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4"/>
  </p:notesMasterIdLst>
  <p:sldIdLst>
    <p:sldId id="257" r:id="rId2"/>
    <p:sldId id="279" r:id="rId3"/>
    <p:sldId id="287" r:id="rId4"/>
    <p:sldId id="260" r:id="rId5"/>
    <p:sldId id="268" r:id="rId6"/>
    <p:sldId id="269" r:id="rId7"/>
    <p:sldId id="256" r:id="rId8"/>
    <p:sldId id="264" r:id="rId9"/>
    <p:sldId id="261" r:id="rId10"/>
    <p:sldId id="258" r:id="rId11"/>
    <p:sldId id="263" r:id="rId12"/>
    <p:sldId id="290" r:id="rId13"/>
    <p:sldId id="271" r:id="rId14"/>
    <p:sldId id="291" r:id="rId15"/>
    <p:sldId id="292" r:id="rId16"/>
    <p:sldId id="259" r:id="rId17"/>
    <p:sldId id="296" r:id="rId18"/>
    <p:sldId id="265" r:id="rId19"/>
    <p:sldId id="267" r:id="rId20"/>
    <p:sldId id="301" r:id="rId21"/>
    <p:sldId id="297" r:id="rId22"/>
    <p:sldId id="298" r:id="rId23"/>
    <p:sldId id="303" r:id="rId24"/>
    <p:sldId id="262" r:id="rId25"/>
    <p:sldId id="293" r:id="rId26"/>
    <p:sldId id="286" r:id="rId27"/>
    <p:sldId id="294" r:id="rId28"/>
    <p:sldId id="295" r:id="rId29"/>
    <p:sldId id="270" r:id="rId30"/>
    <p:sldId id="289" r:id="rId31"/>
    <p:sldId id="300" r:id="rId32"/>
    <p:sldId id="27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FE4"/>
    <a:srgbClr val="006699"/>
    <a:srgbClr val="003366"/>
    <a:srgbClr val="02164E"/>
    <a:srgbClr val="0038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930" autoAdjust="0"/>
  </p:normalViewPr>
  <p:slideViewPr>
    <p:cSldViewPr>
      <p:cViewPr varScale="1">
        <p:scale>
          <a:sx n="87" d="100"/>
          <a:sy n="87" d="100"/>
        </p:scale>
        <p:origin x="-56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0D958-C1F5-4DE0-87AA-11CC332DF5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2E27D1-743C-478A-8519-6BE5C2C1C26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+mj-lt"/>
            </a:rPr>
            <a:t>Широкий диапазон регулирования                 реактивной мощности при выдаче и потреблении</a:t>
          </a:r>
          <a:endParaRPr lang="ru-RU" b="1" dirty="0">
            <a:latin typeface="+mj-lt"/>
          </a:endParaRPr>
        </a:p>
      </dgm:t>
    </dgm:pt>
    <dgm:pt modelId="{31EC3643-EE08-4741-A0CF-503E216AF454}" type="parTrans" cxnId="{DA6073F4-04FA-4481-A326-9E1D697B9885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19EFF141-E230-40E2-BC7D-2279E28483F6}" type="sibTrans" cxnId="{DA6073F4-04FA-4481-A326-9E1D697B9885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664BCA59-8599-4E76-BDFB-F1F64C30555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+mj-lt"/>
            </a:rPr>
            <a:t>Отсутствие ограничений по статической устойчивости при потреблении реактивной мощности</a:t>
          </a:r>
          <a:endParaRPr lang="ru-RU" b="1" dirty="0">
            <a:latin typeface="+mj-lt"/>
          </a:endParaRPr>
        </a:p>
      </dgm:t>
    </dgm:pt>
    <dgm:pt modelId="{34DBCDDB-56DE-4C62-B5E0-65382CA7D84A}" type="parTrans" cxnId="{309DA05A-714D-4C66-8F86-114720CFBA4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7D705480-550C-4062-A6D7-90DAE7D6354D}" type="sibTrans" cxnId="{309DA05A-714D-4C66-8F86-114720CFBA4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327FEE07-DCE4-4C3E-B3AC-82DFD6E77AC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+mj-lt"/>
            </a:rPr>
            <a:t>Повышенные пределы динамической устойчивости</a:t>
          </a:r>
          <a:endParaRPr lang="ru-RU" b="1" dirty="0">
            <a:latin typeface="+mj-lt"/>
          </a:endParaRPr>
        </a:p>
      </dgm:t>
    </dgm:pt>
    <dgm:pt modelId="{C4A26616-8454-4039-9AEB-42F168DC02D2}" type="parTrans" cxnId="{84864E81-9CCA-420D-A8FE-553C308A7EEC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06D63A4D-0466-4C50-A66C-0CF2296AD911}" type="sibTrans" cxnId="{84864E81-9CCA-420D-A8FE-553C308A7EEC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EE472CCD-BE23-44DB-A949-6E34A413046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+mj-lt"/>
            </a:rPr>
            <a:t>Высокая живучесть при нарушениях и полной потере возбуждения</a:t>
          </a:r>
          <a:endParaRPr lang="ru-RU" b="1" dirty="0">
            <a:latin typeface="+mj-lt"/>
          </a:endParaRPr>
        </a:p>
      </dgm:t>
    </dgm:pt>
    <dgm:pt modelId="{4C94989F-BCE3-4210-9BFA-C5B437D17ADF}" type="parTrans" cxnId="{A3283A62-F021-434C-A0B0-4449B6F8600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65B76D8C-D602-4FBE-A276-FC496A208FA7}" type="sibTrans" cxnId="{A3283A62-F021-434C-A0B0-4449B6F8600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3E5724C4-5ACE-4BAF-ABE7-B8E3361E46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+mj-lt"/>
            </a:rPr>
            <a:t>Работа в режиме асинхронного генератора                           с выработкой качественной электроэнергии </a:t>
          </a:r>
          <a:endParaRPr lang="ru-RU" b="1" dirty="0">
            <a:latin typeface="+mj-lt"/>
          </a:endParaRPr>
        </a:p>
      </dgm:t>
    </dgm:pt>
    <dgm:pt modelId="{63D69842-10FF-4CFA-B74B-AB5683BB4E9A}" type="parTrans" cxnId="{072375D2-C226-47BB-879E-97604681ADE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1E4485F8-432E-453C-9C65-08B5F11F80BE}" type="sibTrans" cxnId="{072375D2-C226-47BB-879E-97604681ADE4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BA31B95-6982-4154-9658-2343F7678FB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+mj-lt"/>
            </a:rPr>
            <a:t>Быстродействующее регулирование напряжения</a:t>
          </a:r>
          <a:endParaRPr lang="ru-RU" b="1" dirty="0">
            <a:latin typeface="+mj-lt"/>
          </a:endParaRPr>
        </a:p>
      </dgm:t>
    </dgm:pt>
    <dgm:pt modelId="{87727995-638C-4D4B-A434-FE8754188429}" type="parTrans" cxnId="{FE0B4CCA-49F9-45CC-A3E9-016E989B3859}">
      <dgm:prSet/>
      <dgm:spPr/>
      <dgm:t>
        <a:bodyPr/>
        <a:lstStyle/>
        <a:p>
          <a:endParaRPr lang="ru-RU"/>
        </a:p>
      </dgm:t>
    </dgm:pt>
    <dgm:pt modelId="{AFE65187-D05C-4762-931A-16464D5B1CD6}" type="sibTrans" cxnId="{FE0B4CCA-49F9-45CC-A3E9-016E989B3859}">
      <dgm:prSet/>
      <dgm:spPr/>
      <dgm:t>
        <a:bodyPr/>
        <a:lstStyle/>
        <a:p>
          <a:endParaRPr lang="ru-RU"/>
        </a:p>
      </dgm:t>
    </dgm:pt>
    <dgm:pt modelId="{94CE06EC-0492-40A5-83F0-0A168848A3CF}" type="pres">
      <dgm:prSet presAssocID="{3610D958-C1F5-4DE0-87AA-11CC332DF5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D07D1-306A-4531-9874-82CC8553C6A7}" type="pres">
      <dgm:prSet presAssocID="{022E27D1-743C-478A-8519-6BE5C2C1C26D}" presName="composite" presStyleCnt="0"/>
      <dgm:spPr/>
    </dgm:pt>
    <dgm:pt modelId="{1B9C3E5A-D8FD-4701-ACC0-2EE595B0348F}" type="pres">
      <dgm:prSet presAssocID="{022E27D1-743C-478A-8519-6BE5C2C1C26D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E440DC-B62E-4618-A4F7-08EE6879A66A}" type="pres">
      <dgm:prSet presAssocID="{022E27D1-743C-478A-8519-6BE5C2C1C26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D523A-8E7C-450F-9154-C065FD06CA94}" type="pres">
      <dgm:prSet presAssocID="{19EFF141-E230-40E2-BC7D-2279E28483F6}" presName="spacing" presStyleCnt="0"/>
      <dgm:spPr/>
    </dgm:pt>
    <dgm:pt modelId="{0F8AAD95-6C94-4181-92E1-1E4F5E199641}" type="pres">
      <dgm:prSet presAssocID="{664BCA59-8599-4E76-BDFB-F1F64C305553}" presName="composite" presStyleCnt="0"/>
      <dgm:spPr/>
    </dgm:pt>
    <dgm:pt modelId="{8A54A169-FE93-40B1-B8C3-3E68D2719A01}" type="pres">
      <dgm:prSet presAssocID="{664BCA59-8599-4E76-BDFB-F1F64C305553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57FAEE-E399-4422-8E81-221EED473B44}" type="pres">
      <dgm:prSet presAssocID="{664BCA59-8599-4E76-BDFB-F1F64C30555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984C5-00CB-4D42-AFEF-675765DEA89B}" type="pres">
      <dgm:prSet presAssocID="{7D705480-550C-4062-A6D7-90DAE7D6354D}" presName="spacing" presStyleCnt="0"/>
      <dgm:spPr/>
    </dgm:pt>
    <dgm:pt modelId="{E61D0F84-4854-412A-A134-66B22A561D84}" type="pres">
      <dgm:prSet presAssocID="{327FEE07-DCE4-4C3E-B3AC-82DFD6E77AC0}" presName="composite" presStyleCnt="0"/>
      <dgm:spPr/>
    </dgm:pt>
    <dgm:pt modelId="{75EDB598-BE84-4CC7-9A4F-9962B367C110}" type="pres">
      <dgm:prSet presAssocID="{327FEE07-DCE4-4C3E-B3AC-82DFD6E77AC0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8258DB-963B-42E7-8324-131C9B6C12FA}" type="pres">
      <dgm:prSet presAssocID="{327FEE07-DCE4-4C3E-B3AC-82DFD6E77AC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4FDA-159E-4BA0-BBDF-1E21ECD51E67}" type="pres">
      <dgm:prSet presAssocID="{06D63A4D-0466-4C50-A66C-0CF2296AD911}" presName="spacing" presStyleCnt="0"/>
      <dgm:spPr/>
    </dgm:pt>
    <dgm:pt modelId="{01FC984C-B7D3-4EEC-A4A7-2AD8C024C1F3}" type="pres">
      <dgm:prSet presAssocID="{EE472CCD-BE23-44DB-A949-6E34A4130467}" presName="composite" presStyleCnt="0"/>
      <dgm:spPr/>
    </dgm:pt>
    <dgm:pt modelId="{67C9C4BC-555D-4DA8-B045-20AAE4AF88C8}" type="pres">
      <dgm:prSet presAssocID="{EE472CCD-BE23-44DB-A949-6E34A4130467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893422-3E41-4363-B7AF-6D188B0ABCBA}" type="pres">
      <dgm:prSet presAssocID="{EE472CCD-BE23-44DB-A949-6E34A413046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24A93-B94B-4D29-99F5-77CECA4FCB39}" type="pres">
      <dgm:prSet presAssocID="{65B76D8C-D602-4FBE-A276-FC496A208FA7}" presName="spacing" presStyleCnt="0"/>
      <dgm:spPr/>
    </dgm:pt>
    <dgm:pt modelId="{0251E93F-2826-453C-B325-A4C19CE26EF3}" type="pres">
      <dgm:prSet presAssocID="{3E5724C4-5ACE-4BAF-ABE7-B8E3361E461C}" presName="composite" presStyleCnt="0"/>
      <dgm:spPr/>
    </dgm:pt>
    <dgm:pt modelId="{2297F230-0D81-4935-9EC5-C57A06459DF3}" type="pres">
      <dgm:prSet presAssocID="{3E5724C4-5ACE-4BAF-ABE7-B8E3361E461C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031CC8-181C-4F2D-BBC2-6648E7F87817}" type="pres">
      <dgm:prSet presAssocID="{3E5724C4-5ACE-4BAF-ABE7-B8E3361E461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7D59-E6F9-4706-A33E-EADB0E1E4668}" type="pres">
      <dgm:prSet presAssocID="{1E4485F8-432E-453C-9C65-08B5F11F80BE}" presName="spacing" presStyleCnt="0"/>
      <dgm:spPr/>
    </dgm:pt>
    <dgm:pt modelId="{8548ABC1-AE91-46E3-BC1F-C8840D0DE356}" type="pres">
      <dgm:prSet presAssocID="{2BA31B95-6982-4154-9658-2343F7678FBF}" presName="composite" presStyleCnt="0"/>
      <dgm:spPr/>
    </dgm:pt>
    <dgm:pt modelId="{56772966-99ED-4352-A9BF-D20A15B81C9C}" type="pres">
      <dgm:prSet presAssocID="{2BA31B95-6982-4154-9658-2343F7678FBF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C7DF92-E82A-4CB0-96A1-BB51BCB22D5E}" type="pres">
      <dgm:prSet presAssocID="{2BA31B95-6982-4154-9658-2343F7678FB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073F4-04FA-4481-A326-9E1D697B9885}" srcId="{3610D958-C1F5-4DE0-87AA-11CC332DF5BB}" destId="{022E27D1-743C-478A-8519-6BE5C2C1C26D}" srcOrd="0" destOrd="0" parTransId="{31EC3643-EE08-4741-A0CF-503E216AF454}" sibTransId="{19EFF141-E230-40E2-BC7D-2279E28483F6}"/>
    <dgm:cxn modelId="{FE0B4CCA-49F9-45CC-A3E9-016E989B3859}" srcId="{3610D958-C1F5-4DE0-87AA-11CC332DF5BB}" destId="{2BA31B95-6982-4154-9658-2343F7678FBF}" srcOrd="5" destOrd="0" parTransId="{87727995-638C-4D4B-A434-FE8754188429}" sibTransId="{AFE65187-D05C-4762-931A-16464D5B1CD6}"/>
    <dgm:cxn modelId="{DCF958F0-33D8-446E-9B21-C79AE07F6121}" type="presOf" srcId="{2BA31B95-6982-4154-9658-2343F7678FBF}" destId="{ABC7DF92-E82A-4CB0-96A1-BB51BCB22D5E}" srcOrd="0" destOrd="0" presId="urn:microsoft.com/office/officeart/2005/8/layout/vList3"/>
    <dgm:cxn modelId="{84864E81-9CCA-420D-A8FE-553C308A7EEC}" srcId="{3610D958-C1F5-4DE0-87AA-11CC332DF5BB}" destId="{327FEE07-DCE4-4C3E-B3AC-82DFD6E77AC0}" srcOrd="2" destOrd="0" parTransId="{C4A26616-8454-4039-9AEB-42F168DC02D2}" sibTransId="{06D63A4D-0466-4C50-A66C-0CF2296AD911}"/>
    <dgm:cxn modelId="{985AA283-A61B-4D96-88E7-132A999D8040}" type="presOf" srcId="{3E5724C4-5ACE-4BAF-ABE7-B8E3361E461C}" destId="{50031CC8-181C-4F2D-BBC2-6648E7F87817}" srcOrd="0" destOrd="0" presId="urn:microsoft.com/office/officeart/2005/8/layout/vList3"/>
    <dgm:cxn modelId="{3901123D-EA23-456D-B04B-6390B6925596}" type="presOf" srcId="{022E27D1-743C-478A-8519-6BE5C2C1C26D}" destId="{49E440DC-B62E-4618-A4F7-08EE6879A66A}" srcOrd="0" destOrd="0" presId="urn:microsoft.com/office/officeart/2005/8/layout/vList3"/>
    <dgm:cxn modelId="{A3283A62-F021-434C-A0B0-4449B6F8600E}" srcId="{3610D958-C1F5-4DE0-87AA-11CC332DF5BB}" destId="{EE472CCD-BE23-44DB-A949-6E34A4130467}" srcOrd="3" destOrd="0" parTransId="{4C94989F-BCE3-4210-9BFA-C5B437D17ADF}" sibTransId="{65B76D8C-D602-4FBE-A276-FC496A208FA7}"/>
    <dgm:cxn modelId="{03E08E18-B381-4B8A-9BB9-2EFFA4C8A923}" type="presOf" srcId="{EE472CCD-BE23-44DB-A949-6E34A4130467}" destId="{62893422-3E41-4363-B7AF-6D188B0ABCBA}" srcOrd="0" destOrd="0" presId="urn:microsoft.com/office/officeart/2005/8/layout/vList3"/>
    <dgm:cxn modelId="{072375D2-C226-47BB-879E-97604681ADE4}" srcId="{3610D958-C1F5-4DE0-87AA-11CC332DF5BB}" destId="{3E5724C4-5ACE-4BAF-ABE7-B8E3361E461C}" srcOrd="4" destOrd="0" parTransId="{63D69842-10FF-4CFA-B74B-AB5683BB4E9A}" sibTransId="{1E4485F8-432E-453C-9C65-08B5F11F80BE}"/>
    <dgm:cxn modelId="{49E6E0C1-04EB-49BC-89BF-C0A913570489}" type="presOf" srcId="{3610D958-C1F5-4DE0-87AA-11CC332DF5BB}" destId="{94CE06EC-0492-40A5-83F0-0A168848A3CF}" srcOrd="0" destOrd="0" presId="urn:microsoft.com/office/officeart/2005/8/layout/vList3"/>
    <dgm:cxn modelId="{309DA05A-714D-4C66-8F86-114720CFBA40}" srcId="{3610D958-C1F5-4DE0-87AA-11CC332DF5BB}" destId="{664BCA59-8599-4E76-BDFB-F1F64C305553}" srcOrd="1" destOrd="0" parTransId="{34DBCDDB-56DE-4C62-B5E0-65382CA7D84A}" sibTransId="{7D705480-550C-4062-A6D7-90DAE7D6354D}"/>
    <dgm:cxn modelId="{A06449C3-772B-4339-A496-081DF32424FC}" type="presOf" srcId="{664BCA59-8599-4E76-BDFB-F1F64C305553}" destId="{3C57FAEE-E399-4422-8E81-221EED473B44}" srcOrd="0" destOrd="0" presId="urn:microsoft.com/office/officeart/2005/8/layout/vList3"/>
    <dgm:cxn modelId="{86BD8E29-2A74-4DE7-8BC0-473DB30A72FE}" type="presOf" srcId="{327FEE07-DCE4-4C3E-B3AC-82DFD6E77AC0}" destId="{B78258DB-963B-42E7-8324-131C9B6C12FA}" srcOrd="0" destOrd="0" presId="urn:microsoft.com/office/officeart/2005/8/layout/vList3"/>
    <dgm:cxn modelId="{E255B5EB-E3A0-4D84-8436-F8C1FC60B14C}" type="presParOf" srcId="{94CE06EC-0492-40A5-83F0-0A168848A3CF}" destId="{02ED07D1-306A-4531-9874-82CC8553C6A7}" srcOrd="0" destOrd="0" presId="urn:microsoft.com/office/officeart/2005/8/layout/vList3"/>
    <dgm:cxn modelId="{1B3580D1-B99B-4E9F-96D4-97426DBB2998}" type="presParOf" srcId="{02ED07D1-306A-4531-9874-82CC8553C6A7}" destId="{1B9C3E5A-D8FD-4701-ACC0-2EE595B0348F}" srcOrd="0" destOrd="0" presId="urn:microsoft.com/office/officeart/2005/8/layout/vList3"/>
    <dgm:cxn modelId="{BF41A25E-2D43-43D2-935E-5C67F02D4375}" type="presParOf" srcId="{02ED07D1-306A-4531-9874-82CC8553C6A7}" destId="{49E440DC-B62E-4618-A4F7-08EE6879A66A}" srcOrd="1" destOrd="0" presId="urn:microsoft.com/office/officeart/2005/8/layout/vList3"/>
    <dgm:cxn modelId="{4C9F284D-9612-4347-8FC0-5F4DAD523E2E}" type="presParOf" srcId="{94CE06EC-0492-40A5-83F0-0A168848A3CF}" destId="{0D6D523A-8E7C-450F-9154-C065FD06CA94}" srcOrd="1" destOrd="0" presId="urn:microsoft.com/office/officeart/2005/8/layout/vList3"/>
    <dgm:cxn modelId="{F5BAF92C-08B6-4828-B2E0-CBE5A45E1682}" type="presParOf" srcId="{94CE06EC-0492-40A5-83F0-0A168848A3CF}" destId="{0F8AAD95-6C94-4181-92E1-1E4F5E199641}" srcOrd="2" destOrd="0" presId="urn:microsoft.com/office/officeart/2005/8/layout/vList3"/>
    <dgm:cxn modelId="{7687B291-E3E6-455A-8556-FB3155043B72}" type="presParOf" srcId="{0F8AAD95-6C94-4181-92E1-1E4F5E199641}" destId="{8A54A169-FE93-40B1-B8C3-3E68D2719A01}" srcOrd="0" destOrd="0" presId="urn:microsoft.com/office/officeart/2005/8/layout/vList3"/>
    <dgm:cxn modelId="{E96EA3BF-479B-4BE1-B94B-2FE9A54978CF}" type="presParOf" srcId="{0F8AAD95-6C94-4181-92E1-1E4F5E199641}" destId="{3C57FAEE-E399-4422-8E81-221EED473B44}" srcOrd="1" destOrd="0" presId="urn:microsoft.com/office/officeart/2005/8/layout/vList3"/>
    <dgm:cxn modelId="{41537BFB-9801-46F4-9E75-1D84C57C8D37}" type="presParOf" srcId="{94CE06EC-0492-40A5-83F0-0A168848A3CF}" destId="{3A4984C5-00CB-4D42-AFEF-675765DEA89B}" srcOrd="3" destOrd="0" presId="urn:microsoft.com/office/officeart/2005/8/layout/vList3"/>
    <dgm:cxn modelId="{F44D32A1-194B-4D16-B04E-827B7E13696B}" type="presParOf" srcId="{94CE06EC-0492-40A5-83F0-0A168848A3CF}" destId="{E61D0F84-4854-412A-A134-66B22A561D84}" srcOrd="4" destOrd="0" presId="urn:microsoft.com/office/officeart/2005/8/layout/vList3"/>
    <dgm:cxn modelId="{32FF85F6-E00B-45A3-813E-DED65AACCDED}" type="presParOf" srcId="{E61D0F84-4854-412A-A134-66B22A561D84}" destId="{75EDB598-BE84-4CC7-9A4F-9962B367C110}" srcOrd="0" destOrd="0" presId="urn:microsoft.com/office/officeart/2005/8/layout/vList3"/>
    <dgm:cxn modelId="{DA5CAE49-B628-4DF1-9D14-4FC61A1FC6F8}" type="presParOf" srcId="{E61D0F84-4854-412A-A134-66B22A561D84}" destId="{B78258DB-963B-42E7-8324-131C9B6C12FA}" srcOrd="1" destOrd="0" presId="urn:microsoft.com/office/officeart/2005/8/layout/vList3"/>
    <dgm:cxn modelId="{EB9F9F2A-C6E5-4629-B6EC-7AF47652684E}" type="presParOf" srcId="{94CE06EC-0492-40A5-83F0-0A168848A3CF}" destId="{84FD4FDA-159E-4BA0-BBDF-1E21ECD51E67}" srcOrd="5" destOrd="0" presId="urn:microsoft.com/office/officeart/2005/8/layout/vList3"/>
    <dgm:cxn modelId="{977D7194-1433-4C03-9C6F-64D1CD7CE42B}" type="presParOf" srcId="{94CE06EC-0492-40A5-83F0-0A168848A3CF}" destId="{01FC984C-B7D3-4EEC-A4A7-2AD8C024C1F3}" srcOrd="6" destOrd="0" presId="urn:microsoft.com/office/officeart/2005/8/layout/vList3"/>
    <dgm:cxn modelId="{72C88C70-2CBB-44A7-AA79-4C5EF5FD0F9A}" type="presParOf" srcId="{01FC984C-B7D3-4EEC-A4A7-2AD8C024C1F3}" destId="{67C9C4BC-555D-4DA8-B045-20AAE4AF88C8}" srcOrd="0" destOrd="0" presId="urn:microsoft.com/office/officeart/2005/8/layout/vList3"/>
    <dgm:cxn modelId="{97FA3BD3-8095-45C8-BF68-F4CD87A7188E}" type="presParOf" srcId="{01FC984C-B7D3-4EEC-A4A7-2AD8C024C1F3}" destId="{62893422-3E41-4363-B7AF-6D188B0ABCBA}" srcOrd="1" destOrd="0" presId="urn:microsoft.com/office/officeart/2005/8/layout/vList3"/>
    <dgm:cxn modelId="{B4C39650-5BF0-4DCF-B0BD-7C6E99EFF2FF}" type="presParOf" srcId="{94CE06EC-0492-40A5-83F0-0A168848A3CF}" destId="{75724A93-B94B-4D29-99F5-77CECA4FCB39}" srcOrd="7" destOrd="0" presId="urn:microsoft.com/office/officeart/2005/8/layout/vList3"/>
    <dgm:cxn modelId="{9DA8EE48-8021-4B32-ACC0-64FA50359165}" type="presParOf" srcId="{94CE06EC-0492-40A5-83F0-0A168848A3CF}" destId="{0251E93F-2826-453C-B325-A4C19CE26EF3}" srcOrd="8" destOrd="0" presId="urn:microsoft.com/office/officeart/2005/8/layout/vList3"/>
    <dgm:cxn modelId="{A867C738-2EFC-44AF-88BD-87366610817C}" type="presParOf" srcId="{0251E93F-2826-453C-B325-A4C19CE26EF3}" destId="{2297F230-0D81-4935-9EC5-C57A06459DF3}" srcOrd="0" destOrd="0" presId="urn:microsoft.com/office/officeart/2005/8/layout/vList3"/>
    <dgm:cxn modelId="{D3FE39A6-505E-43D0-84B8-85AD2FD757BD}" type="presParOf" srcId="{0251E93F-2826-453C-B325-A4C19CE26EF3}" destId="{50031CC8-181C-4F2D-BBC2-6648E7F87817}" srcOrd="1" destOrd="0" presId="urn:microsoft.com/office/officeart/2005/8/layout/vList3"/>
    <dgm:cxn modelId="{F35FDE45-32EC-4E2B-87DC-C2A553452050}" type="presParOf" srcId="{94CE06EC-0492-40A5-83F0-0A168848A3CF}" destId="{24DE7D59-E6F9-4706-A33E-EADB0E1E4668}" srcOrd="9" destOrd="0" presId="urn:microsoft.com/office/officeart/2005/8/layout/vList3"/>
    <dgm:cxn modelId="{65B0A6C9-05A9-42FD-B515-5C2D27A25D67}" type="presParOf" srcId="{94CE06EC-0492-40A5-83F0-0A168848A3CF}" destId="{8548ABC1-AE91-46E3-BC1F-C8840D0DE356}" srcOrd="10" destOrd="0" presId="urn:microsoft.com/office/officeart/2005/8/layout/vList3"/>
    <dgm:cxn modelId="{759431D6-7AD5-4050-A67F-CED0081E6421}" type="presParOf" srcId="{8548ABC1-AE91-46E3-BC1F-C8840D0DE356}" destId="{56772966-99ED-4352-A9BF-D20A15B81C9C}" srcOrd="0" destOrd="0" presId="urn:microsoft.com/office/officeart/2005/8/layout/vList3"/>
    <dgm:cxn modelId="{E45B6ABC-FEE2-4D54-828F-C70B8F1C52F8}" type="presParOf" srcId="{8548ABC1-AE91-46E3-BC1F-C8840D0DE356}" destId="{ABC7DF92-E82A-4CB0-96A1-BB51BCB22D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A2517E-95C2-486C-998E-43CD0309BDF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C7699DB-C8C0-4635-9C16-D0873DC9FF7C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Регулятор (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насто-ящий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)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9651BAF-C7BC-4E4B-A323-8417829669D9}" type="parTrans" cxnId="{9257DFD6-FF12-4BFB-B47B-CAA43B466434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54DB7603-F4AA-47B8-9F66-753DE56F042D}" type="sibTrans" cxnId="{9257DFD6-FF12-4BFB-B47B-CAA43B466434}">
      <dgm:prSet custT="1"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2B4DF85-0D32-4D26-BA73-FADEBDD20B8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(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вирту-альный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)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056FF4B-6E75-48E5-BF5C-195284D40EBF}" type="parTrans" cxnId="{DBF23348-8C6F-491E-B513-FFF6056258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5CF56AC-A884-47ED-8485-1EB84F3D3E75}" type="sibTrans" cxnId="{DBF23348-8C6F-491E-B513-FFF605625829}">
      <dgm:prSet custT="1"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B8A3003-6B1B-4B89-9BA6-75D40B563C8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Модель блока ПГУ  с АСТГ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4AB4574-CCFF-48A3-B36B-0F05058B2F2E}" type="parTrans" cxnId="{2B980A23-E595-4FB0-8699-14DA0EAEA920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D70C514-F6ED-4C48-B854-6DA8A10969AD}" type="sibTrans" cxnId="{2B980A23-E595-4FB0-8699-14DA0EAEA920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00E7945-35D9-49CA-BCE6-38284CC09BD1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Эквивалент энергосистемы (виртуальный)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53B6D71-5617-49FB-9AF1-CBFC38282EFD}" type="parTrans" cxnId="{BDB71417-0A83-48E3-852C-A317312AD7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53FCCD9-673A-4C42-A269-B87852A615D2}" type="sibTrans" cxnId="{BDB71417-0A83-48E3-852C-A317312AD701}">
      <dgm:prSet custT="1"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B0671900-C4C0-4AB3-8CF0-31D99C4C7E13}" type="pres">
      <dgm:prSet presAssocID="{9AA2517E-95C2-486C-998E-43CD0309BDF3}" presName="linearFlow" presStyleCnt="0">
        <dgm:presLayoutVars>
          <dgm:dir/>
          <dgm:resizeHandles val="exact"/>
        </dgm:presLayoutVars>
      </dgm:prSet>
      <dgm:spPr/>
    </dgm:pt>
    <dgm:pt modelId="{792F6F79-0C26-41B2-B26D-D62865CE304E}" type="pres">
      <dgm:prSet presAssocID="{BC7699DB-C8C0-4635-9C16-D0873DC9FF7C}" presName="node" presStyleLbl="node1" presStyleIdx="0" presStyleCnt="4" custScaleX="125907" custScaleY="61322" custLinFactNeighborX="1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94E3-21AD-427E-BBC3-9BDEC1D3AF78}" type="pres">
      <dgm:prSet presAssocID="{54DB7603-F4AA-47B8-9F66-753DE56F042D}" presName="spacerL" presStyleCnt="0"/>
      <dgm:spPr/>
    </dgm:pt>
    <dgm:pt modelId="{9D17322D-F3AC-4595-A50C-645BBA05F77F}" type="pres">
      <dgm:prSet presAssocID="{54DB7603-F4AA-47B8-9F66-753DE56F042D}" presName="sibTrans" presStyleLbl="sibTrans2D1" presStyleIdx="0" presStyleCnt="3" custScaleX="51316" custScaleY="51316" custLinFactNeighborX="50263"/>
      <dgm:spPr/>
      <dgm:t>
        <a:bodyPr/>
        <a:lstStyle/>
        <a:p>
          <a:endParaRPr lang="ru-RU"/>
        </a:p>
      </dgm:t>
    </dgm:pt>
    <dgm:pt modelId="{22E67081-542B-4EFC-A433-AFC560BC9E15}" type="pres">
      <dgm:prSet presAssocID="{54DB7603-F4AA-47B8-9F66-753DE56F042D}" presName="spacerR" presStyleCnt="0"/>
      <dgm:spPr/>
    </dgm:pt>
    <dgm:pt modelId="{938138D8-1C7C-4412-8FED-7FC1A97C38C1}" type="pres">
      <dgm:prSet presAssocID="{D2B4DF85-0D32-4D26-BA73-FADEBDD20B89}" presName="node" presStyleLbl="node1" presStyleIdx="1" presStyleCnt="4" custScaleX="111316" custScaleY="61322" custLinFactNeighborX="64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58215-7CD1-4D2A-B915-90F1CD178707}" type="pres">
      <dgm:prSet presAssocID="{45CF56AC-A884-47ED-8485-1EB84F3D3E75}" presName="spacerL" presStyleCnt="0"/>
      <dgm:spPr/>
    </dgm:pt>
    <dgm:pt modelId="{AAE228A0-36DC-401A-8386-5F185BD9BCD4}" type="pres">
      <dgm:prSet presAssocID="{45CF56AC-A884-47ED-8485-1EB84F3D3E75}" presName="sibTrans" presStyleLbl="sibTrans2D1" presStyleIdx="1" presStyleCnt="3" custScaleX="51316" custScaleY="51316" custLinFactNeighborX="49504"/>
      <dgm:spPr/>
      <dgm:t>
        <a:bodyPr/>
        <a:lstStyle/>
        <a:p>
          <a:endParaRPr lang="ru-RU"/>
        </a:p>
      </dgm:t>
    </dgm:pt>
    <dgm:pt modelId="{3639A949-578D-4A9A-9404-4F805F0CF072}" type="pres">
      <dgm:prSet presAssocID="{45CF56AC-A884-47ED-8485-1EB84F3D3E75}" presName="spacerR" presStyleCnt="0"/>
      <dgm:spPr/>
    </dgm:pt>
    <dgm:pt modelId="{9833E856-A729-4DD3-BC2F-955273027070}" type="pres">
      <dgm:prSet presAssocID="{000E7945-35D9-49CA-BCE6-38284CC09BD1}" presName="node" presStyleLbl="node1" presStyleIdx="2" presStyleCnt="4" custScaleX="197500" custScaleY="61322" custLinFactNeighborX="32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113B-9AAF-4C2D-8B88-4BDDC4E945E0}" type="pres">
      <dgm:prSet presAssocID="{C53FCCD9-673A-4C42-A269-B87852A615D2}" presName="spacerL" presStyleCnt="0"/>
      <dgm:spPr/>
    </dgm:pt>
    <dgm:pt modelId="{68B2F41E-F886-4B28-9EC7-A9A9AEA41BAE}" type="pres">
      <dgm:prSet presAssocID="{C53FCCD9-673A-4C42-A269-B87852A615D2}" presName="sibTrans" presStyleLbl="sibTrans2D1" presStyleIdx="2" presStyleCnt="3" custScaleX="51316" custScaleY="51316" custLinFactNeighborX="-39196"/>
      <dgm:spPr/>
      <dgm:t>
        <a:bodyPr/>
        <a:lstStyle/>
        <a:p>
          <a:endParaRPr lang="ru-RU"/>
        </a:p>
      </dgm:t>
    </dgm:pt>
    <dgm:pt modelId="{CBB480B1-6E9D-4CF8-96F1-E69469D58DF0}" type="pres">
      <dgm:prSet presAssocID="{C53FCCD9-673A-4C42-A269-B87852A615D2}" presName="spacerR" presStyleCnt="0"/>
      <dgm:spPr/>
    </dgm:pt>
    <dgm:pt modelId="{C07D442B-A331-4FB3-A287-4BBF5E0D56D6}" type="pres">
      <dgm:prSet presAssocID="{7B8A3003-6B1B-4B89-9BA6-75D40B563C89}" presName="node" presStyleLbl="node1" presStyleIdx="3" presStyleCnt="4" custScaleX="120038" custScaleY="61322" custLinFactNeighborX="-62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552C1-1DD7-4328-B797-4AEB579A727C}" type="presOf" srcId="{000E7945-35D9-49CA-BCE6-38284CC09BD1}" destId="{9833E856-A729-4DD3-BC2F-955273027070}" srcOrd="0" destOrd="0" presId="urn:microsoft.com/office/officeart/2005/8/layout/equation1"/>
    <dgm:cxn modelId="{259E1A81-9B09-4D74-8414-F1981661369B}" type="presOf" srcId="{7B8A3003-6B1B-4B89-9BA6-75D40B563C89}" destId="{C07D442B-A331-4FB3-A287-4BBF5E0D56D6}" srcOrd="0" destOrd="0" presId="urn:microsoft.com/office/officeart/2005/8/layout/equation1"/>
    <dgm:cxn modelId="{90D26DDD-9C9A-4BF7-AFE9-231E17271B82}" type="presOf" srcId="{9AA2517E-95C2-486C-998E-43CD0309BDF3}" destId="{B0671900-C4C0-4AB3-8CF0-31D99C4C7E13}" srcOrd="0" destOrd="0" presId="urn:microsoft.com/office/officeart/2005/8/layout/equation1"/>
    <dgm:cxn modelId="{BDB71417-0A83-48E3-852C-A317312AD701}" srcId="{9AA2517E-95C2-486C-998E-43CD0309BDF3}" destId="{000E7945-35D9-49CA-BCE6-38284CC09BD1}" srcOrd="2" destOrd="0" parTransId="{753B6D71-5617-49FB-9AF1-CBFC38282EFD}" sibTransId="{C53FCCD9-673A-4C42-A269-B87852A615D2}"/>
    <dgm:cxn modelId="{4281D15E-6303-44C7-8F7E-AB9C4585C1E7}" type="presOf" srcId="{D2B4DF85-0D32-4D26-BA73-FADEBDD20B89}" destId="{938138D8-1C7C-4412-8FED-7FC1A97C38C1}" srcOrd="0" destOrd="0" presId="urn:microsoft.com/office/officeart/2005/8/layout/equation1"/>
    <dgm:cxn modelId="{589E77CD-6613-4ED4-A785-461D851C26A5}" type="presOf" srcId="{54DB7603-F4AA-47B8-9F66-753DE56F042D}" destId="{9D17322D-F3AC-4595-A50C-645BBA05F77F}" srcOrd="0" destOrd="0" presId="urn:microsoft.com/office/officeart/2005/8/layout/equation1"/>
    <dgm:cxn modelId="{9257DFD6-FF12-4BFB-B47B-CAA43B466434}" srcId="{9AA2517E-95C2-486C-998E-43CD0309BDF3}" destId="{BC7699DB-C8C0-4635-9C16-D0873DC9FF7C}" srcOrd="0" destOrd="0" parTransId="{D9651BAF-C7BC-4E4B-A323-8417829669D9}" sibTransId="{54DB7603-F4AA-47B8-9F66-753DE56F042D}"/>
    <dgm:cxn modelId="{2B980A23-E595-4FB0-8699-14DA0EAEA920}" srcId="{9AA2517E-95C2-486C-998E-43CD0309BDF3}" destId="{7B8A3003-6B1B-4B89-9BA6-75D40B563C89}" srcOrd="3" destOrd="0" parTransId="{44AB4574-CCFF-48A3-B36B-0F05058B2F2E}" sibTransId="{ED70C514-F6ED-4C48-B854-6DA8A10969AD}"/>
    <dgm:cxn modelId="{574D8D99-127D-4341-8797-4FB6C131F197}" type="presOf" srcId="{BC7699DB-C8C0-4635-9C16-D0873DC9FF7C}" destId="{792F6F79-0C26-41B2-B26D-D62865CE304E}" srcOrd="0" destOrd="0" presId="urn:microsoft.com/office/officeart/2005/8/layout/equation1"/>
    <dgm:cxn modelId="{FAD13B08-0F25-41AF-9D5C-3175CEE93687}" type="presOf" srcId="{45CF56AC-A884-47ED-8485-1EB84F3D3E75}" destId="{AAE228A0-36DC-401A-8386-5F185BD9BCD4}" srcOrd="0" destOrd="0" presId="urn:microsoft.com/office/officeart/2005/8/layout/equation1"/>
    <dgm:cxn modelId="{DBF23348-8C6F-491E-B513-FFF605625829}" srcId="{9AA2517E-95C2-486C-998E-43CD0309BDF3}" destId="{D2B4DF85-0D32-4D26-BA73-FADEBDD20B89}" srcOrd="1" destOrd="0" parTransId="{6056FF4B-6E75-48E5-BF5C-195284D40EBF}" sibTransId="{45CF56AC-A884-47ED-8485-1EB84F3D3E75}"/>
    <dgm:cxn modelId="{1CADBDF4-F207-488D-98DA-B54923D180E3}" type="presOf" srcId="{C53FCCD9-673A-4C42-A269-B87852A615D2}" destId="{68B2F41E-F886-4B28-9EC7-A9A9AEA41BAE}" srcOrd="0" destOrd="0" presId="urn:microsoft.com/office/officeart/2005/8/layout/equation1"/>
    <dgm:cxn modelId="{F5DB4A81-537F-450D-BC40-79CF8A12BDE5}" type="presParOf" srcId="{B0671900-C4C0-4AB3-8CF0-31D99C4C7E13}" destId="{792F6F79-0C26-41B2-B26D-D62865CE304E}" srcOrd="0" destOrd="0" presId="urn:microsoft.com/office/officeart/2005/8/layout/equation1"/>
    <dgm:cxn modelId="{020D20CA-45CC-4BD0-8DFD-075699372523}" type="presParOf" srcId="{B0671900-C4C0-4AB3-8CF0-31D99C4C7E13}" destId="{54E594E3-21AD-427E-BBC3-9BDEC1D3AF78}" srcOrd="1" destOrd="0" presId="urn:microsoft.com/office/officeart/2005/8/layout/equation1"/>
    <dgm:cxn modelId="{A746B75B-9B4D-485F-A36E-27EB9AD7DA44}" type="presParOf" srcId="{B0671900-C4C0-4AB3-8CF0-31D99C4C7E13}" destId="{9D17322D-F3AC-4595-A50C-645BBA05F77F}" srcOrd="2" destOrd="0" presId="urn:microsoft.com/office/officeart/2005/8/layout/equation1"/>
    <dgm:cxn modelId="{1E7A5CB8-B7A2-44ED-A364-3E00F9F89884}" type="presParOf" srcId="{B0671900-C4C0-4AB3-8CF0-31D99C4C7E13}" destId="{22E67081-542B-4EFC-A433-AFC560BC9E15}" srcOrd="3" destOrd="0" presId="urn:microsoft.com/office/officeart/2005/8/layout/equation1"/>
    <dgm:cxn modelId="{F2461CC3-1153-4124-81B8-9029974756E4}" type="presParOf" srcId="{B0671900-C4C0-4AB3-8CF0-31D99C4C7E13}" destId="{938138D8-1C7C-4412-8FED-7FC1A97C38C1}" srcOrd="4" destOrd="0" presId="urn:microsoft.com/office/officeart/2005/8/layout/equation1"/>
    <dgm:cxn modelId="{33839D99-8BAF-4DB5-81F7-2478211C9674}" type="presParOf" srcId="{B0671900-C4C0-4AB3-8CF0-31D99C4C7E13}" destId="{DCE58215-7CD1-4D2A-B915-90F1CD178707}" srcOrd="5" destOrd="0" presId="urn:microsoft.com/office/officeart/2005/8/layout/equation1"/>
    <dgm:cxn modelId="{EEC3AB70-D422-4497-BD29-EDB737D8EAEC}" type="presParOf" srcId="{B0671900-C4C0-4AB3-8CF0-31D99C4C7E13}" destId="{AAE228A0-36DC-401A-8386-5F185BD9BCD4}" srcOrd="6" destOrd="0" presId="urn:microsoft.com/office/officeart/2005/8/layout/equation1"/>
    <dgm:cxn modelId="{3A0E2B74-714B-4050-B133-3A37D433FC28}" type="presParOf" srcId="{B0671900-C4C0-4AB3-8CF0-31D99C4C7E13}" destId="{3639A949-578D-4A9A-9404-4F805F0CF072}" srcOrd="7" destOrd="0" presId="urn:microsoft.com/office/officeart/2005/8/layout/equation1"/>
    <dgm:cxn modelId="{EA1B0BB0-A322-4BC8-B637-1CFEB5864AAC}" type="presParOf" srcId="{B0671900-C4C0-4AB3-8CF0-31D99C4C7E13}" destId="{9833E856-A729-4DD3-BC2F-955273027070}" srcOrd="8" destOrd="0" presId="urn:microsoft.com/office/officeart/2005/8/layout/equation1"/>
    <dgm:cxn modelId="{2FD69EF2-E283-4829-BFDE-3D63ED9743D1}" type="presParOf" srcId="{B0671900-C4C0-4AB3-8CF0-31D99C4C7E13}" destId="{87E2113B-9AAF-4C2D-8B88-4BDDC4E945E0}" srcOrd="9" destOrd="0" presId="urn:microsoft.com/office/officeart/2005/8/layout/equation1"/>
    <dgm:cxn modelId="{A0B437B6-6371-45B4-BB91-3E4911632A0D}" type="presParOf" srcId="{B0671900-C4C0-4AB3-8CF0-31D99C4C7E13}" destId="{68B2F41E-F886-4B28-9EC7-A9A9AEA41BAE}" srcOrd="10" destOrd="0" presId="urn:microsoft.com/office/officeart/2005/8/layout/equation1"/>
    <dgm:cxn modelId="{69BA44AF-6871-481A-8533-3965FB1EE088}" type="presParOf" srcId="{B0671900-C4C0-4AB3-8CF0-31D99C4C7E13}" destId="{CBB480B1-6E9D-4CF8-96F1-E69469D58DF0}" srcOrd="11" destOrd="0" presId="urn:microsoft.com/office/officeart/2005/8/layout/equation1"/>
    <dgm:cxn modelId="{D1955028-FE38-41AF-8CF9-89AA1BC014B9}" type="presParOf" srcId="{B0671900-C4C0-4AB3-8CF0-31D99C4C7E13}" destId="{C07D442B-A331-4FB3-A287-4BBF5E0D56D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F1DB15-5E5F-4F2F-B8D3-9C79DE704D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A1AFE-D789-45AA-9E98-9EA769AA0F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Моделирует блок ПГУ-450 на ТЭЦ-27</a:t>
          </a:r>
          <a:endParaRPr lang="ru-RU" sz="2000" b="1" dirty="0">
            <a:latin typeface="+mj-lt"/>
          </a:endParaRPr>
        </a:p>
      </dgm:t>
    </dgm:pt>
    <dgm:pt modelId="{EECA5007-4727-4689-A75A-526A25ED98FE}" type="par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DE47B5-6AD2-4487-A453-E8AAD5C311E3}" type="sib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C68E30B-6156-48A0-BA33-1BB4AA235E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Позволяет получить осциллограммы, совпадающие   с результатами натурных испытаний</a:t>
          </a:r>
          <a:endParaRPr lang="ru-RU" sz="2000" b="1" dirty="0">
            <a:latin typeface="+mj-lt"/>
          </a:endParaRPr>
        </a:p>
      </dgm:t>
    </dgm:pt>
    <dgm:pt modelId="{12839668-4DC9-42D8-A678-5003307105E6}" type="par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A49919-D674-4251-B41F-85B9C6C3E9DB}" type="sib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4DAEDD6F-47C5-4221-99FA-EF92D34FF8CF}" type="pres">
      <dgm:prSet presAssocID="{9CF1DB15-5E5F-4F2F-B8D3-9C79DE704D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25EA7-DDF4-43E3-A3F6-3C21F426944B}" type="pres">
      <dgm:prSet presAssocID="{F28A1AFE-D789-45AA-9E98-9EA769AA0F0F}" presName="composite" presStyleCnt="0"/>
      <dgm:spPr/>
    </dgm:pt>
    <dgm:pt modelId="{1C05C9FB-1F2D-4E29-815D-E9467B6BB94C}" type="pres">
      <dgm:prSet presAssocID="{F28A1AFE-D789-45AA-9E98-9EA769AA0F0F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5E3929-8DE9-4CF2-BDD2-DC68C59A82D2}" type="pres">
      <dgm:prSet presAssocID="{F28A1AFE-D789-45AA-9E98-9EA769AA0F0F}" presName="txShp" presStyleLbl="node1" presStyleIdx="0" presStyleCnt="2" custScaleX="10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3F67F-82E6-4A98-AE86-21648FBA821A}" type="pres">
      <dgm:prSet presAssocID="{CCDE47B5-6AD2-4487-A453-E8AAD5C311E3}" presName="spacing" presStyleCnt="0"/>
      <dgm:spPr/>
    </dgm:pt>
    <dgm:pt modelId="{05E5FECF-9057-4A39-81EC-D7308DC03595}" type="pres">
      <dgm:prSet presAssocID="{AC68E30B-6156-48A0-BA33-1BB4AA235E7C}" presName="composite" presStyleCnt="0"/>
      <dgm:spPr/>
    </dgm:pt>
    <dgm:pt modelId="{0D57B39D-5410-4B0C-AF82-57F1AC14DE16}" type="pres">
      <dgm:prSet presAssocID="{AC68E30B-6156-48A0-BA33-1BB4AA235E7C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DEFB16-5168-497A-B41D-3AC8560F9E66}" type="pres">
      <dgm:prSet presAssocID="{AC68E30B-6156-48A0-BA33-1BB4AA235E7C}" presName="txShp" presStyleLbl="node1" presStyleIdx="1" presStyleCnt="2" custScaleX="105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3EFAC-A5AB-4375-AD6E-7390BD1535D7}" type="presOf" srcId="{AC68E30B-6156-48A0-BA33-1BB4AA235E7C}" destId="{86DEFB16-5168-497A-B41D-3AC8560F9E66}" srcOrd="0" destOrd="0" presId="urn:microsoft.com/office/officeart/2005/8/layout/vList3"/>
    <dgm:cxn modelId="{8409A8D2-D93A-4E11-9A38-06597FC3E7DD}" srcId="{9CF1DB15-5E5F-4F2F-B8D3-9C79DE704D88}" destId="{AC68E30B-6156-48A0-BA33-1BB4AA235E7C}" srcOrd="1" destOrd="0" parTransId="{12839668-4DC9-42D8-A678-5003307105E6}" sibTransId="{CCA49919-D674-4251-B41F-85B9C6C3E9DB}"/>
    <dgm:cxn modelId="{3A91D8DC-E564-416D-B50B-2727C6A71022}" type="presOf" srcId="{9CF1DB15-5E5F-4F2F-B8D3-9C79DE704D88}" destId="{4DAEDD6F-47C5-4221-99FA-EF92D34FF8CF}" srcOrd="0" destOrd="0" presId="urn:microsoft.com/office/officeart/2005/8/layout/vList3"/>
    <dgm:cxn modelId="{1FD28E56-8432-44AD-A54A-8FBD2277F735}" type="presOf" srcId="{F28A1AFE-D789-45AA-9E98-9EA769AA0F0F}" destId="{B45E3929-8DE9-4CF2-BDD2-DC68C59A82D2}" srcOrd="0" destOrd="0" presId="urn:microsoft.com/office/officeart/2005/8/layout/vList3"/>
    <dgm:cxn modelId="{4AB3A53A-E9EF-4AFF-91D0-73F7F3BB7317}" srcId="{9CF1DB15-5E5F-4F2F-B8D3-9C79DE704D88}" destId="{F28A1AFE-D789-45AA-9E98-9EA769AA0F0F}" srcOrd="0" destOrd="0" parTransId="{EECA5007-4727-4689-A75A-526A25ED98FE}" sibTransId="{CCDE47B5-6AD2-4487-A453-E8AAD5C311E3}"/>
    <dgm:cxn modelId="{864A854A-933F-4470-ABE0-12E1C76A2AF5}" type="presParOf" srcId="{4DAEDD6F-47C5-4221-99FA-EF92D34FF8CF}" destId="{52E25EA7-DDF4-43E3-A3F6-3C21F426944B}" srcOrd="0" destOrd="0" presId="urn:microsoft.com/office/officeart/2005/8/layout/vList3"/>
    <dgm:cxn modelId="{F8A7C9AB-1323-4966-8D9E-B4F7F38223E0}" type="presParOf" srcId="{52E25EA7-DDF4-43E3-A3F6-3C21F426944B}" destId="{1C05C9FB-1F2D-4E29-815D-E9467B6BB94C}" srcOrd="0" destOrd="0" presId="urn:microsoft.com/office/officeart/2005/8/layout/vList3"/>
    <dgm:cxn modelId="{180CAB3C-2A26-46AD-8F03-5A5C0A71667B}" type="presParOf" srcId="{52E25EA7-DDF4-43E3-A3F6-3C21F426944B}" destId="{B45E3929-8DE9-4CF2-BDD2-DC68C59A82D2}" srcOrd="1" destOrd="0" presId="urn:microsoft.com/office/officeart/2005/8/layout/vList3"/>
    <dgm:cxn modelId="{3ED6D354-D798-42B8-AA74-AC41877CF802}" type="presParOf" srcId="{4DAEDD6F-47C5-4221-99FA-EF92D34FF8CF}" destId="{4963F67F-82E6-4A98-AE86-21648FBA821A}" srcOrd="1" destOrd="0" presId="urn:microsoft.com/office/officeart/2005/8/layout/vList3"/>
    <dgm:cxn modelId="{9EE8499C-2966-4470-8C89-B88BB943D1BC}" type="presParOf" srcId="{4DAEDD6F-47C5-4221-99FA-EF92D34FF8CF}" destId="{05E5FECF-9057-4A39-81EC-D7308DC03595}" srcOrd="2" destOrd="0" presId="urn:microsoft.com/office/officeart/2005/8/layout/vList3"/>
    <dgm:cxn modelId="{5F0818E8-3922-427A-86F2-B166CBF206F8}" type="presParOf" srcId="{05E5FECF-9057-4A39-81EC-D7308DC03595}" destId="{0D57B39D-5410-4B0C-AF82-57F1AC14DE16}" srcOrd="0" destOrd="0" presId="urn:microsoft.com/office/officeart/2005/8/layout/vList3"/>
    <dgm:cxn modelId="{783EA5E5-EC3D-46ED-A963-27544E86370C}" type="presParOf" srcId="{05E5FECF-9057-4A39-81EC-D7308DC03595}" destId="{86DEFB16-5168-497A-B41D-3AC8560F9E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9449AC-47D8-4EEB-83A0-FC8DC13450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E55B3-8F7F-4655-940B-F651D8D073E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возникновением токовой перегрузки статора</a:t>
          </a:r>
          <a:endParaRPr lang="ru-RU" sz="2000" dirty="0">
            <a:latin typeface="+mj-lt"/>
          </a:endParaRPr>
        </a:p>
      </dgm:t>
    </dgm:pt>
    <dgm:pt modelId="{2081DE0A-7029-4AD0-98E5-4962E7049AC8}" type="parTrans" cxnId="{A7B9DE2F-7FE1-48B3-B256-079C34695057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8CCC95F-3192-4DD8-9DA7-70C296E61CC8}" type="sibTrans" cxnId="{A7B9DE2F-7FE1-48B3-B256-079C34695057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F9B4EF7-EC1E-4BD8-B4E8-04CCA338D48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резкими бросками тока</a:t>
          </a:r>
          <a:endParaRPr lang="ru-RU" sz="2000" dirty="0">
            <a:latin typeface="+mj-lt"/>
          </a:endParaRPr>
        </a:p>
      </dgm:t>
    </dgm:pt>
    <dgm:pt modelId="{BD2B40C9-C11F-4FF2-938C-65BB2F3AC252}" type="parTrans" cxnId="{1440F823-F49A-4DD0-B9AD-8C8D029230B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8B486F7-5A2E-48DB-A240-12552DAE66F7}" type="sibTrans" cxnId="{1440F823-F49A-4DD0-B9AD-8C8D029230B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F934813-99B1-4F63-88C4-B6E18A482A1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резкими изменениями                         вращающего момента</a:t>
          </a:r>
          <a:endParaRPr lang="ru-RU" sz="2000" dirty="0">
            <a:latin typeface="+mj-lt"/>
          </a:endParaRPr>
        </a:p>
      </dgm:t>
    </dgm:pt>
    <dgm:pt modelId="{9297236D-9CF1-4A37-8376-B335E634E0C8}" type="parTrans" cxnId="{734FDDB9-824E-42C3-A3A1-30CE6433A66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E3157A58-9D21-4DD2-A879-5593748BCE24}" type="sibTrans" cxnId="{734FDDB9-824E-42C3-A3A1-30CE6433A66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D9BDC54-58E3-4E77-9A77-B47DF7406D2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снижением напряжения                                          на шинах собственных нужд</a:t>
          </a:r>
          <a:endParaRPr lang="ru-RU" sz="2000" dirty="0">
            <a:latin typeface="+mj-lt"/>
          </a:endParaRPr>
        </a:p>
      </dgm:t>
    </dgm:pt>
    <dgm:pt modelId="{E821A393-BDB3-4818-9360-632F0823FA5F}" type="parTrans" cxnId="{3C2AD2F5-1B10-48ED-B932-3AE2C22736B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F26A6F4-1549-4455-B5B7-1CB429A90560}" type="sibTrans" cxnId="{3C2AD2F5-1B10-48ED-B932-3AE2C22736BF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57EA6BB-8E2F-446C-A473-9AD88515BD0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выходом частоты за допустимый предел                 за короткое время</a:t>
          </a:r>
          <a:endParaRPr lang="ru-RU" sz="2000" dirty="0">
            <a:latin typeface="+mj-lt"/>
          </a:endParaRPr>
        </a:p>
      </dgm:t>
    </dgm:pt>
    <dgm:pt modelId="{D64DB34F-20AE-4A31-85ED-B83CC6E27BE1}" type="parTrans" cxnId="{015D4992-127A-4421-9EAE-BCADC395158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3D30C69-9A2A-49E7-933F-D49798C20DAB}" type="sibTrans" cxnId="{015D4992-127A-4421-9EAE-BCADC395158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382D583-2902-496E-A350-DB93181DEC4B}" type="pres">
      <dgm:prSet presAssocID="{FE9449AC-47D8-4EEB-83A0-FC8DC13450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A61459-FA9F-45AF-B0F6-4D8964A052DA}" type="pres">
      <dgm:prSet presAssocID="{F30E55B3-8F7F-4655-940B-F651D8D073EC}" presName="composite" presStyleCnt="0"/>
      <dgm:spPr/>
    </dgm:pt>
    <dgm:pt modelId="{195E88D7-E3C2-4EBB-ABDC-22FAB90EF0B7}" type="pres">
      <dgm:prSet presAssocID="{F30E55B3-8F7F-4655-940B-F651D8D073E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3A63D1-B466-41F0-9F50-6165EADC301F}" type="pres">
      <dgm:prSet presAssocID="{F30E55B3-8F7F-4655-940B-F651D8D073E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E10C-E121-49E2-8B3B-0C453938945A}" type="pres">
      <dgm:prSet presAssocID="{A8CCC95F-3192-4DD8-9DA7-70C296E61CC8}" presName="spacing" presStyleCnt="0"/>
      <dgm:spPr/>
    </dgm:pt>
    <dgm:pt modelId="{ECCD3900-D283-4672-AB7C-C9EC4B8610D6}" type="pres">
      <dgm:prSet presAssocID="{0F9B4EF7-EC1E-4BD8-B4E8-04CCA338D488}" presName="composite" presStyleCnt="0"/>
      <dgm:spPr/>
    </dgm:pt>
    <dgm:pt modelId="{A39F598D-ED6A-482E-A28B-536A9F671F49}" type="pres">
      <dgm:prSet presAssocID="{0F9B4EF7-EC1E-4BD8-B4E8-04CCA338D488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3D799B-28FC-4D01-BC0B-932E7C8CE00D}" type="pres">
      <dgm:prSet presAssocID="{0F9B4EF7-EC1E-4BD8-B4E8-04CCA338D48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748D0-EE45-4834-BF56-4F7F0EC59A04}" type="pres">
      <dgm:prSet presAssocID="{28B486F7-5A2E-48DB-A240-12552DAE66F7}" presName="spacing" presStyleCnt="0"/>
      <dgm:spPr/>
    </dgm:pt>
    <dgm:pt modelId="{4616B304-E817-45F7-B140-B0A06B308037}" type="pres">
      <dgm:prSet presAssocID="{BF934813-99B1-4F63-88C4-B6E18A482A14}" presName="composite" presStyleCnt="0"/>
      <dgm:spPr/>
    </dgm:pt>
    <dgm:pt modelId="{C047E802-C9B6-4B5D-A6A9-A9E0E7BBB91F}" type="pres">
      <dgm:prSet presAssocID="{BF934813-99B1-4F63-88C4-B6E18A482A14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E4DD9C-032F-4CB3-BF3A-FF9C85416C57}" type="pres">
      <dgm:prSet presAssocID="{BF934813-99B1-4F63-88C4-B6E18A482A1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03064-4C2E-484C-88C2-6D4C3A44189A}" type="pres">
      <dgm:prSet presAssocID="{E3157A58-9D21-4DD2-A879-5593748BCE24}" presName="spacing" presStyleCnt="0"/>
      <dgm:spPr/>
    </dgm:pt>
    <dgm:pt modelId="{2E0BECF5-0545-4BFD-B30E-BC5AE29AC83F}" type="pres">
      <dgm:prSet presAssocID="{2D9BDC54-58E3-4E77-9A77-B47DF7406D28}" presName="composite" presStyleCnt="0"/>
      <dgm:spPr/>
    </dgm:pt>
    <dgm:pt modelId="{2FD9A502-E7D2-4A7A-AA01-AE4B872D09D6}" type="pres">
      <dgm:prSet presAssocID="{2D9BDC54-58E3-4E77-9A77-B47DF7406D28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F1B199-DF5C-4344-B926-D3143B292F87}" type="pres">
      <dgm:prSet presAssocID="{2D9BDC54-58E3-4E77-9A77-B47DF7406D2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DE01D-4F89-43C9-BFBB-D38BD679B391}" type="pres">
      <dgm:prSet presAssocID="{0F26A6F4-1549-4455-B5B7-1CB429A90560}" presName="spacing" presStyleCnt="0"/>
      <dgm:spPr/>
    </dgm:pt>
    <dgm:pt modelId="{32288C90-3DA1-49C1-965D-C31DA75B70F6}" type="pres">
      <dgm:prSet presAssocID="{B57EA6BB-8E2F-446C-A473-9AD88515BD0C}" presName="composite" presStyleCnt="0"/>
      <dgm:spPr/>
    </dgm:pt>
    <dgm:pt modelId="{3C8A3D19-75F8-4CBF-92DB-9B431C130F8E}" type="pres">
      <dgm:prSet presAssocID="{B57EA6BB-8E2F-446C-A473-9AD88515BD0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C4A57F-599F-47A8-BC33-C7F9D82963DC}" type="pres">
      <dgm:prSet presAssocID="{B57EA6BB-8E2F-446C-A473-9AD88515BD0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E046C-9CA3-4D59-A7B7-1C9F26B59DD5}" type="presOf" srcId="{FE9449AC-47D8-4EEB-83A0-FC8DC13450A3}" destId="{D382D583-2902-496E-A350-DB93181DEC4B}" srcOrd="0" destOrd="0" presId="urn:microsoft.com/office/officeart/2005/8/layout/vList3"/>
    <dgm:cxn modelId="{3C2AD2F5-1B10-48ED-B932-3AE2C22736BF}" srcId="{FE9449AC-47D8-4EEB-83A0-FC8DC13450A3}" destId="{2D9BDC54-58E3-4E77-9A77-B47DF7406D28}" srcOrd="3" destOrd="0" parTransId="{E821A393-BDB3-4818-9360-632F0823FA5F}" sibTransId="{0F26A6F4-1549-4455-B5B7-1CB429A90560}"/>
    <dgm:cxn modelId="{153E580F-5AF2-4FC8-9B23-734AA9F7C13B}" type="presOf" srcId="{0F9B4EF7-EC1E-4BD8-B4E8-04CCA338D488}" destId="{B23D799B-28FC-4D01-BC0B-932E7C8CE00D}" srcOrd="0" destOrd="0" presId="urn:microsoft.com/office/officeart/2005/8/layout/vList3"/>
    <dgm:cxn modelId="{1440F823-F49A-4DD0-B9AD-8C8D029230B8}" srcId="{FE9449AC-47D8-4EEB-83A0-FC8DC13450A3}" destId="{0F9B4EF7-EC1E-4BD8-B4E8-04CCA338D488}" srcOrd="1" destOrd="0" parTransId="{BD2B40C9-C11F-4FF2-938C-65BB2F3AC252}" sibTransId="{28B486F7-5A2E-48DB-A240-12552DAE66F7}"/>
    <dgm:cxn modelId="{87781246-DF9E-4733-AFD9-3A8A30374892}" type="presOf" srcId="{F30E55B3-8F7F-4655-940B-F651D8D073EC}" destId="{CD3A63D1-B466-41F0-9F50-6165EADC301F}" srcOrd="0" destOrd="0" presId="urn:microsoft.com/office/officeart/2005/8/layout/vList3"/>
    <dgm:cxn modelId="{0FA02D11-88D4-4EC6-BB4E-08E8C6A39101}" type="presOf" srcId="{2D9BDC54-58E3-4E77-9A77-B47DF7406D28}" destId="{75F1B199-DF5C-4344-B926-D3143B292F87}" srcOrd="0" destOrd="0" presId="urn:microsoft.com/office/officeart/2005/8/layout/vList3"/>
    <dgm:cxn modelId="{015D4992-127A-4421-9EAE-BCADC3951586}" srcId="{FE9449AC-47D8-4EEB-83A0-FC8DC13450A3}" destId="{B57EA6BB-8E2F-446C-A473-9AD88515BD0C}" srcOrd="4" destOrd="0" parTransId="{D64DB34F-20AE-4A31-85ED-B83CC6E27BE1}" sibTransId="{03D30C69-9A2A-49E7-933F-D49798C20DAB}"/>
    <dgm:cxn modelId="{A7B9DE2F-7FE1-48B3-B256-079C34695057}" srcId="{FE9449AC-47D8-4EEB-83A0-FC8DC13450A3}" destId="{F30E55B3-8F7F-4655-940B-F651D8D073EC}" srcOrd="0" destOrd="0" parTransId="{2081DE0A-7029-4AD0-98E5-4962E7049AC8}" sibTransId="{A8CCC95F-3192-4DD8-9DA7-70C296E61CC8}"/>
    <dgm:cxn modelId="{00A4CB5F-4B1C-4398-8DBB-8C4D0A51A3B2}" type="presOf" srcId="{B57EA6BB-8E2F-446C-A473-9AD88515BD0C}" destId="{D7C4A57F-599F-47A8-BC33-C7F9D82963DC}" srcOrd="0" destOrd="0" presId="urn:microsoft.com/office/officeart/2005/8/layout/vList3"/>
    <dgm:cxn modelId="{FEDE978D-A719-4BA5-AE79-4FEA1875BB5E}" type="presOf" srcId="{BF934813-99B1-4F63-88C4-B6E18A482A14}" destId="{04E4DD9C-032F-4CB3-BF3A-FF9C85416C57}" srcOrd="0" destOrd="0" presId="urn:microsoft.com/office/officeart/2005/8/layout/vList3"/>
    <dgm:cxn modelId="{734FDDB9-824E-42C3-A3A1-30CE6433A669}" srcId="{FE9449AC-47D8-4EEB-83A0-FC8DC13450A3}" destId="{BF934813-99B1-4F63-88C4-B6E18A482A14}" srcOrd="2" destOrd="0" parTransId="{9297236D-9CF1-4A37-8376-B335E634E0C8}" sibTransId="{E3157A58-9D21-4DD2-A879-5593748BCE24}"/>
    <dgm:cxn modelId="{AA69C26E-05E9-4FB6-BD84-7826EFB14751}" type="presParOf" srcId="{D382D583-2902-496E-A350-DB93181DEC4B}" destId="{8BA61459-FA9F-45AF-B0F6-4D8964A052DA}" srcOrd="0" destOrd="0" presId="urn:microsoft.com/office/officeart/2005/8/layout/vList3"/>
    <dgm:cxn modelId="{750E083E-4AD5-42DB-AEF3-5C184B5A6E5C}" type="presParOf" srcId="{8BA61459-FA9F-45AF-B0F6-4D8964A052DA}" destId="{195E88D7-E3C2-4EBB-ABDC-22FAB90EF0B7}" srcOrd="0" destOrd="0" presId="urn:microsoft.com/office/officeart/2005/8/layout/vList3"/>
    <dgm:cxn modelId="{8C4F8BC7-1255-4BD1-B726-9ACE6CF899B7}" type="presParOf" srcId="{8BA61459-FA9F-45AF-B0F6-4D8964A052DA}" destId="{CD3A63D1-B466-41F0-9F50-6165EADC301F}" srcOrd="1" destOrd="0" presId="urn:microsoft.com/office/officeart/2005/8/layout/vList3"/>
    <dgm:cxn modelId="{C8C66957-1135-464E-B3DA-A675C73A462B}" type="presParOf" srcId="{D382D583-2902-496E-A350-DB93181DEC4B}" destId="{955CE10C-E121-49E2-8B3B-0C453938945A}" srcOrd="1" destOrd="0" presId="urn:microsoft.com/office/officeart/2005/8/layout/vList3"/>
    <dgm:cxn modelId="{3542EB57-84B9-40A2-8275-7143E9B2DFAA}" type="presParOf" srcId="{D382D583-2902-496E-A350-DB93181DEC4B}" destId="{ECCD3900-D283-4672-AB7C-C9EC4B8610D6}" srcOrd="2" destOrd="0" presId="urn:microsoft.com/office/officeart/2005/8/layout/vList3"/>
    <dgm:cxn modelId="{F26B05A9-E2D0-4481-8571-DBBAD8AF0F55}" type="presParOf" srcId="{ECCD3900-D283-4672-AB7C-C9EC4B8610D6}" destId="{A39F598D-ED6A-482E-A28B-536A9F671F49}" srcOrd="0" destOrd="0" presId="urn:microsoft.com/office/officeart/2005/8/layout/vList3"/>
    <dgm:cxn modelId="{15FD0950-1DA2-48E1-B452-341929929781}" type="presParOf" srcId="{ECCD3900-D283-4672-AB7C-C9EC4B8610D6}" destId="{B23D799B-28FC-4D01-BC0B-932E7C8CE00D}" srcOrd="1" destOrd="0" presId="urn:microsoft.com/office/officeart/2005/8/layout/vList3"/>
    <dgm:cxn modelId="{DBDEB5E8-A4A8-44F6-AFFD-60FC9F711095}" type="presParOf" srcId="{D382D583-2902-496E-A350-DB93181DEC4B}" destId="{A40748D0-EE45-4834-BF56-4F7F0EC59A04}" srcOrd="3" destOrd="0" presId="urn:microsoft.com/office/officeart/2005/8/layout/vList3"/>
    <dgm:cxn modelId="{2E178E96-8F92-4123-A2B8-6D5FECE05C25}" type="presParOf" srcId="{D382D583-2902-496E-A350-DB93181DEC4B}" destId="{4616B304-E817-45F7-B140-B0A06B308037}" srcOrd="4" destOrd="0" presId="urn:microsoft.com/office/officeart/2005/8/layout/vList3"/>
    <dgm:cxn modelId="{C62758E4-3660-4AD2-B91F-2A91BD4496B5}" type="presParOf" srcId="{4616B304-E817-45F7-B140-B0A06B308037}" destId="{C047E802-C9B6-4B5D-A6A9-A9E0E7BBB91F}" srcOrd="0" destOrd="0" presId="urn:microsoft.com/office/officeart/2005/8/layout/vList3"/>
    <dgm:cxn modelId="{208B4A03-A4B9-41A1-89E5-1611BD00D051}" type="presParOf" srcId="{4616B304-E817-45F7-B140-B0A06B308037}" destId="{04E4DD9C-032F-4CB3-BF3A-FF9C85416C57}" srcOrd="1" destOrd="0" presId="urn:microsoft.com/office/officeart/2005/8/layout/vList3"/>
    <dgm:cxn modelId="{BEDF0B65-E93E-44C4-A123-41AB00E833A7}" type="presParOf" srcId="{D382D583-2902-496E-A350-DB93181DEC4B}" destId="{DFE03064-4C2E-484C-88C2-6D4C3A44189A}" srcOrd="5" destOrd="0" presId="urn:microsoft.com/office/officeart/2005/8/layout/vList3"/>
    <dgm:cxn modelId="{2DB6CD4C-2311-4F83-9B80-9E77F81AF2F1}" type="presParOf" srcId="{D382D583-2902-496E-A350-DB93181DEC4B}" destId="{2E0BECF5-0545-4BFD-B30E-BC5AE29AC83F}" srcOrd="6" destOrd="0" presId="urn:microsoft.com/office/officeart/2005/8/layout/vList3"/>
    <dgm:cxn modelId="{E384832D-E2B7-4550-996E-27A22543731F}" type="presParOf" srcId="{2E0BECF5-0545-4BFD-B30E-BC5AE29AC83F}" destId="{2FD9A502-E7D2-4A7A-AA01-AE4B872D09D6}" srcOrd="0" destOrd="0" presId="urn:microsoft.com/office/officeart/2005/8/layout/vList3"/>
    <dgm:cxn modelId="{7D0B78FB-B218-4C5A-837B-D32DF458FF59}" type="presParOf" srcId="{2E0BECF5-0545-4BFD-B30E-BC5AE29AC83F}" destId="{75F1B199-DF5C-4344-B926-D3143B292F87}" srcOrd="1" destOrd="0" presId="urn:microsoft.com/office/officeart/2005/8/layout/vList3"/>
    <dgm:cxn modelId="{0C1DA80A-5D0A-4D77-806A-256F29EBB453}" type="presParOf" srcId="{D382D583-2902-496E-A350-DB93181DEC4B}" destId="{174DE01D-4F89-43C9-BFBB-D38BD679B391}" srcOrd="7" destOrd="0" presId="urn:microsoft.com/office/officeart/2005/8/layout/vList3"/>
    <dgm:cxn modelId="{8F36979C-6950-409B-BAC1-6E3550CBEADE}" type="presParOf" srcId="{D382D583-2902-496E-A350-DB93181DEC4B}" destId="{32288C90-3DA1-49C1-965D-C31DA75B70F6}" srcOrd="8" destOrd="0" presId="urn:microsoft.com/office/officeart/2005/8/layout/vList3"/>
    <dgm:cxn modelId="{B6DD4FAC-9421-42B9-A570-2AC5DD2042B4}" type="presParOf" srcId="{32288C90-3DA1-49C1-965D-C31DA75B70F6}" destId="{3C8A3D19-75F8-4CBF-92DB-9B431C130F8E}" srcOrd="0" destOrd="0" presId="urn:microsoft.com/office/officeart/2005/8/layout/vList3"/>
    <dgm:cxn modelId="{E62FEFFC-D3D0-44AC-A4BA-D6C79823A476}" type="presParOf" srcId="{32288C90-3DA1-49C1-965D-C31DA75B70F6}" destId="{D7C4A57F-599F-47A8-BC33-C7F9D82963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F1DB15-5E5F-4F2F-B8D3-9C79DE704D8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A1AFE-D789-45AA-9E98-9EA769AA0F0F}">
      <dgm:prSet custT="1"/>
      <dgm:spPr>
        <a:solidFill>
          <a:srgbClr val="D5DFE4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5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Асинхронный режим опасен</a:t>
          </a:r>
          <a:endParaRPr lang="ru-RU" sz="25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ECA5007-4727-4689-A75A-526A25ED98FE}" type="par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DE47B5-6AD2-4487-A453-E8AAD5C311E3}" type="sib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C68E30B-6156-48A0-BA33-1BB4AA235E7C}">
      <dgm:prSet custT="1"/>
      <dgm:spPr>
        <a:solidFill>
          <a:srgbClr val="D5DFE4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для самого АСТГ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12839668-4DC9-42D8-A678-5003307105E6}" type="par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A49919-D674-4251-B41F-85B9C6C3E9DB}" type="sib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6DC81B6-C238-45DA-8543-03C015E76513}">
      <dgm:prSet custT="1"/>
      <dgm:spPr>
        <a:solidFill>
          <a:srgbClr val="D5DFE4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для турбины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92430D67-9A06-4B1D-9F0B-1A6F639C0470}" type="par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9D267C6-AB14-4865-906A-54440F90F0F8}" type="sib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58167F8-6040-4432-9AFC-0B75286585E0}" type="pres">
      <dgm:prSet presAssocID="{9CF1DB15-5E5F-4F2F-B8D3-9C79DE704D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F6F808-21A9-4D5B-ADFC-0DF0DA4651DA}" type="pres">
      <dgm:prSet presAssocID="{F28A1AFE-D789-45AA-9E98-9EA769AA0F0F}" presName="vertOne" presStyleCnt="0"/>
      <dgm:spPr/>
    </dgm:pt>
    <dgm:pt modelId="{73E09352-C9F8-467D-B0AF-A1C888E3BFC5}" type="pres">
      <dgm:prSet presAssocID="{F28A1AFE-D789-45AA-9E98-9EA769AA0F0F}" presName="txOne" presStyleLbl="node0" presStyleIdx="0" presStyleCnt="1" custScaleY="32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846383-F94B-4D6F-888E-A793FAB7F700}" type="pres">
      <dgm:prSet presAssocID="{F28A1AFE-D789-45AA-9E98-9EA769AA0F0F}" presName="parTransOne" presStyleCnt="0"/>
      <dgm:spPr/>
    </dgm:pt>
    <dgm:pt modelId="{9C5DE281-EE17-42E6-B255-6671A961FC2A}" type="pres">
      <dgm:prSet presAssocID="{F28A1AFE-D789-45AA-9E98-9EA769AA0F0F}" presName="horzOne" presStyleCnt="0"/>
      <dgm:spPr/>
    </dgm:pt>
    <dgm:pt modelId="{8C08D8F9-1E4E-42AD-ABF9-7588B0D811C4}" type="pres">
      <dgm:prSet presAssocID="{AC68E30B-6156-48A0-BA33-1BB4AA235E7C}" presName="vertTwo" presStyleCnt="0"/>
      <dgm:spPr/>
    </dgm:pt>
    <dgm:pt modelId="{6EA9F4DB-EA39-4A2D-B9AD-0B50483BE969}" type="pres">
      <dgm:prSet presAssocID="{AC68E30B-6156-48A0-BA33-1BB4AA235E7C}" presName="txTwo" presStyleLbl="node2" presStyleIdx="0" presStyleCnt="2" custScaleY="27685" custLinFactNeighborY="-26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57DAC-728F-4983-B7FA-03CBD5297409}" type="pres">
      <dgm:prSet presAssocID="{AC68E30B-6156-48A0-BA33-1BB4AA235E7C}" presName="horzTwo" presStyleCnt="0"/>
      <dgm:spPr/>
    </dgm:pt>
    <dgm:pt modelId="{AAB53A1B-CCEC-4A24-B0C5-436EF1A2BF1D}" type="pres">
      <dgm:prSet presAssocID="{CCA49919-D674-4251-B41F-85B9C6C3E9DB}" presName="sibSpaceTwo" presStyleCnt="0"/>
      <dgm:spPr/>
    </dgm:pt>
    <dgm:pt modelId="{9F8EE746-F76A-4C66-86FD-AE71C7547A84}" type="pres">
      <dgm:prSet presAssocID="{56DC81B6-C238-45DA-8543-03C015E76513}" presName="vertTwo" presStyleCnt="0"/>
      <dgm:spPr/>
    </dgm:pt>
    <dgm:pt modelId="{B8B04F2C-0185-4D55-8973-1D52FA12125F}" type="pres">
      <dgm:prSet presAssocID="{56DC81B6-C238-45DA-8543-03C015E76513}" presName="txTwo" presStyleLbl="node2" presStyleIdx="1" presStyleCnt="2" custScaleY="28158" custLinFactNeighborY="-26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26771-93EA-4C1C-A791-B11CC2524812}" type="pres">
      <dgm:prSet presAssocID="{56DC81B6-C238-45DA-8543-03C015E76513}" presName="horzTwo" presStyleCnt="0"/>
      <dgm:spPr/>
    </dgm:pt>
  </dgm:ptLst>
  <dgm:cxnLst>
    <dgm:cxn modelId="{EEFF126B-F1D1-4D86-AFF7-E756323E3898}" type="presOf" srcId="{AC68E30B-6156-48A0-BA33-1BB4AA235E7C}" destId="{6EA9F4DB-EA39-4A2D-B9AD-0B50483BE969}" srcOrd="0" destOrd="0" presId="urn:microsoft.com/office/officeart/2005/8/layout/hierarchy4"/>
    <dgm:cxn modelId="{4C4617C8-D3CD-474D-9A5C-E018C261FFB0}" type="presOf" srcId="{9CF1DB15-5E5F-4F2F-B8D3-9C79DE704D88}" destId="{A58167F8-6040-4432-9AFC-0B75286585E0}" srcOrd="0" destOrd="0" presId="urn:microsoft.com/office/officeart/2005/8/layout/hierarchy4"/>
    <dgm:cxn modelId="{B3E8ECC9-C779-4FC7-9F6C-57B94D7C5075}" type="presOf" srcId="{F28A1AFE-D789-45AA-9E98-9EA769AA0F0F}" destId="{73E09352-C9F8-467D-B0AF-A1C888E3BFC5}" srcOrd="0" destOrd="0" presId="urn:microsoft.com/office/officeart/2005/8/layout/hierarchy4"/>
    <dgm:cxn modelId="{8409A8D2-D93A-4E11-9A38-06597FC3E7DD}" srcId="{F28A1AFE-D789-45AA-9E98-9EA769AA0F0F}" destId="{AC68E30B-6156-48A0-BA33-1BB4AA235E7C}" srcOrd="0" destOrd="0" parTransId="{12839668-4DC9-42D8-A678-5003307105E6}" sibTransId="{CCA49919-D674-4251-B41F-85B9C6C3E9DB}"/>
    <dgm:cxn modelId="{58CFF5D9-2543-4AC6-8952-CA210AD3C92E}" type="presOf" srcId="{56DC81B6-C238-45DA-8543-03C015E76513}" destId="{B8B04F2C-0185-4D55-8973-1D52FA12125F}" srcOrd="0" destOrd="0" presId="urn:microsoft.com/office/officeart/2005/8/layout/hierarchy4"/>
    <dgm:cxn modelId="{77495E4B-119B-4671-A7E4-D5E8D4854C3F}" srcId="{F28A1AFE-D789-45AA-9E98-9EA769AA0F0F}" destId="{56DC81B6-C238-45DA-8543-03C015E76513}" srcOrd="1" destOrd="0" parTransId="{92430D67-9A06-4B1D-9F0B-1A6F639C0470}" sibTransId="{C9D267C6-AB14-4865-906A-54440F90F0F8}"/>
    <dgm:cxn modelId="{4AB3A53A-E9EF-4AFF-91D0-73F7F3BB7317}" srcId="{9CF1DB15-5E5F-4F2F-B8D3-9C79DE704D88}" destId="{F28A1AFE-D789-45AA-9E98-9EA769AA0F0F}" srcOrd="0" destOrd="0" parTransId="{EECA5007-4727-4689-A75A-526A25ED98FE}" sibTransId="{CCDE47B5-6AD2-4487-A453-E8AAD5C311E3}"/>
    <dgm:cxn modelId="{DEE7D17B-4D0E-4E2D-A337-4E037E3694DE}" type="presParOf" srcId="{A58167F8-6040-4432-9AFC-0B75286585E0}" destId="{5EF6F808-21A9-4D5B-ADFC-0DF0DA4651DA}" srcOrd="0" destOrd="0" presId="urn:microsoft.com/office/officeart/2005/8/layout/hierarchy4"/>
    <dgm:cxn modelId="{D4092688-62F5-42CE-9EF9-8B3824CFA60D}" type="presParOf" srcId="{5EF6F808-21A9-4D5B-ADFC-0DF0DA4651DA}" destId="{73E09352-C9F8-467D-B0AF-A1C888E3BFC5}" srcOrd="0" destOrd="0" presId="urn:microsoft.com/office/officeart/2005/8/layout/hierarchy4"/>
    <dgm:cxn modelId="{E63A30CC-9AB8-4FE6-BAAA-1FBA885CE64F}" type="presParOf" srcId="{5EF6F808-21A9-4D5B-ADFC-0DF0DA4651DA}" destId="{21846383-F94B-4D6F-888E-A793FAB7F700}" srcOrd="1" destOrd="0" presId="urn:microsoft.com/office/officeart/2005/8/layout/hierarchy4"/>
    <dgm:cxn modelId="{70617F1A-CF4F-40FE-BE7E-0B88FCFE0069}" type="presParOf" srcId="{5EF6F808-21A9-4D5B-ADFC-0DF0DA4651DA}" destId="{9C5DE281-EE17-42E6-B255-6671A961FC2A}" srcOrd="2" destOrd="0" presId="urn:microsoft.com/office/officeart/2005/8/layout/hierarchy4"/>
    <dgm:cxn modelId="{420833AD-970B-4464-94D5-9E21270DD435}" type="presParOf" srcId="{9C5DE281-EE17-42E6-B255-6671A961FC2A}" destId="{8C08D8F9-1E4E-42AD-ABF9-7588B0D811C4}" srcOrd="0" destOrd="0" presId="urn:microsoft.com/office/officeart/2005/8/layout/hierarchy4"/>
    <dgm:cxn modelId="{36751F48-7458-4828-9D16-728BF4E666F2}" type="presParOf" srcId="{8C08D8F9-1E4E-42AD-ABF9-7588B0D811C4}" destId="{6EA9F4DB-EA39-4A2D-B9AD-0B50483BE969}" srcOrd="0" destOrd="0" presId="urn:microsoft.com/office/officeart/2005/8/layout/hierarchy4"/>
    <dgm:cxn modelId="{38F4899E-40A6-4589-ADC0-19B08172E88E}" type="presParOf" srcId="{8C08D8F9-1E4E-42AD-ABF9-7588B0D811C4}" destId="{AD957DAC-728F-4983-B7FA-03CBD5297409}" srcOrd="1" destOrd="0" presId="urn:microsoft.com/office/officeart/2005/8/layout/hierarchy4"/>
    <dgm:cxn modelId="{46C0DDB1-746A-44DF-AD30-0786992FD828}" type="presParOf" srcId="{9C5DE281-EE17-42E6-B255-6671A961FC2A}" destId="{AAB53A1B-CCEC-4A24-B0C5-436EF1A2BF1D}" srcOrd="1" destOrd="0" presId="urn:microsoft.com/office/officeart/2005/8/layout/hierarchy4"/>
    <dgm:cxn modelId="{AE9E284A-5538-49C2-8E04-821AC5AE76B2}" type="presParOf" srcId="{9C5DE281-EE17-42E6-B255-6671A961FC2A}" destId="{9F8EE746-F76A-4C66-86FD-AE71C7547A84}" srcOrd="2" destOrd="0" presId="urn:microsoft.com/office/officeart/2005/8/layout/hierarchy4"/>
    <dgm:cxn modelId="{BE5CDBF1-F655-4FFB-919D-430A974F4503}" type="presParOf" srcId="{9F8EE746-F76A-4C66-86FD-AE71C7547A84}" destId="{B8B04F2C-0185-4D55-8973-1D52FA12125F}" srcOrd="0" destOrd="0" presId="urn:microsoft.com/office/officeart/2005/8/layout/hierarchy4"/>
    <dgm:cxn modelId="{B276BA56-45AF-421C-A290-9647DA901DAC}" type="presParOf" srcId="{9F8EE746-F76A-4C66-86FD-AE71C7547A84}" destId="{3FE26771-93EA-4C1C-A791-B11CC252481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06F042-3E60-4451-B1B3-3ED1A0E0EF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1A825-7A94-4598-A3BC-7F3FB8C304E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+mj-lt"/>
            </a:rPr>
            <a:t>Основные</a:t>
          </a:r>
          <a:endParaRPr lang="ru-RU" sz="2400" b="1" dirty="0">
            <a:latin typeface="+mj-lt"/>
          </a:endParaRPr>
        </a:p>
      </dgm:t>
    </dgm:pt>
    <dgm:pt modelId="{50563D70-8EA2-4956-A0D4-D916D5CDBB39}" type="parTrans" cxnId="{08D58210-C7BB-460E-97CC-C0AFC6DDF1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9D12BAD-7065-4F57-A922-E8EE319D7BAA}" type="sibTrans" cxnId="{08D58210-C7BB-460E-97CC-C0AFC6DDF1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56F61B77-3E7A-4719-B6B3-575C122597BE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Прохождение взаимного угла между эквивалентными ЭДС через 180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º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2E31A17-3F59-4CA1-AC8B-6D882678429C}" type="parTrans" cxnId="{18A2F7BC-B108-4B55-88CB-3FD37A9E81A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b="1">
            <a:latin typeface="+mj-lt"/>
          </a:endParaRPr>
        </a:p>
      </dgm:t>
    </dgm:pt>
    <dgm:pt modelId="{4B7C9407-AD26-415F-B8F4-9815B2CD8AF7}" type="sibTrans" cxnId="{18A2F7BC-B108-4B55-88CB-3FD37A9E81A7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195F2A7-022D-42C9-A522-DAE9447C2FD5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Прохождение вектора динамического сопротивления через зону установки устройства  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3895776-E20E-4323-A6FF-920E2CE327C6}" type="parTrans" cxnId="{87B8B5BF-BACE-43F3-9775-7EA4A57EFB8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b="1">
            <a:latin typeface="+mj-lt"/>
          </a:endParaRPr>
        </a:p>
      </dgm:t>
    </dgm:pt>
    <dgm:pt modelId="{2430AB91-712F-4DDA-875E-8D44B63324BA}" type="sibTrans" cxnId="{87B8B5BF-BACE-43F3-9775-7EA4A57EFB8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6C44DFD-06EE-46E1-B5BD-E3CBE4293F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+mj-lt"/>
            </a:rPr>
            <a:t>Дополнительные</a:t>
          </a:r>
          <a:endParaRPr lang="ru-RU" sz="2400" b="1" dirty="0">
            <a:latin typeface="+mj-lt"/>
          </a:endParaRPr>
        </a:p>
      </dgm:t>
    </dgm:pt>
    <dgm:pt modelId="{04A77E82-C0CE-4A63-BF18-FE79F1E5D0FE}" type="parTrans" cxnId="{922BD291-352B-4B8D-903A-93511758F332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91AFFD3-4BB7-4A2A-B57C-A1BB4564D41C}" type="sibTrans" cxnId="{922BD291-352B-4B8D-903A-93511758F332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653A8FD6-EF7C-4A76-BC85-25F10F66A58C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Периодическое изменение угла между напряжением и током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9DD6499-EDCE-4E74-A303-0BF49B179520}" type="parTrans" cxnId="{A231C1D8-A7E9-49D1-A59B-F691A091B3C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b="1">
            <a:latin typeface="+mj-lt"/>
          </a:endParaRPr>
        </a:p>
      </dgm:t>
    </dgm:pt>
    <dgm:pt modelId="{AC776123-D102-4BB3-8FD2-DDE8F8EA2FE6}" type="sibTrans" cxnId="{A231C1D8-A7E9-49D1-A59B-F691A091B3CA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673DA3E-D11A-42F5-986B-C501027B238B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Периодическое изменение активной мощности со сменой знака при переходе через 180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º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4E8727D-2D38-48A4-A2C0-A884BE6BA339}" type="parTrans" cxnId="{17B940D7-3673-4DC4-BD91-BA797071217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b="1">
            <a:latin typeface="+mj-lt"/>
          </a:endParaRPr>
        </a:p>
      </dgm:t>
    </dgm:pt>
    <dgm:pt modelId="{D17D53D1-9469-47D6-B4C2-363A01309F0B}" type="sibTrans" cxnId="{17B940D7-3673-4DC4-BD91-BA797071217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68DAC25-723E-487E-A780-D5560318D7F5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Глубокое периодическое снижение напряжения (вплоть до нуля)            в зоне установки устройства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68CD60F-45A8-470E-8095-D1C1890742B7}" type="parTrans" cxnId="{47EB344D-9C9A-40B0-A503-CB8AB517A8C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589E972-11F8-4B82-A0CE-BA833BB588DF}" type="sibTrans" cxnId="{47EB344D-9C9A-40B0-A503-CB8AB517A8CE}">
      <dgm:prSet/>
      <dgm:spPr/>
      <dgm:t>
        <a:bodyPr/>
        <a:lstStyle/>
        <a:p>
          <a:endParaRPr lang="ru-RU"/>
        </a:p>
      </dgm:t>
    </dgm:pt>
    <dgm:pt modelId="{B3AFD9D2-BE3E-4C85-876B-F3F0435A4DF5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Глубокие периодические колебания тока (выражен минимум и максимум)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8F66FD6-3624-410E-90F6-A217FB55ABB4}" type="parTrans" cxnId="{314C4E54-F578-44DD-96CF-005A7C24AFB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5218012-62A8-4B64-BE40-8BD1D3950BEF}" type="sibTrans" cxnId="{314C4E54-F578-44DD-96CF-005A7C24AFB5}">
      <dgm:prSet/>
      <dgm:spPr/>
      <dgm:t>
        <a:bodyPr/>
        <a:lstStyle/>
        <a:p>
          <a:endParaRPr lang="ru-RU"/>
        </a:p>
      </dgm:t>
    </dgm:pt>
    <dgm:pt modelId="{15D8793F-772A-4986-B1CD-D727F3A53500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Изменение скольжения                         с определённой скоростью                     и ускорением</a:t>
          </a:r>
          <a:endParaRPr lang="ru-RU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96BA313B-00BC-4937-B93A-AEBEB2B080EA}" type="parTrans" cxnId="{5872F00A-E51E-4E93-861A-B98B5EB2395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257E824-5475-4268-A96B-7C269E0DA823}" type="sibTrans" cxnId="{5872F00A-E51E-4E93-861A-B98B5EB2395C}">
      <dgm:prSet/>
      <dgm:spPr/>
      <dgm:t>
        <a:bodyPr/>
        <a:lstStyle/>
        <a:p>
          <a:endParaRPr lang="ru-RU"/>
        </a:p>
      </dgm:t>
    </dgm:pt>
    <dgm:pt modelId="{B0336673-4E1F-4238-875F-CF0CCF3E3667}" type="pres">
      <dgm:prSet presAssocID="{BD06F042-3E60-4451-B1B3-3ED1A0E0EF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9BED34-EA49-4FD2-9DC1-58FAFE2FC872}" type="pres">
      <dgm:prSet presAssocID="{F461A825-7A94-4598-A3BC-7F3FB8C304E9}" presName="root" presStyleCnt="0"/>
      <dgm:spPr/>
    </dgm:pt>
    <dgm:pt modelId="{6D2B5054-9F3A-4103-99BF-03FFA71C4FE2}" type="pres">
      <dgm:prSet presAssocID="{F461A825-7A94-4598-A3BC-7F3FB8C304E9}" presName="rootComposite" presStyleCnt="0"/>
      <dgm:spPr/>
    </dgm:pt>
    <dgm:pt modelId="{97410BC5-58AE-46C5-9D3D-10BD4B73BF59}" type="pres">
      <dgm:prSet presAssocID="{F461A825-7A94-4598-A3BC-7F3FB8C304E9}" presName="rootText" presStyleLbl="node1" presStyleIdx="0" presStyleCnt="2" custScaleX="104848" custScaleY="43465"/>
      <dgm:spPr/>
      <dgm:t>
        <a:bodyPr/>
        <a:lstStyle/>
        <a:p>
          <a:endParaRPr lang="ru-RU"/>
        </a:p>
      </dgm:t>
    </dgm:pt>
    <dgm:pt modelId="{38DE729E-629B-462E-9472-A49C1186B98F}" type="pres">
      <dgm:prSet presAssocID="{F461A825-7A94-4598-A3BC-7F3FB8C304E9}" presName="rootConnector" presStyleLbl="node1" presStyleIdx="0" presStyleCnt="2"/>
      <dgm:spPr/>
      <dgm:t>
        <a:bodyPr/>
        <a:lstStyle/>
        <a:p>
          <a:endParaRPr lang="ru-RU"/>
        </a:p>
      </dgm:t>
    </dgm:pt>
    <dgm:pt modelId="{4A57F34E-F434-45FB-9B78-05ECA2A963DF}" type="pres">
      <dgm:prSet presAssocID="{F461A825-7A94-4598-A3BC-7F3FB8C304E9}" presName="childShape" presStyleCnt="0"/>
      <dgm:spPr/>
    </dgm:pt>
    <dgm:pt modelId="{7C33BCE8-6601-44AB-8118-110CA73C394E}" type="pres">
      <dgm:prSet presAssocID="{02E31A17-3F59-4CA1-AC8B-6D882678429C}" presName="Name13" presStyleLbl="parChTrans1D2" presStyleIdx="0" presStyleCnt="7"/>
      <dgm:spPr/>
      <dgm:t>
        <a:bodyPr/>
        <a:lstStyle/>
        <a:p>
          <a:endParaRPr lang="ru-RU"/>
        </a:p>
      </dgm:t>
    </dgm:pt>
    <dgm:pt modelId="{8F68ECE8-2000-4FC7-BAE5-BDEF4B330132}" type="pres">
      <dgm:prSet presAssocID="{56F61B77-3E7A-4719-B6B3-575C122597BE}" presName="childText" presStyleLbl="bgAcc1" presStyleIdx="0" presStyleCnt="7" custScaleX="106060" custScaleY="4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D5F95-C998-4B49-A110-A9B21AFEF432}" type="pres">
      <dgm:prSet presAssocID="{E3895776-E20E-4323-A6FF-920E2CE327C6}" presName="Name13" presStyleLbl="parChTrans1D2" presStyleIdx="1" presStyleCnt="7"/>
      <dgm:spPr/>
      <dgm:t>
        <a:bodyPr/>
        <a:lstStyle/>
        <a:p>
          <a:endParaRPr lang="ru-RU"/>
        </a:p>
      </dgm:t>
    </dgm:pt>
    <dgm:pt modelId="{5947B1AD-500F-4122-BCC8-488593A56FE5}" type="pres">
      <dgm:prSet presAssocID="{9195F2A7-022D-42C9-A522-DAE9447C2FD5}" presName="childText" presStyleLbl="bgAcc1" presStyleIdx="1" presStyleCnt="7" custScaleX="106060" custScaleY="50843" custLinFactNeighborY="-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9F88A-33DF-4CD8-90DC-9ADB136EDC08}" type="pres">
      <dgm:prSet presAssocID="{768CD60F-45A8-470E-8095-D1C1890742B7}" presName="Name13" presStyleLbl="parChTrans1D2" presStyleIdx="2" presStyleCnt="7"/>
      <dgm:spPr/>
      <dgm:t>
        <a:bodyPr/>
        <a:lstStyle/>
        <a:p>
          <a:endParaRPr lang="ru-RU"/>
        </a:p>
      </dgm:t>
    </dgm:pt>
    <dgm:pt modelId="{A4BD7827-EFE5-4F59-A15B-889801B4752D}" type="pres">
      <dgm:prSet presAssocID="{968DAC25-723E-487E-A780-D5560318D7F5}" presName="childText" presStyleLbl="bgAcc1" presStyleIdx="2" presStyleCnt="7" custScaleX="106060" custScaleY="49337" custLinFactNeighborY="-16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EDE6-E0FD-46E6-9478-8C96957A3B10}" type="pres">
      <dgm:prSet presAssocID="{C8F66FD6-3624-410E-90F6-A217FB55ABB4}" presName="Name13" presStyleLbl="parChTrans1D2" presStyleIdx="3" presStyleCnt="7"/>
      <dgm:spPr/>
      <dgm:t>
        <a:bodyPr/>
        <a:lstStyle/>
        <a:p>
          <a:endParaRPr lang="ru-RU"/>
        </a:p>
      </dgm:t>
    </dgm:pt>
    <dgm:pt modelId="{BBA17A55-E590-4656-A6B2-9A3A9326E59C}" type="pres">
      <dgm:prSet presAssocID="{B3AFD9D2-BE3E-4C85-876B-F3F0435A4DF5}" presName="childText" presStyleLbl="bgAcc1" presStyleIdx="3" presStyleCnt="7" custScaleX="106060" custScaleY="47503" custLinFactNeighborY="-2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60817-3315-43A0-97A8-603CF7AF625E}" type="pres">
      <dgm:prSet presAssocID="{F6C44DFD-06EE-46E1-B5BD-E3CBE4293F4F}" presName="root" presStyleCnt="0"/>
      <dgm:spPr/>
    </dgm:pt>
    <dgm:pt modelId="{77190D63-67D6-4447-A6F2-E186D46DD0E6}" type="pres">
      <dgm:prSet presAssocID="{F6C44DFD-06EE-46E1-B5BD-E3CBE4293F4F}" presName="rootComposite" presStyleCnt="0"/>
      <dgm:spPr/>
    </dgm:pt>
    <dgm:pt modelId="{44079EC8-CDEA-4BE6-A85A-6478614ED907}" type="pres">
      <dgm:prSet presAssocID="{F6C44DFD-06EE-46E1-B5BD-E3CBE4293F4F}" presName="rootText" presStyleLbl="node1" presStyleIdx="1" presStyleCnt="2" custScaleY="45748"/>
      <dgm:spPr/>
      <dgm:t>
        <a:bodyPr/>
        <a:lstStyle/>
        <a:p>
          <a:endParaRPr lang="ru-RU"/>
        </a:p>
      </dgm:t>
    </dgm:pt>
    <dgm:pt modelId="{0293EE39-01F6-4E23-ADC1-8A0A9BAF00F9}" type="pres">
      <dgm:prSet presAssocID="{F6C44DFD-06EE-46E1-B5BD-E3CBE4293F4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6D55210-FFD2-4EEA-97DF-A2C6B93947CC}" type="pres">
      <dgm:prSet presAssocID="{F6C44DFD-06EE-46E1-B5BD-E3CBE4293F4F}" presName="childShape" presStyleCnt="0"/>
      <dgm:spPr/>
    </dgm:pt>
    <dgm:pt modelId="{8F47040E-6E97-4EB5-A055-23048026252D}" type="pres">
      <dgm:prSet presAssocID="{39DD6499-EDCE-4E74-A303-0BF49B17952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6417C4B-05E5-4A3B-B232-646960548235}" type="pres">
      <dgm:prSet presAssocID="{653A8FD6-EF7C-4A76-BC85-25F10F66A58C}" presName="childText" presStyleLbl="bgAcc1" presStyleIdx="4" presStyleCnt="7" custScaleY="5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23ABF-1CC3-4E99-BAD2-EE15FC304A9E}" type="pres">
      <dgm:prSet presAssocID="{F4E8727D-2D38-48A4-A2C0-A884BE6BA33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2442B737-1882-4D59-9D26-386EC47F69B6}" type="pres">
      <dgm:prSet presAssocID="{C673DA3E-D11A-42F5-986B-C501027B238B}" presName="childText" presStyleLbl="bgAcc1" presStyleIdx="5" presStyleCnt="7" custScaleY="5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4772C-6AEA-4752-AF4F-014333EA7C1C}" type="pres">
      <dgm:prSet presAssocID="{96BA313B-00BC-4937-B93A-AEBEB2B080EA}" presName="Name13" presStyleLbl="parChTrans1D2" presStyleIdx="6" presStyleCnt="7"/>
      <dgm:spPr/>
      <dgm:t>
        <a:bodyPr/>
        <a:lstStyle/>
        <a:p>
          <a:endParaRPr lang="ru-RU"/>
        </a:p>
      </dgm:t>
    </dgm:pt>
    <dgm:pt modelId="{CE525DD7-A01C-4C2F-9B5E-98C041684A83}" type="pres">
      <dgm:prSet presAssocID="{15D8793F-772A-4986-B1CD-D727F3A53500}" presName="childText" presStyleLbl="bgAcc1" presStyleIdx="6" presStyleCnt="7" custScaleY="5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27994-0135-46A9-9B52-09CA70BC29B4}" type="presOf" srcId="{9195F2A7-022D-42C9-A522-DAE9447C2FD5}" destId="{5947B1AD-500F-4122-BCC8-488593A56FE5}" srcOrd="0" destOrd="0" presId="urn:microsoft.com/office/officeart/2005/8/layout/hierarchy3"/>
    <dgm:cxn modelId="{4701431C-6421-49F4-AC59-BA4D7D2FF98D}" type="presOf" srcId="{653A8FD6-EF7C-4A76-BC85-25F10F66A58C}" destId="{F6417C4B-05E5-4A3B-B232-646960548235}" srcOrd="0" destOrd="0" presId="urn:microsoft.com/office/officeart/2005/8/layout/hierarchy3"/>
    <dgm:cxn modelId="{87B8B5BF-BACE-43F3-9775-7EA4A57EFB80}" srcId="{F461A825-7A94-4598-A3BC-7F3FB8C304E9}" destId="{9195F2A7-022D-42C9-A522-DAE9447C2FD5}" srcOrd="1" destOrd="0" parTransId="{E3895776-E20E-4323-A6FF-920E2CE327C6}" sibTransId="{2430AB91-712F-4DDA-875E-8D44B63324BA}"/>
    <dgm:cxn modelId="{08D58210-C7BB-460E-97CC-C0AFC6DDF103}" srcId="{BD06F042-3E60-4451-B1B3-3ED1A0E0EFA8}" destId="{F461A825-7A94-4598-A3BC-7F3FB8C304E9}" srcOrd="0" destOrd="0" parTransId="{50563D70-8EA2-4956-A0D4-D916D5CDBB39}" sibTransId="{99D12BAD-7065-4F57-A922-E8EE319D7BAA}"/>
    <dgm:cxn modelId="{314C4E54-F578-44DD-96CF-005A7C24AFB5}" srcId="{F461A825-7A94-4598-A3BC-7F3FB8C304E9}" destId="{B3AFD9D2-BE3E-4C85-876B-F3F0435A4DF5}" srcOrd="3" destOrd="0" parTransId="{C8F66FD6-3624-410E-90F6-A217FB55ABB4}" sibTransId="{15218012-62A8-4B64-BE40-8BD1D3950BEF}"/>
    <dgm:cxn modelId="{F4CA1F91-1574-4161-A857-6420A10ECF09}" type="presOf" srcId="{15D8793F-772A-4986-B1CD-D727F3A53500}" destId="{CE525DD7-A01C-4C2F-9B5E-98C041684A83}" srcOrd="0" destOrd="0" presId="urn:microsoft.com/office/officeart/2005/8/layout/hierarchy3"/>
    <dgm:cxn modelId="{3351B7DE-EB68-48A2-89DD-ED8ECE43ABF6}" type="presOf" srcId="{E3895776-E20E-4323-A6FF-920E2CE327C6}" destId="{112D5F95-C998-4B49-A110-A9B21AFEF432}" srcOrd="0" destOrd="0" presId="urn:microsoft.com/office/officeart/2005/8/layout/hierarchy3"/>
    <dgm:cxn modelId="{17B940D7-3673-4DC4-BD91-BA7970712173}" srcId="{F6C44DFD-06EE-46E1-B5BD-E3CBE4293F4F}" destId="{C673DA3E-D11A-42F5-986B-C501027B238B}" srcOrd="1" destOrd="0" parTransId="{F4E8727D-2D38-48A4-A2C0-A884BE6BA339}" sibTransId="{D17D53D1-9469-47D6-B4C2-363A01309F0B}"/>
    <dgm:cxn modelId="{9CCC3613-F142-4A37-9E47-424C4DF70807}" type="presOf" srcId="{F461A825-7A94-4598-A3BC-7F3FB8C304E9}" destId="{38DE729E-629B-462E-9472-A49C1186B98F}" srcOrd="1" destOrd="0" presId="urn:microsoft.com/office/officeart/2005/8/layout/hierarchy3"/>
    <dgm:cxn modelId="{328C1B86-BF16-4AE8-9ED7-0B553DC7AA23}" type="presOf" srcId="{C673DA3E-D11A-42F5-986B-C501027B238B}" destId="{2442B737-1882-4D59-9D26-386EC47F69B6}" srcOrd="0" destOrd="0" presId="urn:microsoft.com/office/officeart/2005/8/layout/hierarchy3"/>
    <dgm:cxn modelId="{D737838F-04A2-467B-93B0-1EF3F31B8394}" type="presOf" srcId="{56F61B77-3E7A-4719-B6B3-575C122597BE}" destId="{8F68ECE8-2000-4FC7-BAE5-BDEF4B330132}" srcOrd="0" destOrd="0" presId="urn:microsoft.com/office/officeart/2005/8/layout/hierarchy3"/>
    <dgm:cxn modelId="{47EB344D-9C9A-40B0-A503-CB8AB517A8CE}" srcId="{F461A825-7A94-4598-A3BC-7F3FB8C304E9}" destId="{968DAC25-723E-487E-A780-D5560318D7F5}" srcOrd="2" destOrd="0" parTransId="{768CD60F-45A8-470E-8095-D1C1890742B7}" sibTransId="{B589E972-11F8-4B82-A0CE-BA833BB588DF}"/>
    <dgm:cxn modelId="{1CA32DC9-B8C5-49AA-A398-4E6A36B09706}" type="presOf" srcId="{39DD6499-EDCE-4E74-A303-0BF49B179520}" destId="{8F47040E-6E97-4EB5-A055-23048026252D}" srcOrd="0" destOrd="0" presId="urn:microsoft.com/office/officeart/2005/8/layout/hierarchy3"/>
    <dgm:cxn modelId="{2D65395F-0B62-4166-A1DD-D510BE3E4DDE}" type="presOf" srcId="{768CD60F-45A8-470E-8095-D1C1890742B7}" destId="{5B79F88A-33DF-4CD8-90DC-9ADB136EDC08}" srcOrd="0" destOrd="0" presId="urn:microsoft.com/office/officeart/2005/8/layout/hierarchy3"/>
    <dgm:cxn modelId="{A231C1D8-A7E9-49D1-A59B-F691A091B3CA}" srcId="{F6C44DFD-06EE-46E1-B5BD-E3CBE4293F4F}" destId="{653A8FD6-EF7C-4A76-BC85-25F10F66A58C}" srcOrd="0" destOrd="0" parTransId="{39DD6499-EDCE-4E74-A303-0BF49B179520}" sibTransId="{AC776123-D102-4BB3-8FD2-DDE8F8EA2FE6}"/>
    <dgm:cxn modelId="{778653F7-4306-44FE-AC27-6DA0AB751D66}" type="presOf" srcId="{96BA313B-00BC-4937-B93A-AEBEB2B080EA}" destId="{E374772C-6AEA-4752-AF4F-014333EA7C1C}" srcOrd="0" destOrd="0" presId="urn:microsoft.com/office/officeart/2005/8/layout/hierarchy3"/>
    <dgm:cxn modelId="{AC058041-34FC-4248-B4F8-B39B664AA544}" type="presOf" srcId="{C8F66FD6-3624-410E-90F6-A217FB55ABB4}" destId="{9533EDE6-E0FD-46E6-9478-8C96957A3B10}" srcOrd="0" destOrd="0" presId="urn:microsoft.com/office/officeart/2005/8/layout/hierarchy3"/>
    <dgm:cxn modelId="{E615A529-711F-4220-9A48-8C92217B98FC}" type="presOf" srcId="{F4E8727D-2D38-48A4-A2C0-A884BE6BA339}" destId="{CEB23ABF-1CC3-4E99-BAD2-EE15FC304A9E}" srcOrd="0" destOrd="0" presId="urn:microsoft.com/office/officeart/2005/8/layout/hierarchy3"/>
    <dgm:cxn modelId="{18A2F7BC-B108-4B55-88CB-3FD37A9E81A7}" srcId="{F461A825-7A94-4598-A3BC-7F3FB8C304E9}" destId="{56F61B77-3E7A-4719-B6B3-575C122597BE}" srcOrd="0" destOrd="0" parTransId="{02E31A17-3F59-4CA1-AC8B-6D882678429C}" sibTransId="{4B7C9407-AD26-415F-B8F4-9815B2CD8AF7}"/>
    <dgm:cxn modelId="{2C88551F-CE33-4079-9CFF-1FB70C5852A2}" type="presOf" srcId="{F461A825-7A94-4598-A3BC-7F3FB8C304E9}" destId="{97410BC5-58AE-46C5-9D3D-10BD4B73BF59}" srcOrd="0" destOrd="0" presId="urn:microsoft.com/office/officeart/2005/8/layout/hierarchy3"/>
    <dgm:cxn modelId="{DA74A094-4CC0-403F-A3CA-475DD8898149}" type="presOf" srcId="{B3AFD9D2-BE3E-4C85-876B-F3F0435A4DF5}" destId="{BBA17A55-E590-4656-A6B2-9A3A9326E59C}" srcOrd="0" destOrd="0" presId="urn:microsoft.com/office/officeart/2005/8/layout/hierarchy3"/>
    <dgm:cxn modelId="{EFE87E7E-6C3E-4BD4-81BD-6997862EF7A7}" type="presOf" srcId="{BD06F042-3E60-4451-B1B3-3ED1A0E0EFA8}" destId="{B0336673-4E1F-4238-875F-CF0CCF3E3667}" srcOrd="0" destOrd="0" presId="urn:microsoft.com/office/officeart/2005/8/layout/hierarchy3"/>
    <dgm:cxn modelId="{195992A6-9523-4858-970F-09278B6ECC83}" type="presOf" srcId="{968DAC25-723E-487E-A780-D5560318D7F5}" destId="{A4BD7827-EFE5-4F59-A15B-889801B4752D}" srcOrd="0" destOrd="0" presId="urn:microsoft.com/office/officeart/2005/8/layout/hierarchy3"/>
    <dgm:cxn modelId="{C78F7D62-E06F-480F-A16F-CACAFCA397D6}" type="presOf" srcId="{F6C44DFD-06EE-46E1-B5BD-E3CBE4293F4F}" destId="{0293EE39-01F6-4E23-ADC1-8A0A9BAF00F9}" srcOrd="1" destOrd="0" presId="urn:microsoft.com/office/officeart/2005/8/layout/hierarchy3"/>
    <dgm:cxn modelId="{5872F00A-E51E-4E93-861A-B98B5EB2395C}" srcId="{F6C44DFD-06EE-46E1-B5BD-E3CBE4293F4F}" destId="{15D8793F-772A-4986-B1CD-D727F3A53500}" srcOrd="2" destOrd="0" parTransId="{96BA313B-00BC-4937-B93A-AEBEB2B080EA}" sibTransId="{1257E824-5475-4268-A96B-7C269E0DA823}"/>
    <dgm:cxn modelId="{55B8894C-36C3-4813-9C07-5AAE43475F61}" type="presOf" srcId="{F6C44DFD-06EE-46E1-B5BD-E3CBE4293F4F}" destId="{44079EC8-CDEA-4BE6-A85A-6478614ED907}" srcOrd="0" destOrd="0" presId="urn:microsoft.com/office/officeart/2005/8/layout/hierarchy3"/>
    <dgm:cxn modelId="{EDB62472-D30D-44C2-90D5-123E87D522B3}" type="presOf" srcId="{02E31A17-3F59-4CA1-AC8B-6D882678429C}" destId="{7C33BCE8-6601-44AB-8118-110CA73C394E}" srcOrd="0" destOrd="0" presId="urn:microsoft.com/office/officeart/2005/8/layout/hierarchy3"/>
    <dgm:cxn modelId="{922BD291-352B-4B8D-903A-93511758F332}" srcId="{BD06F042-3E60-4451-B1B3-3ED1A0E0EFA8}" destId="{F6C44DFD-06EE-46E1-B5BD-E3CBE4293F4F}" srcOrd="1" destOrd="0" parTransId="{04A77E82-C0CE-4A63-BF18-FE79F1E5D0FE}" sibTransId="{291AFFD3-4BB7-4A2A-B57C-A1BB4564D41C}"/>
    <dgm:cxn modelId="{7223C283-8461-407C-9CFD-BA5103DA3395}" type="presParOf" srcId="{B0336673-4E1F-4238-875F-CF0CCF3E3667}" destId="{E19BED34-EA49-4FD2-9DC1-58FAFE2FC872}" srcOrd="0" destOrd="0" presId="urn:microsoft.com/office/officeart/2005/8/layout/hierarchy3"/>
    <dgm:cxn modelId="{D39E37F1-8D4A-48B9-9A8D-6F54A7910599}" type="presParOf" srcId="{E19BED34-EA49-4FD2-9DC1-58FAFE2FC872}" destId="{6D2B5054-9F3A-4103-99BF-03FFA71C4FE2}" srcOrd="0" destOrd="0" presId="urn:microsoft.com/office/officeart/2005/8/layout/hierarchy3"/>
    <dgm:cxn modelId="{F0AE91AA-1B52-44E5-A6D4-4FAFBA9913B6}" type="presParOf" srcId="{6D2B5054-9F3A-4103-99BF-03FFA71C4FE2}" destId="{97410BC5-58AE-46C5-9D3D-10BD4B73BF59}" srcOrd="0" destOrd="0" presId="urn:microsoft.com/office/officeart/2005/8/layout/hierarchy3"/>
    <dgm:cxn modelId="{FA3C43AB-C987-446D-9580-022F57153BC6}" type="presParOf" srcId="{6D2B5054-9F3A-4103-99BF-03FFA71C4FE2}" destId="{38DE729E-629B-462E-9472-A49C1186B98F}" srcOrd="1" destOrd="0" presId="urn:microsoft.com/office/officeart/2005/8/layout/hierarchy3"/>
    <dgm:cxn modelId="{5B551189-EF0D-421D-8A99-957311122705}" type="presParOf" srcId="{E19BED34-EA49-4FD2-9DC1-58FAFE2FC872}" destId="{4A57F34E-F434-45FB-9B78-05ECA2A963DF}" srcOrd="1" destOrd="0" presId="urn:microsoft.com/office/officeart/2005/8/layout/hierarchy3"/>
    <dgm:cxn modelId="{F53F299E-6211-466F-91DF-9088CA58F8A6}" type="presParOf" srcId="{4A57F34E-F434-45FB-9B78-05ECA2A963DF}" destId="{7C33BCE8-6601-44AB-8118-110CA73C394E}" srcOrd="0" destOrd="0" presId="urn:microsoft.com/office/officeart/2005/8/layout/hierarchy3"/>
    <dgm:cxn modelId="{2AD219B8-D9F8-4084-8E71-5919F5269680}" type="presParOf" srcId="{4A57F34E-F434-45FB-9B78-05ECA2A963DF}" destId="{8F68ECE8-2000-4FC7-BAE5-BDEF4B330132}" srcOrd="1" destOrd="0" presId="urn:microsoft.com/office/officeart/2005/8/layout/hierarchy3"/>
    <dgm:cxn modelId="{7854CC3A-00D1-4EB8-9D42-2AFD766F4C99}" type="presParOf" srcId="{4A57F34E-F434-45FB-9B78-05ECA2A963DF}" destId="{112D5F95-C998-4B49-A110-A9B21AFEF432}" srcOrd="2" destOrd="0" presId="urn:microsoft.com/office/officeart/2005/8/layout/hierarchy3"/>
    <dgm:cxn modelId="{9FEDB2AB-6FAE-4B24-8829-233D9CEF43D9}" type="presParOf" srcId="{4A57F34E-F434-45FB-9B78-05ECA2A963DF}" destId="{5947B1AD-500F-4122-BCC8-488593A56FE5}" srcOrd="3" destOrd="0" presId="urn:microsoft.com/office/officeart/2005/8/layout/hierarchy3"/>
    <dgm:cxn modelId="{BA3D41C6-BD62-4A95-B2A1-5243F9B73287}" type="presParOf" srcId="{4A57F34E-F434-45FB-9B78-05ECA2A963DF}" destId="{5B79F88A-33DF-4CD8-90DC-9ADB136EDC08}" srcOrd="4" destOrd="0" presId="urn:microsoft.com/office/officeart/2005/8/layout/hierarchy3"/>
    <dgm:cxn modelId="{271E6713-C25A-49C0-912F-0B80FB284D8B}" type="presParOf" srcId="{4A57F34E-F434-45FB-9B78-05ECA2A963DF}" destId="{A4BD7827-EFE5-4F59-A15B-889801B4752D}" srcOrd="5" destOrd="0" presId="urn:microsoft.com/office/officeart/2005/8/layout/hierarchy3"/>
    <dgm:cxn modelId="{31FC96B3-6211-4B47-AB64-A176144E2C7F}" type="presParOf" srcId="{4A57F34E-F434-45FB-9B78-05ECA2A963DF}" destId="{9533EDE6-E0FD-46E6-9478-8C96957A3B10}" srcOrd="6" destOrd="0" presId="urn:microsoft.com/office/officeart/2005/8/layout/hierarchy3"/>
    <dgm:cxn modelId="{4C259CFE-6B28-4562-8009-42407AA4AB1C}" type="presParOf" srcId="{4A57F34E-F434-45FB-9B78-05ECA2A963DF}" destId="{BBA17A55-E590-4656-A6B2-9A3A9326E59C}" srcOrd="7" destOrd="0" presId="urn:microsoft.com/office/officeart/2005/8/layout/hierarchy3"/>
    <dgm:cxn modelId="{B5307429-5DA3-41D4-A25A-350C6224C451}" type="presParOf" srcId="{B0336673-4E1F-4238-875F-CF0CCF3E3667}" destId="{A4860817-3315-43A0-97A8-603CF7AF625E}" srcOrd="1" destOrd="0" presId="urn:microsoft.com/office/officeart/2005/8/layout/hierarchy3"/>
    <dgm:cxn modelId="{B62A8449-2B8E-4006-8BC7-0210E0B5387F}" type="presParOf" srcId="{A4860817-3315-43A0-97A8-603CF7AF625E}" destId="{77190D63-67D6-4447-A6F2-E186D46DD0E6}" srcOrd="0" destOrd="0" presId="urn:microsoft.com/office/officeart/2005/8/layout/hierarchy3"/>
    <dgm:cxn modelId="{098AB322-0533-4D05-8C70-AD31AE23ACCB}" type="presParOf" srcId="{77190D63-67D6-4447-A6F2-E186D46DD0E6}" destId="{44079EC8-CDEA-4BE6-A85A-6478614ED907}" srcOrd="0" destOrd="0" presId="urn:microsoft.com/office/officeart/2005/8/layout/hierarchy3"/>
    <dgm:cxn modelId="{52A0F738-F801-47F7-BAFA-A9BA060DFC06}" type="presParOf" srcId="{77190D63-67D6-4447-A6F2-E186D46DD0E6}" destId="{0293EE39-01F6-4E23-ADC1-8A0A9BAF00F9}" srcOrd="1" destOrd="0" presId="urn:microsoft.com/office/officeart/2005/8/layout/hierarchy3"/>
    <dgm:cxn modelId="{3394CD5C-5F8E-4C77-A918-4FBA9D462D41}" type="presParOf" srcId="{A4860817-3315-43A0-97A8-603CF7AF625E}" destId="{06D55210-FFD2-4EEA-97DF-A2C6B93947CC}" srcOrd="1" destOrd="0" presId="urn:microsoft.com/office/officeart/2005/8/layout/hierarchy3"/>
    <dgm:cxn modelId="{829FF5E9-22AA-4FD2-8C7E-C7A5BFBB2C9B}" type="presParOf" srcId="{06D55210-FFD2-4EEA-97DF-A2C6B93947CC}" destId="{8F47040E-6E97-4EB5-A055-23048026252D}" srcOrd="0" destOrd="0" presId="urn:microsoft.com/office/officeart/2005/8/layout/hierarchy3"/>
    <dgm:cxn modelId="{88C09BB5-5553-42C1-AC8C-BB17E3B5E91A}" type="presParOf" srcId="{06D55210-FFD2-4EEA-97DF-A2C6B93947CC}" destId="{F6417C4B-05E5-4A3B-B232-646960548235}" srcOrd="1" destOrd="0" presId="urn:microsoft.com/office/officeart/2005/8/layout/hierarchy3"/>
    <dgm:cxn modelId="{88B70797-2A97-4B6D-8756-9045ED06B916}" type="presParOf" srcId="{06D55210-FFD2-4EEA-97DF-A2C6B93947CC}" destId="{CEB23ABF-1CC3-4E99-BAD2-EE15FC304A9E}" srcOrd="2" destOrd="0" presId="urn:microsoft.com/office/officeart/2005/8/layout/hierarchy3"/>
    <dgm:cxn modelId="{F9A779BA-F77F-4679-AEBF-7580374917ED}" type="presParOf" srcId="{06D55210-FFD2-4EEA-97DF-A2C6B93947CC}" destId="{2442B737-1882-4D59-9D26-386EC47F69B6}" srcOrd="3" destOrd="0" presId="urn:microsoft.com/office/officeart/2005/8/layout/hierarchy3"/>
    <dgm:cxn modelId="{3B682092-8361-44F3-87DC-8AFDE50BC023}" type="presParOf" srcId="{06D55210-FFD2-4EEA-97DF-A2C6B93947CC}" destId="{E374772C-6AEA-4752-AF4F-014333EA7C1C}" srcOrd="4" destOrd="0" presId="urn:microsoft.com/office/officeart/2005/8/layout/hierarchy3"/>
    <dgm:cxn modelId="{1834CABC-BDBD-4146-BEA1-F798FDDFDCF9}" type="presParOf" srcId="{06D55210-FFD2-4EEA-97DF-A2C6B93947CC}" destId="{CE525DD7-A01C-4C2F-9B5E-98C041684A8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067D1E-7A8A-4C7F-BFB2-8632F657863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F4276-AA26-44B8-B751-8E90FBFDC82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900" b="1" dirty="0" err="1" smtClean="0">
              <a:latin typeface="+mj-lt"/>
            </a:rPr>
            <a:t>эл</a:t>
          </a:r>
          <a:r>
            <a:rPr lang="ru-RU" sz="1900" b="1" dirty="0" smtClean="0">
              <a:latin typeface="+mj-lt"/>
            </a:rPr>
            <a:t>. мех.</a:t>
          </a:r>
          <a:endParaRPr lang="ru-RU" sz="1900" b="1" dirty="0">
            <a:latin typeface="+mj-lt"/>
          </a:endParaRPr>
        </a:p>
      </dgm:t>
    </dgm:pt>
    <dgm:pt modelId="{46C70B20-9195-4737-961E-D2A187A75AA5}" type="parTrans" cxnId="{7ECB9AFB-7995-45DB-9ED8-41F3ED3D749F}">
      <dgm:prSet/>
      <dgm:spPr/>
      <dgm:t>
        <a:bodyPr/>
        <a:lstStyle/>
        <a:p>
          <a:endParaRPr lang="ru-RU" sz="1500" b="1">
            <a:latin typeface="+mj-lt"/>
          </a:endParaRPr>
        </a:p>
      </dgm:t>
    </dgm:pt>
    <dgm:pt modelId="{B84D3E93-786B-4280-99EE-01D89ACEA18B}" type="sibTrans" cxnId="{7ECB9AFB-7995-45DB-9ED8-41F3ED3D749F}">
      <dgm:prSet/>
      <dgm:spPr/>
      <dgm:t>
        <a:bodyPr/>
        <a:lstStyle/>
        <a:p>
          <a:endParaRPr lang="ru-RU" sz="1500" b="1">
            <a:latin typeface="+mj-lt"/>
          </a:endParaRPr>
        </a:p>
      </dgm:t>
    </dgm:pt>
    <dgm:pt modelId="{A791DF52-6D8D-48D4-B0D8-52EBCA4943E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Фиксация скорости снижения сопротивления                 со счётчиком циклов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019821-6E4C-4838-8CA1-7D3B8D01EDB2}" type="sibTrans" cxnId="{3DEDB6DA-A547-416C-B4FA-B23E16948339}">
      <dgm:prSet/>
      <dgm:spPr/>
      <dgm:t>
        <a:bodyPr/>
        <a:lstStyle/>
        <a:p>
          <a:endParaRPr lang="ru-RU" sz="1500" b="1">
            <a:latin typeface="+mj-lt"/>
          </a:endParaRPr>
        </a:p>
      </dgm:t>
    </dgm:pt>
    <dgm:pt modelId="{63FB3633-C366-472D-BB6E-CACB3D8B43A3}" type="parTrans" cxnId="{3DEDB6DA-A547-416C-B4FA-B23E16948339}">
      <dgm:prSet/>
      <dgm:spPr/>
      <dgm:t>
        <a:bodyPr/>
        <a:lstStyle/>
        <a:p>
          <a:endParaRPr lang="ru-RU" sz="1500" b="1">
            <a:latin typeface="+mj-lt"/>
          </a:endParaRPr>
        </a:p>
      </dgm:t>
    </dgm:pt>
    <dgm:pt modelId="{0216A06E-5264-4BF7-9017-3CC768BB511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latin typeface="+mj-lt"/>
            </a:rPr>
            <a:t>АЛАР-М</a:t>
          </a:r>
          <a:endParaRPr lang="ru-RU" sz="1900" b="1" dirty="0">
            <a:latin typeface="+mj-lt"/>
          </a:endParaRPr>
        </a:p>
      </dgm:t>
    </dgm:pt>
    <dgm:pt modelId="{6BE2856A-F73F-47C3-8B6B-3BE4C157CB32}" type="parTrans" cxnId="{6635E2A2-6A49-40DE-88EF-08DA18F93671}">
      <dgm:prSet/>
      <dgm:spPr/>
      <dgm:t>
        <a:bodyPr/>
        <a:lstStyle/>
        <a:p>
          <a:endParaRPr lang="ru-RU"/>
        </a:p>
      </dgm:t>
    </dgm:pt>
    <dgm:pt modelId="{89C6F2E3-447F-4D6B-AAEC-3F3D6AEDB08B}" type="sibTrans" cxnId="{6635E2A2-6A49-40DE-88EF-08DA18F93671}">
      <dgm:prSet/>
      <dgm:spPr/>
      <dgm:t>
        <a:bodyPr/>
        <a:lstStyle/>
        <a:p>
          <a:endParaRPr lang="ru-RU"/>
        </a:p>
      </dgm:t>
    </dgm:pt>
    <dgm:pt modelId="{71C2F8E3-F0FA-4748-A057-939B0AF4D51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Фиксация перехода угла между векторами эквивалентных ЭДС через 180</a:t>
          </a:r>
          <a:r>
            <a:rPr lang="en-US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º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1D47BC87-37BD-4DCD-8BD8-83A93CC6459D}" type="parTrans" cxnId="{B8FA20BB-478B-4D65-8FCC-E4E68659A116}">
      <dgm:prSet/>
      <dgm:spPr/>
      <dgm:t>
        <a:bodyPr/>
        <a:lstStyle/>
        <a:p>
          <a:endParaRPr lang="ru-RU"/>
        </a:p>
      </dgm:t>
    </dgm:pt>
    <dgm:pt modelId="{10A216E4-BE1A-435A-B7EB-1DF6897AFF30}" type="sibTrans" cxnId="{B8FA20BB-478B-4D65-8FCC-E4E68659A116}">
      <dgm:prSet/>
      <dgm:spPr/>
      <dgm:t>
        <a:bodyPr/>
        <a:lstStyle/>
        <a:p>
          <a:endParaRPr lang="ru-RU"/>
        </a:p>
      </dgm:t>
    </dgm:pt>
    <dgm:pt modelId="{EC5008EE-7450-4ADC-9FBF-349CA60EA8F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+mj-lt"/>
            </a:rPr>
            <a:t>токовый</a:t>
          </a:r>
          <a:r>
            <a:rPr lang="ru-RU" sz="1900" b="1" dirty="0" smtClean="0">
              <a:latin typeface="+mj-lt"/>
            </a:rPr>
            <a:t> АЛАР</a:t>
          </a:r>
          <a:endParaRPr lang="ru-RU" sz="1900" b="1" dirty="0">
            <a:latin typeface="+mj-lt"/>
          </a:endParaRPr>
        </a:p>
      </dgm:t>
    </dgm:pt>
    <dgm:pt modelId="{8BD81489-3E4F-47DF-8523-48C0E3207699}" type="parTrans" cxnId="{C97DE7A5-0045-47B7-803A-01C31EB23AD5}">
      <dgm:prSet/>
      <dgm:spPr/>
      <dgm:t>
        <a:bodyPr/>
        <a:lstStyle/>
        <a:p>
          <a:endParaRPr lang="ru-RU"/>
        </a:p>
      </dgm:t>
    </dgm:pt>
    <dgm:pt modelId="{000C6FCB-A9E5-4DE0-9E33-9D1282044BDB}" type="sibTrans" cxnId="{C97DE7A5-0045-47B7-803A-01C31EB23AD5}">
      <dgm:prSet/>
      <dgm:spPr/>
      <dgm:t>
        <a:bodyPr/>
        <a:lstStyle/>
        <a:p>
          <a:endParaRPr lang="ru-RU"/>
        </a:p>
      </dgm:t>
    </dgm:pt>
    <dgm:pt modelId="{B0C0284F-872F-494F-BF93-EC3C176B9BC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Фиксация колебаний фазного тока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2AD9745-180C-44F2-B262-058705267A24}" type="parTrans" cxnId="{A6CFEB48-7A6B-4BFD-B09C-B60C5002E35E}">
      <dgm:prSet/>
      <dgm:spPr/>
      <dgm:t>
        <a:bodyPr/>
        <a:lstStyle/>
        <a:p>
          <a:endParaRPr lang="ru-RU"/>
        </a:p>
      </dgm:t>
    </dgm:pt>
    <dgm:pt modelId="{E0E4CC7A-08BC-44A5-9182-3C4E6D8F2831}" type="sibTrans" cxnId="{A6CFEB48-7A6B-4BFD-B09C-B60C5002E35E}">
      <dgm:prSet/>
      <dgm:spPr/>
      <dgm:t>
        <a:bodyPr/>
        <a:lstStyle/>
        <a:p>
          <a:endParaRPr lang="ru-RU"/>
        </a:p>
      </dgm:t>
    </dgm:pt>
    <dgm:pt modelId="{93DD8CD8-7E9B-4222-82C8-5520012ECAE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Сравнение знаков относительного угла,   первой и второй производных этого угла, производной активной мощности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5F5EDE7F-17DA-4431-A2A3-E396E1EEF2C9}" type="parTrans" cxnId="{1B6AAA0F-6376-4FB1-BB4B-A9F8C96CE286}">
      <dgm:prSet/>
      <dgm:spPr/>
      <dgm:t>
        <a:bodyPr/>
        <a:lstStyle/>
        <a:p>
          <a:endParaRPr lang="ru-RU"/>
        </a:p>
      </dgm:t>
    </dgm:pt>
    <dgm:pt modelId="{40C9CBCD-2ADD-436E-AB4C-08B325FC2564}" type="sibTrans" cxnId="{1B6AAA0F-6376-4FB1-BB4B-A9F8C96CE286}">
      <dgm:prSet/>
      <dgm:spPr/>
      <dgm:t>
        <a:bodyPr/>
        <a:lstStyle/>
        <a:p>
          <a:endParaRPr lang="ru-RU"/>
        </a:p>
      </dgm:t>
    </dgm:pt>
    <dgm:pt modelId="{6D576B10-3331-438A-A634-24A46866A51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latin typeface="+mj-lt"/>
            </a:rPr>
            <a:t>АЛАР-Ц</a:t>
          </a:r>
          <a:endParaRPr lang="ru-RU" sz="1900" b="1" dirty="0">
            <a:latin typeface="+mj-lt"/>
          </a:endParaRPr>
        </a:p>
      </dgm:t>
    </dgm:pt>
    <dgm:pt modelId="{B9D53E0D-8D95-4BF2-A77D-6D38E77B65E3}" type="sibTrans" cxnId="{F5B009A8-35CE-4406-89C9-F94756DEF2D9}">
      <dgm:prSet/>
      <dgm:spPr/>
      <dgm:t>
        <a:bodyPr/>
        <a:lstStyle/>
        <a:p>
          <a:endParaRPr lang="ru-RU"/>
        </a:p>
      </dgm:t>
    </dgm:pt>
    <dgm:pt modelId="{1D8B7D8F-E039-4096-BF6E-8E7D3D3C58D4}" type="parTrans" cxnId="{F5B009A8-35CE-4406-89C9-F94756DEF2D9}">
      <dgm:prSet/>
      <dgm:spPr/>
      <dgm:t>
        <a:bodyPr/>
        <a:lstStyle/>
        <a:p>
          <a:endParaRPr lang="ru-RU"/>
        </a:p>
      </dgm:t>
    </dgm:pt>
    <dgm:pt modelId="{36767B35-79D0-4A1F-8EB5-BDA3C31469AC}" type="pres">
      <dgm:prSet presAssocID="{52067D1E-7A8A-4C7F-BFB2-8632F657863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1C1893-F32A-42E5-8CFA-5FBF17706974}" type="pres">
      <dgm:prSet presAssocID="{5ECF4276-AA26-44B8-B751-8E90FBFDC823}" presName="horFlow" presStyleCnt="0"/>
      <dgm:spPr/>
    </dgm:pt>
    <dgm:pt modelId="{531C5DD9-D180-4962-AA75-44C95D9DCC77}" type="pres">
      <dgm:prSet presAssocID="{5ECF4276-AA26-44B8-B751-8E90FBFDC823}" presName="bigChev" presStyleLbl="node1" presStyleIdx="0" presStyleCnt="4" custScaleX="17983" custScaleY="22774" custLinFactX="52965" custLinFactNeighborX="100000" custLinFactNeighborY="4601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AE08E23F-2701-44CB-9C71-D00308B2C681}" type="pres">
      <dgm:prSet presAssocID="{63FB3633-C366-472D-BB6E-CACB3D8B43A3}" presName="parTrans" presStyleCnt="0"/>
      <dgm:spPr/>
    </dgm:pt>
    <dgm:pt modelId="{6632E8F0-43C6-421E-9238-21FA36C26B7A}" type="pres">
      <dgm:prSet presAssocID="{A791DF52-6D8D-48D4-B0D8-52EBCA4943EC}" presName="node" presStyleLbl="alignAccFollowNode1" presStyleIdx="0" presStyleCnt="4" custScaleX="81549" custScaleY="27160" custLinFactNeighborX="-49484" custLinFactNeighborY="5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F15C-CF71-49B0-8ECC-E8BFFD7AAB69}" type="pres">
      <dgm:prSet presAssocID="{5ECF4276-AA26-44B8-B751-8E90FBFDC823}" presName="vSp" presStyleCnt="0"/>
      <dgm:spPr/>
    </dgm:pt>
    <dgm:pt modelId="{73D8013D-E738-4805-8186-03FBF684E97A}" type="pres">
      <dgm:prSet presAssocID="{0216A06E-5264-4BF7-9017-3CC768BB5112}" presName="horFlow" presStyleCnt="0"/>
      <dgm:spPr/>
    </dgm:pt>
    <dgm:pt modelId="{507903BD-BB48-4E8B-B93F-C5E9345CA402}" type="pres">
      <dgm:prSet presAssocID="{0216A06E-5264-4BF7-9017-3CC768BB5112}" presName="bigChev" presStyleLbl="node1" presStyleIdx="1" presStyleCnt="4" custScaleX="17983" custScaleY="22774" custLinFactX="52965" custLinFactNeighborX="100000" custLinFactNeighborY="1124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6543F026-AEE6-418F-8541-92A396233D10}" type="pres">
      <dgm:prSet presAssocID="{1D47BC87-37BD-4DCD-8BD8-83A93CC6459D}" presName="parTrans" presStyleCnt="0"/>
      <dgm:spPr/>
    </dgm:pt>
    <dgm:pt modelId="{32DBE827-7437-4E76-B3DB-46F92CF8759F}" type="pres">
      <dgm:prSet presAssocID="{71C2F8E3-F0FA-4748-A057-939B0AF4D516}" presName="node" presStyleLbl="alignAccFollowNode1" presStyleIdx="1" presStyleCnt="4" custScaleX="80178" custScaleY="27160" custLinFactNeighborX="-41807" custLinFactNeighborY="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0C-0172-4208-BC88-CC315B546C30}" type="pres">
      <dgm:prSet presAssocID="{0216A06E-5264-4BF7-9017-3CC768BB5112}" presName="vSp" presStyleCnt="0"/>
      <dgm:spPr/>
    </dgm:pt>
    <dgm:pt modelId="{2643F2E6-FA65-4817-9FDE-DEABDEAE924D}" type="pres">
      <dgm:prSet presAssocID="{EC5008EE-7450-4ADC-9FBF-349CA60EA8F8}" presName="horFlow" presStyleCnt="0"/>
      <dgm:spPr/>
    </dgm:pt>
    <dgm:pt modelId="{E31C7198-E433-460B-B361-4FEF1832D9C0}" type="pres">
      <dgm:prSet presAssocID="{EC5008EE-7450-4ADC-9FBF-349CA60EA8F8}" presName="bigChev" presStyleLbl="node1" presStyleIdx="2" presStyleCnt="4" custScaleX="17983" custScaleY="22774" custLinFactX="52965" custLinFactNeighborX="100000" custLinFactNeighborY="-235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F5E14067-F0DF-4A04-A45F-F4FCC014E574}" type="pres">
      <dgm:prSet presAssocID="{02AD9745-180C-44F2-B262-058705267A24}" presName="parTrans" presStyleCnt="0"/>
      <dgm:spPr/>
    </dgm:pt>
    <dgm:pt modelId="{5209AAAD-5ED8-4716-9380-1CCC258B65BF}" type="pres">
      <dgm:prSet presAssocID="{B0C0284F-872F-494F-BF93-EC3C176B9BC0}" presName="node" presStyleLbl="alignAccFollowNode1" presStyleIdx="2" presStyleCnt="4" custScaleX="80178" custScaleY="27160" custLinFactNeighborX="-41807" custLinFactNeighborY="-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82C11-7C90-405F-8BF3-E9820DADE090}" type="pres">
      <dgm:prSet presAssocID="{EC5008EE-7450-4ADC-9FBF-349CA60EA8F8}" presName="vSp" presStyleCnt="0"/>
      <dgm:spPr/>
    </dgm:pt>
    <dgm:pt modelId="{F5AE2201-52D6-4A50-B69D-2FBFAB24E14C}" type="pres">
      <dgm:prSet presAssocID="{6D576B10-3331-438A-A634-24A46866A516}" presName="horFlow" presStyleCnt="0"/>
      <dgm:spPr/>
    </dgm:pt>
    <dgm:pt modelId="{7505F27E-C0AC-4819-B170-B62737E66B6B}" type="pres">
      <dgm:prSet presAssocID="{6D576B10-3331-438A-A634-24A46866A516}" presName="bigChev" presStyleLbl="node1" presStyleIdx="3" presStyleCnt="4" custScaleX="17984" custScaleY="22774" custLinFactX="52965" custLinFactNeighborX="100000" custLinFactNeighborY="-5830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2A88DCE1-9539-4DFD-927C-7A03EBA45299}" type="pres">
      <dgm:prSet presAssocID="{5F5EDE7F-17DA-4431-A2A3-E396E1EEF2C9}" presName="parTrans" presStyleCnt="0"/>
      <dgm:spPr/>
    </dgm:pt>
    <dgm:pt modelId="{C4C6DDEE-1E21-41C8-9513-9BD31BABB633}" type="pres">
      <dgm:prSet presAssocID="{93DD8CD8-7E9B-4222-82C8-5520012ECAED}" presName="node" presStyleLbl="alignAccFollowNode1" presStyleIdx="3" presStyleCnt="4" custScaleX="80178" custScaleY="27160" custLinFactNeighborX="-41807" custLinFactNeighborY="-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5E2A2-6A49-40DE-88EF-08DA18F93671}" srcId="{52067D1E-7A8A-4C7F-BFB2-8632F6578630}" destId="{0216A06E-5264-4BF7-9017-3CC768BB5112}" srcOrd="1" destOrd="0" parTransId="{6BE2856A-F73F-47C3-8B6B-3BE4C157CB32}" sibTransId="{89C6F2E3-447F-4D6B-AAEC-3F3D6AEDB08B}"/>
    <dgm:cxn modelId="{11E0DB48-CCA5-4007-B75F-F52FFE1648E1}" type="presOf" srcId="{71C2F8E3-F0FA-4748-A057-939B0AF4D516}" destId="{32DBE827-7437-4E76-B3DB-46F92CF8759F}" srcOrd="0" destOrd="0" presId="urn:microsoft.com/office/officeart/2005/8/layout/lProcess3"/>
    <dgm:cxn modelId="{F5B009A8-35CE-4406-89C9-F94756DEF2D9}" srcId="{52067D1E-7A8A-4C7F-BFB2-8632F6578630}" destId="{6D576B10-3331-438A-A634-24A46866A516}" srcOrd="3" destOrd="0" parTransId="{1D8B7D8F-E039-4096-BF6E-8E7D3D3C58D4}" sibTransId="{B9D53E0D-8D95-4BF2-A77D-6D38E77B65E3}"/>
    <dgm:cxn modelId="{50F25792-07AF-4EB7-8440-0B1E823D963A}" type="presOf" srcId="{93DD8CD8-7E9B-4222-82C8-5520012ECAED}" destId="{C4C6DDEE-1E21-41C8-9513-9BD31BABB633}" srcOrd="0" destOrd="0" presId="urn:microsoft.com/office/officeart/2005/8/layout/lProcess3"/>
    <dgm:cxn modelId="{3E3120C5-8A30-4139-B490-A7B27F3A20A6}" type="presOf" srcId="{B0C0284F-872F-494F-BF93-EC3C176B9BC0}" destId="{5209AAAD-5ED8-4716-9380-1CCC258B65BF}" srcOrd="0" destOrd="0" presId="urn:microsoft.com/office/officeart/2005/8/layout/lProcess3"/>
    <dgm:cxn modelId="{7B8741D7-923C-4B09-BD80-188AF283922C}" type="presOf" srcId="{52067D1E-7A8A-4C7F-BFB2-8632F6578630}" destId="{36767B35-79D0-4A1F-8EB5-BDA3C31469AC}" srcOrd="0" destOrd="0" presId="urn:microsoft.com/office/officeart/2005/8/layout/lProcess3"/>
    <dgm:cxn modelId="{42D97335-C58D-4B0A-A70A-42704DD03A72}" type="presOf" srcId="{EC5008EE-7450-4ADC-9FBF-349CA60EA8F8}" destId="{E31C7198-E433-460B-B361-4FEF1832D9C0}" srcOrd="0" destOrd="0" presId="urn:microsoft.com/office/officeart/2005/8/layout/lProcess3"/>
    <dgm:cxn modelId="{604AEFA9-4F14-4F59-9953-B47D82494923}" type="presOf" srcId="{0216A06E-5264-4BF7-9017-3CC768BB5112}" destId="{507903BD-BB48-4E8B-B93F-C5E9345CA402}" srcOrd="0" destOrd="0" presId="urn:microsoft.com/office/officeart/2005/8/layout/lProcess3"/>
    <dgm:cxn modelId="{5559E8BD-4740-432D-947A-6E96CA8A3EF4}" type="presOf" srcId="{A791DF52-6D8D-48D4-B0D8-52EBCA4943EC}" destId="{6632E8F0-43C6-421E-9238-21FA36C26B7A}" srcOrd="0" destOrd="0" presId="urn:microsoft.com/office/officeart/2005/8/layout/lProcess3"/>
    <dgm:cxn modelId="{3DEDB6DA-A547-416C-B4FA-B23E16948339}" srcId="{5ECF4276-AA26-44B8-B751-8E90FBFDC823}" destId="{A791DF52-6D8D-48D4-B0D8-52EBCA4943EC}" srcOrd="0" destOrd="0" parTransId="{63FB3633-C366-472D-BB6E-CACB3D8B43A3}" sibTransId="{69019821-6E4C-4838-8CA1-7D3B8D01EDB2}"/>
    <dgm:cxn modelId="{E7678D74-25EE-4787-A3CF-7DCCD0D78BE3}" type="presOf" srcId="{5ECF4276-AA26-44B8-B751-8E90FBFDC823}" destId="{531C5DD9-D180-4962-AA75-44C95D9DCC77}" srcOrd="0" destOrd="0" presId="urn:microsoft.com/office/officeart/2005/8/layout/lProcess3"/>
    <dgm:cxn modelId="{C97DE7A5-0045-47B7-803A-01C31EB23AD5}" srcId="{52067D1E-7A8A-4C7F-BFB2-8632F6578630}" destId="{EC5008EE-7450-4ADC-9FBF-349CA60EA8F8}" srcOrd="2" destOrd="0" parTransId="{8BD81489-3E4F-47DF-8523-48C0E3207699}" sibTransId="{000C6FCB-A9E5-4DE0-9E33-9D1282044BDB}"/>
    <dgm:cxn modelId="{A6CFEB48-7A6B-4BFD-B09C-B60C5002E35E}" srcId="{EC5008EE-7450-4ADC-9FBF-349CA60EA8F8}" destId="{B0C0284F-872F-494F-BF93-EC3C176B9BC0}" srcOrd="0" destOrd="0" parTransId="{02AD9745-180C-44F2-B262-058705267A24}" sibTransId="{E0E4CC7A-08BC-44A5-9182-3C4E6D8F2831}"/>
    <dgm:cxn modelId="{6CC85392-03C8-44D2-B8FF-29007EEC51B7}" type="presOf" srcId="{6D576B10-3331-438A-A634-24A46866A516}" destId="{7505F27E-C0AC-4819-B170-B62737E66B6B}" srcOrd="0" destOrd="0" presId="urn:microsoft.com/office/officeart/2005/8/layout/lProcess3"/>
    <dgm:cxn modelId="{1B6AAA0F-6376-4FB1-BB4B-A9F8C96CE286}" srcId="{6D576B10-3331-438A-A634-24A46866A516}" destId="{93DD8CD8-7E9B-4222-82C8-5520012ECAED}" srcOrd="0" destOrd="0" parTransId="{5F5EDE7F-17DA-4431-A2A3-E396E1EEF2C9}" sibTransId="{40C9CBCD-2ADD-436E-AB4C-08B325FC2564}"/>
    <dgm:cxn modelId="{B8FA20BB-478B-4D65-8FCC-E4E68659A116}" srcId="{0216A06E-5264-4BF7-9017-3CC768BB5112}" destId="{71C2F8E3-F0FA-4748-A057-939B0AF4D516}" srcOrd="0" destOrd="0" parTransId="{1D47BC87-37BD-4DCD-8BD8-83A93CC6459D}" sibTransId="{10A216E4-BE1A-435A-B7EB-1DF6897AFF30}"/>
    <dgm:cxn modelId="{7ECB9AFB-7995-45DB-9ED8-41F3ED3D749F}" srcId="{52067D1E-7A8A-4C7F-BFB2-8632F6578630}" destId="{5ECF4276-AA26-44B8-B751-8E90FBFDC823}" srcOrd="0" destOrd="0" parTransId="{46C70B20-9195-4737-961E-D2A187A75AA5}" sibTransId="{B84D3E93-786B-4280-99EE-01D89ACEA18B}"/>
    <dgm:cxn modelId="{C0F4FBA0-39B4-4045-ADB5-02981B181A1B}" type="presParOf" srcId="{36767B35-79D0-4A1F-8EB5-BDA3C31469AC}" destId="{3B1C1893-F32A-42E5-8CFA-5FBF17706974}" srcOrd="0" destOrd="0" presId="urn:microsoft.com/office/officeart/2005/8/layout/lProcess3"/>
    <dgm:cxn modelId="{96D30001-7587-4125-ACBD-6105CF688617}" type="presParOf" srcId="{3B1C1893-F32A-42E5-8CFA-5FBF17706974}" destId="{531C5DD9-D180-4962-AA75-44C95D9DCC77}" srcOrd="0" destOrd="0" presId="urn:microsoft.com/office/officeart/2005/8/layout/lProcess3"/>
    <dgm:cxn modelId="{777B021E-5E1D-4214-B326-2AC284107CAF}" type="presParOf" srcId="{3B1C1893-F32A-42E5-8CFA-5FBF17706974}" destId="{AE08E23F-2701-44CB-9C71-D00308B2C681}" srcOrd="1" destOrd="0" presId="urn:microsoft.com/office/officeart/2005/8/layout/lProcess3"/>
    <dgm:cxn modelId="{E9E07633-9F9B-4958-B442-6D428F01634F}" type="presParOf" srcId="{3B1C1893-F32A-42E5-8CFA-5FBF17706974}" destId="{6632E8F0-43C6-421E-9238-21FA36C26B7A}" srcOrd="2" destOrd="0" presId="urn:microsoft.com/office/officeart/2005/8/layout/lProcess3"/>
    <dgm:cxn modelId="{657EFAC5-B746-4DDC-9F82-6A74DDB0A27C}" type="presParOf" srcId="{36767B35-79D0-4A1F-8EB5-BDA3C31469AC}" destId="{BB1BF15C-CF71-49B0-8ECC-E8BFFD7AAB69}" srcOrd="1" destOrd="0" presId="urn:microsoft.com/office/officeart/2005/8/layout/lProcess3"/>
    <dgm:cxn modelId="{496D3D50-EDF9-4614-90D3-16BF0764BC29}" type="presParOf" srcId="{36767B35-79D0-4A1F-8EB5-BDA3C31469AC}" destId="{73D8013D-E738-4805-8186-03FBF684E97A}" srcOrd="2" destOrd="0" presId="urn:microsoft.com/office/officeart/2005/8/layout/lProcess3"/>
    <dgm:cxn modelId="{182B39A6-68BE-42D2-BC5F-D6DED54083F6}" type="presParOf" srcId="{73D8013D-E738-4805-8186-03FBF684E97A}" destId="{507903BD-BB48-4E8B-B93F-C5E9345CA402}" srcOrd="0" destOrd="0" presId="urn:microsoft.com/office/officeart/2005/8/layout/lProcess3"/>
    <dgm:cxn modelId="{E286821D-C55A-4050-B4ED-ED9C3A46CADF}" type="presParOf" srcId="{73D8013D-E738-4805-8186-03FBF684E97A}" destId="{6543F026-AEE6-418F-8541-92A396233D10}" srcOrd="1" destOrd="0" presId="urn:microsoft.com/office/officeart/2005/8/layout/lProcess3"/>
    <dgm:cxn modelId="{C0028C29-CD75-4FB3-B64B-7840B63E27FE}" type="presParOf" srcId="{73D8013D-E738-4805-8186-03FBF684E97A}" destId="{32DBE827-7437-4E76-B3DB-46F92CF8759F}" srcOrd="2" destOrd="0" presId="urn:microsoft.com/office/officeart/2005/8/layout/lProcess3"/>
    <dgm:cxn modelId="{44E6C868-DEBB-4128-B1BD-F40571C0F9E2}" type="presParOf" srcId="{36767B35-79D0-4A1F-8EB5-BDA3C31469AC}" destId="{018CE00C-0172-4208-BC88-CC315B546C30}" srcOrd="3" destOrd="0" presId="urn:microsoft.com/office/officeart/2005/8/layout/lProcess3"/>
    <dgm:cxn modelId="{FB7A2DCC-AF41-4253-ABFA-E11D06CDF45C}" type="presParOf" srcId="{36767B35-79D0-4A1F-8EB5-BDA3C31469AC}" destId="{2643F2E6-FA65-4817-9FDE-DEABDEAE924D}" srcOrd="4" destOrd="0" presId="urn:microsoft.com/office/officeart/2005/8/layout/lProcess3"/>
    <dgm:cxn modelId="{26835C89-E7C5-428D-934A-F717B45057DA}" type="presParOf" srcId="{2643F2E6-FA65-4817-9FDE-DEABDEAE924D}" destId="{E31C7198-E433-460B-B361-4FEF1832D9C0}" srcOrd="0" destOrd="0" presId="urn:microsoft.com/office/officeart/2005/8/layout/lProcess3"/>
    <dgm:cxn modelId="{7E2729F9-3B17-4344-BA40-22774CD0B2A2}" type="presParOf" srcId="{2643F2E6-FA65-4817-9FDE-DEABDEAE924D}" destId="{F5E14067-F0DF-4A04-A45F-F4FCC014E574}" srcOrd="1" destOrd="0" presId="urn:microsoft.com/office/officeart/2005/8/layout/lProcess3"/>
    <dgm:cxn modelId="{47AD431E-5F30-4648-8D9D-4CE48C215227}" type="presParOf" srcId="{2643F2E6-FA65-4817-9FDE-DEABDEAE924D}" destId="{5209AAAD-5ED8-4716-9380-1CCC258B65BF}" srcOrd="2" destOrd="0" presId="urn:microsoft.com/office/officeart/2005/8/layout/lProcess3"/>
    <dgm:cxn modelId="{E5B758CC-9BE0-4912-93E0-437B81B34196}" type="presParOf" srcId="{36767B35-79D0-4A1F-8EB5-BDA3C31469AC}" destId="{03C82C11-7C90-405F-8BF3-E9820DADE090}" srcOrd="5" destOrd="0" presId="urn:microsoft.com/office/officeart/2005/8/layout/lProcess3"/>
    <dgm:cxn modelId="{57F47EE9-51BD-4BCD-A245-2F5EE4198984}" type="presParOf" srcId="{36767B35-79D0-4A1F-8EB5-BDA3C31469AC}" destId="{F5AE2201-52D6-4A50-B69D-2FBFAB24E14C}" srcOrd="6" destOrd="0" presId="urn:microsoft.com/office/officeart/2005/8/layout/lProcess3"/>
    <dgm:cxn modelId="{1D98F75D-FF7A-46E2-BAAA-9B6208CE7DBC}" type="presParOf" srcId="{F5AE2201-52D6-4A50-B69D-2FBFAB24E14C}" destId="{7505F27E-C0AC-4819-B170-B62737E66B6B}" srcOrd="0" destOrd="0" presId="urn:microsoft.com/office/officeart/2005/8/layout/lProcess3"/>
    <dgm:cxn modelId="{75ABF03F-066A-4DD8-A8BE-7F7F1CDCFA2F}" type="presParOf" srcId="{F5AE2201-52D6-4A50-B69D-2FBFAB24E14C}" destId="{2A88DCE1-9539-4DFD-927C-7A03EBA45299}" srcOrd="1" destOrd="0" presId="urn:microsoft.com/office/officeart/2005/8/layout/lProcess3"/>
    <dgm:cxn modelId="{9B4340F7-841A-46BB-8AF7-541A3FCAA612}" type="presParOf" srcId="{F5AE2201-52D6-4A50-B69D-2FBFAB24E14C}" destId="{C4C6DDEE-1E21-41C8-9513-9BD31BABB63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по току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Не рекомендуется для АСТГ, так как это принцип резервных устройств АЛАР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324BE6B-869F-40D1-B5FD-AAC917FC0EF3}" type="pres">
      <dgm:prSet presAssocID="{52750002-7D56-4CE6-8B8C-121DBAEB7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60EE-5623-48DB-92CB-F5C73F9F1FF9}" type="pres">
      <dgm:prSet presAssocID="{BAC15AFA-18F2-435F-AC10-2EBBA2D9DCD9}" presName="node" presStyleLbl="node1" presStyleIdx="0" presStyleCnt="2" custScaleX="130408" custLinFactNeighborX="-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C5A94-E878-43BD-A030-B9A09844B5DF}" type="pres">
      <dgm:prSet presAssocID="{E0DBBC76-3B92-4E71-B735-1D8F6B53C495}" presName="sibTrans" presStyleLbl="sibTrans2D1" presStyleIdx="0" presStyleCnt="1" custScaleX="149328" custScaleY="60116" custLinFactNeighborX="-962" custLinFactNeighborY="2933"/>
      <dgm:spPr/>
      <dgm:t>
        <a:bodyPr/>
        <a:lstStyle/>
        <a:p>
          <a:endParaRPr lang="ru-RU"/>
        </a:p>
      </dgm:t>
    </dgm:pt>
    <dgm:pt modelId="{AE909296-DDB9-4311-8C89-C9C88D27C462}" type="pres">
      <dgm:prSet presAssocID="{E0DBBC76-3B92-4E71-B735-1D8F6B53C49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5837C9C-2683-4DB7-ADA4-C2076927C0E5}" type="pres">
      <dgm:prSet presAssocID="{69FE0460-6FB8-41D5-B34F-8C0E35218BD3}" presName="node" presStyleLbl="node1" presStyleIdx="1" presStyleCnt="2" custScaleX="20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0EAE8-6259-4DAA-BC8D-6B775D53D55D}" type="presOf" srcId="{52750002-7D56-4CE6-8B8C-121DBAEB75E1}" destId="{2324BE6B-869F-40D1-B5FD-AAC917FC0EF3}" srcOrd="0" destOrd="0" presId="urn:microsoft.com/office/officeart/2005/8/layout/process1"/>
    <dgm:cxn modelId="{2D09D612-8B02-4E67-9FA2-A731E0E7958B}" type="presOf" srcId="{E0DBBC76-3B92-4E71-B735-1D8F6B53C495}" destId="{50EC5A94-E878-43BD-A030-B9A09844B5DF}" srcOrd="0" destOrd="0" presId="urn:microsoft.com/office/officeart/2005/8/layout/process1"/>
    <dgm:cxn modelId="{E6434EE1-84F5-4C15-9E4A-18CFA80FC518}" type="presOf" srcId="{69FE0460-6FB8-41D5-B34F-8C0E35218BD3}" destId="{A5837C9C-2683-4DB7-ADA4-C2076927C0E5}" srcOrd="0" destOrd="0" presId="urn:microsoft.com/office/officeart/2005/8/layout/process1"/>
    <dgm:cxn modelId="{418B5736-106C-48B6-8EF3-E20E7620FDDB}" type="presOf" srcId="{E0DBBC76-3B92-4E71-B735-1D8F6B53C495}" destId="{AE909296-DDB9-4311-8C89-C9C88D27C462}" srcOrd="1" destOrd="0" presId="urn:microsoft.com/office/officeart/2005/8/layout/process1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9F8A376F-B509-40CD-911A-C4AA6F03A0E7}" type="presOf" srcId="{BAC15AFA-18F2-435F-AC10-2EBBA2D9DCD9}" destId="{8E0460EE-5623-48DB-92CB-F5C73F9F1FF9}" srcOrd="0" destOrd="0" presId="urn:microsoft.com/office/officeart/2005/8/layout/process1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FFC04831-24B2-4169-B6A8-E57A097BF2C7}" type="presParOf" srcId="{2324BE6B-869F-40D1-B5FD-AAC917FC0EF3}" destId="{8E0460EE-5623-48DB-92CB-F5C73F9F1FF9}" srcOrd="0" destOrd="0" presId="urn:microsoft.com/office/officeart/2005/8/layout/process1"/>
    <dgm:cxn modelId="{68C32F77-56B9-4A03-ADFF-FDA6E280A130}" type="presParOf" srcId="{2324BE6B-869F-40D1-B5FD-AAC917FC0EF3}" destId="{50EC5A94-E878-43BD-A030-B9A09844B5DF}" srcOrd="1" destOrd="0" presId="urn:microsoft.com/office/officeart/2005/8/layout/process1"/>
    <dgm:cxn modelId="{5C61FEDB-90DE-42B6-8C1F-C145D4EF6966}" type="presParOf" srcId="{50EC5A94-E878-43BD-A030-B9A09844B5DF}" destId="{AE909296-DDB9-4311-8C89-C9C88D27C462}" srcOrd="0" destOrd="0" presId="urn:microsoft.com/office/officeart/2005/8/layout/process1"/>
    <dgm:cxn modelId="{59FC501B-53F1-43E9-B9BA-647303B3F1B3}" type="presParOf" srcId="{2324BE6B-869F-40D1-B5FD-AAC917FC0EF3}" destId="{A5837C9C-2683-4DB7-ADA4-C2076927C0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                  по сопротивлению             со счётчиком циклов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Подходит для АСТГ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324BE6B-869F-40D1-B5FD-AAC917FC0EF3}" type="pres">
      <dgm:prSet presAssocID="{52750002-7D56-4CE6-8B8C-121DBAEB7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60EE-5623-48DB-92CB-F5C73F9F1FF9}" type="pres">
      <dgm:prSet presAssocID="{BAC15AFA-18F2-435F-AC10-2EBBA2D9DCD9}" presName="node" presStyleLbl="node1" presStyleIdx="0" presStyleCnt="2" custScaleX="130408" custLinFactNeighborX="-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C5A94-E878-43BD-A030-B9A09844B5DF}" type="pres">
      <dgm:prSet presAssocID="{E0DBBC76-3B92-4E71-B735-1D8F6B53C495}" presName="sibTrans" presStyleLbl="sibTrans2D1" presStyleIdx="0" presStyleCnt="1" custScaleX="149328" custScaleY="60116" custLinFactNeighborX="-962" custLinFactNeighborY="2933"/>
      <dgm:spPr/>
      <dgm:t>
        <a:bodyPr/>
        <a:lstStyle/>
        <a:p>
          <a:endParaRPr lang="ru-RU"/>
        </a:p>
      </dgm:t>
    </dgm:pt>
    <dgm:pt modelId="{AE909296-DDB9-4311-8C89-C9C88D27C462}" type="pres">
      <dgm:prSet presAssocID="{E0DBBC76-3B92-4E71-B735-1D8F6B53C49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5837C9C-2683-4DB7-ADA4-C2076927C0E5}" type="pres">
      <dgm:prSet presAssocID="{69FE0460-6FB8-41D5-B34F-8C0E35218BD3}" presName="node" presStyleLbl="node1" presStyleIdx="1" presStyleCnt="2" custScaleX="20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9F0A3-F429-4E17-9159-2F49EA13E6C2}" type="presOf" srcId="{BAC15AFA-18F2-435F-AC10-2EBBA2D9DCD9}" destId="{8E0460EE-5623-48DB-92CB-F5C73F9F1FF9}" srcOrd="0" destOrd="0" presId="urn:microsoft.com/office/officeart/2005/8/layout/process1"/>
    <dgm:cxn modelId="{205DFFB5-5B6C-4E0A-A35C-BD4D8F270526}" type="presOf" srcId="{52750002-7D56-4CE6-8B8C-121DBAEB75E1}" destId="{2324BE6B-869F-40D1-B5FD-AAC917FC0EF3}" srcOrd="0" destOrd="0" presId="urn:microsoft.com/office/officeart/2005/8/layout/process1"/>
    <dgm:cxn modelId="{C9D81740-68EB-4115-9CB7-CE5619A556DA}" type="presOf" srcId="{E0DBBC76-3B92-4E71-B735-1D8F6B53C495}" destId="{50EC5A94-E878-43BD-A030-B9A09844B5DF}" srcOrd="0" destOrd="0" presId="urn:microsoft.com/office/officeart/2005/8/layout/process1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DFC207B5-9ACC-4EBD-B6A0-A8872DF194D5}" type="presOf" srcId="{69FE0460-6FB8-41D5-B34F-8C0E35218BD3}" destId="{A5837C9C-2683-4DB7-ADA4-C2076927C0E5}" srcOrd="0" destOrd="0" presId="urn:microsoft.com/office/officeart/2005/8/layout/process1"/>
    <dgm:cxn modelId="{F7CA6103-3D66-49A9-8E45-CDC69CA3D948}" type="presOf" srcId="{E0DBBC76-3B92-4E71-B735-1D8F6B53C495}" destId="{AE909296-DDB9-4311-8C89-C9C88D27C462}" srcOrd="1" destOrd="0" presId="urn:microsoft.com/office/officeart/2005/8/layout/process1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12F34EF0-A3C2-4FC9-B2FA-EEE3D98D22AE}" type="presParOf" srcId="{2324BE6B-869F-40D1-B5FD-AAC917FC0EF3}" destId="{8E0460EE-5623-48DB-92CB-F5C73F9F1FF9}" srcOrd="0" destOrd="0" presId="urn:microsoft.com/office/officeart/2005/8/layout/process1"/>
    <dgm:cxn modelId="{7C81B38A-9D0D-4D60-8661-3DDF00077567}" type="presParOf" srcId="{2324BE6B-869F-40D1-B5FD-AAC917FC0EF3}" destId="{50EC5A94-E878-43BD-A030-B9A09844B5DF}" srcOrd="1" destOrd="0" presId="urn:microsoft.com/office/officeart/2005/8/layout/process1"/>
    <dgm:cxn modelId="{E7A78949-4E48-48A4-A610-56430314B5BB}" type="presParOf" srcId="{50EC5A94-E878-43BD-A030-B9A09844B5DF}" destId="{AE909296-DDB9-4311-8C89-C9C88D27C462}" srcOrd="0" destOrd="0" presId="urn:microsoft.com/office/officeart/2005/8/layout/process1"/>
    <dgm:cxn modelId="{0C88D863-488E-47E4-BEE9-807740D16EFD}" type="presParOf" srcId="{2324BE6B-869F-40D1-B5FD-AAC917FC0EF3}" destId="{A5837C9C-2683-4DB7-ADA4-C2076927C0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                  по переходу взаимного угла через 180</a:t>
          </a:r>
          <a:r>
            <a:rPr lang="en-US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º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Не подходит для АСТГ без проработки изменений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324BE6B-869F-40D1-B5FD-AAC917FC0EF3}" type="pres">
      <dgm:prSet presAssocID="{52750002-7D56-4CE6-8B8C-121DBAEB7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60EE-5623-48DB-92CB-F5C73F9F1FF9}" type="pres">
      <dgm:prSet presAssocID="{BAC15AFA-18F2-435F-AC10-2EBBA2D9DCD9}" presName="node" presStyleLbl="node1" presStyleIdx="0" presStyleCnt="2" custScaleX="130408" custLinFactNeighborX="-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C5A94-E878-43BD-A030-B9A09844B5DF}" type="pres">
      <dgm:prSet presAssocID="{E0DBBC76-3B92-4E71-B735-1D8F6B53C495}" presName="sibTrans" presStyleLbl="sibTrans2D1" presStyleIdx="0" presStyleCnt="1" custScaleX="149328" custScaleY="60116" custLinFactNeighborX="-962" custLinFactNeighborY="2933"/>
      <dgm:spPr/>
      <dgm:t>
        <a:bodyPr/>
        <a:lstStyle/>
        <a:p>
          <a:endParaRPr lang="ru-RU"/>
        </a:p>
      </dgm:t>
    </dgm:pt>
    <dgm:pt modelId="{AE909296-DDB9-4311-8C89-C9C88D27C462}" type="pres">
      <dgm:prSet presAssocID="{E0DBBC76-3B92-4E71-B735-1D8F6B53C49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5837C9C-2683-4DB7-ADA4-C2076927C0E5}" type="pres">
      <dgm:prSet presAssocID="{69FE0460-6FB8-41D5-B34F-8C0E35218BD3}" presName="node" presStyleLbl="node1" presStyleIdx="1" presStyleCnt="2" custScaleX="20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3A157-EC62-465D-8889-F052C8E7C8D9}" type="presOf" srcId="{E0DBBC76-3B92-4E71-B735-1D8F6B53C495}" destId="{50EC5A94-E878-43BD-A030-B9A09844B5DF}" srcOrd="0" destOrd="0" presId="urn:microsoft.com/office/officeart/2005/8/layout/process1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BA46A215-02B4-4D23-A0EB-05DFCAE8DF00}" type="presOf" srcId="{69FE0460-6FB8-41D5-B34F-8C0E35218BD3}" destId="{A5837C9C-2683-4DB7-ADA4-C2076927C0E5}" srcOrd="0" destOrd="0" presId="urn:microsoft.com/office/officeart/2005/8/layout/process1"/>
    <dgm:cxn modelId="{F501162D-6753-4B2F-A550-0353C7CB4E56}" type="presOf" srcId="{E0DBBC76-3B92-4E71-B735-1D8F6B53C495}" destId="{AE909296-DDB9-4311-8C89-C9C88D27C462}" srcOrd="1" destOrd="0" presId="urn:microsoft.com/office/officeart/2005/8/layout/process1"/>
    <dgm:cxn modelId="{84585467-90AA-4151-8CDD-D7896716C651}" type="presOf" srcId="{BAC15AFA-18F2-435F-AC10-2EBBA2D9DCD9}" destId="{8E0460EE-5623-48DB-92CB-F5C73F9F1FF9}" srcOrd="0" destOrd="0" presId="urn:microsoft.com/office/officeart/2005/8/layout/process1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E7226D4B-EC27-4C28-96EA-2C6CF12B5E28}" type="presOf" srcId="{52750002-7D56-4CE6-8B8C-121DBAEB75E1}" destId="{2324BE6B-869F-40D1-B5FD-AAC917FC0EF3}" srcOrd="0" destOrd="0" presId="urn:microsoft.com/office/officeart/2005/8/layout/process1"/>
    <dgm:cxn modelId="{81AEE683-BCFD-4804-ADC1-4C0588E96CD0}" type="presParOf" srcId="{2324BE6B-869F-40D1-B5FD-AAC917FC0EF3}" destId="{8E0460EE-5623-48DB-92CB-F5C73F9F1FF9}" srcOrd="0" destOrd="0" presId="urn:microsoft.com/office/officeart/2005/8/layout/process1"/>
    <dgm:cxn modelId="{E59DDEF3-DE7D-45BB-AFF3-7B1FD3558293}" type="presParOf" srcId="{2324BE6B-869F-40D1-B5FD-AAC917FC0EF3}" destId="{50EC5A94-E878-43BD-A030-B9A09844B5DF}" srcOrd="1" destOrd="0" presId="urn:microsoft.com/office/officeart/2005/8/layout/process1"/>
    <dgm:cxn modelId="{9E20F238-412F-44A6-9BE6-A9F957887A25}" type="presParOf" srcId="{50EC5A94-E878-43BD-A030-B9A09844B5DF}" destId="{AE909296-DDB9-4311-8C89-C9C88D27C462}" srcOrd="0" destOrd="0" presId="urn:microsoft.com/office/officeart/2005/8/layout/process1"/>
    <dgm:cxn modelId="{A9C03E16-4D06-4E39-AE03-E562F20021E6}" type="presParOf" srcId="{2324BE6B-869F-40D1-B5FD-AAC917FC0EF3}" destId="{A5837C9C-2683-4DB7-ADA4-C2076927C0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по параметрам взаимного угла и мощности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Подходит для АСТГ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2324BE6B-869F-40D1-B5FD-AAC917FC0EF3}" type="pres">
      <dgm:prSet presAssocID="{52750002-7D56-4CE6-8B8C-121DBAEB7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60EE-5623-48DB-92CB-F5C73F9F1FF9}" type="pres">
      <dgm:prSet presAssocID="{BAC15AFA-18F2-435F-AC10-2EBBA2D9DCD9}" presName="node" presStyleLbl="node1" presStyleIdx="0" presStyleCnt="2" custScaleX="130408" custLinFactNeighborX="-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C5A94-E878-43BD-A030-B9A09844B5DF}" type="pres">
      <dgm:prSet presAssocID="{E0DBBC76-3B92-4E71-B735-1D8F6B53C495}" presName="sibTrans" presStyleLbl="sibTrans2D1" presStyleIdx="0" presStyleCnt="1" custScaleX="149328" custScaleY="60116" custLinFactNeighborX="-962" custLinFactNeighborY="2933"/>
      <dgm:spPr/>
      <dgm:t>
        <a:bodyPr/>
        <a:lstStyle/>
        <a:p>
          <a:endParaRPr lang="ru-RU"/>
        </a:p>
      </dgm:t>
    </dgm:pt>
    <dgm:pt modelId="{AE909296-DDB9-4311-8C89-C9C88D27C462}" type="pres">
      <dgm:prSet presAssocID="{E0DBBC76-3B92-4E71-B735-1D8F6B53C49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5837C9C-2683-4DB7-ADA4-C2076927C0E5}" type="pres">
      <dgm:prSet presAssocID="{69FE0460-6FB8-41D5-B34F-8C0E35218BD3}" presName="node" presStyleLbl="node1" presStyleIdx="1" presStyleCnt="2" custScaleX="20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341FD-4B7F-4B81-B6F8-A6E0646315F8}" type="presOf" srcId="{BAC15AFA-18F2-435F-AC10-2EBBA2D9DCD9}" destId="{8E0460EE-5623-48DB-92CB-F5C73F9F1FF9}" srcOrd="0" destOrd="0" presId="urn:microsoft.com/office/officeart/2005/8/layout/process1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B8262DE0-8C2A-4E9F-95BE-6D089DF2A68B}" type="presOf" srcId="{52750002-7D56-4CE6-8B8C-121DBAEB75E1}" destId="{2324BE6B-869F-40D1-B5FD-AAC917FC0EF3}" srcOrd="0" destOrd="0" presId="urn:microsoft.com/office/officeart/2005/8/layout/process1"/>
    <dgm:cxn modelId="{0677B8CE-62B2-4AD5-BF82-F530C4FF36CB}" type="presOf" srcId="{E0DBBC76-3B92-4E71-B735-1D8F6B53C495}" destId="{50EC5A94-E878-43BD-A030-B9A09844B5DF}" srcOrd="0" destOrd="0" presId="urn:microsoft.com/office/officeart/2005/8/layout/process1"/>
    <dgm:cxn modelId="{22527B9B-996D-4355-8501-E04A02EF8668}" type="presOf" srcId="{E0DBBC76-3B92-4E71-B735-1D8F6B53C495}" destId="{AE909296-DDB9-4311-8C89-C9C88D27C462}" srcOrd="1" destOrd="0" presId="urn:microsoft.com/office/officeart/2005/8/layout/process1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4BB89FA5-F825-4E41-A5B0-8BCB5224BCD0}" type="presOf" srcId="{69FE0460-6FB8-41D5-B34F-8C0E35218BD3}" destId="{A5837C9C-2683-4DB7-ADA4-C2076927C0E5}" srcOrd="0" destOrd="0" presId="urn:microsoft.com/office/officeart/2005/8/layout/process1"/>
    <dgm:cxn modelId="{9893A962-89E2-4C4A-97C1-350A629B3E78}" type="presParOf" srcId="{2324BE6B-869F-40D1-B5FD-AAC917FC0EF3}" destId="{8E0460EE-5623-48DB-92CB-F5C73F9F1FF9}" srcOrd="0" destOrd="0" presId="urn:microsoft.com/office/officeart/2005/8/layout/process1"/>
    <dgm:cxn modelId="{B0A7DBB0-9B4B-46E4-B74B-952B14001103}" type="presParOf" srcId="{2324BE6B-869F-40D1-B5FD-AAC917FC0EF3}" destId="{50EC5A94-E878-43BD-A030-B9A09844B5DF}" srcOrd="1" destOrd="0" presId="urn:microsoft.com/office/officeart/2005/8/layout/process1"/>
    <dgm:cxn modelId="{DE75E157-69F5-4E78-B61C-74A91927D474}" type="presParOf" srcId="{50EC5A94-E878-43BD-A030-B9A09844B5DF}" destId="{AE909296-DDB9-4311-8C89-C9C88D27C462}" srcOrd="0" destOrd="0" presId="urn:microsoft.com/office/officeart/2005/8/layout/process1"/>
    <dgm:cxn modelId="{927F2743-9B9A-42F2-9B88-58DB29C04CAB}" type="presParOf" srcId="{2324BE6B-869F-40D1-B5FD-AAC917FC0EF3}" destId="{A5837C9C-2683-4DB7-ADA4-C2076927C0E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1DB15-5E5F-4F2F-B8D3-9C79DE704D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A1AFE-D789-45AA-9E98-9EA769AA0F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при нестабильном источнике механической энергии (нетрадиционном) </a:t>
          </a:r>
          <a:endParaRPr lang="ru-RU" sz="2000" b="1" dirty="0">
            <a:latin typeface="+mj-lt"/>
          </a:endParaRPr>
        </a:p>
      </dgm:t>
    </dgm:pt>
    <dgm:pt modelId="{EECA5007-4727-4689-A75A-526A25ED98FE}" type="par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DE47B5-6AD2-4487-A453-E8AAD5C311E3}" type="sib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C68E30B-6156-48A0-BA33-1BB4AA235E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при нестабильной электрической нагрузке</a:t>
          </a:r>
          <a:endParaRPr lang="ru-RU" sz="2000" b="1" dirty="0">
            <a:latin typeface="+mj-lt"/>
          </a:endParaRPr>
        </a:p>
      </dgm:t>
    </dgm:pt>
    <dgm:pt modelId="{12839668-4DC9-42D8-A678-5003307105E6}" type="par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A49919-D674-4251-B41F-85B9C6C3E9DB}" type="sib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6DC81B6-C238-45DA-8543-03C015E7651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в составе парогазовых установок                        (лёгкие агрегаты)</a:t>
          </a:r>
          <a:endParaRPr lang="ru-RU" sz="2000" b="1" dirty="0">
            <a:latin typeface="+mj-lt"/>
          </a:endParaRPr>
        </a:p>
      </dgm:t>
    </dgm:pt>
    <dgm:pt modelId="{92430D67-9A06-4B1D-9F0B-1A6F639C0470}" type="par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9D267C6-AB14-4865-906A-54440F90F0F8}" type="sib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4DAEDD6F-47C5-4221-99FA-EF92D34FF8CF}" type="pres">
      <dgm:prSet presAssocID="{9CF1DB15-5E5F-4F2F-B8D3-9C79DE704D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25EA7-DDF4-43E3-A3F6-3C21F426944B}" type="pres">
      <dgm:prSet presAssocID="{F28A1AFE-D789-45AA-9E98-9EA769AA0F0F}" presName="composite" presStyleCnt="0"/>
      <dgm:spPr/>
    </dgm:pt>
    <dgm:pt modelId="{1C05C9FB-1F2D-4E29-815D-E9467B6BB94C}" type="pres">
      <dgm:prSet presAssocID="{F28A1AFE-D789-45AA-9E98-9EA769AA0F0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5E3929-8DE9-4CF2-BDD2-DC68C59A82D2}" type="pres">
      <dgm:prSet presAssocID="{F28A1AFE-D789-45AA-9E98-9EA769AA0F0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3F67F-82E6-4A98-AE86-21648FBA821A}" type="pres">
      <dgm:prSet presAssocID="{CCDE47B5-6AD2-4487-A453-E8AAD5C311E3}" presName="spacing" presStyleCnt="0"/>
      <dgm:spPr/>
    </dgm:pt>
    <dgm:pt modelId="{05E5FECF-9057-4A39-81EC-D7308DC03595}" type="pres">
      <dgm:prSet presAssocID="{AC68E30B-6156-48A0-BA33-1BB4AA235E7C}" presName="composite" presStyleCnt="0"/>
      <dgm:spPr/>
    </dgm:pt>
    <dgm:pt modelId="{0D57B39D-5410-4B0C-AF82-57F1AC14DE16}" type="pres">
      <dgm:prSet presAssocID="{AC68E30B-6156-48A0-BA33-1BB4AA235E7C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DEFB16-5168-497A-B41D-3AC8560F9E66}" type="pres">
      <dgm:prSet presAssocID="{AC68E30B-6156-48A0-BA33-1BB4AA235E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C747-C007-4EEA-8838-328187D380EE}" type="pres">
      <dgm:prSet presAssocID="{CCA49919-D674-4251-B41F-85B9C6C3E9DB}" presName="spacing" presStyleCnt="0"/>
      <dgm:spPr/>
    </dgm:pt>
    <dgm:pt modelId="{D711029D-7F2B-4365-AF34-30F18C8B232B}" type="pres">
      <dgm:prSet presAssocID="{56DC81B6-C238-45DA-8543-03C015E76513}" presName="composite" presStyleCnt="0"/>
      <dgm:spPr/>
    </dgm:pt>
    <dgm:pt modelId="{5800784F-7B61-461A-B8FE-8FCCD6A34A5D}" type="pres">
      <dgm:prSet presAssocID="{56DC81B6-C238-45DA-8543-03C015E76513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90D037-155B-414F-A799-7583BB015390}" type="pres">
      <dgm:prSet presAssocID="{56DC81B6-C238-45DA-8543-03C015E7651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5E429-82B8-4C45-B191-4DB04AD63DA5}" type="presOf" srcId="{9CF1DB15-5E5F-4F2F-B8D3-9C79DE704D88}" destId="{4DAEDD6F-47C5-4221-99FA-EF92D34FF8CF}" srcOrd="0" destOrd="0" presId="urn:microsoft.com/office/officeart/2005/8/layout/vList3"/>
    <dgm:cxn modelId="{F208C9E6-4590-4D48-93E3-2592B3DEB1E0}" type="presOf" srcId="{F28A1AFE-D789-45AA-9E98-9EA769AA0F0F}" destId="{B45E3929-8DE9-4CF2-BDD2-DC68C59A82D2}" srcOrd="0" destOrd="0" presId="urn:microsoft.com/office/officeart/2005/8/layout/vList3"/>
    <dgm:cxn modelId="{8409A8D2-D93A-4E11-9A38-06597FC3E7DD}" srcId="{9CF1DB15-5E5F-4F2F-B8D3-9C79DE704D88}" destId="{AC68E30B-6156-48A0-BA33-1BB4AA235E7C}" srcOrd="1" destOrd="0" parTransId="{12839668-4DC9-42D8-A678-5003307105E6}" sibTransId="{CCA49919-D674-4251-B41F-85B9C6C3E9DB}"/>
    <dgm:cxn modelId="{3E733F23-81E1-4D46-957F-7478188DD787}" type="presOf" srcId="{AC68E30B-6156-48A0-BA33-1BB4AA235E7C}" destId="{86DEFB16-5168-497A-B41D-3AC8560F9E66}" srcOrd="0" destOrd="0" presId="urn:microsoft.com/office/officeart/2005/8/layout/vList3"/>
    <dgm:cxn modelId="{77495E4B-119B-4671-A7E4-D5E8D4854C3F}" srcId="{9CF1DB15-5E5F-4F2F-B8D3-9C79DE704D88}" destId="{56DC81B6-C238-45DA-8543-03C015E76513}" srcOrd="2" destOrd="0" parTransId="{92430D67-9A06-4B1D-9F0B-1A6F639C0470}" sibTransId="{C9D267C6-AB14-4865-906A-54440F90F0F8}"/>
    <dgm:cxn modelId="{44CA1887-E8CB-4865-B327-E0602568851D}" type="presOf" srcId="{56DC81B6-C238-45DA-8543-03C015E76513}" destId="{B690D037-155B-414F-A799-7583BB015390}" srcOrd="0" destOrd="0" presId="urn:microsoft.com/office/officeart/2005/8/layout/vList3"/>
    <dgm:cxn modelId="{4AB3A53A-E9EF-4AFF-91D0-73F7F3BB7317}" srcId="{9CF1DB15-5E5F-4F2F-B8D3-9C79DE704D88}" destId="{F28A1AFE-D789-45AA-9E98-9EA769AA0F0F}" srcOrd="0" destOrd="0" parTransId="{EECA5007-4727-4689-A75A-526A25ED98FE}" sibTransId="{CCDE47B5-6AD2-4487-A453-E8AAD5C311E3}"/>
    <dgm:cxn modelId="{463721B8-4C04-481C-8CFE-0D07FD7F3909}" type="presParOf" srcId="{4DAEDD6F-47C5-4221-99FA-EF92D34FF8CF}" destId="{52E25EA7-DDF4-43E3-A3F6-3C21F426944B}" srcOrd="0" destOrd="0" presId="urn:microsoft.com/office/officeart/2005/8/layout/vList3"/>
    <dgm:cxn modelId="{72D9FBFF-EBB5-4A1D-8008-5C0A32F8C1F9}" type="presParOf" srcId="{52E25EA7-DDF4-43E3-A3F6-3C21F426944B}" destId="{1C05C9FB-1F2D-4E29-815D-E9467B6BB94C}" srcOrd="0" destOrd="0" presId="urn:microsoft.com/office/officeart/2005/8/layout/vList3"/>
    <dgm:cxn modelId="{17E251A2-37A5-4E5C-AFAE-1B30B41B42CA}" type="presParOf" srcId="{52E25EA7-DDF4-43E3-A3F6-3C21F426944B}" destId="{B45E3929-8DE9-4CF2-BDD2-DC68C59A82D2}" srcOrd="1" destOrd="0" presId="urn:microsoft.com/office/officeart/2005/8/layout/vList3"/>
    <dgm:cxn modelId="{3F8D2F39-3941-44CE-A80F-A7E0DF048492}" type="presParOf" srcId="{4DAEDD6F-47C5-4221-99FA-EF92D34FF8CF}" destId="{4963F67F-82E6-4A98-AE86-21648FBA821A}" srcOrd="1" destOrd="0" presId="urn:microsoft.com/office/officeart/2005/8/layout/vList3"/>
    <dgm:cxn modelId="{4442B2CD-B7A8-4DA4-A54B-6ACDB7CCBECB}" type="presParOf" srcId="{4DAEDD6F-47C5-4221-99FA-EF92D34FF8CF}" destId="{05E5FECF-9057-4A39-81EC-D7308DC03595}" srcOrd="2" destOrd="0" presId="urn:microsoft.com/office/officeart/2005/8/layout/vList3"/>
    <dgm:cxn modelId="{4359C6D6-0C1E-403A-B31F-AE7073CEB05A}" type="presParOf" srcId="{05E5FECF-9057-4A39-81EC-D7308DC03595}" destId="{0D57B39D-5410-4B0C-AF82-57F1AC14DE16}" srcOrd="0" destOrd="0" presId="urn:microsoft.com/office/officeart/2005/8/layout/vList3"/>
    <dgm:cxn modelId="{AACDFBE2-214E-492C-8FE3-32E43F5AF9FC}" type="presParOf" srcId="{05E5FECF-9057-4A39-81EC-D7308DC03595}" destId="{86DEFB16-5168-497A-B41D-3AC8560F9E66}" srcOrd="1" destOrd="0" presId="urn:microsoft.com/office/officeart/2005/8/layout/vList3"/>
    <dgm:cxn modelId="{B45800A8-3218-4227-99DB-A4CC2270DF75}" type="presParOf" srcId="{4DAEDD6F-47C5-4221-99FA-EF92D34FF8CF}" destId="{2693C747-C007-4EEA-8838-328187D380EE}" srcOrd="3" destOrd="0" presId="urn:microsoft.com/office/officeart/2005/8/layout/vList3"/>
    <dgm:cxn modelId="{5506D2D9-7E73-4E7F-A54B-7F4218030E60}" type="presParOf" srcId="{4DAEDD6F-47C5-4221-99FA-EF92D34FF8CF}" destId="{D711029D-7F2B-4365-AF34-30F18C8B232B}" srcOrd="4" destOrd="0" presId="urn:microsoft.com/office/officeart/2005/8/layout/vList3"/>
    <dgm:cxn modelId="{E60ECAD2-0AC7-4F5B-8346-402DA56B9690}" type="presParOf" srcId="{D711029D-7F2B-4365-AF34-30F18C8B232B}" destId="{5800784F-7B61-461A-B8FE-8FCCD6A34A5D}" srcOrd="0" destOrd="0" presId="urn:microsoft.com/office/officeart/2005/8/layout/vList3"/>
    <dgm:cxn modelId="{C73EEF46-1E60-4DEB-A145-8343F52815A8}" type="presParOf" srcId="{D711029D-7F2B-4365-AF34-30F18C8B232B}" destId="{B690D037-155B-414F-A799-7583BB0153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Скольжение допустимое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АЛАР работает на сигнал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2" custScaleX="230947" custScaleY="29601" custLinFactNeighborX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1" custScaleY="79981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2" custScaleX="228455" custScaleY="41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360D0-603A-4311-9BA8-C9CAA383D580}" type="presOf" srcId="{69FE0460-6FB8-41D5-B34F-8C0E35218BD3}" destId="{FE836A3A-BC5E-4FDC-A97E-B27DDE8E4A1F}" srcOrd="0" destOrd="0" presId="urn:microsoft.com/office/officeart/2005/8/layout/process2"/>
    <dgm:cxn modelId="{8A669444-FA6A-406A-9431-EBEE6EE60750}" type="presOf" srcId="{E0DBBC76-3B92-4E71-B735-1D8F6B53C495}" destId="{DA538B19-D426-4936-A84C-C4D7802DF3BF}" srcOrd="1" destOrd="0" presId="urn:microsoft.com/office/officeart/2005/8/layout/process2"/>
    <dgm:cxn modelId="{5594C361-D60F-498C-8484-E7AE185056ED}" type="presOf" srcId="{BAC15AFA-18F2-435F-AC10-2EBBA2D9DCD9}" destId="{E7EF52EB-57FD-406C-AB32-604300F00068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7E2CE64F-8266-487C-90E9-60E995E35FC8}" type="presOf" srcId="{E0DBBC76-3B92-4E71-B735-1D8F6B53C495}" destId="{D71D626C-1E37-422D-93A2-D45FA88F915B}" srcOrd="0" destOrd="0" presId="urn:microsoft.com/office/officeart/2005/8/layout/process2"/>
    <dgm:cxn modelId="{FDD43ABC-0538-41F5-8880-255CD6734145}" type="presOf" srcId="{52750002-7D56-4CE6-8B8C-121DBAEB75E1}" destId="{3BF26C0A-76DD-40E2-BB0B-871A49576AF8}" srcOrd="0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2051B422-7F33-498E-9875-4CDCA6823EB2}" type="presParOf" srcId="{3BF26C0A-76DD-40E2-BB0B-871A49576AF8}" destId="{E7EF52EB-57FD-406C-AB32-604300F00068}" srcOrd="0" destOrd="0" presId="urn:microsoft.com/office/officeart/2005/8/layout/process2"/>
    <dgm:cxn modelId="{CF725704-8D5D-44BB-B699-9B2B7A67D3D7}" type="presParOf" srcId="{3BF26C0A-76DD-40E2-BB0B-871A49576AF8}" destId="{D71D626C-1E37-422D-93A2-D45FA88F915B}" srcOrd="1" destOrd="0" presId="urn:microsoft.com/office/officeart/2005/8/layout/process2"/>
    <dgm:cxn modelId="{E1F3BE21-6614-48F2-B2A0-26BD594810D4}" type="presParOf" srcId="{D71D626C-1E37-422D-93A2-D45FA88F915B}" destId="{DA538B19-D426-4936-A84C-C4D7802DF3BF}" srcOrd="0" destOrd="0" presId="urn:microsoft.com/office/officeart/2005/8/layout/process2"/>
    <dgm:cxn modelId="{BBBBEC34-B240-4380-9B93-65CBEB298A17}" type="presParOf" srcId="{3BF26C0A-76DD-40E2-BB0B-871A49576AF8}" destId="{FE836A3A-BC5E-4FDC-A97E-B27DDE8E4A1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Скольжение сверх допустимого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АЛАР работает                                     на отключение АСТГ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2" custScaleX="230947" custScaleY="33455" custLinFactNeighborX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1" custScaleY="80154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2" custScaleX="228455" custScaleY="3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89F10-8C3A-479D-9160-ADA4896C12CE}" type="presOf" srcId="{E0DBBC76-3B92-4E71-B735-1D8F6B53C495}" destId="{D71D626C-1E37-422D-93A2-D45FA88F915B}" srcOrd="0" destOrd="0" presId="urn:microsoft.com/office/officeart/2005/8/layout/process2"/>
    <dgm:cxn modelId="{FD2273D1-B4EF-44C6-A015-34E66118E474}" type="presOf" srcId="{69FE0460-6FB8-41D5-B34F-8C0E35218BD3}" destId="{FE836A3A-BC5E-4FDC-A97E-B27DDE8E4A1F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9ACD017D-767A-4549-8176-4D247BDD844D}" type="presOf" srcId="{52750002-7D56-4CE6-8B8C-121DBAEB75E1}" destId="{3BF26C0A-76DD-40E2-BB0B-871A49576AF8}" srcOrd="0" destOrd="0" presId="urn:microsoft.com/office/officeart/2005/8/layout/process2"/>
    <dgm:cxn modelId="{8FDAF930-1E76-4C59-91D4-09B9C07521EB}" type="presOf" srcId="{BAC15AFA-18F2-435F-AC10-2EBBA2D9DCD9}" destId="{E7EF52EB-57FD-406C-AB32-604300F00068}" srcOrd="0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B2A7256F-827D-448C-8C74-D13FD9E5F930}" type="presOf" srcId="{E0DBBC76-3B92-4E71-B735-1D8F6B53C495}" destId="{DA538B19-D426-4936-A84C-C4D7802DF3BF}" srcOrd="1" destOrd="0" presId="urn:microsoft.com/office/officeart/2005/8/layout/process2"/>
    <dgm:cxn modelId="{832518FC-F434-4D71-B825-2971E21A6217}" type="presParOf" srcId="{3BF26C0A-76DD-40E2-BB0B-871A49576AF8}" destId="{E7EF52EB-57FD-406C-AB32-604300F00068}" srcOrd="0" destOrd="0" presId="urn:microsoft.com/office/officeart/2005/8/layout/process2"/>
    <dgm:cxn modelId="{BB4ECF5F-149A-4A4D-B0C4-826F0A3BABB3}" type="presParOf" srcId="{3BF26C0A-76DD-40E2-BB0B-871A49576AF8}" destId="{D71D626C-1E37-422D-93A2-D45FA88F915B}" srcOrd="1" destOrd="0" presId="urn:microsoft.com/office/officeart/2005/8/layout/process2"/>
    <dgm:cxn modelId="{1393B332-FE81-4B37-89C0-C69E459AB7A4}" type="presParOf" srcId="{D71D626C-1E37-422D-93A2-D45FA88F915B}" destId="{DA538B19-D426-4936-A84C-C4D7802DF3BF}" srcOrd="0" destOrd="0" presId="urn:microsoft.com/office/officeart/2005/8/layout/process2"/>
    <dgm:cxn modelId="{DC56F333-C742-4A1A-AC1D-EFEE9E44AA33}" type="presParOf" srcId="{3BF26C0A-76DD-40E2-BB0B-871A49576AF8}" destId="{FE836A3A-BC5E-4FDC-A97E-B27DDE8E4A1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F1DB15-5E5F-4F2F-B8D3-9C79DE704D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A1AFE-D789-45AA-9E98-9EA769AA0F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разработка специальных устройств АЛАР для АСТГ</a:t>
          </a:r>
          <a:endParaRPr lang="ru-RU" sz="2000" b="1" dirty="0">
            <a:latin typeface="+mj-lt"/>
          </a:endParaRPr>
        </a:p>
      </dgm:t>
    </dgm:pt>
    <dgm:pt modelId="{EECA5007-4727-4689-A75A-526A25ED98FE}" type="par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DE47B5-6AD2-4487-A453-E8AAD5C311E3}" type="sib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C68E30B-6156-48A0-BA33-1BB4AA235E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использование существующих устройств АЛАР    на АСТГ после модификации</a:t>
          </a:r>
          <a:endParaRPr lang="ru-RU" sz="2000" b="1" dirty="0">
            <a:latin typeface="+mj-lt"/>
          </a:endParaRPr>
        </a:p>
      </dgm:t>
    </dgm:pt>
    <dgm:pt modelId="{12839668-4DC9-42D8-A678-5003307105E6}" type="par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A49919-D674-4251-B41F-85B9C6C3E9DB}" type="sib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6DC81B6-C238-45DA-8543-03C015E7651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методика выбора уставок</a:t>
          </a:r>
          <a:endParaRPr lang="ru-RU" sz="2000" b="1" dirty="0">
            <a:latin typeface="+mj-lt"/>
          </a:endParaRPr>
        </a:p>
      </dgm:t>
    </dgm:pt>
    <dgm:pt modelId="{92430D67-9A06-4B1D-9F0B-1A6F639C0470}" type="par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9D267C6-AB14-4865-906A-54440F90F0F8}" type="sib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55FB5CF-C290-4362-959D-4DA60877534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испытания на виртуальной и физической моделях</a:t>
          </a:r>
          <a:endParaRPr lang="ru-RU" sz="2000" b="1" dirty="0">
            <a:latin typeface="+mj-lt"/>
          </a:endParaRPr>
        </a:p>
      </dgm:t>
    </dgm:pt>
    <dgm:pt modelId="{A499D49B-A726-4F9D-A1EB-C5862CEF966B}" type="parTrans" cxnId="{E0E23284-5987-4F69-A744-B3155121E802}">
      <dgm:prSet/>
      <dgm:spPr/>
      <dgm:t>
        <a:bodyPr/>
        <a:lstStyle/>
        <a:p>
          <a:endParaRPr lang="ru-RU"/>
        </a:p>
      </dgm:t>
    </dgm:pt>
    <dgm:pt modelId="{58910DE8-D0D0-4EDB-A937-4DB7DE7C31E5}" type="sibTrans" cxnId="{E0E23284-5987-4F69-A744-B3155121E802}">
      <dgm:prSet/>
      <dgm:spPr/>
      <dgm:t>
        <a:bodyPr/>
        <a:lstStyle/>
        <a:p>
          <a:endParaRPr lang="ru-RU"/>
        </a:p>
      </dgm:t>
    </dgm:pt>
    <dgm:pt modelId="{4DAEDD6F-47C5-4221-99FA-EF92D34FF8CF}" type="pres">
      <dgm:prSet presAssocID="{9CF1DB15-5E5F-4F2F-B8D3-9C79DE704D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25EA7-DDF4-43E3-A3F6-3C21F426944B}" type="pres">
      <dgm:prSet presAssocID="{F28A1AFE-D789-45AA-9E98-9EA769AA0F0F}" presName="composite" presStyleCnt="0"/>
      <dgm:spPr/>
    </dgm:pt>
    <dgm:pt modelId="{1C05C9FB-1F2D-4E29-815D-E9467B6BB94C}" type="pres">
      <dgm:prSet presAssocID="{F28A1AFE-D789-45AA-9E98-9EA769AA0F0F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5E3929-8DE9-4CF2-BDD2-DC68C59A82D2}" type="pres">
      <dgm:prSet presAssocID="{F28A1AFE-D789-45AA-9E98-9EA769AA0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3F67F-82E6-4A98-AE86-21648FBA821A}" type="pres">
      <dgm:prSet presAssocID="{CCDE47B5-6AD2-4487-A453-E8AAD5C311E3}" presName="spacing" presStyleCnt="0"/>
      <dgm:spPr/>
    </dgm:pt>
    <dgm:pt modelId="{05E5FECF-9057-4A39-81EC-D7308DC03595}" type="pres">
      <dgm:prSet presAssocID="{AC68E30B-6156-48A0-BA33-1BB4AA235E7C}" presName="composite" presStyleCnt="0"/>
      <dgm:spPr/>
    </dgm:pt>
    <dgm:pt modelId="{0D57B39D-5410-4B0C-AF82-57F1AC14DE16}" type="pres">
      <dgm:prSet presAssocID="{AC68E30B-6156-48A0-BA33-1BB4AA235E7C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DEFB16-5168-497A-B41D-3AC8560F9E66}" type="pres">
      <dgm:prSet presAssocID="{AC68E30B-6156-48A0-BA33-1BB4AA235E7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C747-C007-4EEA-8838-328187D380EE}" type="pres">
      <dgm:prSet presAssocID="{CCA49919-D674-4251-B41F-85B9C6C3E9DB}" presName="spacing" presStyleCnt="0"/>
      <dgm:spPr/>
    </dgm:pt>
    <dgm:pt modelId="{D711029D-7F2B-4365-AF34-30F18C8B232B}" type="pres">
      <dgm:prSet presAssocID="{56DC81B6-C238-45DA-8543-03C015E76513}" presName="composite" presStyleCnt="0"/>
      <dgm:spPr/>
    </dgm:pt>
    <dgm:pt modelId="{5800784F-7B61-461A-B8FE-8FCCD6A34A5D}" type="pres">
      <dgm:prSet presAssocID="{56DC81B6-C238-45DA-8543-03C015E76513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90D037-155B-414F-A799-7583BB015390}" type="pres">
      <dgm:prSet presAssocID="{56DC81B6-C238-45DA-8543-03C015E7651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4E17B-30BB-42A2-9764-38AEFF4F90ED}" type="pres">
      <dgm:prSet presAssocID="{C9D267C6-AB14-4865-906A-54440F90F0F8}" presName="spacing" presStyleCnt="0"/>
      <dgm:spPr/>
    </dgm:pt>
    <dgm:pt modelId="{8C2A7D2A-A204-4ACD-BB64-397E800AE19B}" type="pres">
      <dgm:prSet presAssocID="{C55FB5CF-C290-4362-959D-4DA60877534F}" presName="composite" presStyleCnt="0"/>
      <dgm:spPr/>
    </dgm:pt>
    <dgm:pt modelId="{6EE22D41-975C-4676-A2AD-E281DA8F6A0F}" type="pres">
      <dgm:prSet presAssocID="{C55FB5CF-C290-4362-959D-4DA60877534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7EF5E2-9983-43E2-82AD-D451DAF2E47A}" type="pres">
      <dgm:prSet presAssocID="{C55FB5CF-C290-4362-959D-4DA60877534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325C62-E8DE-4BC7-87A2-A17A7165212E}" type="presOf" srcId="{F28A1AFE-D789-45AA-9E98-9EA769AA0F0F}" destId="{B45E3929-8DE9-4CF2-BDD2-DC68C59A82D2}" srcOrd="0" destOrd="0" presId="urn:microsoft.com/office/officeart/2005/8/layout/vList3"/>
    <dgm:cxn modelId="{51920339-4972-4F64-BE29-53A1A297BB61}" type="presOf" srcId="{AC68E30B-6156-48A0-BA33-1BB4AA235E7C}" destId="{86DEFB16-5168-497A-B41D-3AC8560F9E66}" srcOrd="0" destOrd="0" presId="urn:microsoft.com/office/officeart/2005/8/layout/vList3"/>
    <dgm:cxn modelId="{581F622D-2AE7-409A-8034-72710D7936F6}" type="presOf" srcId="{56DC81B6-C238-45DA-8543-03C015E76513}" destId="{B690D037-155B-414F-A799-7583BB015390}" srcOrd="0" destOrd="0" presId="urn:microsoft.com/office/officeart/2005/8/layout/vList3"/>
    <dgm:cxn modelId="{817CBEC4-F1AF-454C-A5D7-44B494F606E5}" type="presOf" srcId="{9CF1DB15-5E5F-4F2F-B8D3-9C79DE704D88}" destId="{4DAEDD6F-47C5-4221-99FA-EF92D34FF8CF}" srcOrd="0" destOrd="0" presId="urn:microsoft.com/office/officeart/2005/8/layout/vList3"/>
    <dgm:cxn modelId="{52451255-83A9-4AF7-AFE6-FEE7F69237DC}" type="presOf" srcId="{C55FB5CF-C290-4362-959D-4DA60877534F}" destId="{657EF5E2-9983-43E2-82AD-D451DAF2E47A}" srcOrd="0" destOrd="0" presId="urn:microsoft.com/office/officeart/2005/8/layout/vList3"/>
    <dgm:cxn modelId="{8409A8D2-D93A-4E11-9A38-06597FC3E7DD}" srcId="{9CF1DB15-5E5F-4F2F-B8D3-9C79DE704D88}" destId="{AC68E30B-6156-48A0-BA33-1BB4AA235E7C}" srcOrd="1" destOrd="0" parTransId="{12839668-4DC9-42D8-A678-5003307105E6}" sibTransId="{CCA49919-D674-4251-B41F-85B9C6C3E9DB}"/>
    <dgm:cxn modelId="{E0E23284-5987-4F69-A744-B3155121E802}" srcId="{9CF1DB15-5E5F-4F2F-B8D3-9C79DE704D88}" destId="{C55FB5CF-C290-4362-959D-4DA60877534F}" srcOrd="3" destOrd="0" parTransId="{A499D49B-A726-4F9D-A1EB-C5862CEF966B}" sibTransId="{58910DE8-D0D0-4EDB-A937-4DB7DE7C31E5}"/>
    <dgm:cxn modelId="{77495E4B-119B-4671-A7E4-D5E8D4854C3F}" srcId="{9CF1DB15-5E5F-4F2F-B8D3-9C79DE704D88}" destId="{56DC81B6-C238-45DA-8543-03C015E76513}" srcOrd="2" destOrd="0" parTransId="{92430D67-9A06-4B1D-9F0B-1A6F639C0470}" sibTransId="{C9D267C6-AB14-4865-906A-54440F90F0F8}"/>
    <dgm:cxn modelId="{4AB3A53A-E9EF-4AFF-91D0-73F7F3BB7317}" srcId="{9CF1DB15-5E5F-4F2F-B8D3-9C79DE704D88}" destId="{F28A1AFE-D789-45AA-9E98-9EA769AA0F0F}" srcOrd="0" destOrd="0" parTransId="{EECA5007-4727-4689-A75A-526A25ED98FE}" sibTransId="{CCDE47B5-6AD2-4487-A453-E8AAD5C311E3}"/>
    <dgm:cxn modelId="{E8DF67F7-0D92-427D-9D99-23105DDA8DAC}" type="presParOf" srcId="{4DAEDD6F-47C5-4221-99FA-EF92D34FF8CF}" destId="{52E25EA7-DDF4-43E3-A3F6-3C21F426944B}" srcOrd="0" destOrd="0" presId="urn:microsoft.com/office/officeart/2005/8/layout/vList3"/>
    <dgm:cxn modelId="{937F1FBF-CF71-408B-B6B4-FCBF406AC6F7}" type="presParOf" srcId="{52E25EA7-DDF4-43E3-A3F6-3C21F426944B}" destId="{1C05C9FB-1F2D-4E29-815D-E9467B6BB94C}" srcOrd="0" destOrd="0" presId="urn:microsoft.com/office/officeart/2005/8/layout/vList3"/>
    <dgm:cxn modelId="{6C230F93-9F99-46E8-8D22-A38C4BB519C6}" type="presParOf" srcId="{52E25EA7-DDF4-43E3-A3F6-3C21F426944B}" destId="{B45E3929-8DE9-4CF2-BDD2-DC68C59A82D2}" srcOrd="1" destOrd="0" presId="urn:microsoft.com/office/officeart/2005/8/layout/vList3"/>
    <dgm:cxn modelId="{DF7594C9-CF65-4E3E-89A6-608FAC22DAF4}" type="presParOf" srcId="{4DAEDD6F-47C5-4221-99FA-EF92D34FF8CF}" destId="{4963F67F-82E6-4A98-AE86-21648FBA821A}" srcOrd="1" destOrd="0" presId="urn:microsoft.com/office/officeart/2005/8/layout/vList3"/>
    <dgm:cxn modelId="{47B1283F-0756-4D4C-ACC8-6D23F2DC760D}" type="presParOf" srcId="{4DAEDD6F-47C5-4221-99FA-EF92D34FF8CF}" destId="{05E5FECF-9057-4A39-81EC-D7308DC03595}" srcOrd="2" destOrd="0" presId="urn:microsoft.com/office/officeart/2005/8/layout/vList3"/>
    <dgm:cxn modelId="{5668DD75-CBB8-4546-B216-A0F19613746C}" type="presParOf" srcId="{05E5FECF-9057-4A39-81EC-D7308DC03595}" destId="{0D57B39D-5410-4B0C-AF82-57F1AC14DE16}" srcOrd="0" destOrd="0" presId="urn:microsoft.com/office/officeart/2005/8/layout/vList3"/>
    <dgm:cxn modelId="{988483A3-1052-4BBF-B771-566B0DFB142C}" type="presParOf" srcId="{05E5FECF-9057-4A39-81EC-D7308DC03595}" destId="{86DEFB16-5168-497A-B41D-3AC8560F9E66}" srcOrd="1" destOrd="0" presId="urn:microsoft.com/office/officeart/2005/8/layout/vList3"/>
    <dgm:cxn modelId="{87EFB284-2CAD-4C12-A873-6F70040A829A}" type="presParOf" srcId="{4DAEDD6F-47C5-4221-99FA-EF92D34FF8CF}" destId="{2693C747-C007-4EEA-8838-328187D380EE}" srcOrd="3" destOrd="0" presId="urn:microsoft.com/office/officeart/2005/8/layout/vList3"/>
    <dgm:cxn modelId="{817068FF-EA44-4F0B-AB63-DAA5DF9F79B6}" type="presParOf" srcId="{4DAEDD6F-47C5-4221-99FA-EF92D34FF8CF}" destId="{D711029D-7F2B-4365-AF34-30F18C8B232B}" srcOrd="4" destOrd="0" presId="urn:microsoft.com/office/officeart/2005/8/layout/vList3"/>
    <dgm:cxn modelId="{0D8EDC38-250E-4FEA-9FC2-E669CE81BD6F}" type="presParOf" srcId="{D711029D-7F2B-4365-AF34-30F18C8B232B}" destId="{5800784F-7B61-461A-B8FE-8FCCD6A34A5D}" srcOrd="0" destOrd="0" presId="urn:microsoft.com/office/officeart/2005/8/layout/vList3"/>
    <dgm:cxn modelId="{B66902DA-5A02-49F6-A847-B926E12A9AE1}" type="presParOf" srcId="{D711029D-7F2B-4365-AF34-30F18C8B232B}" destId="{B690D037-155B-414F-A799-7583BB015390}" srcOrd="1" destOrd="0" presId="urn:microsoft.com/office/officeart/2005/8/layout/vList3"/>
    <dgm:cxn modelId="{30CE1597-292E-440F-A872-9497E0580CE1}" type="presParOf" srcId="{4DAEDD6F-47C5-4221-99FA-EF92D34FF8CF}" destId="{D134E17B-30BB-42A2-9764-38AEFF4F90ED}" srcOrd="5" destOrd="0" presId="urn:microsoft.com/office/officeart/2005/8/layout/vList3"/>
    <dgm:cxn modelId="{CB08C8F7-BD88-4995-87DB-CA7CB7360021}" type="presParOf" srcId="{4DAEDD6F-47C5-4221-99FA-EF92D34FF8CF}" destId="{8C2A7D2A-A204-4ACD-BB64-397E800AE19B}" srcOrd="6" destOrd="0" presId="urn:microsoft.com/office/officeart/2005/8/layout/vList3"/>
    <dgm:cxn modelId="{595AD548-DD48-47AA-B3FA-E1857C7E7201}" type="presParOf" srcId="{8C2A7D2A-A204-4ACD-BB64-397E800AE19B}" destId="{6EE22D41-975C-4676-A2AD-E281DA8F6A0F}" srcOrd="0" destOrd="0" presId="urn:microsoft.com/office/officeart/2005/8/layout/vList3"/>
    <dgm:cxn modelId="{466534F2-0014-4BFC-8E95-4E6290CA0E41}" type="presParOf" srcId="{8C2A7D2A-A204-4ACD-BB64-397E800AE19B}" destId="{657EF5E2-9983-43E2-82AD-D451DAF2E4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Система возбуждения в порядке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Обе ОВ работают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6E60EE3-2E6D-40FC-A2A4-1F44FBFA87D6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Результирующий магнитный поток управляется                             по величине  и фазе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A3B5B1D-1372-4BC4-96C3-E65522294862}" type="par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74F08B2-3034-40EB-8373-90D65E75FD0F}" type="sib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3" custScaleX="230947" custScaleY="6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3" custScaleX="228455" custScaleY="6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0ADAE-6F25-42F0-978E-A532C5704E43}" type="pres">
      <dgm:prSet presAssocID="{AA6E51E1-5CA8-4D43-8EEF-A06826200CC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C941C45-0E71-4D47-B081-B23559B8EEF0}" type="pres">
      <dgm:prSet presAssocID="{AA6E51E1-5CA8-4D43-8EEF-A06826200CC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F0AC9C8-F230-432F-B64E-681C944A5C7B}" type="pres">
      <dgm:prSet presAssocID="{E6E60EE3-2E6D-40FC-A2A4-1F44FBFA87D6}" presName="node" presStyleLbl="node1" presStyleIdx="2" presStyleCnt="3" custScaleX="228455" custScale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5A4A5-74F0-450B-A496-CE008D614F1D}" type="presOf" srcId="{52750002-7D56-4CE6-8B8C-121DBAEB75E1}" destId="{3BF26C0A-76DD-40E2-BB0B-871A49576AF8}" srcOrd="0" destOrd="0" presId="urn:microsoft.com/office/officeart/2005/8/layout/process2"/>
    <dgm:cxn modelId="{247906DF-C829-48B9-AD0A-7FF78BE2437F}" type="presOf" srcId="{69FE0460-6FB8-41D5-B34F-8C0E35218BD3}" destId="{FE836A3A-BC5E-4FDC-A97E-B27DDE8E4A1F}" srcOrd="0" destOrd="0" presId="urn:microsoft.com/office/officeart/2005/8/layout/process2"/>
    <dgm:cxn modelId="{B9E2AC5D-8F49-4831-93B3-1B9F7A05E082}" type="presOf" srcId="{AA6E51E1-5CA8-4D43-8EEF-A06826200CC1}" destId="{6A40ADAE-6F25-42F0-978E-A532C5704E43}" srcOrd="0" destOrd="0" presId="urn:microsoft.com/office/officeart/2005/8/layout/process2"/>
    <dgm:cxn modelId="{FAAA4394-8EEA-4F57-A28E-79D76BCFA06D}" type="presOf" srcId="{AA6E51E1-5CA8-4D43-8EEF-A06826200CC1}" destId="{8C941C45-0E71-4D47-B081-B23559B8EEF0}" srcOrd="1" destOrd="0" presId="urn:microsoft.com/office/officeart/2005/8/layout/process2"/>
    <dgm:cxn modelId="{3342AEB6-3173-44C0-980A-4252399DAAF3}" srcId="{52750002-7D56-4CE6-8B8C-121DBAEB75E1}" destId="{E6E60EE3-2E6D-40FC-A2A4-1F44FBFA87D6}" srcOrd="2" destOrd="0" parTransId="{DA3B5B1D-1372-4BC4-96C3-E65522294862}" sibTransId="{F74F08B2-3034-40EB-8373-90D65E75FD0F}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2B65FDF2-9F3A-46F5-B67B-B5EAB5A8C2A3}" type="presOf" srcId="{BAC15AFA-18F2-435F-AC10-2EBBA2D9DCD9}" destId="{E7EF52EB-57FD-406C-AB32-604300F00068}" srcOrd="0" destOrd="0" presId="urn:microsoft.com/office/officeart/2005/8/layout/process2"/>
    <dgm:cxn modelId="{FB152574-9BFB-4CAC-A2ED-0FFC210D8CB5}" type="presOf" srcId="{E0DBBC76-3B92-4E71-B735-1D8F6B53C495}" destId="{DA538B19-D426-4936-A84C-C4D7802DF3BF}" srcOrd="1" destOrd="0" presId="urn:microsoft.com/office/officeart/2005/8/layout/process2"/>
    <dgm:cxn modelId="{9A641502-DED3-406F-AC4D-67457FAEE11C}" type="presOf" srcId="{E6E60EE3-2E6D-40FC-A2A4-1F44FBFA87D6}" destId="{CF0AC9C8-F230-432F-B64E-681C944A5C7B}" srcOrd="0" destOrd="0" presId="urn:microsoft.com/office/officeart/2005/8/layout/process2"/>
    <dgm:cxn modelId="{EE82D8AC-A60C-4AE0-872F-B198CCDCFEF1}" type="presOf" srcId="{E0DBBC76-3B92-4E71-B735-1D8F6B53C495}" destId="{D71D626C-1E37-422D-93A2-D45FA88F915B}" srcOrd="0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344957AF-AF61-4A0A-8479-27893A0B9A7E}" type="presParOf" srcId="{3BF26C0A-76DD-40E2-BB0B-871A49576AF8}" destId="{E7EF52EB-57FD-406C-AB32-604300F00068}" srcOrd="0" destOrd="0" presId="urn:microsoft.com/office/officeart/2005/8/layout/process2"/>
    <dgm:cxn modelId="{C6FD873F-511B-4DEB-9D6A-7C236823BD50}" type="presParOf" srcId="{3BF26C0A-76DD-40E2-BB0B-871A49576AF8}" destId="{D71D626C-1E37-422D-93A2-D45FA88F915B}" srcOrd="1" destOrd="0" presId="urn:microsoft.com/office/officeart/2005/8/layout/process2"/>
    <dgm:cxn modelId="{3A2C7C1C-6B82-4F6C-A923-EB299F34B3F2}" type="presParOf" srcId="{D71D626C-1E37-422D-93A2-D45FA88F915B}" destId="{DA538B19-D426-4936-A84C-C4D7802DF3BF}" srcOrd="0" destOrd="0" presId="urn:microsoft.com/office/officeart/2005/8/layout/process2"/>
    <dgm:cxn modelId="{3993653A-8672-4FA2-82BC-A6A50311A216}" type="presParOf" srcId="{3BF26C0A-76DD-40E2-BB0B-871A49576AF8}" destId="{FE836A3A-BC5E-4FDC-A97E-B27DDE8E4A1F}" srcOrd="2" destOrd="0" presId="urn:microsoft.com/office/officeart/2005/8/layout/process2"/>
    <dgm:cxn modelId="{4A7C4172-8116-4BEA-954C-A63C9773FDF1}" type="presParOf" srcId="{3BF26C0A-76DD-40E2-BB0B-871A49576AF8}" destId="{6A40ADAE-6F25-42F0-978E-A532C5704E43}" srcOrd="3" destOrd="0" presId="urn:microsoft.com/office/officeart/2005/8/layout/process2"/>
    <dgm:cxn modelId="{2B527305-0F23-4A6A-8AE0-F2B5E551E983}" type="presParOf" srcId="{6A40ADAE-6F25-42F0-978E-A532C5704E43}" destId="{8C941C45-0E71-4D47-B081-B23559B8EEF0}" srcOrd="0" destOrd="0" presId="urn:microsoft.com/office/officeart/2005/8/layout/process2"/>
    <dgm:cxn modelId="{D4431EE2-283D-478B-A6E6-146387244D66}" type="presParOf" srcId="{3BF26C0A-76DD-40E2-BB0B-871A49576AF8}" destId="{CF0AC9C8-F230-432F-B64E-681C944A5C7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Частичная потеря возбуждения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Гасится поле отказавшего возбудителя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6E60EE3-2E6D-40FC-A2A4-1F44FBFA87D6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Соответствующая ОВ автоматически отключается                       и </a:t>
          </a:r>
          <a:r>
            <a:rPr lang="ru-RU" sz="20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закорачивается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A3B5B1D-1372-4BC4-96C3-E65522294862}" type="par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74F08B2-3034-40EB-8373-90D65E75FD0F}" type="sibTrans" cxnId="{3342AEB6-3173-44C0-980A-4252399DAAF3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1C76F4C-4E99-4EB2-9637-CBDF4529067F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работает как классический СТГ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DC2724D-FF43-43C5-9F92-4B3B62315FF2}" type="parTrans" cxnId="{063571C8-9A30-49D7-92D1-20202F580962}">
      <dgm:prSet/>
      <dgm:spPr/>
      <dgm:t>
        <a:bodyPr/>
        <a:lstStyle/>
        <a:p>
          <a:endParaRPr lang="ru-RU"/>
        </a:p>
      </dgm:t>
    </dgm:pt>
    <dgm:pt modelId="{66F8D250-6849-4ED2-9BB3-678CCD55BBDF}" type="sibTrans" cxnId="{063571C8-9A30-49D7-92D1-20202F580962}">
      <dgm:prSet/>
      <dgm:spPr/>
      <dgm:t>
        <a:bodyPr/>
        <a:lstStyle/>
        <a:p>
          <a:endParaRPr lang="ru-RU"/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4" custScaleX="230947" custScaleY="6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4" custScaleX="228455" custScaleY="6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0ADAE-6F25-42F0-978E-A532C5704E43}" type="pres">
      <dgm:prSet presAssocID="{AA6E51E1-5CA8-4D43-8EEF-A06826200CC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941C45-0E71-4D47-B081-B23559B8EEF0}" type="pres">
      <dgm:prSet presAssocID="{AA6E51E1-5CA8-4D43-8EEF-A06826200CC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F0AC9C8-F230-432F-B64E-681C944A5C7B}" type="pres">
      <dgm:prSet presAssocID="{E6E60EE3-2E6D-40FC-A2A4-1F44FBFA87D6}" presName="node" presStyleLbl="node1" presStyleIdx="2" presStyleCnt="4" custScaleX="228455" custScaleY="8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1531B-7CDB-4E98-B8A5-346FCFB3A6B5}" type="pres">
      <dgm:prSet presAssocID="{F74F08B2-3034-40EB-8373-90D65E75FD0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07DB9C-C965-4F2A-895F-F83C45647664}" type="pres">
      <dgm:prSet presAssocID="{F74F08B2-3034-40EB-8373-90D65E75FD0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7D249D5-5C6D-4CBB-AFD4-28476EEDFBE2}" type="pres">
      <dgm:prSet presAssocID="{C1C76F4C-4E99-4EB2-9637-CBDF4529067F}" presName="node" presStyleLbl="node1" presStyleIdx="3" presStyleCnt="4" custScaleX="227454" custScaleY="65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58332-B374-4AEB-9EC7-81E9418B28E3}" type="presOf" srcId="{52750002-7D56-4CE6-8B8C-121DBAEB75E1}" destId="{3BF26C0A-76DD-40E2-BB0B-871A49576AF8}" srcOrd="0" destOrd="0" presId="urn:microsoft.com/office/officeart/2005/8/layout/process2"/>
    <dgm:cxn modelId="{063571C8-9A30-49D7-92D1-20202F580962}" srcId="{52750002-7D56-4CE6-8B8C-121DBAEB75E1}" destId="{C1C76F4C-4E99-4EB2-9637-CBDF4529067F}" srcOrd="3" destOrd="0" parTransId="{4DC2724D-FF43-43C5-9F92-4B3B62315FF2}" sibTransId="{66F8D250-6849-4ED2-9BB3-678CCD55BBDF}"/>
    <dgm:cxn modelId="{B510BDE2-219C-45A8-9317-10E566948BCD}" type="presOf" srcId="{E0DBBC76-3B92-4E71-B735-1D8F6B53C495}" destId="{D71D626C-1E37-422D-93A2-D45FA88F915B}" srcOrd="0" destOrd="0" presId="urn:microsoft.com/office/officeart/2005/8/layout/process2"/>
    <dgm:cxn modelId="{2F2DBA49-0BC7-4927-A95D-0B139527627A}" type="presOf" srcId="{E6E60EE3-2E6D-40FC-A2A4-1F44FBFA87D6}" destId="{CF0AC9C8-F230-432F-B64E-681C944A5C7B}" srcOrd="0" destOrd="0" presId="urn:microsoft.com/office/officeart/2005/8/layout/process2"/>
    <dgm:cxn modelId="{E952DF97-DDD2-4090-94FB-20EA009A0B5A}" type="presOf" srcId="{AA6E51E1-5CA8-4D43-8EEF-A06826200CC1}" destId="{8C941C45-0E71-4D47-B081-B23559B8EEF0}" srcOrd="1" destOrd="0" presId="urn:microsoft.com/office/officeart/2005/8/layout/process2"/>
    <dgm:cxn modelId="{3342AEB6-3173-44C0-980A-4252399DAAF3}" srcId="{52750002-7D56-4CE6-8B8C-121DBAEB75E1}" destId="{E6E60EE3-2E6D-40FC-A2A4-1F44FBFA87D6}" srcOrd="2" destOrd="0" parTransId="{DA3B5B1D-1372-4BC4-96C3-E65522294862}" sibTransId="{F74F08B2-3034-40EB-8373-90D65E75FD0F}"/>
    <dgm:cxn modelId="{83BAE3D2-924F-469E-9BCF-F437E89F599B}" type="presOf" srcId="{BAC15AFA-18F2-435F-AC10-2EBBA2D9DCD9}" destId="{E7EF52EB-57FD-406C-AB32-604300F00068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5B7BBAA7-F001-474A-A366-2C6B41B72841}" type="presOf" srcId="{F74F08B2-3034-40EB-8373-90D65E75FD0F}" destId="{9921531B-7CDB-4E98-B8A5-346FCFB3A6B5}" srcOrd="0" destOrd="0" presId="urn:microsoft.com/office/officeart/2005/8/layout/process2"/>
    <dgm:cxn modelId="{09AD4B0C-8D95-43D0-8452-69D3548367B6}" type="presOf" srcId="{E0DBBC76-3B92-4E71-B735-1D8F6B53C495}" destId="{DA538B19-D426-4936-A84C-C4D7802DF3BF}" srcOrd="1" destOrd="0" presId="urn:microsoft.com/office/officeart/2005/8/layout/process2"/>
    <dgm:cxn modelId="{273A4495-ACDD-4953-8DCC-62FFB5ECF94D}" type="presOf" srcId="{AA6E51E1-5CA8-4D43-8EEF-A06826200CC1}" destId="{6A40ADAE-6F25-42F0-978E-A532C5704E43}" srcOrd="0" destOrd="0" presId="urn:microsoft.com/office/officeart/2005/8/layout/process2"/>
    <dgm:cxn modelId="{204CE8ED-6DD0-4302-9708-B66A88836CA6}" type="presOf" srcId="{69FE0460-6FB8-41D5-B34F-8C0E35218BD3}" destId="{FE836A3A-BC5E-4FDC-A97E-B27DDE8E4A1F}" srcOrd="0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E60D5EF3-32B2-4EC5-821C-ED95A851960D}" type="presOf" srcId="{F74F08B2-3034-40EB-8373-90D65E75FD0F}" destId="{2A07DB9C-C965-4F2A-895F-F83C45647664}" srcOrd="1" destOrd="0" presId="urn:microsoft.com/office/officeart/2005/8/layout/process2"/>
    <dgm:cxn modelId="{EB563A87-17BF-4967-8A31-CC42499A9341}" type="presOf" srcId="{C1C76F4C-4E99-4EB2-9637-CBDF4529067F}" destId="{17D249D5-5C6D-4CBB-AFD4-28476EEDFBE2}" srcOrd="0" destOrd="0" presId="urn:microsoft.com/office/officeart/2005/8/layout/process2"/>
    <dgm:cxn modelId="{5789AC1D-1993-48DE-BC54-F657465A8FD1}" type="presParOf" srcId="{3BF26C0A-76DD-40E2-BB0B-871A49576AF8}" destId="{E7EF52EB-57FD-406C-AB32-604300F00068}" srcOrd="0" destOrd="0" presId="urn:microsoft.com/office/officeart/2005/8/layout/process2"/>
    <dgm:cxn modelId="{535E42E1-F677-45AA-B7E9-E7DE7E8A8A40}" type="presParOf" srcId="{3BF26C0A-76DD-40E2-BB0B-871A49576AF8}" destId="{D71D626C-1E37-422D-93A2-D45FA88F915B}" srcOrd="1" destOrd="0" presId="urn:microsoft.com/office/officeart/2005/8/layout/process2"/>
    <dgm:cxn modelId="{F82C936F-DAA8-49FD-B5B2-A6B8E13930BA}" type="presParOf" srcId="{D71D626C-1E37-422D-93A2-D45FA88F915B}" destId="{DA538B19-D426-4936-A84C-C4D7802DF3BF}" srcOrd="0" destOrd="0" presId="urn:microsoft.com/office/officeart/2005/8/layout/process2"/>
    <dgm:cxn modelId="{EC85C1FA-70FA-473B-AB19-DAA4705589DB}" type="presParOf" srcId="{3BF26C0A-76DD-40E2-BB0B-871A49576AF8}" destId="{FE836A3A-BC5E-4FDC-A97E-B27DDE8E4A1F}" srcOrd="2" destOrd="0" presId="urn:microsoft.com/office/officeart/2005/8/layout/process2"/>
    <dgm:cxn modelId="{080EF1F5-3B0F-45E9-AEFB-C07F9EE4A798}" type="presParOf" srcId="{3BF26C0A-76DD-40E2-BB0B-871A49576AF8}" destId="{6A40ADAE-6F25-42F0-978E-A532C5704E43}" srcOrd="3" destOrd="0" presId="urn:microsoft.com/office/officeart/2005/8/layout/process2"/>
    <dgm:cxn modelId="{621C2ECF-B379-4E5D-9CAA-9F7C71B9C417}" type="presParOf" srcId="{6A40ADAE-6F25-42F0-978E-A532C5704E43}" destId="{8C941C45-0E71-4D47-B081-B23559B8EEF0}" srcOrd="0" destOrd="0" presId="urn:microsoft.com/office/officeart/2005/8/layout/process2"/>
    <dgm:cxn modelId="{0741CCB5-B7E0-4CE5-8B21-290798A5F6CD}" type="presParOf" srcId="{3BF26C0A-76DD-40E2-BB0B-871A49576AF8}" destId="{CF0AC9C8-F230-432F-B64E-681C944A5C7B}" srcOrd="4" destOrd="0" presId="urn:microsoft.com/office/officeart/2005/8/layout/process2"/>
    <dgm:cxn modelId="{6ED51E8D-D56E-49CC-90EF-A2EB713AC077}" type="presParOf" srcId="{3BF26C0A-76DD-40E2-BB0B-871A49576AF8}" destId="{9921531B-7CDB-4E98-B8A5-346FCFB3A6B5}" srcOrd="5" destOrd="0" presId="urn:microsoft.com/office/officeart/2005/8/layout/process2"/>
    <dgm:cxn modelId="{3F06E5E0-44E8-4440-B161-AF7580F8957C}" type="presParOf" srcId="{9921531B-7CDB-4E98-B8A5-346FCFB3A6B5}" destId="{2A07DB9C-C965-4F2A-895F-F83C45647664}" srcOrd="0" destOrd="0" presId="urn:microsoft.com/office/officeart/2005/8/layout/process2"/>
    <dgm:cxn modelId="{08EE975B-4AED-44D3-BA09-622A1112C2BE}" type="presParOf" srcId="{3BF26C0A-76DD-40E2-BB0B-871A49576AF8}" destId="{17D249D5-5C6D-4CBB-AFD4-28476EEDFBE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Полная потеря возбуждения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Гасится поле обоих возбудителей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6E60EE3-2E6D-40FC-A2A4-1F44FBFA87D6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Обе ОВ автоматически отключаются и закорачиваются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A3B5B1D-1372-4BC4-96C3-E65522294862}" type="par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74F08B2-3034-40EB-8373-90D65E75FD0F}" type="sibTrans" cxnId="{3342AEB6-3173-44C0-980A-4252399DAAF3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1C76F4C-4E99-4EB2-9637-CBDF4529067F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потребляет из сети реактивную мощность                          и вырабатывает активную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DC2724D-FF43-43C5-9F92-4B3B62315FF2}" type="parTrans" cxnId="{063571C8-9A30-49D7-92D1-20202F580962}">
      <dgm:prSet/>
      <dgm:spPr/>
      <dgm:t>
        <a:bodyPr/>
        <a:lstStyle/>
        <a:p>
          <a:endParaRPr lang="ru-RU"/>
        </a:p>
      </dgm:t>
    </dgm:pt>
    <dgm:pt modelId="{66F8D250-6849-4ED2-9BB3-678CCD55BBDF}" type="sibTrans" cxnId="{063571C8-9A30-49D7-92D1-20202F580962}">
      <dgm:prSet/>
      <dgm:spPr/>
      <dgm:t>
        <a:bodyPr/>
        <a:lstStyle/>
        <a:p>
          <a:endParaRPr lang="ru-RU"/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4" custScaleX="230947" custScaleY="63716" custLinFactNeighborY="-20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4" custScaleX="228455" custScaleY="6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0ADAE-6F25-42F0-978E-A532C5704E43}" type="pres">
      <dgm:prSet presAssocID="{AA6E51E1-5CA8-4D43-8EEF-A06826200CC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941C45-0E71-4D47-B081-B23559B8EEF0}" type="pres">
      <dgm:prSet presAssocID="{AA6E51E1-5CA8-4D43-8EEF-A06826200CC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F0AC9C8-F230-432F-B64E-681C944A5C7B}" type="pres">
      <dgm:prSet presAssocID="{E6E60EE3-2E6D-40FC-A2A4-1F44FBFA87D6}" presName="node" presStyleLbl="node1" presStyleIdx="2" presStyleCnt="4" custScaleX="228455" custScale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1531B-7CDB-4E98-B8A5-346FCFB3A6B5}" type="pres">
      <dgm:prSet presAssocID="{F74F08B2-3034-40EB-8373-90D65E75FD0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07DB9C-C965-4F2A-895F-F83C45647664}" type="pres">
      <dgm:prSet presAssocID="{F74F08B2-3034-40EB-8373-90D65E75FD0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7D249D5-5C6D-4CBB-AFD4-28476EEDFBE2}" type="pres">
      <dgm:prSet presAssocID="{C1C76F4C-4E99-4EB2-9637-CBDF4529067F}" presName="node" presStyleLbl="node1" presStyleIdx="3" presStyleCnt="4" custScaleX="227454" custScaleY="65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BF489-CE95-498F-AC3D-CD2C2047334F}" type="presOf" srcId="{C1C76F4C-4E99-4EB2-9637-CBDF4529067F}" destId="{17D249D5-5C6D-4CBB-AFD4-28476EEDFBE2}" srcOrd="0" destOrd="0" presId="urn:microsoft.com/office/officeart/2005/8/layout/process2"/>
    <dgm:cxn modelId="{E80DB8AE-7DAF-4B11-9662-61C07E85123D}" type="presOf" srcId="{AA6E51E1-5CA8-4D43-8EEF-A06826200CC1}" destId="{8C941C45-0E71-4D47-B081-B23559B8EEF0}" srcOrd="1" destOrd="0" presId="urn:microsoft.com/office/officeart/2005/8/layout/process2"/>
    <dgm:cxn modelId="{063571C8-9A30-49D7-92D1-20202F580962}" srcId="{52750002-7D56-4CE6-8B8C-121DBAEB75E1}" destId="{C1C76F4C-4E99-4EB2-9637-CBDF4529067F}" srcOrd="3" destOrd="0" parTransId="{4DC2724D-FF43-43C5-9F92-4B3B62315FF2}" sibTransId="{66F8D250-6849-4ED2-9BB3-678CCD55BBDF}"/>
    <dgm:cxn modelId="{3342AEB6-3173-44C0-980A-4252399DAAF3}" srcId="{52750002-7D56-4CE6-8B8C-121DBAEB75E1}" destId="{E6E60EE3-2E6D-40FC-A2A4-1F44FBFA87D6}" srcOrd="2" destOrd="0" parTransId="{DA3B5B1D-1372-4BC4-96C3-E65522294862}" sibTransId="{F74F08B2-3034-40EB-8373-90D65E75FD0F}"/>
    <dgm:cxn modelId="{2F97EDD5-2AF3-4F89-8AFF-CA7C379DB58B}" type="presOf" srcId="{E0DBBC76-3B92-4E71-B735-1D8F6B53C495}" destId="{D71D626C-1E37-422D-93A2-D45FA88F915B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A848BD23-16EF-4B1D-9E14-DF70A900FD16}" type="presOf" srcId="{69FE0460-6FB8-41D5-B34F-8C0E35218BD3}" destId="{FE836A3A-BC5E-4FDC-A97E-B27DDE8E4A1F}" srcOrd="0" destOrd="0" presId="urn:microsoft.com/office/officeart/2005/8/layout/process2"/>
    <dgm:cxn modelId="{BD1F723F-B038-409B-BD6A-861AC7A09DEF}" type="presOf" srcId="{F74F08B2-3034-40EB-8373-90D65E75FD0F}" destId="{9921531B-7CDB-4E98-B8A5-346FCFB3A6B5}" srcOrd="0" destOrd="0" presId="urn:microsoft.com/office/officeart/2005/8/layout/process2"/>
    <dgm:cxn modelId="{964F1612-CBCE-4DB1-B115-5629509A6CC8}" type="presOf" srcId="{AA6E51E1-5CA8-4D43-8EEF-A06826200CC1}" destId="{6A40ADAE-6F25-42F0-978E-A532C5704E43}" srcOrd="0" destOrd="0" presId="urn:microsoft.com/office/officeart/2005/8/layout/process2"/>
    <dgm:cxn modelId="{E5FADA98-7E39-4342-ADE6-9B2A0B19AD9C}" type="presOf" srcId="{E6E60EE3-2E6D-40FC-A2A4-1F44FBFA87D6}" destId="{CF0AC9C8-F230-432F-B64E-681C944A5C7B}" srcOrd="0" destOrd="0" presId="urn:microsoft.com/office/officeart/2005/8/layout/process2"/>
    <dgm:cxn modelId="{54CBB90E-01C5-4081-994A-FD9875FF9EBD}" type="presOf" srcId="{52750002-7D56-4CE6-8B8C-121DBAEB75E1}" destId="{3BF26C0A-76DD-40E2-BB0B-871A49576AF8}" srcOrd="0" destOrd="0" presId="urn:microsoft.com/office/officeart/2005/8/layout/process2"/>
    <dgm:cxn modelId="{E6D6A667-D87B-40CB-87E8-27F30AE83C76}" type="presOf" srcId="{E0DBBC76-3B92-4E71-B735-1D8F6B53C495}" destId="{DA538B19-D426-4936-A84C-C4D7802DF3BF}" srcOrd="1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36F401E4-9594-484D-9CBC-475E7CAC2A90}" type="presOf" srcId="{F74F08B2-3034-40EB-8373-90D65E75FD0F}" destId="{2A07DB9C-C965-4F2A-895F-F83C45647664}" srcOrd="1" destOrd="0" presId="urn:microsoft.com/office/officeart/2005/8/layout/process2"/>
    <dgm:cxn modelId="{801A13E7-B729-45EB-8227-AC70D8ED1ED8}" type="presOf" srcId="{BAC15AFA-18F2-435F-AC10-2EBBA2D9DCD9}" destId="{E7EF52EB-57FD-406C-AB32-604300F00068}" srcOrd="0" destOrd="0" presId="urn:microsoft.com/office/officeart/2005/8/layout/process2"/>
    <dgm:cxn modelId="{BEB850D2-896E-49A9-968C-8E2203569EB7}" type="presParOf" srcId="{3BF26C0A-76DD-40E2-BB0B-871A49576AF8}" destId="{E7EF52EB-57FD-406C-AB32-604300F00068}" srcOrd="0" destOrd="0" presId="urn:microsoft.com/office/officeart/2005/8/layout/process2"/>
    <dgm:cxn modelId="{70B0B782-D2EB-489F-B3C1-8A03B980C28D}" type="presParOf" srcId="{3BF26C0A-76DD-40E2-BB0B-871A49576AF8}" destId="{D71D626C-1E37-422D-93A2-D45FA88F915B}" srcOrd="1" destOrd="0" presId="urn:microsoft.com/office/officeart/2005/8/layout/process2"/>
    <dgm:cxn modelId="{9CA11582-CB66-4708-AF51-B061D4019BF6}" type="presParOf" srcId="{D71D626C-1E37-422D-93A2-D45FA88F915B}" destId="{DA538B19-D426-4936-A84C-C4D7802DF3BF}" srcOrd="0" destOrd="0" presId="urn:microsoft.com/office/officeart/2005/8/layout/process2"/>
    <dgm:cxn modelId="{0A586369-4034-4EB4-BE75-9132DFD325B5}" type="presParOf" srcId="{3BF26C0A-76DD-40E2-BB0B-871A49576AF8}" destId="{FE836A3A-BC5E-4FDC-A97E-B27DDE8E4A1F}" srcOrd="2" destOrd="0" presId="urn:microsoft.com/office/officeart/2005/8/layout/process2"/>
    <dgm:cxn modelId="{66740922-D423-44BF-B221-8680FCFB4FB6}" type="presParOf" srcId="{3BF26C0A-76DD-40E2-BB0B-871A49576AF8}" destId="{6A40ADAE-6F25-42F0-978E-A532C5704E43}" srcOrd="3" destOrd="0" presId="urn:microsoft.com/office/officeart/2005/8/layout/process2"/>
    <dgm:cxn modelId="{5F6E38CE-68EC-4058-91BD-02F35AD2BFB1}" type="presParOf" srcId="{6A40ADAE-6F25-42F0-978E-A532C5704E43}" destId="{8C941C45-0E71-4D47-B081-B23559B8EEF0}" srcOrd="0" destOrd="0" presId="urn:microsoft.com/office/officeart/2005/8/layout/process2"/>
    <dgm:cxn modelId="{EA77C1F9-9509-47AF-9E52-EBAF636E039E}" type="presParOf" srcId="{3BF26C0A-76DD-40E2-BB0B-871A49576AF8}" destId="{CF0AC9C8-F230-432F-B64E-681C944A5C7B}" srcOrd="4" destOrd="0" presId="urn:microsoft.com/office/officeart/2005/8/layout/process2"/>
    <dgm:cxn modelId="{9F8A0014-2BD9-4175-8856-0383E285C484}" type="presParOf" srcId="{3BF26C0A-76DD-40E2-BB0B-871A49576AF8}" destId="{9921531B-7CDB-4E98-B8A5-346FCFB3A6B5}" srcOrd="5" destOrd="0" presId="urn:microsoft.com/office/officeart/2005/8/layout/process2"/>
    <dgm:cxn modelId="{24E884B5-29A0-4B8E-AD48-4E23F810F55F}" type="presParOf" srcId="{9921531B-7CDB-4E98-B8A5-346FCFB3A6B5}" destId="{2A07DB9C-C965-4F2A-895F-F83C45647664}" srcOrd="0" destOrd="0" presId="urn:microsoft.com/office/officeart/2005/8/layout/process2"/>
    <dgm:cxn modelId="{AFA6060F-EFF0-4EA1-8563-DFF48BD811B1}" type="presParOf" srcId="{3BF26C0A-76DD-40E2-BB0B-871A49576AF8}" destId="{17D249D5-5C6D-4CBB-AFD4-28476EEDFBE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F1DB15-5E5F-4F2F-B8D3-9C79DE704D8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A1AFE-D789-45AA-9E98-9EA769AA0F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500" b="1" dirty="0" smtClean="0">
              <a:latin typeface="+mj-lt"/>
            </a:rPr>
            <a:t>Условия синхронной работы</a:t>
          </a:r>
          <a:endParaRPr lang="ru-RU" sz="2500" b="1" dirty="0">
            <a:latin typeface="+mj-lt"/>
          </a:endParaRPr>
        </a:p>
      </dgm:t>
    </dgm:pt>
    <dgm:pt modelId="{EECA5007-4727-4689-A75A-526A25ED98FE}" type="par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DE47B5-6AD2-4487-A453-E8AAD5C311E3}" type="sibTrans" cxnId="{4AB3A53A-E9EF-4AFF-91D0-73F7F3BB7317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C68E30B-6156-48A0-BA33-1BB4AA235E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частоты генератора и сети равны</a:t>
          </a:r>
          <a:endParaRPr lang="ru-RU" sz="2000" b="1" dirty="0">
            <a:latin typeface="+mj-lt"/>
          </a:endParaRPr>
        </a:p>
      </dgm:t>
    </dgm:pt>
    <dgm:pt modelId="{12839668-4DC9-42D8-A678-5003307105E6}" type="par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CA49919-D674-4251-B41F-85B9C6C3E9DB}" type="sibTrans" cxnId="{8409A8D2-D93A-4E11-9A38-06597FC3E7D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56DC81B6-C238-45DA-8543-03C015E7651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+mj-lt"/>
            </a:rPr>
            <a:t>ЭДС генератора и сети равны           и совпадают по фазе</a:t>
          </a:r>
          <a:endParaRPr lang="ru-RU" sz="2000" b="1" dirty="0">
            <a:latin typeface="+mj-lt"/>
          </a:endParaRPr>
        </a:p>
      </dgm:t>
    </dgm:pt>
    <dgm:pt modelId="{92430D67-9A06-4B1D-9F0B-1A6F639C0470}" type="par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9D267C6-AB14-4865-906A-54440F90F0F8}" type="sibTrans" cxnId="{77495E4B-119B-4671-A7E4-D5E8D4854C3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58167F8-6040-4432-9AFC-0B75286585E0}" type="pres">
      <dgm:prSet presAssocID="{9CF1DB15-5E5F-4F2F-B8D3-9C79DE704D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F6F808-21A9-4D5B-ADFC-0DF0DA4651DA}" type="pres">
      <dgm:prSet presAssocID="{F28A1AFE-D789-45AA-9E98-9EA769AA0F0F}" presName="vertOne" presStyleCnt="0"/>
      <dgm:spPr/>
    </dgm:pt>
    <dgm:pt modelId="{73E09352-C9F8-467D-B0AF-A1C888E3BFC5}" type="pres">
      <dgm:prSet presAssocID="{F28A1AFE-D789-45AA-9E98-9EA769AA0F0F}" presName="txOne" presStyleLbl="node0" presStyleIdx="0" presStyleCnt="1" custScaleY="26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846383-F94B-4D6F-888E-A793FAB7F700}" type="pres">
      <dgm:prSet presAssocID="{F28A1AFE-D789-45AA-9E98-9EA769AA0F0F}" presName="parTransOne" presStyleCnt="0"/>
      <dgm:spPr/>
    </dgm:pt>
    <dgm:pt modelId="{9C5DE281-EE17-42E6-B255-6671A961FC2A}" type="pres">
      <dgm:prSet presAssocID="{F28A1AFE-D789-45AA-9E98-9EA769AA0F0F}" presName="horzOne" presStyleCnt="0"/>
      <dgm:spPr/>
    </dgm:pt>
    <dgm:pt modelId="{8C08D8F9-1E4E-42AD-ABF9-7588B0D811C4}" type="pres">
      <dgm:prSet presAssocID="{AC68E30B-6156-48A0-BA33-1BB4AA235E7C}" presName="vertTwo" presStyleCnt="0"/>
      <dgm:spPr/>
    </dgm:pt>
    <dgm:pt modelId="{6EA9F4DB-EA39-4A2D-B9AD-0B50483BE969}" type="pres">
      <dgm:prSet presAssocID="{AC68E30B-6156-48A0-BA33-1BB4AA235E7C}" presName="txTwo" presStyleLbl="node2" presStyleIdx="0" presStyleCnt="2" custScaleY="51294" custLinFactNeighborY="-1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57DAC-728F-4983-B7FA-03CBD5297409}" type="pres">
      <dgm:prSet presAssocID="{AC68E30B-6156-48A0-BA33-1BB4AA235E7C}" presName="horzTwo" presStyleCnt="0"/>
      <dgm:spPr/>
    </dgm:pt>
    <dgm:pt modelId="{AAB53A1B-CCEC-4A24-B0C5-436EF1A2BF1D}" type="pres">
      <dgm:prSet presAssocID="{CCA49919-D674-4251-B41F-85B9C6C3E9DB}" presName="sibSpaceTwo" presStyleCnt="0"/>
      <dgm:spPr/>
    </dgm:pt>
    <dgm:pt modelId="{9F8EE746-F76A-4C66-86FD-AE71C7547A84}" type="pres">
      <dgm:prSet presAssocID="{56DC81B6-C238-45DA-8543-03C015E76513}" presName="vertTwo" presStyleCnt="0"/>
      <dgm:spPr/>
    </dgm:pt>
    <dgm:pt modelId="{B8B04F2C-0185-4D55-8973-1D52FA12125F}" type="pres">
      <dgm:prSet presAssocID="{56DC81B6-C238-45DA-8543-03C015E76513}" presName="txTwo" presStyleLbl="node2" presStyleIdx="1" presStyleCnt="2" custScaleY="47961" custLinFactNeighborY="-16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26771-93EA-4C1C-A791-B11CC2524812}" type="pres">
      <dgm:prSet presAssocID="{56DC81B6-C238-45DA-8543-03C015E76513}" presName="horzTwo" presStyleCnt="0"/>
      <dgm:spPr/>
    </dgm:pt>
  </dgm:ptLst>
  <dgm:cxnLst>
    <dgm:cxn modelId="{879E0942-8254-4712-9F87-E370B195ABBF}" type="presOf" srcId="{9CF1DB15-5E5F-4F2F-B8D3-9C79DE704D88}" destId="{A58167F8-6040-4432-9AFC-0B75286585E0}" srcOrd="0" destOrd="0" presId="urn:microsoft.com/office/officeart/2005/8/layout/hierarchy4"/>
    <dgm:cxn modelId="{64D3F46A-D0FE-4AB8-B39E-C9C0CC026047}" type="presOf" srcId="{AC68E30B-6156-48A0-BA33-1BB4AA235E7C}" destId="{6EA9F4DB-EA39-4A2D-B9AD-0B50483BE969}" srcOrd="0" destOrd="0" presId="urn:microsoft.com/office/officeart/2005/8/layout/hierarchy4"/>
    <dgm:cxn modelId="{8409A8D2-D93A-4E11-9A38-06597FC3E7DD}" srcId="{F28A1AFE-D789-45AA-9E98-9EA769AA0F0F}" destId="{AC68E30B-6156-48A0-BA33-1BB4AA235E7C}" srcOrd="0" destOrd="0" parTransId="{12839668-4DC9-42D8-A678-5003307105E6}" sibTransId="{CCA49919-D674-4251-B41F-85B9C6C3E9DB}"/>
    <dgm:cxn modelId="{D2BFE3B4-411B-4FE6-A2A2-211DBDB5E33C}" type="presOf" srcId="{F28A1AFE-D789-45AA-9E98-9EA769AA0F0F}" destId="{73E09352-C9F8-467D-B0AF-A1C888E3BFC5}" srcOrd="0" destOrd="0" presId="urn:microsoft.com/office/officeart/2005/8/layout/hierarchy4"/>
    <dgm:cxn modelId="{77495E4B-119B-4671-A7E4-D5E8D4854C3F}" srcId="{F28A1AFE-D789-45AA-9E98-9EA769AA0F0F}" destId="{56DC81B6-C238-45DA-8543-03C015E76513}" srcOrd="1" destOrd="0" parTransId="{92430D67-9A06-4B1D-9F0B-1A6F639C0470}" sibTransId="{C9D267C6-AB14-4865-906A-54440F90F0F8}"/>
    <dgm:cxn modelId="{4AB3A53A-E9EF-4AFF-91D0-73F7F3BB7317}" srcId="{9CF1DB15-5E5F-4F2F-B8D3-9C79DE704D88}" destId="{F28A1AFE-D789-45AA-9E98-9EA769AA0F0F}" srcOrd="0" destOrd="0" parTransId="{EECA5007-4727-4689-A75A-526A25ED98FE}" sibTransId="{CCDE47B5-6AD2-4487-A453-E8AAD5C311E3}"/>
    <dgm:cxn modelId="{92223958-CAFE-4B40-B7AD-3079976C7DA9}" type="presOf" srcId="{56DC81B6-C238-45DA-8543-03C015E76513}" destId="{B8B04F2C-0185-4D55-8973-1D52FA12125F}" srcOrd="0" destOrd="0" presId="urn:microsoft.com/office/officeart/2005/8/layout/hierarchy4"/>
    <dgm:cxn modelId="{D3E3C3C4-8971-46F3-BCE5-D4C8B9CF0240}" type="presParOf" srcId="{A58167F8-6040-4432-9AFC-0B75286585E0}" destId="{5EF6F808-21A9-4D5B-ADFC-0DF0DA4651DA}" srcOrd="0" destOrd="0" presId="urn:microsoft.com/office/officeart/2005/8/layout/hierarchy4"/>
    <dgm:cxn modelId="{208DA4A2-22EA-4CDA-85B1-159211E4F9BD}" type="presParOf" srcId="{5EF6F808-21A9-4D5B-ADFC-0DF0DA4651DA}" destId="{73E09352-C9F8-467D-B0AF-A1C888E3BFC5}" srcOrd="0" destOrd="0" presId="urn:microsoft.com/office/officeart/2005/8/layout/hierarchy4"/>
    <dgm:cxn modelId="{6E96F21F-1AB6-499A-818F-91C706096023}" type="presParOf" srcId="{5EF6F808-21A9-4D5B-ADFC-0DF0DA4651DA}" destId="{21846383-F94B-4D6F-888E-A793FAB7F700}" srcOrd="1" destOrd="0" presId="urn:microsoft.com/office/officeart/2005/8/layout/hierarchy4"/>
    <dgm:cxn modelId="{9D595597-439A-4E41-AE98-3DFFFB960C9C}" type="presParOf" srcId="{5EF6F808-21A9-4D5B-ADFC-0DF0DA4651DA}" destId="{9C5DE281-EE17-42E6-B255-6671A961FC2A}" srcOrd="2" destOrd="0" presId="urn:microsoft.com/office/officeart/2005/8/layout/hierarchy4"/>
    <dgm:cxn modelId="{069419DC-88AD-4FD5-A950-74B9643949FF}" type="presParOf" srcId="{9C5DE281-EE17-42E6-B255-6671A961FC2A}" destId="{8C08D8F9-1E4E-42AD-ABF9-7588B0D811C4}" srcOrd="0" destOrd="0" presId="urn:microsoft.com/office/officeart/2005/8/layout/hierarchy4"/>
    <dgm:cxn modelId="{799512D2-C5DD-4E94-92FE-6B56FC0BE23D}" type="presParOf" srcId="{8C08D8F9-1E4E-42AD-ABF9-7588B0D811C4}" destId="{6EA9F4DB-EA39-4A2D-B9AD-0B50483BE969}" srcOrd="0" destOrd="0" presId="urn:microsoft.com/office/officeart/2005/8/layout/hierarchy4"/>
    <dgm:cxn modelId="{929DCEE1-73D7-4C8F-BAFB-7844CC865E72}" type="presParOf" srcId="{8C08D8F9-1E4E-42AD-ABF9-7588B0D811C4}" destId="{AD957DAC-728F-4983-B7FA-03CBD5297409}" srcOrd="1" destOrd="0" presId="urn:microsoft.com/office/officeart/2005/8/layout/hierarchy4"/>
    <dgm:cxn modelId="{1A7DAAE9-B9AE-4D9E-8412-E2A5F218DE90}" type="presParOf" srcId="{9C5DE281-EE17-42E6-B255-6671A961FC2A}" destId="{AAB53A1B-CCEC-4A24-B0C5-436EF1A2BF1D}" srcOrd="1" destOrd="0" presId="urn:microsoft.com/office/officeart/2005/8/layout/hierarchy4"/>
    <dgm:cxn modelId="{A38D62DB-463C-4061-B87B-048C3F7ECAA0}" type="presParOf" srcId="{9C5DE281-EE17-42E6-B255-6671A961FC2A}" destId="{9F8EE746-F76A-4C66-86FD-AE71C7547A84}" srcOrd="2" destOrd="0" presId="urn:microsoft.com/office/officeart/2005/8/layout/hierarchy4"/>
    <dgm:cxn modelId="{A71ADAB9-AB45-42DD-87D4-A6A401B46AAA}" type="presParOf" srcId="{9F8EE746-F76A-4C66-86FD-AE71C7547A84}" destId="{B8B04F2C-0185-4D55-8973-1D52FA12125F}" srcOrd="0" destOrd="0" presId="urn:microsoft.com/office/officeart/2005/8/layout/hierarchy4"/>
    <dgm:cxn modelId="{F0F02CD5-EA07-40EA-B236-101189CBD0CC}" type="presParOf" srcId="{9F8EE746-F76A-4C66-86FD-AE71C7547A84}" destId="{3FE26771-93EA-4C1C-A791-B11CC252481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Нарушение синхронной работы вследствие возмущения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Выпадение генератора из синхронизма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6E60EE3-2E6D-40FC-A2A4-1F44FBFA87D6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Начало асинхронного режима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A3B5B1D-1372-4BC4-96C3-E65522294862}" type="par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74F08B2-3034-40EB-8373-90D65E75FD0F}" type="sib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3" custScaleX="230947" custScaleY="6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3" custScaleX="228455" custScaleY="6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0ADAE-6F25-42F0-978E-A532C5704E43}" type="pres">
      <dgm:prSet presAssocID="{AA6E51E1-5CA8-4D43-8EEF-A06826200CC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C941C45-0E71-4D47-B081-B23559B8EEF0}" type="pres">
      <dgm:prSet presAssocID="{AA6E51E1-5CA8-4D43-8EEF-A06826200CC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F0AC9C8-F230-432F-B64E-681C944A5C7B}" type="pres">
      <dgm:prSet presAssocID="{E6E60EE3-2E6D-40FC-A2A4-1F44FBFA87D6}" presName="node" presStyleLbl="node1" presStyleIdx="2" presStyleCnt="3" custScaleX="228455" custScale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2AEB6-3173-44C0-980A-4252399DAAF3}" srcId="{52750002-7D56-4CE6-8B8C-121DBAEB75E1}" destId="{E6E60EE3-2E6D-40FC-A2A4-1F44FBFA87D6}" srcOrd="2" destOrd="0" parTransId="{DA3B5B1D-1372-4BC4-96C3-E65522294862}" sibTransId="{F74F08B2-3034-40EB-8373-90D65E75FD0F}"/>
    <dgm:cxn modelId="{7D4F9FD0-0485-43CA-89CE-C2847479A3BB}" type="presOf" srcId="{69FE0460-6FB8-41D5-B34F-8C0E35218BD3}" destId="{FE836A3A-BC5E-4FDC-A97E-B27DDE8E4A1F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9CC024C5-C575-4DA2-9AE4-F5E9776EE7B2}" type="presOf" srcId="{AA6E51E1-5CA8-4D43-8EEF-A06826200CC1}" destId="{6A40ADAE-6F25-42F0-978E-A532C5704E43}" srcOrd="0" destOrd="0" presId="urn:microsoft.com/office/officeart/2005/8/layout/process2"/>
    <dgm:cxn modelId="{0FFADDBF-6B3D-4C77-8453-267CDDC6D12C}" type="presOf" srcId="{E0DBBC76-3B92-4E71-B735-1D8F6B53C495}" destId="{D71D626C-1E37-422D-93A2-D45FA88F915B}" srcOrd="0" destOrd="0" presId="urn:microsoft.com/office/officeart/2005/8/layout/process2"/>
    <dgm:cxn modelId="{B7527A9C-A75D-444A-A320-59C1D41C9814}" type="presOf" srcId="{52750002-7D56-4CE6-8B8C-121DBAEB75E1}" destId="{3BF26C0A-76DD-40E2-BB0B-871A49576AF8}" srcOrd="0" destOrd="0" presId="urn:microsoft.com/office/officeart/2005/8/layout/process2"/>
    <dgm:cxn modelId="{01AF07BB-9996-4F46-A2DD-FFB773CF1BA7}" type="presOf" srcId="{BAC15AFA-18F2-435F-AC10-2EBBA2D9DCD9}" destId="{E7EF52EB-57FD-406C-AB32-604300F00068}" srcOrd="0" destOrd="0" presId="urn:microsoft.com/office/officeart/2005/8/layout/process2"/>
    <dgm:cxn modelId="{A7651480-F6F9-4D9B-932F-0ADE3590C2DF}" type="presOf" srcId="{E6E60EE3-2E6D-40FC-A2A4-1F44FBFA87D6}" destId="{CF0AC9C8-F230-432F-B64E-681C944A5C7B}" srcOrd="0" destOrd="0" presId="urn:microsoft.com/office/officeart/2005/8/layout/process2"/>
    <dgm:cxn modelId="{30B61636-E94B-4C69-B2A9-1E756AC50D77}" type="presOf" srcId="{AA6E51E1-5CA8-4D43-8EEF-A06826200CC1}" destId="{8C941C45-0E71-4D47-B081-B23559B8EEF0}" srcOrd="1" destOrd="0" presId="urn:microsoft.com/office/officeart/2005/8/layout/process2"/>
    <dgm:cxn modelId="{CE2AE864-C4DF-4ACA-95A4-94D5D3164C65}" type="presOf" srcId="{E0DBBC76-3B92-4E71-B735-1D8F6B53C495}" destId="{DA538B19-D426-4936-A84C-C4D7802DF3BF}" srcOrd="1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BE463A1D-F171-44C8-86C4-77383AC545EE}" type="presParOf" srcId="{3BF26C0A-76DD-40E2-BB0B-871A49576AF8}" destId="{E7EF52EB-57FD-406C-AB32-604300F00068}" srcOrd="0" destOrd="0" presId="urn:microsoft.com/office/officeart/2005/8/layout/process2"/>
    <dgm:cxn modelId="{B9D80F91-6BFE-4F6D-934A-BCE97D5C124D}" type="presParOf" srcId="{3BF26C0A-76DD-40E2-BB0B-871A49576AF8}" destId="{D71D626C-1E37-422D-93A2-D45FA88F915B}" srcOrd="1" destOrd="0" presId="urn:microsoft.com/office/officeart/2005/8/layout/process2"/>
    <dgm:cxn modelId="{EBBB0434-4477-4E32-8FD2-85BA5BEE2955}" type="presParOf" srcId="{D71D626C-1E37-422D-93A2-D45FA88F915B}" destId="{DA538B19-D426-4936-A84C-C4D7802DF3BF}" srcOrd="0" destOrd="0" presId="urn:microsoft.com/office/officeart/2005/8/layout/process2"/>
    <dgm:cxn modelId="{F25CF434-4908-4EC9-B67B-51E53E01CB79}" type="presParOf" srcId="{3BF26C0A-76DD-40E2-BB0B-871A49576AF8}" destId="{FE836A3A-BC5E-4FDC-A97E-B27DDE8E4A1F}" srcOrd="2" destOrd="0" presId="urn:microsoft.com/office/officeart/2005/8/layout/process2"/>
    <dgm:cxn modelId="{31D2B450-9670-48DC-9890-C1F89848DCF4}" type="presParOf" srcId="{3BF26C0A-76DD-40E2-BB0B-871A49576AF8}" destId="{6A40ADAE-6F25-42F0-978E-A532C5704E43}" srcOrd="3" destOrd="0" presId="urn:microsoft.com/office/officeart/2005/8/layout/process2"/>
    <dgm:cxn modelId="{28D0AF68-7872-47BB-8439-352C22269DEA}" type="presParOf" srcId="{6A40ADAE-6F25-42F0-978E-A532C5704E43}" destId="{8C941C45-0E71-4D47-B081-B23559B8EEF0}" srcOrd="0" destOrd="0" presId="urn:microsoft.com/office/officeart/2005/8/layout/process2"/>
    <dgm:cxn modelId="{539893E0-188B-4635-9476-5FE29D8CAA12}" type="presParOf" srcId="{3BF26C0A-76DD-40E2-BB0B-871A49576AF8}" destId="{CF0AC9C8-F230-432F-B64E-681C944A5C7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Малое или среднее возмущение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АРВ «притягивает» потоки ротора и статора ближе друг к другу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6E60EE3-2E6D-40FC-A2A4-1F44FBFA87D6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«держится» в синхронизме, но с большим скольжением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A3B5B1D-1372-4BC4-96C3-E65522294862}" type="par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74F08B2-3034-40EB-8373-90D65E75FD0F}" type="sib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3" custScaleX="230947" custScaleY="63716" custLinFactNeighborX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3" custScaleX="228455" custScaleY="6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0ADAE-6F25-42F0-978E-A532C5704E43}" type="pres">
      <dgm:prSet presAssocID="{AA6E51E1-5CA8-4D43-8EEF-A06826200CC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C941C45-0E71-4D47-B081-B23559B8EEF0}" type="pres">
      <dgm:prSet presAssocID="{AA6E51E1-5CA8-4D43-8EEF-A06826200CC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F0AC9C8-F230-432F-B64E-681C944A5C7B}" type="pres">
      <dgm:prSet presAssocID="{E6E60EE3-2E6D-40FC-A2A4-1F44FBFA87D6}" presName="node" presStyleLbl="node1" presStyleIdx="2" presStyleCnt="3" custScaleX="228455" custScale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111F6-2582-4D90-8411-6DE117D0BFDA}" type="presOf" srcId="{E0DBBC76-3B92-4E71-B735-1D8F6B53C495}" destId="{D71D626C-1E37-422D-93A2-D45FA88F915B}" srcOrd="0" destOrd="0" presId="urn:microsoft.com/office/officeart/2005/8/layout/process2"/>
    <dgm:cxn modelId="{AA22F8D1-E55F-4577-8D6B-06A2B87B2EFB}" type="presOf" srcId="{52750002-7D56-4CE6-8B8C-121DBAEB75E1}" destId="{3BF26C0A-76DD-40E2-BB0B-871A49576AF8}" srcOrd="0" destOrd="0" presId="urn:microsoft.com/office/officeart/2005/8/layout/process2"/>
    <dgm:cxn modelId="{3342AEB6-3173-44C0-980A-4252399DAAF3}" srcId="{52750002-7D56-4CE6-8B8C-121DBAEB75E1}" destId="{E6E60EE3-2E6D-40FC-A2A4-1F44FBFA87D6}" srcOrd="2" destOrd="0" parTransId="{DA3B5B1D-1372-4BC4-96C3-E65522294862}" sibTransId="{F74F08B2-3034-40EB-8373-90D65E75FD0F}"/>
    <dgm:cxn modelId="{063B5B09-E790-4E8D-AC99-E1BA069A1580}" type="presOf" srcId="{BAC15AFA-18F2-435F-AC10-2EBBA2D9DCD9}" destId="{E7EF52EB-57FD-406C-AB32-604300F00068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D1506A73-B2C9-4698-82B8-AE587B99BC2A}" type="presOf" srcId="{E6E60EE3-2E6D-40FC-A2A4-1F44FBFA87D6}" destId="{CF0AC9C8-F230-432F-B64E-681C944A5C7B}" srcOrd="0" destOrd="0" presId="urn:microsoft.com/office/officeart/2005/8/layout/process2"/>
    <dgm:cxn modelId="{EB339F75-4FEF-4D57-A91F-8BE7F4A85F58}" type="presOf" srcId="{69FE0460-6FB8-41D5-B34F-8C0E35218BD3}" destId="{FE836A3A-BC5E-4FDC-A97E-B27DDE8E4A1F}" srcOrd="0" destOrd="0" presId="urn:microsoft.com/office/officeart/2005/8/layout/process2"/>
    <dgm:cxn modelId="{727026A3-5628-4D24-BF23-45DE209CE6FD}" type="presOf" srcId="{AA6E51E1-5CA8-4D43-8EEF-A06826200CC1}" destId="{8C941C45-0E71-4D47-B081-B23559B8EEF0}" srcOrd="1" destOrd="0" presId="urn:microsoft.com/office/officeart/2005/8/layout/process2"/>
    <dgm:cxn modelId="{EE9E1515-1F59-4E7B-829C-DED79F12E4E7}" type="presOf" srcId="{E0DBBC76-3B92-4E71-B735-1D8F6B53C495}" destId="{DA538B19-D426-4936-A84C-C4D7802DF3BF}" srcOrd="1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083F30F4-8C9A-44A2-861C-F204A6D155BF}" type="presOf" srcId="{AA6E51E1-5CA8-4D43-8EEF-A06826200CC1}" destId="{6A40ADAE-6F25-42F0-978E-A532C5704E43}" srcOrd="0" destOrd="0" presId="urn:microsoft.com/office/officeart/2005/8/layout/process2"/>
    <dgm:cxn modelId="{439B3DB8-0C17-480B-A5A8-4F513B45905C}" type="presParOf" srcId="{3BF26C0A-76DD-40E2-BB0B-871A49576AF8}" destId="{E7EF52EB-57FD-406C-AB32-604300F00068}" srcOrd="0" destOrd="0" presId="urn:microsoft.com/office/officeart/2005/8/layout/process2"/>
    <dgm:cxn modelId="{EF19EDD3-AC3B-4D0E-9043-D942BDE3F607}" type="presParOf" srcId="{3BF26C0A-76DD-40E2-BB0B-871A49576AF8}" destId="{D71D626C-1E37-422D-93A2-D45FA88F915B}" srcOrd="1" destOrd="0" presId="urn:microsoft.com/office/officeart/2005/8/layout/process2"/>
    <dgm:cxn modelId="{6A8A90FF-E752-4624-8DE9-520C659CD88B}" type="presParOf" srcId="{D71D626C-1E37-422D-93A2-D45FA88F915B}" destId="{DA538B19-D426-4936-A84C-C4D7802DF3BF}" srcOrd="0" destOrd="0" presId="urn:microsoft.com/office/officeart/2005/8/layout/process2"/>
    <dgm:cxn modelId="{5FACB258-4A9D-40C8-B801-B080AF897EAF}" type="presParOf" srcId="{3BF26C0A-76DD-40E2-BB0B-871A49576AF8}" destId="{FE836A3A-BC5E-4FDC-A97E-B27DDE8E4A1F}" srcOrd="2" destOrd="0" presId="urn:microsoft.com/office/officeart/2005/8/layout/process2"/>
    <dgm:cxn modelId="{87EEAF98-E221-4B3A-8270-42997F12FB5C}" type="presParOf" srcId="{3BF26C0A-76DD-40E2-BB0B-871A49576AF8}" destId="{6A40ADAE-6F25-42F0-978E-A532C5704E43}" srcOrd="3" destOrd="0" presId="urn:microsoft.com/office/officeart/2005/8/layout/process2"/>
    <dgm:cxn modelId="{56E136E2-2318-44DC-B9A1-19A0ADCEA420}" type="presParOf" srcId="{6A40ADAE-6F25-42F0-978E-A532C5704E43}" destId="{8C941C45-0E71-4D47-B081-B23559B8EEF0}" srcOrd="0" destOrd="0" presId="urn:microsoft.com/office/officeart/2005/8/layout/process2"/>
    <dgm:cxn modelId="{EFCBD685-5346-4DF2-A3A5-EEA36824F0A5}" type="presParOf" srcId="{3BF26C0A-76DD-40E2-BB0B-871A49576AF8}" destId="{CF0AC9C8-F230-432F-B64E-681C944A5C7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750002-7D56-4CE6-8B8C-121DBAEB75E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15AFA-18F2-435F-AC10-2EBBA2D9DCD9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Большое возмущение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6B3CDCD-5A50-411C-8FA2-6A100FDF0270}" type="parTrans" cxnId="{B6A13542-1713-473E-91D0-6253819A194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DBBC76-3B92-4E71-B735-1D8F6B53C495}" type="sibTrans" cxnId="{B6A13542-1713-473E-91D0-6253819A1941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9FE0460-6FB8-41D5-B34F-8C0E35218BD3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«держится» в синхронизме некоторое время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6B5E071D-0BBC-448F-A12C-144036A6F57D}" type="parTrans" cxnId="{0BF9BAD6-7E40-49FD-B1E8-633C4900D82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A6E51E1-5CA8-4D43-8EEF-A06826200CC1}" type="sibTrans" cxnId="{0BF9BAD6-7E40-49FD-B1E8-633C4900D828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6E60EE3-2E6D-40FC-A2A4-1F44FBFA87D6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выпадает из синхронизма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DA3B5B1D-1372-4BC4-96C3-E65522294862}" type="parTrans" cxnId="{3342AEB6-3173-44C0-980A-4252399DAAF3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74F08B2-3034-40EB-8373-90D65E75FD0F}" type="sibTrans" cxnId="{3342AEB6-3173-44C0-980A-4252399DAAF3}">
      <dgm:prSet/>
      <dgm:spPr>
        <a:solidFill>
          <a:schemeClr val="accent1"/>
        </a:solidFill>
        <a:ln w="19050">
          <a:solidFill>
            <a:schemeClr val="tx1"/>
          </a:solidFill>
        </a:ln>
      </dgm:spPr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07EEEA7-0E3C-41B7-820C-C716F6DBACEE}">
      <dgm:prSet phldrT="[Текст]" custT="1"/>
      <dgm:spPr>
        <a:solidFill>
          <a:srgbClr val="D5DFE4"/>
        </a:solidFill>
        <a:ln w="285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переходит в асинхронный режим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F848B86-CF03-4D31-A5A8-39B357FCDF33}" type="parTrans" cxnId="{E5132398-36C6-495F-917A-47928B009E8F}">
      <dgm:prSet/>
      <dgm:spPr/>
      <dgm:t>
        <a:bodyPr/>
        <a:lstStyle/>
        <a:p>
          <a:endParaRPr lang="ru-RU"/>
        </a:p>
      </dgm:t>
    </dgm:pt>
    <dgm:pt modelId="{D34874BF-EB80-43DD-A54B-9314CDB7FD37}" type="sibTrans" cxnId="{E5132398-36C6-495F-917A-47928B009E8F}">
      <dgm:prSet/>
      <dgm:spPr/>
      <dgm:t>
        <a:bodyPr/>
        <a:lstStyle/>
        <a:p>
          <a:endParaRPr lang="ru-RU"/>
        </a:p>
      </dgm:t>
    </dgm:pt>
    <dgm:pt modelId="{3BF26C0A-76DD-40E2-BB0B-871A49576AF8}" type="pres">
      <dgm:prSet presAssocID="{52750002-7D56-4CE6-8B8C-121DBAEB75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F52EB-57FD-406C-AB32-604300F00068}" type="pres">
      <dgm:prSet presAssocID="{BAC15AFA-18F2-435F-AC10-2EBBA2D9DCD9}" presName="node" presStyleLbl="node1" presStyleIdx="0" presStyleCnt="4" custScaleX="228455" custScaleY="59528" custLinFactNeighborX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626C-1E37-422D-93A2-D45FA88F915B}" type="pres">
      <dgm:prSet presAssocID="{E0DBBC76-3B92-4E71-B735-1D8F6B53C49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A538B19-D426-4936-A84C-C4D7802DF3BF}" type="pres">
      <dgm:prSet presAssocID="{E0DBBC76-3B92-4E71-B735-1D8F6B53C49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E836A3A-BC5E-4FDC-A97E-B27DDE8E4A1F}" type="pres">
      <dgm:prSet presAssocID="{69FE0460-6FB8-41D5-B34F-8C0E35218BD3}" presName="node" presStyleLbl="node1" presStyleIdx="1" presStyleCnt="4" custScaleX="228455" custScaleY="8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0ADAE-6F25-42F0-978E-A532C5704E43}" type="pres">
      <dgm:prSet presAssocID="{AA6E51E1-5CA8-4D43-8EEF-A06826200CC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941C45-0E71-4D47-B081-B23559B8EEF0}" type="pres">
      <dgm:prSet presAssocID="{AA6E51E1-5CA8-4D43-8EEF-A06826200CC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F0AC9C8-F230-432F-B64E-681C944A5C7B}" type="pres">
      <dgm:prSet presAssocID="{E6E60EE3-2E6D-40FC-A2A4-1F44FBFA87D6}" presName="node" presStyleLbl="node1" presStyleIdx="2" presStyleCnt="4" custScaleX="228455" custScaleY="5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1531B-7CDB-4E98-B8A5-346FCFB3A6B5}" type="pres">
      <dgm:prSet presAssocID="{F74F08B2-3034-40EB-8373-90D65E75FD0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07DB9C-C965-4F2A-895F-F83C45647664}" type="pres">
      <dgm:prSet presAssocID="{F74F08B2-3034-40EB-8373-90D65E75FD0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22300BC-16FB-42B2-81B7-6467199293FC}" type="pres">
      <dgm:prSet presAssocID="{707EEEA7-0E3C-41B7-820C-C716F6DBACEE}" presName="node" presStyleLbl="node1" presStyleIdx="3" presStyleCnt="4" custScaleX="228455" custScaleY="71389" custLinFactNeighborY="2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BB8885-4CE1-40E4-ADAD-3EBD9728D95D}" type="presOf" srcId="{F74F08B2-3034-40EB-8373-90D65E75FD0F}" destId="{9921531B-7CDB-4E98-B8A5-346FCFB3A6B5}" srcOrd="0" destOrd="0" presId="urn:microsoft.com/office/officeart/2005/8/layout/process2"/>
    <dgm:cxn modelId="{B4A4027A-A997-4B82-B160-840C8C8708EB}" type="presOf" srcId="{E6E60EE3-2E6D-40FC-A2A4-1F44FBFA87D6}" destId="{CF0AC9C8-F230-432F-B64E-681C944A5C7B}" srcOrd="0" destOrd="0" presId="urn:microsoft.com/office/officeart/2005/8/layout/process2"/>
    <dgm:cxn modelId="{B393FC68-92D7-4B46-974B-B97FDD76E98B}" type="presOf" srcId="{52750002-7D56-4CE6-8B8C-121DBAEB75E1}" destId="{3BF26C0A-76DD-40E2-BB0B-871A49576AF8}" srcOrd="0" destOrd="0" presId="urn:microsoft.com/office/officeart/2005/8/layout/process2"/>
    <dgm:cxn modelId="{3C2A9A03-0D3C-4E6A-9147-75D6A5BD6E68}" type="presOf" srcId="{E0DBBC76-3B92-4E71-B735-1D8F6B53C495}" destId="{D71D626C-1E37-422D-93A2-D45FA88F915B}" srcOrd="0" destOrd="0" presId="urn:microsoft.com/office/officeart/2005/8/layout/process2"/>
    <dgm:cxn modelId="{98826217-DD83-47DA-BE41-84D79D83545D}" type="presOf" srcId="{E0DBBC76-3B92-4E71-B735-1D8F6B53C495}" destId="{DA538B19-D426-4936-A84C-C4D7802DF3BF}" srcOrd="1" destOrd="0" presId="urn:microsoft.com/office/officeart/2005/8/layout/process2"/>
    <dgm:cxn modelId="{E2ECC809-3778-4C93-9969-18EAA8AD5F18}" type="presOf" srcId="{BAC15AFA-18F2-435F-AC10-2EBBA2D9DCD9}" destId="{E7EF52EB-57FD-406C-AB32-604300F00068}" srcOrd="0" destOrd="0" presId="urn:microsoft.com/office/officeart/2005/8/layout/process2"/>
    <dgm:cxn modelId="{85657170-F231-4D69-A5B4-0A8C8FB51540}" type="presOf" srcId="{69FE0460-6FB8-41D5-B34F-8C0E35218BD3}" destId="{FE836A3A-BC5E-4FDC-A97E-B27DDE8E4A1F}" srcOrd="0" destOrd="0" presId="urn:microsoft.com/office/officeart/2005/8/layout/process2"/>
    <dgm:cxn modelId="{558C92F5-B989-4A5D-831C-73BFA8001B7F}" type="presOf" srcId="{AA6E51E1-5CA8-4D43-8EEF-A06826200CC1}" destId="{8C941C45-0E71-4D47-B081-B23559B8EEF0}" srcOrd="1" destOrd="0" presId="urn:microsoft.com/office/officeart/2005/8/layout/process2"/>
    <dgm:cxn modelId="{3342AEB6-3173-44C0-980A-4252399DAAF3}" srcId="{52750002-7D56-4CE6-8B8C-121DBAEB75E1}" destId="{E6E60EE3-2E6D-40FC-A2A4-1F44FBFA87D6}" srcOrd="2" destOrd="0" parTransId="{DA3B5B1D-1372-4BC4-96C3-E65522294862}" sibTransId="{F74F08B2-3034-40EB-8373-90D65E75FD0F}"/>
    <dgm:cxn modelId="{50CD3088-DCAC-4183-A8A1-244A3AD993C1}" type="presOf" srcId="{707EEEA7-0E3C-41B7-820C-C716F6DBACEE}" destId="{022300BC-16FB-42B2-81B7-6467199293FC}" srcOrd="0" destOrd="0" presId="urn:microsoft.com/office/officeart/2005/8/layout/process2"/>
    <dgm:cxn modelId="{27AF2369-EC1F-4671-AB83-88C710ED6C5C}" type="presOf" srcId="{AA6E51E1-5CA8-4D43-8EEF-A06826200CC1}" destId="{6A40ADAE-6F25-42F0-978E-A532C5704E43}" srcOrd="0" destOrd="0" presId="urn:microsoft.com/office/officeart/2005/8/layout/process2"/>
    <dgm:cxn modelId="{B6A13542-1713-473E-91D0-6253819A1941}" srcId="{52750002-7D56-4CE6-8B8C-121DBAEB75E1}" destId="{BAC15AFA-18F2-435F-AC10-2EBBA2D9DCD9}" srcOrd="0" destOrd="0" parTransId="{06B3CDCD-5A50-411C-8FA2-6A100FDF0270}" sibTransId="{E0DBBC76-3B92-4E71-B735-1D8F6B53C495}"/>
    <dgm:cxn modelId="{E5132398-36C6-495F-917A-47928B009E8F}" srcId="{52750002-7D56-4CE6-8B8C-121DBAEB75E1}" destId="{707EEEA7-0E3C-41B7-820C-C716F6DBACEE}" srcOrd="3" destOrd="0" parTransId="{CF848B86-CF03-4D31-A5A8-39B357FCDF33}" sibTransId="{D34874BF-EB80-43DD-A54B-9314CDB7FD37}"/>
    <dgm:cxn modelId="{294755DB-14C6-473C-B92C-D9B5193D8DC7}" type="presOf" srcId="{F74F08B2-3034-40EB-8373-90D65E75FD0F}" destId="{2A07DB9C-C965-4F2A-895F-F83C45647664}" srcOrd="1" destOrd="0" presId="urn:microsoft.com/office/officeart/2005/8/layout/process2"/>
    <dgm:cxn modelId="{0BF9BAD6-7E40-49FD-B1E8-633C4900D828}" srcId="{52750002-7D56-4CE6-8B8C-121DBAEB75E1}" destId="{69FE0460-6FB8-41D5-B34F-8C0E35218BD3}" srcOrd="1" destOrd="0" parTransId="{6B5E071D-0BBC-448F-A12C-144036A6F57D}" sibTransId="{AA6E51E1-5CA8-4D43-8EEF-A06826200CC1}"/>
    <dgm:cxn modelId="{F5AA1342-9AC7-4B97-A662-1C4CBC7B9BA0}" type="presParOf" srcId="{3BF26C0A-76DD-40E2-BB0B-871A49576AF8}" destId="{E7EF52EB-57FD-406C-AB32-604300F00068}" srcOrd="0" destOrd="0" presId="urn:microsoft.com/office/officeart/2005/8/layout/process2"/>
    <dgm:cxn modelId="{1224C189-FB5A-498B-B766-FC00B07A2A36}" type="presParOf" srcId="{3BF26C0A-76DD-40E2-BB0B-871A49576AF8}" destId="{D71D626C-1E37-422D-93A2-D45FA88F915B}" srcOrd="1" destOrd="0" presId="urn:microsoft.com/office/officeart/2005/8/layout/process2"/>
    <dgm:cxn modelId="{3F9ED9C3-EE1B-431D-94FE-5AD32074ED08}" type="presParOf" srcId="{D71D626C-1E37-422D-93A2-D45FA88F915B}" destId="{DA538B19-D426-4936-A84C-C4D7802DF3BF}" srcOrd="0" destOrd="0" presId="urn:microsoft.com/office/officeart/2005/8/layout/process2"/>
    <dgm:cxn modelId="{A48F2085-D44F-4C63-B61E-E83B64802FED}" type="presParOf" srcId="{3BF26C0A-76DD-40E2-BB0B-871A49576AF8}" destId="{FE836A3A-BC5E-4FDC-A97E-B27DDE8E4A1F}" srcOrd="2" destOrd="0" presId="urn:microsoft.com/office/officeart/2005/8/layout/process2"/>
    <dgm:cxn modelId="{63514B90-88DF-4AE1-AED8-869513355F6C}" type="presParOf" srcId="{3BF26C0A-76DD-40E2-BB0B-871A49576AF8}" destId="{6A40ADAE-6F25-42F0-978E-A532C5704E43}" srcOrd="3" destOrd="0" presId="urn:microsoft.com/office/officeart/2005/8/layout/process2"/>
    <dgm:cxn modelId="{AC4CAD88-5294-4422-8BE3-C0B81AB7C1F2}" type="presParOf" srcId="{6A40ADAE-6F25-42F0-978E-A532C5704E43}" destId="{8C941C45-0E71-4D47-B081-B23559B8EEF0}" srcOrd="0" destOrd="0" presId="urn:microsoft.com/office/officeart/2005/8/layout/process2"/>
    <dgm:cxn modelId="{E52A8217-6267-4AEC-BCE5-899C1A482101}" type="presParOf" srcId="{3BF26C0A-76DD-40E2-BB0B-871A49576AF8}" destId="{CF0AC9C8-F230-432F-B64E-681C944A5C7B}" srcOrd="4" destOrd="0" presId="urn:microsoft.com/office/officeart/2005/8/layout/process2"/>
    <dgm:cxn modelId="{C1123F4D-A049-45F1-80EC-9996082FD967}" type="presParOf" srcId="{3BF26C0A-76DD-40E2-BB0B-871A49576AF8}" destId="{9921531B-7CDB-4E98-B8A5-346FCFB3A6B5}" srcOrd="5" destOrd="0" presId="urn:microsoft.com/office/officeart/2005/8/layout/process2"/>
    <dgm:cxn modelId="{B46CA66E-A89C-4CE4-A3BB-BB96D68B4516}" type="presParOf" srcId="{9921531B-7CDB-4E98-B8A5-346FCFB3A6B5}" destId="{2A07DB9C-C965-4F2A-895F-F83C45647664}" srcOrd="0" destOrd="0" presId="urn:microsoft.com/office/officeart/2005/8/layout/process2"/>
    <dgm:cxn modelId="{837A1183-5CE3-4CE0-8D10-892EE63A4BDB}" type="presParOf" srcId="{3BF26C0A-76DD-40E2-BB0B-871A49576AF8}" destId="{022300BC-16FB-42B2-81B7-6467199293F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E440DC-B62E-4618-A4F7-08EE6879A66A}">
      <dsp:nvSpPr>
        <dsp:cNvPr id="0" name=""/>
        <dsp:cNvSpPr/>
      </dsp:nvSpPr>
      <dsp:spPr>
        <a:xfrm rot="10800000">
          <a:off x="1707928" y="1212"/>
          <a:ext cx="6080760" cy="70523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Широкий диапазон регулирования                 реактивной мощности при выдаче и потреблении</a:t>
          </a:r>
          <a:endParaRPr lang="ru-RU" sz="1800" b="1" kern="1200" dirty="0">
            <a:latin typeface="+mj-lt"/>
          </a:endParaRPr>
        </a:p>
      </dsp:txBody>
      <dsp:txXfrm rot="10800000">
        <a:off x="1707928" y="1212"/>
        <a:ext cx="6080760" cy="705233"/>
      </dsp:txXfrm>
    </dsp:sp>
    <dsp:sp modelId="{1B9C3E5A-D8FD-4701-ACC0-2EE595B0348F}">
      <dsp:nvSpPr>
        <dsp:cNvPr id="0" name=""/>
        <dsp:cNvSpPr/>
      </dsp:nvSpPr>
      <dsp:spPr>
        <a:xfrm>
          <a:off x="1355311" y="1212"/>
          <a:ext cx="705233" cy="705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7FAEE-E399-4422-8E81-221EED473B44}">
      <dsp:nvSpPr>
        <dsp:cNvPr id="0" name=""/>
        <dsp:cNvSpPr/>
      </dsp:nvSpPr>
      <dsp:spPr>
        <a:xfrm rot="10800000">
          <a:off x="1707928" y="916963"/>
          <a:ext cx="6080760" cy="70523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Отсутствие ограничений по статической устойчивости при потреблении реактивной мощности</a:t>
          </a:r>
          <a:endParaRPr lang="ru-RU" sz="1800" b="1" kern="1200" dirty="0">
            <a:latin typeface="+mj-lt"/>
          </a:endParaRPr>
        </a:p>
      </dsp:txBody>
      <dsp:txXfrm rot="10800000">
        <a:off x="1707928" y="916963"/>
        <a:ext cx="6080760" cy="705233"/>
      </dsp:txXfrm>
    </dsp:sp>
    <dsp:sp modelId="{8A54A169-FE93-40B1-B8C3-3E68D2719A01}">
      <dsp:nvSpPr>
        <dsp:cNvPr id="0" name=""/>
        <dsp:cNvSpPr/>
      </dsp:nvSpPr>
      <dsp:spPr>
        <a:xfrm>
          <a:off x="1355311" y="916963"/>
          <a:ext cx="705233" cy="705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258DB-963B-42E7-8324-131C9B6C12FA}">
      <dsp:nvSpPr>
        <dsp:cNvPr id="0" name=""/>
        <dsp:cNvSpPr/>
      </dsp:nvSpPr>
      <dsp:spPr>
        <a:xfrm rot="10800000">
          <a:off x="1707928" y="1832714"/>
          <a:ext cx="6080760" cy="70523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Повышенные пределы динамической устойчивости</a:t>
          </a:r>
          <a:endParaRPr lang="ru-RU" sz="1800" b="1" kern="1200" dirty="0">
            <a:latin typeface="+mj-lt"/>
          </a:endParaRPr>
        </a:p>
      </dsp:txBody>
      <dsp:txXfrm rot="10800000">
        <a:off x="1707928" y="1832714"/>
        <a:ext cx="6080760" cy="705233"/>
      </dsp:txXfrm>
    </dsp:sp>
    <dsp:sp modelId="{75EDB598-BE84-4CC7-9A4F-9962B367C110}">
      <dsp:nvSpPr>
        <dsp:cNvPr id="0" name=""/>
        <dsp:cNvSpPr/>
      </dsp:nvSpPr>
      <dsp:spPr>
        <a:xfrm>
          <a:off x="1355311" y="1832714"/>
          <a:ext cx="705233" cy="705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93422-3E41-4363-B7AF-6D188B0ABCBA}">
      <dsp:nvSpPr>
        <dsp:cNvPr id="0" name=""/>
        <dsp:cNvSpPr/>
      </dsp:nvSpPr>
      <dsp:spPr>
        <a:xfrm rot="10800000">
          <a:off x="1707928" y="2748464"/>
          <a:ext cx="6080760" cy="70523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Высокая живучесть при нарушениях и полной потере возбуждения</a:t>
          </a:r>
          <a:endParaRPr lang="ru-RU" sz="1800" b="1" kern="1200" dirty="0">
            <a:latin typeface="+mj-lt"/>
          </a:endParaRPr>
        </a:p>
      </dsp:txBody>
      <dsp:txXfrm rot="10800000">
        <a:off x="1707928" y="2748464"/>
        <a:ext cx="6080760" cy="705233"/>
      </dsp:txXfrm>
    </dsp:sp>
    <dsp:sp modelId="{67C9C4BC-555D-4DA8-B045-20AAE4AF88C8}">
      <dsp:nvSpPr>
        <dsp:cNvPr id="0" name=""/>
        <dsp:cNvSpPr/>
      </dsp:nvSpPr>
      <dsp:spPr>
        <a:xfrm>
          <a:off x="1355311" y="2748464"/>
          <a:ext cx="705233" cy="705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31CC8-181C-4F2D-BBC2-6648E7F87817}">
      <dsp:nvSpPr>
        <dsp:cNvPr id="0" name=""/>
        <dsp:cNvSpPr/>
      </dsp:nvSpPr>
      <dsp:spPr>
        <a:xfrm rot="10800000">
          <a:off x="1707928" y="3664215"/>
          <a:ext cx="6080760" cy="70523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Работа в режиме асинхронного генератора                           с выработкой качественной электроэнергии </a:t>
          </a:r>
          <a:endParaRPr lang="ru-RU" sz="1800" b="1" kern="1200" dirty="0">
            <a:latin typeface="+mj-lt"/>
          </a:endParaRPr>
        </a:p>
      </dsp:txBody>
      <dsp:txXfrm rot="10800000">
        <a:off x="1707928" y="3664215"/>
        <a:ext cx="6080760" cy="705233"/>
      </dsp:txXfrm>
    </dsp:sp>
    <dsp:sp modelId="{2297F230-0D81-4935-9EC5-C57A06459DF3}">
      <dsp:nvSpPr>
        <dsp:cNvPr id="0" name=""/>
        <dsp:cNvSpPr/>
      </dsp:nvSpPr>
      <dsp:spPr>
        <a:xfrm>
          <a:off x="1355311" y="3664215"/>
          <a:ext cx="705233" cy="705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7DF92-E82A-4CB0-96A1-BB51BCB22D5E}">
      <dsp:nvSpPr>
        <dsp:cNvPr id="0" name=""/>
        <dsp:cNvSpPr/>
      </dsp:nvSpPr>
      <dsp:spPr>
        <a:xfrm rot="10800000">
          <a:off x="1707928" y="4579965"/>
          <a:ext cx="6080760" cy="70523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9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Быстродействующее регулирование напряжения</a:t>
          </a:r>
          <a:endParaRPr lang="ru-RU" sz="1800" b="1" kern="1200" dirty="0">
            <a:latin typeface="+mj-lt"/>
          </a:endParaRPr>
        </a:p>
      </dsp:txBody>
      <dsp:txXfrm rot="10800000">
        <a:off x="1707928" y="4579965"/>
        <a:ext cx="6080760" cy="705233"/>
      </dsp:txXfrm>
    </dsp:sp>
    <dsp:sp modelId="{56772966-99ED-4352-A9BF-D20A15B81C9C}">
      <dsp:nvSpPr>
        <dsp:cNvPr id="0" name=""/>
        <dsp:cNvSpPr/>
      </dsp:nvSpPr>
      <dsp:spPr>
        <a:xfrm>
          <a:off x="1355311" y="4579965"/>
          <a:ext cx="705233" cy="705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F6F79-0C26-41B2-B26D-D62865CE304E}">
      <dsp:nvSpPr>
        <dsp:cNvPr id="0" name=""/>
        <dsp:cNvSpPr/>
      </dsp:nvSpPr>
      <dsp:spPr>
        <a:xfrm>
          <a:off x="16413" y="381288"/>
          <a:ext cx="1661168" cy="809058"/>
        </a:xfrm>
        <a:prstGeom prst="ellipse">
          <a:avLst/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Регулятор (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насто-ящий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)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6413" y="381288"/>
        <a:ext cx="1661168" cy="809058"/>
      </dsp:txXfrm>
    </dsp:sp>
    <dsp:sp modelId="{9D17322D-F3AC-4595-A50C-645BBA05F77F}">
      <dsp:nvSpPr>
        <dsp:cNvPr id="0" name=""/>
        <dsp:cNvSpPr/>
      </dsp:nvSpPr>
      <dsp:spPr>
        <a:xfrm>
          <a:off x="1824072" y="589475"/>
          <a:ext cx="392685" cy="392685"/>
        </a:xfrm>
        <a:prstGeom prst="mathPlus">
          <a:avLst/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824072" y="589475"/>
        <a:ext cx="392685" cy="392685"/>
      </dsp:txXfrm>
    </dsp:sp>
    <dsp:sp modelId="{938138D8-1C7C-4412-8FED-7FC1A97C38C1}">
      <dsp:nvSpPr>
        <dsp:cNvPr id="0" name=""/>
        <dsp:cNvSpPr/>
      </dsp:nvSpPr>
      <dsp:spPr>
        <a:xfrm>
          <a:off x="2339197" y="381288"/>
          <a:ext cx="1468660" cy="809058"/>
        </a:xfrm>
        <a:prstGeom prst="ellipse">
          <a:avLst/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(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вирту-альный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)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339197" y="381288"/>
        <a:ext cx="1468660" cy="809058"/>
      </dsp:txXfrm>
    </dsp:sp>
    <dsp:sp modelId="{AAE228A0-36DC-401A-8386-5F185BD9BCD4}">
      <dsp:nvSpPr>
        <dsp:cNvPr id="0" name=""/>
        <dsp:cNvSpPr/>
      </dsp:nvSpPr>
      <dsp:spPr>
        <a:xfrm>
          <a:off x="3898869" y="589475"/>
          <a:ext cx="392685" cy="392685"/>
        </a:xfrm>
        <a:prstGeom prst="mathPlus">
          <a:avLst/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898869" y="589475"/>
        <a:ext cx="392685" cy="392685"/>
      </dsp:txXfrm>
    </dsp:sp>
    <dsp:sp modelId="{9833E856-A729-4DD3-BC2F-955273027070}">
      <dsp:nvSpPr>
        <dsp:cNvPr id="0" name=""/>
        <dsp:cNvSpPr/>
      </dsp:nvSpPr>
      <dsp:spPr>
        <a:xfrm>
          <a:off x="4380700" y="381288"/>
          <a:ext cx="2605738" cy="809058"/>
        </a:xfrm>
        <a:prstGeom prst="ellipse">
          <a:avLst/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Эквивалент энергосистемы (виртуальный)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4380700" y="381288"/>
        <a:ext cx="2605738" cy="809058"/>
      </dsp:txXfrm>
    </dsp:sp>
    <dsp:sp modelId="{68B2F41E-F886-4B28-9EC7-A9A9AEA41BAE}">
      <dsp:nvSpPr>
        <dsp:cNvPr id="0" name=""/>
        <dsp:cNvSpPr/>
      </dsp:nvSpPr>
      <dsp:spPr>
        <a:xfrm>
          <a:off x="7016531" y="589475"/>
          <a:ext cx="392685" cy="392685"/>
        </a:xfrm>
        <a:prstGeom prst="mathEqual">
          <a:avLst/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7016531" y="589475"/>
        <a:ext cx="392685" cy="392685"/>
      </dsp:txXfrm>
    </dsp:sp>
    <dsp:sp modelId="{C07D442B-A331-4FB3-A287-4BBF5E0D56D6}">
      <dsp:nvSpPr>
        <dsp:cNvPr id="0" name=""/>
        <dsp:cNvSpPr/>
      </dsp:nvSpPr>
      <dsp:spPr>
        <a:xfrm>
          <a:off x="7491195" y="381288"/>
          <a:ext cx="1583734" cy="809058"/>
        </a:xfrm>
        <a:prstGeom prst="ellipse">
          <a:avLst/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Модель блока ПГУ  с АСТГ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7491195" y="381288"/>
        <a:ext cx="1583734" cy="80905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E3929-8DE9-4CF2-BDD2-DC68C59A82D2}">
      <dsp:nvSpPr>
        <dsp:cNvPr id="0" name=""/>
        <dsp:cNvSpPr/>
      </dsp:nvSpPr>
      <dsp:spPr>
        <a:xfrm rot="10800000">
          <a:off x="1468688" y="165"/>
          <a:ext cx="6365704" cy="603106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Моделирует блок ПГУ-450 на ТЭЦ-27</a:t>
          </a:r>
          <a:endParaRPr lang="ru-RU" sz="2000" b="1" kern="1200" dirty="0">
            <a:latin typeface="+mj-lt"/>
          </a:endParaRPr>
        </a:p>
      </dsp:txBody>
      <dsp:txXfrm rot="10800000">
        <a:off x="1468688" y="165"/>
        <a:ext cx="6365704" cy="603106"/>
      </dsp:txXfrm>
    </dsp:sp>
    <dsp:sp modelId="{1C05C9FB-1F2D-4E29-815D-E9467B6BB94C}">
      <dsp:nvSpPr>
        <dsp:cNvPr id="0" name=""/>
        <dsp:cNvSpPr/>
      </dsp:nvSpPr>
      <dsp:spPr>
        <a:xfrm>
          <a:off x="1309607" y="165"/>
          <a:ext cx="603106" cy="6031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EFB16-5168-497A-B41D-3AC8560F9E66}">
      <dsp:nvSpPr>
        <dsp:cNvPr id="0" name=""/>
        <dsp:cNvSpPr/>
      </dsp:nvSpPr>
      <dsp:spPr>
        <a:xfrm rot="10800000">
          <a:off x="1432751" y="754049"/>
          <a:ext cx="6413620" cy="603106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9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Позволяет получить осциллограммы, совпадающие   с результатами натурных испытаний</a:t>
          </a:r>
          <a:endParaRPr lang="ru-RU" sz="2000" b="1" kern="1200" dirty="0">
            <a:latin typeface="+mj-lt"/>
          </a:endParaRPr>
        </a:p>
      </dsp:txBody>
      <dsp:txXfrm rot="10800000">
        <a:off x="1432751" y="754049"/>
        <a:ext cx="6413620" cy="603106"/>
      </dsp:txXfrm>
    </dsp:sp>
    <dsp:sp modelId="{0D57B39D-5410-4B0C-AF82-57F1AC14DE16}">
      <dsp:nvSpPr>
        <dsp:cNvPr id="0" name=""/>
        <dsp:cNvSpPr/>
      </dsp:nvSpPr>
      <dsp:spPr>
        <a:xfrm>
          <a:off x="1297628" y="754049"/>
          <a:ext cx="603106" cy="6031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A63D1-B466-41F0-9F50-6165EADC301F}">
      <dsp:nvSpPr>
        <dsp:cNvPr id="0" name=""/>
        <dsp:cNvSpPr/>
      </dsp:nvSpPr>
      <dsp:spPr>
        <a:xfrm rot="10800000">
          <a:off x="1513763" y="448"/>
          <a:ext cx="5510727" cy="50289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6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возникновением токовой перегрузки статора</a:t>
          </a:r>
          <a:endParaRPr lang="ru-RU" sz="2000" kern="1200" dirty="0">
            <a:latin typeface="+mj-lt"/>
          </a:endParaRPr>
        </a:p>
      </dsp:txBody>
      <dsp:txXfrm rot="10800000">
        <a:off x="1513763" y="448"/>
        <a:ext cx="5510727" cy="502893"/>
      </dsp:txXfrm>
    </dsp:sp>
    <dsp:sp modelId="{195E88D7-E3C2-4EBB-ABDC-22FAB90EF0B7}">
      <dsp:nvSpPr>
        <dsp:cNvPr id="0" name=""/>
        <dsp:cNvSpPr/>
      </dsp:nvSpPr>
      <dsp:spPr>
        <a:xfrm>
          <a:off x="1262316" y="448"/>
          <a:ext cx="502893" cy="502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D799B-28FC-4D01-BC0B-932E7C8CE00D}">
      <dsp:nvSpPr>
        <dsp:cNvPr id="0" name=""/>
        <dsp:cNvSpPr/>
      </dsp:nvSpPr>
      <dsp:spPr>
        <a:xfrm rot="10800000">
          <a:off x="1513763" y="642459"/>
          <a:ext cx="5510727" cy="50289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6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резкими бросками тока</a:t>
          </a:r>
          <a:endParaRPr lang="ru-RU" sz="2000" kern="1200" dirty="0">
            <a:latin typeface="+mj-lt"/>
          </a:endParaRPr>
        </a:p>
      </dsp:txBody>
      <dsp:txXfrm rot="10800000">
        <a:off x="1513763" y="642459"/>
        <a:ext cx="5510727" cy="502893"/>
      </dsp:txXfrm>
    </dsp:sp>
    <dsp:sp modelId="{A39F598D-ED6A-482E-A28B-536A9F671F49}">
      <dsp:nvSpPr>
        <dsp:cNvPr id="0" name=""/>
        <dsp:cNvSpPr/>
      </dsp:nvSpPr>
      <dsp:spPr>
        <a:xfrm>
          <a:off x="1262316" y="642459"/>
          <a:ext cx="502893" cy="502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4DD9C-032F-4CB3-BF3A-FF9C85416C57}">
      <dsp:nvSpPr>
        <dsp:cNvPr id="0" name=""/>
        <dsp:cNvSpPr/>
      </dsp:nvSpPr>
      <dsp:spPr>
        <a:xfrm rot="10800000">
          <a:off x="1513763" y="1284470"/>
          <a:ext cx="5510727" cy="50289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6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резкими изменениями                         вращающего момента</a:t>
          </a:r>
          <a:endParaRPr lang="ru-RU" sz="2000" kern="1200" dirty="0">
            <a:latin typeface="+mj-lt"/>
          </a:endParaRPr>
        </a:p>
      </dsp:txBody>
      <dsp:txXfrm rot="10800000">
        <a:off x="1513763" y="1284470"/>
        <a:ext cx="5510727" cy="502893"/>
      </dsp:txXfrm>
    </dsp:sp>
    <dsp:sp modelId="{C047E802-C9B6-4B5D-A6A9-A9E0E7BBB91F}">
      <dsp:nvSpPr>
        <dsp:cNvPr id="0" name=""/>
        <dsp:cNvSpPr/>
      </dsp:nvSpPr>
      <dsp:spPr>
        <a:xfrm>
          <a:off x="1262316" y="1284470"/>
          <a:ext cx="502893" cy="502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1B199-DF5C-4344-B926-D3143B292F87}">
      <dsp:nvSpPr>
        <dsp:cNvPr id="0" name=""/>
        <dsp:cNvSpPr/>
      </dsp:nvSpPr>
      <dsp:spPr>
        <a:xfrm rot="10800000">
          <a:off x="1513763" y="1926481"/>
          <a:ext cx="5510727" cy="50289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6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снижением напряжения                                          на шинах собственных нужд</a:t>
          </a:r>
          <a:endParaRPr lang="ru-RU" sz="2000" kern="1200" dirty="0">
            <a:latin typeface="+mj-lt"/>
          </a:endParaRPr>
        </a:p>
      </dsp:txBody>
      <dsp:txXfrm rot="10800000">
        <a:off x="1513763" y="1926481"/>
        <a:ext cx="5510727" cy="502893"/>
      </dsp:txXfrm>
    </dsp:sp>
    <dsp:sp modelId="{2FD9A502-E7D2-4A7A-AA01-AE4B872D09D6}">
      <dsp:nvSpPr>
        <dsp:cNvPr id="0" name=""/>
        <dsp:cNvSpPr/>
      </dsp:nvSpPr>
      <dsp:spPr>
        <a:xfrm>
          <a:off x="1262316" y="1926481"/>
          <a:ext cx="502893" cy="502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4A57F-599F-47A8-BC33-C7F9D82963DC}">
      <dsp:nvSpPr>
        <dsp:cNvPr id="0" name=""/>
        <dsp:cNvSpPr/>
      </dsp:nvSpPr>
      <dsp:spPr>
        <a:xfrm rot="10800000">
          <a:off x="1513763" y="2568492"/>
          <a:ext cx="5510727" cy="502893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6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выходом частоты за допустимый предел                 за короткое время</a:t>
          </a:r>
          <a:endParaRPr lang="ru-RU" sz="2000" kern="1200" dirty="0">
            <a:latin typeface="+mj-lt"/>
          </a:endParaRPr>
        </a:p>
      </dsp:txBody>
      <dsp:txXfrm rot="10800000">
        <a:off x="1513763" y="2568492"/>
        <a:ext cx="5510727" cy="502893"/>
      </dsp:txXfrm>
    </dsp:sp>
    <dsp:sp modelId="{3C8A3D19-75F8-4CBF-92DB-9B431C130F8E}">
      <dsp:nvSpPr>
        <dsp:cNvPr id="0" name=""/>
        <dsp:cNvSpPr/>
      </dsp:nvSpPr>
      <dsp:spPr>
        <a:xfrm>
          <a:off x="1262316" y="2568492"/>
          <a:ext cx="502893" cy="502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E09352-C9F8-467D-B0AF-A1C888E3BFC5}">
      <dsp:nvSpPr>
        <dsp:cNvPr id="0" name=""/>
        <dsp:cNvSpPr/>
      </dsp:nvSpPr>
      <dsp:spPr>
        <a:xfrm>
          <a:off x="2927" y="43192"/>
          <a:ext cx="7923731" cy="444685"/>
        </a:xfrm>
        <a:prstGeom prst="roundRect">
          <a:avLst>
            <a:gd name="adj" fmla="val 10000"/>
          </a:avLst>
        </a:prstGeom>
        <a:solidFill>
          <a:srgbClr val="D5DFE4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Асинхронный режим опасен</a:t>
          </a:r>
          <a:endParaRPr lang="ru-RU" sz="25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927" y="43192"/>
        <a:ext cx="7923731" cy="444685"/>
      </dsp:txXfrm>
    </dsp:sp>
    <dsp:sp modelId="{6EA9F4DB-EA39-4A2D-B9AD-0B50483BE969}">
      <dsp:nvSpPr>
        <dsp:cNvPr id="0" name=""/>
        <dsp:cNvSpPr/>
      </dsp:nvSpPr>
      <dsp:spPr>
        <a:xfrm>
          <a:off x="2927" y="568294"/>
          <a:ext cx="3802174" cy="375774"/>
        </a:xfrm>
        <a:prstGeom prst="roundRect">
          <a:avLst>
            <a:gd name="adj" fmla="val 10000"/>
          </a:avLst>
        </a:prstGeom>
        <a:solidFill>
          <a:srgbClr val="D5DFE4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для самого АСТГ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927" y="568294"/>
        <a:ext cx="3802174" cy="375774"/>
      </dsp:txXfrm>
    </dsp:sp>
    <dsp:sp modelId="{B8B04F2C-0185-4D55-8973-1D52FA12125F}">
      <dsp:nvSpPr>
        <dsp:cNvPr id="0" name=""/>
        <dsp:cNvSpPr/>
      </dsp:nvSpPr>
      <dsp:spPr>
        <a:xfrm>
          <a:off x="4124484" y="568294"/>
          <a:ext cx="3802174" cy="382194"/>
        </a:xfrm>
        <a:prstGeom prst="roundRect">
          <a:avLst>
            <a:gd name="adj" fmla="val 10000"/>
          </a:avLst>
        </a:prstGeom>
        <a:solidFill>
          <a:srgbClr val="D5DFE4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для турбины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4124484" y="568294"/>
        <a:ext cx="3802174" cy="38219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410BC5-58AE-46C5-9D3D-10BD4B73BF59}">
      <dsp:nvSpPr>
        <dsp:cNvPr id="0" name=""/>
        <dsp:cNvSpPr/>
      </dsp:nvSpPr>
      <dsp:spPr>
        <a:xfrm>
          <a:off x="298236" y="182"/>
          <a:ext cx="3345104" cy="69336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Основные</a:t>
          </a:r>
          <a:endParaRPr lang="ru-RU" sz="2400" b="1" kern="1200" dirty="0">
            <a:latin typeface="+mj-lt"/>
          </a:endParaRPr>
        </a:p>
      </dsp:txBody>
      <dsp:txXfrm>
        <a:off x="298236" y="182"/>
        <a:ext cx="3345104" cy="693360"/>
      </dsp:txXfrm>
    </dsp:sp>
    <dsp:sp modelId="{7C33BCE8-6601-44AB-8118-110CA73C394E}">
      <dsp:nvSpPr>
        <dsp:cNvPr id="0" name=""/>
        <dsp:cNvSpPr/>
      </dsp:nvSpPr>
      <dsp:spPr>
        <a:xfrm>
          <a:off x="632747" y="693542"/>
          <a:ext cx="334510" cy="75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326"/>
              </a:lnTo>
              <a:lnTo>
                <a:pt x="334510" y="75532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8F68ECE8-2000-4FC7-BAE5-BDEF4B330132}">
      <dsp:nvSpPr>
        <dsp:cNvPr id="0" name=""/>
        <dsp:cNvSpPr/>
      </dsp:nvSpPr>
      <dsp:spPr>
        <a:xfrm>
          <a:off x="967257" y="1092346"/>
          <a:ext cx="2707017" cy="7130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Прохождение взаимного угла между эквивалентными ЭДС через 180</a:t>
          </a: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º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67257" y="1092346"/>
        <a:ext cx="2707017" cy="713045"/>
      </dsp:txXfrm>
    </dsp:sp>
    <dsp:sp modelId="{112D5F95-C998-4B49-A110-A9B21AFEF432}">
      <dsp:nvSpPr>
        <dsp:cNvPr id="0" name=""/>
        <dsp:cNvSpPr/>
      </dsp:nvSpPr>
      <dsp:spPr>
        <a:xfrm>
          <a:off x="632747" y="693542"/>
          <a:ext cx="334510" cy="178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682"/>
              </a:lnTo>
              <a:lnTo>
                <a:pt x="334510" y="1783682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947B1AD-500F-4122-BCC8-488593A56FE5}">
      <dsp:nvSpPr>
        <dsp:cNvPr id="0" name=""/>
        <dsp:cNvSpPr/>
      </dsp:nvSpPr>
      <dsp:spPr>
        <a:xfrm>
          <a:off x="967257" y="2071698"/>
          <a:ext cx="2707017" cy="8110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Прохождение вектора динамического сопротивления через зону установки устройства  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67257" y="2071698"/>
        <a:ext cx="2707017" cy="811055"/>
      </dsp:txXfrm>
    </dsp:sp>
    <dsp:sp modelId="{5B79F88A-33DF-4CD8-90DC-9ADB136EDC08}">
      <dsp:nvSpPr>
        <dsp:cNvPr id="0" name=""/>
        <dsp:cNvSpPr/>
      </dsp:nvSpPr>
      <dsp:spPr>
        <a:xfrm>
          <a:off x="632747" y="693542"/>
          <a:ext cx="334510" cy="284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241"/>
              </a:lnTo>
              <a:lnTo>
                <a:pt x="334510" y="2843241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4BD7827-EFE5-4F59-A15B-889801B4752D}">
      <dsp:nvSpPr>
        <dsp:cNvPr id="0" name=""/>
        <dsp:cNvSpPr/>
      </dsp:nvSpPr>
      <dsp:spPr>
        <a:xfrm>
          <a:off x="967257" y="3143268"/>
          <a:ext cx="2707017" cy="787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Глубокое периодическое снижение напряжения (вплоть до нуля)            в зоне установки устройства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67257" y="3143268"/>
        <a:ext cx="2707017" cy="787031"/>
      </dsp:txXfrm>
    </dsp:sp>
    <dsp:sp modelId="{9533EDE6-E0FD-46E6-9478-8C96957A3B10}">
      <dsp:nvSpPr>
        <dsp:cNvPr id="0" name=""/>
        <dsp:cNvSpPr/>
      </dsp:nvSpPr>
      <dsp:spPr>
        <a:xfrm>
          <a:off x="632747" y="693542"/>
          <a:ext cx="334510" cy="385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793"/>
              </a:lnTo>
              <a:lnTo>
                <a:pt x="334510" y="3856793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BBA17A55-E590-4656-A6B2-9A3A9326E59C}">
      <dsp:nvSpPr>
        <dsp:cNvPr id="0" name=""/>
        <dsp:cNvSpPr/>
      </dsp:nvSpPr>
      <dsp:spPr>
        <a:xfrm>
          <a:off x="967257" y="4171449"/>
          <a:ext cx="2707017" cy="7577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Глубокие периодические колебания тока (выражен минимум и максимум)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67257" y="4171449"/>
        <a:ext cx="2707017" cy="757775"/>
      </dsp:txXfrm>
    </dsp:sp>
    <dsp:sp modelId="{44079EC8-CDEA-4BE6-A85A-6478614ED907}">
      <dsp:nvSpPr>
        <dsp:cNvPr id="0" name=""/>
        <dsp:cNvSpPr/>
      </dsp:nvSpPr>
      <dsp:spPr>
        <a:xfrm>
          <a:off x="4440949" y="182"/>
          <a:ext cx="3190432" cy="7297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Дополнительные</a:t>
          </a:r>
          <a:endParaRPr lang="ru-RU" sz="2400" b="1" kern="1200" dirty="0">
            <a:latin typeface="+mj-lt"/>
          </a:endParaRPr>
        </a:p>
      </dsp:txBody>
      <dsp:txXfrm>
        <a:off x="4440949" y="182"/>
        <a:ext cx="3190432" cy="729779"/>
      </dsp:txXfrm>
    </dsp:sp>
    <dsp:sp modelId="{8F47040E-6E97-4EB5-A055-23048026252D}">
      <dsp:nvSpPr>
        <dsp:cNvPr id="0" name=""/>
        <dsp:cNvSpPr/>
      </dsp:nvSpPr>
      <dsp:spPr>
        <a:xfrm>
          <a:off x="4759992" y="729961"/>
          <a:ext cx="319043" cy="814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908"/>
              </a:lnTo>
              <a:lnTo>
                <a:pt x="319043" y="814908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F6417C4B-05E5-4A3B-B232-646960548235}">
      <dsp:nvSpPr>
        <dsp:cNvPr id="0" name=""/>
        <dsp:cNvSpPr/>
      </dsp:nvSpPr>
      <dsp:spPr>
        <a:xfrm>
          <a:off x="5079035" y="1128765"/>
          <a:ext cx="2552345" cy="8322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Периодическое изменение угла между напряжением и током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079035" y="1128765"/>
        <a:ext cx="2552345" cy="832208"/>
      </dsp:txXfrm>
    </dsp:sp>
    <dsp:sp modelId="{CEB23ABF-1CC3-4E99-BAD2-EE15FC304A9E}">
      <dsp:nvSpPr>
        <dsp:cNvPr id="0" name=""/>
        <dsp:cNvSpPr/>
      </dsp:nvSpPr>
      <dsp:spPr>
        <a:xfrm>
          <a:off x="4759992" y="729961"/>
          <a:ext cx="319043" cy="2030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239"/>
              </a:lnTo>
              <a:lnTo>
                <a:pt x="319043" y="2030239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442B737-1882-4D59-9D26-386EC47F69B6}">
      <dsp:nvSpPr>
        <dsp:cNvPr id="0" name=""/>
        <dsp:cNvSpPr/>
      </dsp:nvSpPr>
      <dsp:spPr>
        <a:xfrm>
          <a:off x="5079035" y="2359778"/>
          <a:ext cx="2552345" cy="8008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Периодическое изменение активной мощности со сменой знака при переходе через 180</a:t>
          </a:r>
          <a:r>
            <a:rPr lang="en-US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º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079035" y="2359778"/>
        <a:ext cx="2552345" cy="800846"/>
      </dsp:txXfrm>
    </dsp:sp>
    <dsp:sp modelId="{E374772C-6AEA-4752-AF4F-014333EA7C1C}">
      <dsp:nvSpPr>
        <dsp:cNvPr id="0" name=""/>
        <dsp:cNvSpPr/>
      </dsp:nvSpPr>
      <dsp:spPr>
        <a:xfrm>
          <a:off x="4759992" y="729961"/>
          <a:ext cx="319043" cy="326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300"/>
              </a:lnTo>
              <a:lnTo>
                <a:pt x="319043" y="3266300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>
          <a:glow rad="700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E525DD7-A01C-4C2F-9B5E-98C041684A83}">
      <dsp:nvSpPr>
        <dsp:cNvPr id="0" name=""/>
        <dsp:cNvSpPr/>
      </dsp:nvSpPr>
      <dsp:spPr>
        <a:xfrm>
          <a:off x="5079035" y="3559428"/>
          <a:ext cx="2552345" cy="873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Изменение скольжения                         с определённой скоростью                     и ускорением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079035" y="3559428"/>
        <a:ext cx="2552345" cy="87366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C5DD9-D180-4962-AA75-44C95D9DCC77}">
      <dsp:nvSpPr>
        <dsp:cNvPr id="0" name=""/>
        <dsp:cNvSpPr/>
      </dsp:nvSpPr>
      <dsp:spPr>
        <a:xfrm>
          <a:off x="7809591" y="169505"/>
          <a:ext cx="1639730" cy="830633"/>
        </a:xfrm>
        <a:prstGeom prst="diamond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latin typeface="+mj-lt"/>
            </a:rPr>
            <a:t>эл</a:t>
          </a:r>
          <a:r>
            <a:rPr lang="ru-RU" sz="1900" b="1" kern="1200" dirty="0" smtClean="0">
              <a:latin typeface="+mj-lt"/>
            </a:rPr>
            <a:t>. мех.</a:t>
          </a:r>
          <a:endParaRPr lang="ru-RU" sz="1900" b="1" kern="1200" dirty="0">
            <a:latin typeface="+mj-lt"/>
          </a:endParaRPr>
        </a:p>
      </dsp:txBody>
      <dsp:txXfrm>
        <a:off x="7809591" y="169505"/>
        <a:ext cx="1639730" cy="830633"/>
      </dsp:txXfrm>
    </dsp:sp>
    <dsp:sp modelId="{6632E8F0-43C6-421E-9238-21FA36C26B7A}">
      <dsp:nvSpPr>
        <dsp:cNvPr id="0" name=""/>
        <dsp:cNvSpPr/>
      </dsp:nvSpPr>
      <dsp:spPr>
        <a:xfrm>
          <a:off x="1662548" y="169502"/>
          <a:ext cx="6171730" cy="822201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Фиксация скорости снижения сопротивления                 со счётчиком циклов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662548" y="169502"/>
        <a:ext cx="6171730" cy="822201"/>
      </dsp:txXfrm>
    </dsp:sp>
    <dsp:sp modelId="{507903BD-BB48-4E8B-B93F-C5E9345CA402}">
      <dsp:nvSpPr>
        <dsp:cNvPr id="0" name=""/>
        <dsp:cNvSpPr/>
      </dsp:nvSpPr>
      <dsp:spPr>
        <a:xfrm>
          <a:off x="7809591" y="1383943"/>
          <a:ext cx="1639730" cy="830633"/>
        </a:xfrm>
        <a:prstGeom prst="diamond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АЛАР-М</a:t>
          </a:r>
          <a:endParaRPr lang="ru-RU" sz="1900" b="1" kern="1200" dirty="0">
            <a:latin typeface="+mj-lt"/>
          </a:endParaRPr>
        </a:p>
      </dsp:txBody>
      <dsp:txXfrm>
        <a:off x="7809591" y="1383943"/>
        <a:ext cx="1639730" cy="830633"/>
      </dsp:txXfrm>
    </dsp:sp>
    <dsp:sp modelId="{32DBE827-7437-4E76-B3DB-46F92CF8759F}">
      <dsp:nvSpPr>
        <dsp:cNvPr id="0" name=""/>
        <dsp:cNvSpPr/>
      </dsp:nvSpPr>
      <dsp:spPr>
        <a:xfrm>
          <a:off x="1753549" y="1391150"/>
          <a:ext cx="6067971" cy="822201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Фиксация перехода угла между векторами эквивалентных ЭДС через 180</a:t>
          </a:r>
          <a:r>
            <a:rPr lang="en-US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º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753549" y="1391150"/>
        <a:ext cx="6067971" cy="822201"/>
      </dsp:txXfrm>
    </dsp:sp>
    <dsp:sp modelId="{E31C7198-E433-460B-B361-4FEF1832D9C0}">
      <dsp:nvSpPr>
        <dsp:cNvPr id="0" name=""/>
        <dsp:cNvSpPr/>
      </dsp:nvSpPr>
      <dsp:spPr>
        <a:xfrm>
          <a:off x="7809591" y="2598381"/>
          <a:ext cx="1639730" cy="830633"/>
        </a:xfrm>
        <a:prstGeom prst="diamond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токовый</a:t>
          </a:r>
          <a:r>
            <a:rPr lang="ru-RU" sz="1900" b="1" kern="1200" dirty="0" smtClean="0">
              <a:latin typeface="+mj-lt"/>
            </a:rPr>
            <a:t> АЛАР</a:t>
          </a:r>
          <a:endParaRPr lang="ru-RU" sz="1900" b="1" kern="1200" dirty="0">
            <a:latin typeface="+mj-lt"/>
          </a:endParaRPr>
        </a:p>
      </dsp:txBody>
      <dsp:txXfrm>
        <a:off x="7809591" y="2598381"/>
        <a:ext cx="1639730" cy="830633"/>
      </dsp:txXfrm>
    </dsp:sp>
    <dsp:sp modelId="{5209AAAD-5ED8-4716-9380-1CCC258B65BF}">
      <dsp:nvSpPr>
        <dsp:cNvPr id="0" name=""/>
        <dsp:cNvSpPr/>
      </dsp:nvSpPr>
      <dsp:spPr>
        <a:xfrm>
          <a:off x="1753549" y="2606591"/>
          <a:ext cx="6067971" cy="822201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Фиксация колебаний фазного тока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753549" y="2606591"/>
        <a:ext cx="6067971" cy="822201"/>
      </dsp:txXfrm>
    </dsp:sp>
    <dsp:sp modelId="{7505F27E-C0AC-4819-B170-B62737E66B6B}">
      <dsp:nvSpPr>
        <dsp:cNvPr id="0" name=""/>
        <dsp:cNvSpPr/>
      </dsp:nvSpPr>
      <dsp:spPr>
        <a:xfrm>
          <a:off x="7809591" y="3812819"/>
          <a:ext cx="1639821" cy="830633"/>
        </a:xfrm>
        <a:prstGeom prst="diamond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АЛАР-Ц</a:t>
          </a:r>
          <a:endParaRPr lang="ru-RU" sz="1900" b="1" kern="1200" dirty="0">
            <a:latin typeface="+mj-lt"/>
          </a:endParaRPr>
        </a:p>
      </dsp:txBody>
      <dsp:txXfrm>
        <a:off x="7809591" y="3812819"/>
        <a:ext cx="1639821" cy="830633"/>
      </dsp:txXfrm>
    </dsp:sp>
    <dsp:sp modelId="{C4C6DDEE-1E21-41C8-9513-9BD31BABB633}">
      <dsp:nvSpPr>
        <dsp:cNvPr id="0" name=""/>
        <dsp:cNvSpPr/>
      </dsp:nvSpPr>
      <dsp:spPr>
        <a:xfrm>
          <a:off x="1753640" y="3821185"/>
          <a:ext cx="6067971" cy="822201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rPr>
            <a:t>Сравнение знаков относительного угла,   первой и второй производных этого угла, производной активной мощности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753640" y="3821185"/>
        <a:ext cx="6067971" cy="82220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460EE-5623-48DB-92CB-F5C73F9F1FF9}">
      <dsp:nvSpPr>
        <dsp:cNvPr id="0" name=""/>
        <dsp:cNvSpPr/>
      </dsp:nvSpPr>
      <dsp:spPr>
        <a:xfrm>
          <a:off x="3543" y="0"/>
          <a:ext cx="2846629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по току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543" y="0"/>
        <a:ext cx="2846629" cy="785818"/>
      </dsp:txXfrm>
    </dsp:sp>
    <dsp:sp modelId="{50EC5A94-E878-43BD-A030-B9A09844B5DF}">
      <dsp:nvSpPr>
        <dsp:cNvPr id="0" name=""/>
        <dsp:cNvSpPr/>
      </dsp:nvSpPr>
      <dsp:spPr>
        <a:xfrm>
          <a:off x="2950185" y="246067"/>
          <a:ext cx="693220" cy="325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950185" y="246067"/>
        <a:ext cx="693220" cy="325438"/>
      </dsp:txXfrm>
    </dsp:sp>
    <dsp:sp modelId="{A5837C9C-2683-4DB7-ADA4-C2076927C0E5}">
      <dsp:nvSpPr>
        <dsp:cNvPr id="0" name=""/>
        <dsp:cNvSpPr/>
      </dsp:nvSpPr>
      <dsp:spPr>
        <a:xfrm>
          <a:off x="3726073" y="0"/>
          <a:ext cx="4554437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Не рекомендуется для АСТГ, так как это принцип резервных устройств АЛАР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726073" y="0"/>
        <a:ext cx="4554437" cy="78581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460EE-5623-48DB-92CB-F5C73F9F1FF9}">
      <dsp:nvSpPr>
        <dsp:cNvPr id="0" name=""/>
        <dsp:cNvSpPr/>
      </dsp:nvSpPr>
      <dsp:spPr>
        <a:xfrm>
          <a:off x="3543" y="0"/>
          <a:ext cx="2846629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                  по сопротивлению             со счётчиком циклов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543" y="0"/>
        <a:ext cx="2846629" cy="785818"/>
      </dsp:txXfrm>
    </dsp:sp>
    <dsp:sp modelId="{50EC5A94-E878-43BD-A030-B9A09844B5DF}">
      <dsp:nvSpPr>
        <dsp:cNvPr id="0" name=""/>
        <dsp:cNvSpPr/>
      </dsp:nvSpPr>
      <dsp:spPr>
        <a:xfrm>
          <a:off x="2950185" y="246067"/>
          <a:ext cx="693220" cy="325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950185" y="246067"/>
        <a:ext cx="693220" cy="325438"/>
      </dsp:txXfrm>
    </dsp:sp>
    <dsp:sp modelId="{A5837C9C-2683-4DB7-ADA4-C2076927C0E5}">
      <dsp:nvSpPr>
        <dsp:cNvPr id="0" name=""/>
        <dsp:cNvSpPr/>
      </dsp:nvSpPr>
      <dsp:spPr>
        <a:xfrm>
          <a:off x="3726073" y="0"/>
          <a:ext cx="4554437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Подходит для АСТГ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726073" y="0"/>
        <a:ext cx="4554437" cy="78581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460EE-5623-48DB-92CB-F5C73F9F1FF9}">
      <dsp:nvSpPr>
        <dsp:cNvPr id="0" name=""/>
        <dsp:cNvSpPr/>
      </dsp:nvSpPr>
      <dsp:spPr>
        <a:xfrm>
          <a:off x="3543" y="0"/>
          <a:ext cx="2846629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                  по переходу взаимного угла через 180</a:t>
          </a:r>
          <a:r>
            <a:rPr lang="en-US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º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543" y="0"/>
        <a:ext cx="2846629" cy="785818"/>
      </dsp:txXfrm>
    </dsp:sp>
    <dsp:sp modelId="{50EC5A94-E878-43BD-A030-B9A09844B5DF}">
      <dsp:nvSpPr>
        <dsp:cNvPr id="0" name=""/>
        <dsp:cNvSpPr/>
      </dsp:nvSpPr>
      <dsp:spPr>
        <a:xfrm>
          <a:off x="2950185" y="246067"/>
          <a:ext cx="693220" cy="325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950185" y="246067"/>
        <a:ext cx="693220" cy="325438"/>
      </dsp:txXfrm>
    </dsp:sp>
    <dsp:sp modelId="{A5837C9C-2683-4DB7-ADA4-C2076927C0E5}">
      <dsp:nvSpPr>
        <dsp:cNvPr id="0" name=""/>
        <dsp:cNvSpPr/>
      </dsp:nvSpPr>
      <dsp:spPr>
        <a:xfrm>
          <a:off x="3726073" y="0"/>
          <a:ext cx="4554437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Не подходит для АСТГ без проработки изменений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726073" y="0"/>
        <a:ext cx="4554437" cy="78581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460EE-5623-48DB-92CB-F5C73F9F1FF9}">
      <dsp:nvSpPr>
        <dsp:cNvPr id="0" name=""/>
        <dsp:cNvSpPr/>
      </dsp:nvSpPr>
      <dsp:spPr>
        <a:xfrm>
          <a:off x="3543" y="0"/>
          <a:ext cx="2846629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Выявление АР по параметрам взаимного угла и мощности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543" y="0"/>
        <a:ext cx="2846629" cy="785818"/>
      </dsp:txXfrm>
    </dsp:sp>
    <dsp:sp modelId="{50EC5A94-E878-43BD-A030-B9A09844B5DF}">
      <dsp:nvSpPr>
        <dsp:cNvPr id="0" name=""/>
        <dsp:cNvSpPr/>
      </dsp:nvSpPr>
      <dsp:spPr>
        <a:xfrm>
          <a:off x="2950185" y="246067"/>
          <a:ext cx="693220" cy="325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950185" y="246067"/>
        <a:ext cx="693220" cy="325438"/>
      </dsp:txXfrm>
    </dsp:sp>
    <dsp:sp modelId="{A5837C9C-2683-4DB7-ADA4-C2076927C0E5}">
      <dsp:nvSpPr>
        <dsp:cNvPr id="0" name=""/>
        <dsp:cNvSpPr/>
      </dsp:nvSpPr>
      <dsp:spPr>
        <a:xfrm>
          <a:off x="3726073" y="0"/>
          <a:ext cx="4554437" cy="7858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Подходит для АСТГ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726073" y="0"/>
        <a:ext cx="4554437" cy="7858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E3929-8DE9-4CF2-BDD2-DC68C59A82D2}">
      <dsp:nvSpPr>
        <dsp:cNvPr id="0" name=""/>
        <dsp:cNvSpPr/>
      </dsp:nvSpPr>
      <dsp:spPr>
        <a:xfrm rot="10800000">
          <a:off x="1684664" y="261"/>
          <a:ext cx="6080760" cy="612176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при нестабильном источнике механической энергии (нетрадиционном) </a:t>
          </a:r>
          <a:endParaRPr lang="ru-RU" sz="2000" b="1" kern="1200" dirty="0">
            <a:latin typeface="+mj-lt"/>
          </a:endParaRPr>
        </a:p>
      </dsp:txBody>
      <dsp:txXfrm rot="10800000">
        <a:off x="1684664" y="261"/>
        <a:ext cx="6080760" cy="612176"/>
      </dsp:txXfrm>
    </dsp:sp>
    <dsp:sp modelId="{1C05C9FB-1F2D-4E29-815D-E9467B6BB94C}">
      <dsp:nvSpPr>
        <dsp:cNvPr id="0" name=""/>
        <dsp:cNvSpPr/>
      </dsp:nvSpPr>
      <dsp:spPr>
        <a:xfrm>
          <a:off x="1378575" y="261"/>
          <a:ext cx="612176" cy="6121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EFB16-5168-497A-B41D-3AC8560F9E66}">
      <dsp:nvSpPr>
        <dsp:cNvPr id="0" name=""/>
        <dsp:cNvSpPr/>
      </dsp:nvSpPr>
      <dsp:spPr>
        <a:xfrm rot="10800000">
          <a:off x="1684664" y="765481"/>
          <a:ext cx="6080760" cy="612176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при нестабильной электрической нагрузке</a:t>
          </a:r>
          <a:endParaRPr lang="ru-RU" sz="2000" b="1" kern="1200" dirty="0">
            <a:latin typeface="+mj-lt"/>
          </a:endParaRPr>
        </a:p>
      </dsp:txBody>
      <dsp:txXfrm rot="10800000">
        <a:off x="1684664" y="765481"/>
        <a:ext cx="6080760" cy="612176"/>
      </dsp:txXfrm>
    </dsp:sp>
    <dsp:sp modelId="{0D57B39D-5410-4B0C-AF82-57F1AC14DE16}">
      <dsp:nvSpPr>
        <dsp:cNvPr id="0" name=""/>
        <dsp:cNvSpPr/>
      </dsp:nvSpPr>
      <dsp:spPr>
        <a:xfrm>
          <a:off x="1378575" y="765481"/>
          <a:ext cx="612176" cy="6121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0D037-155B-414F-A799-7583BB015390}">
      <dsp:nvSpPr>
        <dsp:cNvPr id="0" name=""/>
        <dsp:cNvSpPr/>
      </dsp:nvSpPr>
      <dsp:spPr>
        <a:xfrm rot="10800000">
          <a:off x="1684664" y="1530702"/>
          <a:ext cx="6080760" cy="612176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5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в составе парогазовых установок                        (лёгкие агрегаты)</a:t>
          </a:r>
          <a:endParaRPr lang="ru-RU" sz="2000" b="1" kern="1200" dirty="0">
            <a:latin typeface="+mj-lt"/>
          </a:endParaRPr>
        </a:p>
      </dsp:txBody>
      <dsp:txXfrm rot="10800000">
        <a:off x="1684664" y="1530702"/>
        <a:ext cx="6080760" cy="612176"/>
      </dsp:txXfrm>
    </dsp:sp>
    <dsp:sp modelId="{5800784F-7B61-461A-B8FE-8FCCD6A34A5D}">
      <dsp:nvSpPr>
        <dsp:cNvPr id="0" name=""/>
        <dsp:cNvSpPr/>
      </dsp:nvSpPr>
      <dsp:spPr>
        <a:xfrm>
          <a:off x="1378575" y="1530702"/>
          <a:ext cx="612176" cy="6121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0" y="380"/>
          <a:ext cx="3857652" cy="470031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Скольжение допустимое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380"/>
        <a:ext cx="3857652" cy="470031"/>
      </dsp:txXfrm>
    </dsp:sp>
    <dsp:sp modelId="{D71D626C-1E37-422D-93A2-D45FA88F915B}">
      <dsp:nvSpPr>
        <dsp:cNvPr id="0" name=""/>
        <dsp:cNvSpPr/>
      </dsp:nvSpPr>
      <dsp:spPr>
        <a:xfrm rot="5400000">
          <a:off x="1631096" y="581632"/>
          <a:ext cx="595459" cy="571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631096" y="581632"/>
        <a:ext cx="595459" cy="571504"/>
      </dsp:txXfrm>
    </dsp:sp>
    <dsp:sp modelId="{FE836A3A-BC5E-4FDC-A97E-B27DDE8E4A1F}">
      <dsp:nvSpPr>
        <dsp:cNvPr id="0" name=""/>
        <dsp:cNvSpPr/>
      </dsp:nvSpPr>
      <dsp:spPr>
        <a:xfrm>
          <a:off x="20812" y="1264357"/>
          <a:ext cx="3816026" cy="664087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АЛАР работает на сигнал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0812" y="1264357"/>
        <a:ext cx="3816026" cy="664087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0" y="1268"/>
          <a:ext cx="3857652" cy="530080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Скольжение сверх допустимого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1268"/>
        <a:ext cx="3857652" cy="530080"/>
      </dsp:txXfrm>
    </dsp:sp>
    <dsp:sp modelId="{D71D626C-1E37-422D-93A2-D45FA88F915B}">
      <dsp:nvSpPr>
        <dsp:cNvPr id="0" name=""/>
        <dsp:cNvSpPr/>
      </dsp:nvSpPr>
      <dsp:spPr>
        <a:xfrm rot="5400000">
          <a:off x="1631740" y="641711"/>
          <a:ext cx="594171" cy="57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631740" y="641711"/>
        <a:ext cx="594171" cy="571503"/>
      </dsp:txXfrm>
    </dsp:sp>
    <dsp:sp modelId="{FE836A3A-BC5E-4FDC-A97E-B27DDE8E4A1F}">
      <dsp:nvSpPr>
        <dsp:cNvPr id="0" name=""/>
        <dsp:cNvSpPr/>
      </dsp:nvSpPr>
      <dsp:spPr>
        <a:xfrm>
          <a:off x="20812" y="1323578"/>
          <a:ext cx="3816026" cy="603979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АЛАР работает                                     на отключение АСТГ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0812" y="1323578"/>
        <a:ext cx="3816026" cy="60397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E3929-8DE9-4CF2-BDD2-DC68C59A82D2}">
      <dsp:nvSpPr>
        <dsp:cNvPr id="0" name=""/>
        <dsp:cNvSpPr/>
      </dsp:nvSpPr>
      <dsp:spPr>
        <a:xfrm rot="10800000">
          <a:off x="1670685" y="483"/>
          <a:ext cx="6080760" cy="5562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9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разработка специальных устройств АЛАР для АСТГ</a:t>
          </a:r>
          <a:endParaRPr lang="ru-RU" sz="2000" b="1" kern="1200" dirty="0">
            <a:latin typeface="+mj-lt"/>
          </a:endParaRPr>
        </a:p>
      </dsp:txBody>
      <dsp:txXfrm rot="10800000">
        <a:off x="1670685" y="483"/>
        <a:ext cx="6080760" cy="556260"/>
      </dsp:txXfrm>
    </dsp:sp>
    <dsp:sp modelId="{1C05C9FB-1F2D-4E29-815D-E9467B6BB94C}">
      <dsp:nvSpPr>
        <dsp:cNvPr id="0" name=""/>
        <dsp:cNvSpPr/>
      </dsp:nvSpPr>
      <dsp:spPr>
        <a:xfrm>
          <a:off x="1392554" y="483"/>
          <a:ext cx="556260" cy="5562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EFB16-5168-497A-B41D-3AC8560F9E66}">
      <dsp:nvSpPr>
        <dsp:cNvPr id="0" name=""/>
        <dsp:cNvSpPr/>
      </dsp:nvSpPr>
      <dsp:spPr>
        <a:xfrm rot="10800000">
          <a:off x="1670685" y="695809"/>
          <a:ext cx="6080760" cy="5562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9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использование существующих устройств АЛАР    на АСТГ после модификации</a:t>
          </a:r>
          <a:endParaRPr lang="ru-RU" sz="2000" b="1" kern="1200" dirty="0">
            <a:latin typeface="+mj-lt"/>
          </a:endParaRPr>
        </a:p>
      </dsp:txBody>
      <dsp:txXfrm rot="10800000">
        <a:off x="1670685" y="695809"/>
        <a:ext cx="6080760" cy="556260"/>
      </dsp:txXfrm>
    </dsp:sp>
    <dsp:sp modelId="{0D57B39D-5410-4B0C-AF82-57F1AC14DE16}">
      <dsp:nvSpPr>
        <dsp:cNvPr id="0" name=""/>
        <dsp:cNvSpPr/>
      </dsp:nvSpPr>
      <dsp:spPr>
        <a:xfrm>
          <a:off x="1392554" y="695809"/>
          <a:ext cx="556260" cy="5562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0D037-155B-414F-A799-7583BB015390}">
      <dsp:nvSpPr>
        <dsp:cNvPr id="0" name=""/>
        <dsp:cNvSpPr/>
      </dsp:nvSpPr>
      <dsp:spPr>
        <a:xfrm rot="10800000">
          <a:off x="1670685" y="1391135"/>
          <a:ext cx="6080760" cy="5562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9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методика выбора уставок</a:t>
          </a:r>
          <a:endParaRPr lang="ru-RU" sz="2000" b="1" kern="1200" dirty="0">
            <a:latin typeface="+mj-lt"/>
          </a:endParaRPr>
        </a:p>
      </dsp:txBody>
      <dsp:txXfrm rot="10800000">
        <a:off x="1670685" y="1391135"/>
        <a:ext cx="6080760" cy="556260"/>
      </dsp:txXfrm>
    </dsp:sp>
    <dsp:sp modelId="{5800784F-7B61-461A-B8FE-8FCCD6A34A5D}">
      <dsp:nvSpPr>
        <dsp:cNvPr id="0" name=""/>
        <dsp:cNvSpPr/>
      </dsp:nvSpPr>
      <dsp:spPr>
        <a:xfrm>
          <a:off x="1392554" y="1391135"/>
          <a:ext cx="556260" cy="5562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EF5E2-9983-43E2-82AD-D451DAF2E47A}">
      <dsp:nvSpPr>
        <dsp:cNvPr id="0" name=""/>
        <dsp:cNvSpPr/>
      </dsp:nvSpPr>
      <dsp:spPr>
        <a:xfrm rot="10800000">
          <a:off x="1670685" y="2086461"/>
          <a:ext cx="6080760" cy="5562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29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испытания на виртуальной и физической моделях</a:t>
          </a:r>
          <a:endParaRPr lang="ru-RU" sz="2000" b="1" kern="1200" dirty="0">
            <a:latin typeface="+mj-lt"/>
          </a:endParaRPr>
        </a:p>
      </dsp:txBody>
      <dsp:txXfrm rot="10800000">
        <a:off x="1670685" y="2086461"/>
        <a:ext cx="6080760" cy="556260"/>
      </dsp:txXfrm>
    </dsp:sp>
    <dsp:sp modelId="{6EE22D41-975C-4676-A2AD-E281DA8F6A0F}">
      <dsp:nvSpPr>
        <dsp:cNvPr id="0" name=""/>
        <dsp:cNvSpPr/>
      </dsp:nvSpPr>
      <dsp:spPr>
        <a:xfrm>
          <a:off x="1392554" y="2086461"/>
          <a:ext cx="556260" cy="5562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-35066" y="2280"/>
          <a:ext cx="6499552" cy="575073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Система возбуждения в порядке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-35066" y="2280"/>
        <a:ext cx="6499552" cy="575073"/>
      </dsp:txXfrm>
    </dsp:sp>
    <dsp:sp modelId="{D71D626C-1E37-422D-93A2-D45FA88F915B}">
      <dsp:nvSpPr>
        <dsp:cNvPr id="0" name=""/>
        <dsp:cNvSpPr/>
      </dsp:nvSpPr>
      <dsp:spPr>
        <a:xfrm rot="5400000">
          <a:off x="3045480" y="599918"/>
          <a:ext cx="338458" cy="406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045480" y="599918"/>
        <a:ext cx="338458" cy="406150"/>
      </dsp:txXfrm>
    </dsp:sp>
    <dsp:sp modelId="{FE836A3A-BC5E-4FDC-A97E-B27DDE8E4A1F}">
      <dsp:nvSpPr>
        <dsp:cNvPr id="0" name=""/>
        <dsp:cNvSpPr/>
      </dsp:nvSpPr>
      <dsp:spPr>
        <a:xfrm>
          <a:off x="0" y="1028632"/>
          <a:ext cx="6429420" cy="56261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Обе ОВ работают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1028632"/>
        <a:ext cx="6429420" cy="562618"/>
      </dsp:txXfrm>
    </dsp:sp>
    <dsp:sp modelId="{6A40ADAE-6F25-42F0-978E-A532C5704E43}">
      <dsp:nvSpPr>
        <dsp:cNvPr id="0" name=""/>
        <dsp:cNvSpPr/>
      </dsp:nvSpPr>
      <dsp:spPr>
        <a:xfrm rot="5400000">
          <a:off x="3045480" y="1613814"/>
          <a:ext cx="338458" cy="406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045480" y="1613814"/>
        <a:ext cx="338458" cy="406150"/>
      </dsp:txXfrm>
    </dsp:sp>
    <dsp:sp modelId="{CF0AC9C8-F230-432F-B64E-681C944A5C7B}">
      <dsp:nvSpPr>
        <dsp:cNvPr id="0" name=""/>
        <dsp:cNvSpPr/>
      </dsp:nvSpPr>
      <dsp:spPr>
        <a:xfrm>
          <a:off x="0" y="2042529"/>
          <a:ext cx="6429420" cy="598395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Результирующий магнитный поток управляется                             по величине  и фазе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2042529"/>
        <a:ext cx="6429420" cy="5983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535951" y="1863"/>
          <a:ext cx="6429054" cy="44342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Частичная потеря возбуждения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35951" y="1863"/>
        <a:ext cx="6429054" cy="443428"/>
      </dsp:txXfrm>
    </dsp:sp>
    <dsp:sp modelId="{D71D626C-1E37-422D-93A2-D45FA88F915B}">
      <dsp:nvSpPr>
        <dsp:cNvPr id="0" name=""/>
        <dsp:cNvSpPr/>
      </dsp:nvSpPr>
      <dsp:spPr>
        <a:xfrm rot="5400000">
          <a:off x="3619989" y="462690"/>
          <a:ext cx="260979" cy="31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619989" y="462690"/>
        <a:ext cx="260979" cy="313175"/>
      </dsp:txXfrm>
    </dsp:sp>
    <dsp:sp modelId="{FE836A3A-BC5E-4FDC-A97E-B27DDE8E4A1F}">
      <dsp:nvSpPr>
        <dsp:cNvPr id="0" name=""/>
        <dsp:cNvSpPr/>
      </dsp:nvSpPr>
      <dsp:spPr>
        <a:xfrm>
          <a:off x="570637" y="793264"/>
          <a:ext cx="6359683" cy="433824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Гасится поле отказавшего возбудителя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70637" y="793264"/>
        <a:ext cx="6359683" cy="433824"/>
      </dsp:txXfrm>
    </dsp:sp>
    <dsp:sp modelId="{6A40ADAE-6F25-42F0-978E-A532C5704E43}">
      <dsp:nvSpPr>
        <dsp:cNvPr id="0" name=""/>
        <dsp:cNvSpPr/>
      </dsp:nvSpPr>
      <dsp:spPr>
        <a:xfrm rot="5400000">
          <a:off x="3619989" y="1244486"/>
          <a:ext cx="260979" cy="31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619989" y="1244486"/>
        <a:ext cx="260979" cy="313175"/>
      </dsp:txXfrm>
    </dsp:sp>
    <dsp:sp modelId="{CF0AC9C8-F230-432F-B64E-681C944A5C7B}">
      <dsp:nvSpPr>
        <dsp:cNvPr id="0" name=""/>
        <dsp:cNvSpPr/>
      </dsp:nvSpPr>
      <dsp:spPr>
        <a:xfrm>
          <a:off x="570637" y="1575060"/>
          <a:ext cx="6359683" cy="618514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Соответствующая ОВ автоматически отключается                       и </a:t>
          </a: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закорачивается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70637" y="1575060"/>
        <a:ext cx="6359683" cy="618514"/>
      </dsp:txXfrm>
    </dsp:sp>
    <dsp:sp modelId="{9921531B-7CDB-4E98-B8A5-346FCFB3A6B5}">
      <dsp:nvSpPr>
        <dsp:cNvPr id="0" name=""/>
        <dsp:cNvSpPr/>
      </dsp:nvSpPr>
      <dsp:spPr>
        <a:xfrm rot="5400000">
          <a:off x="3619989" y="2210973"/>
          <a:ext cx="260979" cy="31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619989" y="2210973"/>
        <a:ext cx="260979" cy="313175"/>
      </dsp:txXfrm>
    </dsp:sp>
    <dsp:sp modelId="{17D249D5-5C6D-4CBB-AFD4-28476EEDFBE2}">
      <dsp:nvSpPr>
        <dsp:cNvPr id="0" name=""/>
        <dsp:cNvSpPr/>
      </dsp:nvSpPr>
      <dsp:spPr>
        <a:xfrm>
          <a:off x="584570" y="2541547"/>
          <a:ext cx="6331817" cy="456985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работает как классический СТГ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584570" y="2541547"/>
        <a:ext cx="6331817" cy="4569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360183" y="0"/>
          <a:ext cx="6780591" cy="467674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Полная потеря возбуждения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60183" y="0"/>
        <a:ext cx="6780591" cy="467674"/>
      </dsp:txXfrm>
    </dsp:sp>
    <dsp:sp modelId="{D71D626C-1E37-422D-93A2-D45FA88F915B}">
      <dsp:nvSpPr>
        <dsp:cNvPr id="0" name=""/>
        <dsp:cNvSpPr/>
      </dsp:nvSpPr>
      <dsp:spPr>
        <a:xfrm rot="5400000">
          <a:off x="3611810" y="487415"/>
          <a:ext cx="277336" cy="330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611810" y="487415"/>
        <a:ext cx="277336" cy="330299"/>
      </dsp:txXfrm>
    </dsp:sp>
    <dsp:sp modelId="{FE836A3A-BC5E-4FDC-A97E-B27DDE8E4A1F}">
      <dsp:nvSpPr>
        <dsp:cNvPr id="0" name=""/>
        <dsp:cNvSpPr/>
      </dsp:nvSpPr>
      <dsp:spPr>
        <a:xfrm>
          <a:off x="396765" y="837455"/>
          <a:ext cx="6707426" cy="457545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Гасится поле обоих возбудителей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96765" y="837455"/>
        <a:ext cx="6707426" cy="457545"/>
      </dsp:txXfrm>
    </dsp:sp>
    <dsp:sp modelId="{6A40ADAE-6F25-42F0-978E-A532C5704E43}">
      <dsp:nvSpPr>
        <dsp:cNvPr id="0" name=""/>
        <dsp:cNvSpPr/>
      </dsp:nvSpPr>
      <dsp:spPr>
        <a:xfrm rot="5400000">
          <a:off x="3612854" y="1313351"/>
          <a:ext cx="275249" cy="330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612854" y="1313351"/>
        <a:ext cx="275249" cy="330299"/>
      </dsp:txXfrm>
    </dsp:sp>
    <dsp:sp modelId="{CF0AC9C8-F230-432F-B64E-681C944A5C7B}">
      <dsp:nvSpPr>
        <dsp:cNvPr id="0" name=""/>
        <dsp:cNvSpPr/>
      </dsp:nvSpPr>
      <dsp:spPr>
        <a:xfrm>
          <a:off x="396765" y="1662000"/>
          <a:ext cx="6707426" cy="486641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Обе ОВ автоматически отключаются и закорачиваются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396765" y="1662000"/>
        <a:ext cx="6707426" cy="486641"/>
      </dsp:txXfrm>
    </dsp:sp>
    <dsp:sp modelId="{9921531B-7CDB-4E98-B8A5-346FCFB3A6B5}">
      <dsp:nvSpPr>
        <dsp:cNvPr id="0" name=""/>
        <dsp:cNvSpPr/>
      </dsp:nvSpPr>
      <dsp:spPr>
        <a:xfrm rot="5400000">
          <a:off x="3612854" y="2166991"/>
          <a:ext cx="275249" cy="330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612854" y="2166991"/>
        <a:ext cx="275249" cy="330299"/>
      </dsp:txXfrm>
    </dsp:sp>
    <dsp:sp modelId="{17D249D5-5C6D-4CBB-AFD4-28476EEDFBE2}">
      <dsp:nvSpPr>
        <dsp:cNvPr id="0" name=""/>
        <dsp:cNvSpPr/>
      </dsp:nvSpPr>
      <dsp:spPr>
        <a:xfrm>
          <a:off x="411460" y="2515641"/>
          <a:ext cx="6678036" cy="481972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потребляет из сети реактивную мощность                          и вырабатывает активную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411460" y="2515641"/>
        <a:ext cx="6678036" cy="4819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E09352-C9F8-467D-B0AF-A1C888E3BFC5}">
      <dsp:nvSpPr>
        <dsp:cNvPr id="0" name=""/>
        <dsp:cNvSpPr/>
      </dsp:nvSpPr>
      <dsp:spPr>
        <a:xfrm>
          <a:off x="2927" y="737"/>
          <a:ext cx="7923731" cy="4100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+mj-lt"/>
            </a:rPr>
            <a:t>Условия синхронной работы</a:t>
          </a:r>
          <a:endParaRPr lang="ru-RU" sz="2500" b="1" kern="1200" dirty="0">
            <a:latin typeface="+mj-lt"/>
          </a:endParaRPr>
        </a:p>
      </dsp:txBody>
      <dsp:txXfrm>
        <a:off x="2927" y="737"/>
        <a:ext cx="7923731" cy="410038"/>
      </dsp:txXfrm>
    </dsp:sp>
    <dsp:sp modelId="{6EA9F4DB-EA39-4A2D-B9AD-0B50483BE969}">
      <dsp:nvSpPr>
        <dsp:cNvPr id="0" name=""/>
        <dsp:cNvSpPr/>
      </dsp:nvSpPr>
      <dsp:spPr>
        <a:xfrm>
          <a:off x="2927" y="565915"/>
          <a:ext cx="3802174" cy="80658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частоты генератора и сети равны</a:t>
          </a:r>
          <a:endParaRPr lang="ru-RU" sz="2000" b="1" kern="1200" dirty="0">
            <a:latin typeface="+mj-lt"/>
          </a:endParaRPr>
        </a:p>
      </dsp:txBody>
      <dsp:txXfrm>
        <a:off x="2927" y="565915"/>
        <a:ext cx="3802174" cy="806584"/>
      </dsp:txXfrm>
    </dsp:sp>
    <dsp:sp modelId="{B8B04F2C-0185-4D55-8973-1D52FA12125F}">
      <dsp:nvSpPr>
        <dsp:cNvPr id="0" name=""/>
        <dsp:cNvSpPr/>
      </dsp:nvSpPr>
      <dsp:spPr>
        <a:xfrm>
          <a:off x="4124484" y="571497"/>
          <a:ext cx="3802174" cy="7541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ЭДС генератора и сети равны           и совпадают по фазе</a:t>
          </a:r>
          <a:endParaRPr lang="ru-RU" sz="2000" b="1" kern="1200" dirty="0">
            <a:latin typeface="+mj-lt"/>
          </a:endParaRPr>
        </a:p>
      </dsp:txBody>
      <dsp:txXfrm>
        <a:off x="4124484" y="571497"/>
        <a:ext cx="3802174" cy="75417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48868" y="1849"/>
          <a:ext cx="6760310" cy="466275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Нарушение синхронной работы вследствие возмущения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48868" y="1849"/>
        <a:ext cx="6760310" cy="466275"/>
      </dsp:txXfrm>
    </dsp:sp>
    <dsp:sp modelId="{D71D626C-1E37-422D-93A2-D45FA88F915B}">
      <dsp:nvSpPr>
        <dsp:cNvPr id="0" name=""/>
        <dsp:cNvSpPr/>
      </dsp:nvSpPr>
      <dsp:spPr>
        <a:xfrm rot="5400000">
          <a:off x="3291810" y="486420"/>
          <a:ext cx="274426" cy="329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291810" y="486420"/>
        <a:ext cx="274426" cy="329311"/>
      </dsp:txXfrm>
    </dsp:sp>
    <dsp:sp modelId="{FE836A3A-BC5E-4FDC-A97E-B27DDE8E4A1F}">
      <dsp:nvSpPr>
        <dsp:cNvPr id="0" name=""/>
        <dsp:cNvSpPr/>
      </dsp:nvSpPr>
      <dsp:spPr>
        <a:xfrm>
          <a:off x="85341" y="834026"/>
          <a:ext cx="6687364" cy="456176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Выпадение генератора из синхронизма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85341" y="834026"/>
        <a:ext cx="6687364" cy="456176"/>
      </dsp:txXfrm>
    </dsp:sp>
    <dsp:sp modelId="{6A40ADAE-6F25-42F0-978E-A532C5704E43}">
      <dsp:nvSpPr>
        <dsp:cNvPr id="0" name=""/>
        <dsp:cNvSpPr/>
      </dsp:nvSpPr>
      <dsp:spPr>
        <a:xfrm rot="5400000">
          <a:off x="3291810" y="1308498"/>
          <a:ext cx="274426" cy="329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3291810" y="1308498"/>
        <a:ext cx="274426" cy="329311"/>
      </dsp:txXfrm>
    </dsp:sp>
    <dsp:sp modelId="{CF0AC9C8-F230-432F-B64E-681C944A5C7B}">
      <dsp:nvSpPr>
        <dsp:cNvPr id="0" name=""/>
        <dsp:cNvSpPr/>
      </dsp:nvSpPr>
      <dsp:spPr>
        <a:xfrm>
          <a:off x="85341" y="1656105"/>
          <a:ext cx="6687364" cy="485185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Начало асинхронного режима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85341" y="1656105"/>
        <a:ext cx="6687364" cy="4851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-21039" y="2404"/>
          <a:ext cx="3899731" cy="606158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Малое или среднее возмущение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-21039" y="2404"/>
        <a:ext cx="3899731" cy="606158"/>
      </dsp:txXfrm>
    </dsp:sp>
    <dsp:sp modelId="{D71D626C-1E37-422D-93A2-D45FA88F915B}">
      <dsp:nvSpPr>
        <dsp:cNvPr id="0" name=""/>
        <dsp:cNvSpPr/>
      </dsp:nvSpPr>
      <dsp:spPr>
        <a:xfrm rot="5400000">
          <a:off x="1750448" y="632346"/>
          <a:ext cx="356754" cy="428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750448" y="632346"/>
        <a:ext cx="356754" cy="428104"/>
      </dsp:txXfrm>
    </dsp:sp>
    <dsp:sp modelId="{FE836A3A-BC5E-4FDC-A97E-B27DDE8E4A1F}">
      <dsp:nvSpPr>
        <dsp:cNvPr id="0" name=""/>
        <dsp:cNvSpPr/>
      </dsp:nvSpPr>
      <dsp:spPr>
        <a:xfrm>
          <a:off x="0" y="1084234"/>
          <a:ext cx="3857652" cy="593029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АРВ «притягивает» потоки ротора и статора ближе друг к другу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1084234"/>
        <a:ext cx="3857652" cy="593029"/>
      </dsp:txXfrm>
    </dsp:sp>
    <dsp:sp modelId="{6A40ADAE-6F25-42F0-978E-A532C5704E43}">
      <dsp:nvSpPr>
        <dsp:cNvPr id="0" name=""/>
        <dsp:cNvSpPr/>
      </dsp:nvSpPr>
      <dsp:spPr>
        <a:xfrm rot="5400000">
          <a:off x="1750448" y="1701048"/>
          <a:ext cx="356754" cy="428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750448" y="1701048"/>
        <a:ext cx="356754" cy="428104"/>
      </dsp:txXfrm>
    </dsp:sp>
    <dsp:sp modelId="{CF0AC9C8-F230-432F-B64E-681C944A5C7B}">
      <dsp:nvSpPr>
        <dsp:cNvPr id="0" name=""/>
        <dsp:cNvSpPr/>
      </dsp:nvSpPr>
      <dsp:spPr>
        <a:xfrm>
          <a:off x="0" y="2152936"/>
          <a:ext cx="3857652" cy="630741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«держится» в синхронизме, но с большим скольжением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2152936"/>
        <a:ext cx="3857652" cy="63074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EF52EB-57FD-406C-AB32-604300F00068}">
      <dsp:nvSpPr>
        <dsp:cNvPr id="0" name=""/>
        <dsp:cNvSpPr/>
      </dsp:nvSpPr>
      <dsp:spPr>
        <a:xfrm>
          <a:off x="0" y="1956"/>
          <a:ext cx="3857652" cy="397634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Большое возмущение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1956"/>
        <a:ext cx="3857652" cy="397634"/>
      </dsp:txXfrm>
    </dsp:sp>
    <dsp:sp modelId="{D71D626C-1E37-422D-93A2-D45FA88F915B}">
      <dsp:nvSpPr>
        <dsp:cNvPr id="0" name=""/>
        <dsp:cNvSpPr/>
      </dsp:nvSpPr>
      <dsp:spPr>
        <a:xfrm rot="5400000">
          <a:off x="1803579" y="416291"/>
          <a:ext cx="250492" cy="300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803579" y="416291"/>
        <a:ext cx="250492" cy="300590"/>
      </dsp:txXfrm>
    </dsp:sp>
    <dsp:sp modelId="{FE836A3A-BC5E-4FDC-A97E-B27DDE8E4A1F}">
      <dsp:nvSpPr>
        <dsp:cNvPr id="0" name=""/>
        <dsp:cNvSpPr/>
      </dsp:nvSpPr>
      <dsp:spPr>
        <a:xfrm>
          <a:off x="0" y="733581"/>
          <a:ext cx="3857652" cy="548584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«держится» в синхронизме некоторое время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733581"/>
        <a:ext cx="3857652" cy="548584"/>
      </dsp:txXfrm>
    </dsp:sp>
    <dsp:sp modelId="{6A40ADAE-6F25-42F0-978E-A532C5704E43}">
      <dsp:nvSpPr>
        <dsp:cNvPr id="0" name=""/>
        <dsp:cNvSpPr/>
      </dsp:nvSpPr>
      <dsp:spPr>
        <a:xfrm rot="5400000">
          <a:off x="1803579" y="1298865"/>
          <a:ext cx="250492" cy="300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803579" y="1298865"/>
        <a:ext cx="250492" cy="300590"/>
      </dsp:txXfrm>
    </dsp:sp>
    <dsp:sp modelId="{CF0AC9C8-F230-432F-B64E-681C944A5C7B}">
      <dsp:nvSpPr>
        <dsp:cNvPr id="0" name=""/>
        <dsp:cNvSpPr/>
      </dsp:nvSpPr>
      <dsp:spPr>
        <a:xfrm>
          <a:off x="0" y="1616156"/>
          <a:ext cx="3857652" cy="357115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выпадает из синхронизма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1616156"/>
        <a:ext cx="3857652" cy="357115"/>
      </dsp:txXfrm>
    </dsp:sp>
    <dsp:sp modelId="{9921531B-7CDB-4E98-B8A5-346FCFB3A6B5}">
      <dsp:nvSpPr>
        <dsp:cNvPr id="0" name=""/>
        <dsp:cNvSpPr/>
      </dsp:nvSpPr>
      <dsp:spPr>
        <a:xfrm rot="5400000">
          <a:off x="1802845" y="1990949"/>
          <a:ext cx="251960" cy="300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 rot="5400000">
        <a:off x="1802845" y="1990949"/>
        <a:ext cx="251960" cy="300590"/>
      </dsp:txXfrm>
    </dsp:sp>
    <dsp:sp modelId="{022300BC-16FB-42B2-81B7-6467199293FC}">
      <dsp:nvSpPr>
        <dsp:cNvPr id="0" name=""/>
        <dsp:cNvSpPr/>
      </dsp:nvSpPr>
      <dsp:spPr>
        <a:xfrm>
          <a:off x="0" y="2309218"/>
          <a:ext cx="3857652" cy="476863"/>
        </a:xfrm>
        <a:prstGeom prst="roundRect">
          <a:avLst>
            <a:gd name="adj" fmla="val 10000"/>
          </a:avLst>
        </a:prstGeom>
        <a:solidFill>
          <a:srgbClr val="D5DFE4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АСТГ переходит в асинхронный режим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2309218"/>
        <a:ext cx="3857652" cy="47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73358E-EAEB-4D72-B719-EB27005C57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4FA3-9D50-4796-A7D9-D7F57C393210}" type="slidenum">
              <a:rPr lang="ru-RU"/>
              <a:pPr/>
              <a:t>16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4FA3-9D50-4796-A7D9-D7F57C393210}" type="slidenum">
              <a:rPr lang="ru-RU"/>
              <a:pPr/>
              <a:t>17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ЭСП – ОАО «Институт «ЭНЕРГОСЕТЬПРОЕКТ»</a:t>
            </a:r>
          </a:p>
          <a:p>
            <a:r>
              <a:rPr lang="ru-RU" dirty="0" err="1" smtClean="0"/>
              <a:t>Мосэнерго</a:t>
            </a:r>
            <a:r>
              <a:rPr lang="ru-RU" baseline="0" dirty="0" smtClean="0"/>
              <a:t> – ОАО «</a:t>
            </a:r>
            <a:r>
              <a:rPr lang="ru-RU" baseline="0" dirty="0" err="1" smtClean="0"/>
              <a:t>Мосэнерго</a:t>
            </a:r>
            <a:r>
              <a:rPr lang="ru-RU" baseline="0" dirty="0" smtClean="0"/>
              <a:t>»</a:t>
            </a:r>
            <a:endParaRPr lang="ru-RU" dirty="0"/>
          </a:p>
          <a:p>
            <a:r>
              <a:rPr lang="ru-RU" dirty="0" smtClean="0"/>
              <a:t>НТЦ электроэнергетики – ОАО «НТЦ электроэнергетики»</a:t>
            </a:r>
          </a:p>
          <a:p>
            <a:r>
              <a:rPr lang="ru-RU" dirty="0" smtClean="0"/>
              <a:t>ВНИИЭ – всесоюзный научно-исследовательский институт электроэнергетики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ПГУ</a:t>
            </a:r>
            <a:r>
              <a:rPr lang="ru-RU" baseline="0" dirty="0" smtClean="0"/>
              <a:t> – парогазовая установка</a:t>
            </a:r>
          </a:p>
          <a:p>
            <a:r>
              <a:rPr lang="ru-RU" baseline="0" dirty="0" smtClean="0"/>
              <a:t>ПТУ – паротурбинная установка</a:t>
            </a:r>
          </a:p>
          <a:p>
            <a:r>
              <a:rPr lang="ru-RU" baseline="0" dirty="0" smtClean="0"/>
              <a:t>ГТУ – газотурбинная установка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4FA3-9D50-4796-A7D9-D7F57C393210}" type="slidenum">
              <a:rPr lang="ru-RU"/>
              <a:pPr/>
              <a:t>20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ЭСП – ОАО «Институт «ЭНЕРГОСЕТЬПРОЕКТ»</a:t>
            </a:r>
          </a:p>
          <a:p>
            <a:r>
              <a:rPr lang="ru-RU" dirty="0" err="1" smtClean="0"/>
              <a:t>Мосэнерго</a:t>
            </a:r>
            <a:r>
              <a:rPr lang="ru-RU" baseline="0" dirty="0" smtClean="0"/>
              <a:t> – ОАО «</a:t>
            </a:r>
            <a:r>
              <a:rPr lang="ru-RU" baseline="0" dirty="0" err="1" smtClean="0"/>
              <a:t>Мосэнерго</a:t>
            </a:r>
            <a:r>
              <a:rPr lang="ru-RU" baseline="0" dirty="0" smtClean="0"/>
              <a:t>»</a:t>
            </a:r>
            <a:endParaRPr lang="ru-RU" dirty="0"/>
          </a:p>
          <a:p>
            <a:r>
              <a:rPr lang="ru-RU" dirty="0" smtClean="0"/>
              <a:t>НТЦ электроэнергетики – ОАО «НТЦ электроэнергетики»</a:t>
            </a:r>
          </a:p>
          <a:p>
            <a:r>
              <a:rPr lang="ru-RU" dirty="0" smtClean="0"/>
              <a:t>ВНИИЭ – всесоюзный научно-исследовательский институт электроэнергетики</a:t>
            </a:r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4FA3-9D50-4796-A7D9-D7F57C393210}" type="slidenum">
              <a:rPr lang="ru-RU"/>
              <a:pPr/>
              <a:t>21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Осциллограмма взята из документа: «СПРАВКА.</a:t>
            </a:r>
            <a:r>
              <a:rPr lang="ru-RU" baseline="0" dirty="0" smtClean="0"/>
              <a:t> Характеристики динамической устойчивости асинхронизированных турбогенераторов Т</a:t>
            </a:r>
            <a:r>
              <a:rPr lang="ru-RU" dirty="0" smtClean="0"/>
              <a:t>3ФАУ-160 в составе ПГУ-450 ТЭЦ-27 ОАО «</a:t>
            </a:r>
            <a:r>
              <a:rPr lang="ru-RU" dirty="0" err="1" smtClean="0"/>
              <a:t>Мосэнерго</a:t>
            </a:r>
            <a:r>
              <a:rPr lang="ru-RU" dirty="0" smtClean="0"/>
              <a:t>», ОАО «НТЦ Электроэнергетики»</a:t>
            </a:r>
            <a:r>
              <a:rPr lang="ru-RU" baseline="0" dirty="0" smtClean="0"/>
              <a:t>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Осциллограмма взята из документа: «СПРАВКА.</a:t>
            </a:r>
            <a:r>
              <a:rPr lang="ru-RU" baseline="0" dirty="0" smtClean="0"/>
              <a:t> Характеристики динамической устойчивости асинхронизированных турбогенераторов Т</a:t>
            </a:r>
            <a:r>
              <a:rPr lang="ru-RU" dirty="0" smtClean="0"/>
              <a:t>3ФАУ-160 в составе ПГУ-450 ТЭЦ-27 ОАО «</a:t>
            </a:r>
            <a:r>
              <a:rPr lang="ru-RU" dirty="0" err="1" smtClean="0"/>
              <a:t>Мосэнерго</a:t>
            </a:r>
            <a:r>
              <a:rPr lang="ru-RU" dirty="0" smtClean="0"/>
              <a:t>», ОАО «НТЦ Электроэнергетики»</a:t>
            </a:r>
            <a:r>
              <a:rPr lang="ru-RU" baseline="0" dirty="0" smtClean="0"/>
              <a:t>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эл</a:t>
            </a:r>
            <a:r>
              <a:rPr lang="ru-RU" dirty="0" smtClean="0"/>
              <a:t>. мех. – электромеханическое устройство</a:t>
            </a:r>
            <a:r>
              <a:rPr lang="ru-RU" baseline="0" dirty="0" smtClean="0"/>
              <a:t> АЛАР</a:t>
            </a:r>
          </a:p>
          <a:p>
            <a:r>
              <a:rPr lang="ru-RU" baseline="0" dirty="0" smtClean="0"/>
              <a:t>Ко второй категории </a:t>
            </a:r>
            <a:r>
              <a:rPr lang="ru-RU" baseline="0" dirty="0" err="1" smtClean="0"/>
              <a:t>отностися</a:t>
            </a:r>
            <a:r>
              <a:rPr lang="ru-RU" baseline="0" dirty="0" smtClean="0"/>
              <a:t> также устаревшее устройство САПАХ (АЛАР-У)</a:t>
            </a:r>
          </a:p>
          <a:p>
            <a:r>
              <a:rPr lang="ru-RU" baseline="0" dirty="0" smtClean="0"/>
              <a:t>Классификация взята из статьи </a:t>
            </a:r>
            <a:r>
              <a:rPr lang="ru-RU" baseline="0" dirty="0" err="1" smtClean="0"/>
              <a:t>Чаплюка</a:t>
            </a:r>
            <a:r>
              <a:rPr lang="ru-RU" baseline="0" dirty="0" smtClean="0"/>
              <a:t> С.В. «Согласование настройки устройств АЛАР разных типов на примере работы транзитной электропередачи 220 кВ энергосистем республики Коми, Архангельской и Вологодской областей», журнал «Научные проблемы транспорта Сибири и Дальнего Востока», №1 2009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Изображения</a:t>
            </a:r>
            <a:r>
              <a:rPr lang="ru-RU" baseline="0" dirty="0" smtClean="0"/>
              <a:t> взяты из технической документации фирмы </a:t>
            </a:r>
            <a:r>
              <a:rPr lang="en-US" baseline="0" dirty="0" smtClean="0"/>
              <a:t>Siemens, </a:t>
            </a:r>
            <a:endParaRPr lang="ru-RU" baseline="0" dirty="0" smtClean="0"/>
          </a:p>
          <a:p>
            <a:r>
              <a:rPr lang="ru-RU" baseline="0" dirty="0" smtClean="0"/>
              <a:t>название: «7</a:t>
            </a:r>
            <a:r>
              <a:rPr lang="en-US" baseline="0" dirty="0" smtClean="0"/>
              <a:t>UM</a:t>
            </a:r>
            <a:r>
              <a:rPr lang="ru-RU" baseline="0" dirty="0" smtClean="0"/>
              <a:t>62 Руководство по эксплуатации»,</a:t>
            </a:r>
          </a:p>
          <a:p>
            <a:r>
              <a:rPr lang="ru-RU" baseline="0" dirty="0" smtClean="0"/>
              <a:t>шифр: </a:t>
            </a:r>
            <a:r>
              <a:rPr lang="en-US" baseline="0" dirty="0" smtClean="0"/>
              <a:t>C 53000-G1156-C149-2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80152-3EAF-42A8-B4C2-87EA0CA7F253}" type="slidenum">
              <a:rPr lang="ru-RU"/>
              <a:pPr/>
              <a:t>4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НИИПТ – ОАО «НИИ </a:t>
            </a:r>
            <a:r>
              <a:rPr lang="ru-RU" baseline="0" dirty="0" smtClean="0"/>
              <a:t>по передаче электроэнергии постоянным током высокого напряжения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НПП Модус –</a:t>
            </a:r>
            <a:r>
              <a:rPr lang="ru-RU" baseline="0" dirty="0" smtClean="0"/>
              <a:t> ООО «НПП Модус»</a:t>
            </a:r>
            <a:endParaRPr lang="ru-RU" dirty="0" smtClean="0"/>
          </a:p>
          <a:p>
            <a:r>
              <a:rPr lang="ru-RU" dirty="0" err="1" smtClean="0"/>
              <a:t>Энергоизмеритель</a:t>
            </a:r>
            <a:r>
              <a:rPr lang="ru-RU" baseline="0" dirty="0" smtClean="0"/>
              <a:t> – ООО «</a:t>
            </a:r>
            <a:r>
              <a:rPr lang="ru-RU" baseline="0" dirty="0" err="1" smtClean="0"/>
              <a:t>Энергоизмеритель</a:t>
            </a:r>
            <a:r>
              <a:rPr lang="ru-RU" baseline="0" dirty="0" smtClean="0"/>
              <a:t>»</a:t>
            </a:r>
          </a:p>
          <a:p>
            <a:r>
              <a:rPr lang="ru-RU" baseline="0" dirty="0" smtClean="0"/>
              <a:t>АВВ – фирма «АВВ»</a:t>
            </a:r>
          </a:p>
          <a:p>
            <a:r>
              <a:rPr lang="ru-RU" baseline="0" dirty="0" smtClean="0"/>
              <a:t>ЭКРА – ООО НПП «ЭКРА»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1501A-DD42-42EF-86C0-4AA4726997E9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 взята из</a:t>
            </a:r>
            <a:r>
              <a:rPr lang="ru-RU" baseline="0" dirty="0" smtClean="0"/>
              <a:t> диссертации </a:t>
            </a:r>
            <a:r>
              <a:rPr lang="ru-RU" baseline="0" dirty="0" err="1" smtClean="0"/>
              <a:t>Лабунца</a:t>
            </a:r>
            <a:r>
              <a:rPr lang="ru-RU" baseline="0" dirty="0" smtClean="0"/>
              <a:t> И.А. «Анализ режимов работы, структур и областей применения асинхронизированных турбогенераторов в энергосистемах», АО «Научно-исследовательский институт электроэнергетики» (ВНИИЭ)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AEC38-7D4C-487B-A12D-E4CECF399C55}" type="slidenum">
              <a:rPr lang="ru-RU"/>
              <a:pPr/>
              <a:t>9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Имеются в виду обмотки возбуждения</a:t>
            </a:r>
            <a:r>
              <a:rPr lang="ru-RU" baseline="0" dirty="0" smtClean="0"/>
              <a:t> на роторе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3358E-EAEB-4D72-B719-EB27005C57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0E634-6E88-421D-A1A1-22C751F47518}" type="slidenum">
              <a:rPr lang="ru-RU"/>
              <a:pPr/>
              <a:t>13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7450-5A81-4039-A423-0B9A3F29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46EA-A909-4C53-97D9-B055DDF10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45-2968-4F1A-9D89-C9508484A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B68683-7374-4628-9296-0237EFABC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62CD-883B-4567-932C-999D85AEF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9FC1-02C8-4474-8258-7AB9BF1D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CB2C-AE57-4D3F-90CD-F211E78FF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5A8C-521E-4B67-B1F2-130AD8DB9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E8E0D-8C4C-49BB-86C5-05A071F7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76B-E3DE-45A2-8FDB-DA0ACEFBE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303F40-D9C1-4835-B714-6DC963DA7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D7FF-61CE-4C74-8996-A491DB97D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4A73EB-8853-46AE-81B6-DB6EB0F7D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3.xml"/><Relationship Id="rId9" Type="http://schemas.openxmlformats.org/officeDocument/2006/relationships/hyperlink" Target="http://www.oaoesp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" Target="slide2.xm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.png"/><Relationship Id="rId10" Type="http://schemas.microsoft.com/office/2007/relationships/diagramDrawing" Target="../diagrams/drawing4.xml"/><Relationship Id="rId4" Type="http://schemas.openxmlformats.org/officeDocument/2006/relationships/hyperlink" Target="http://www.oaoesp.ru/" TargetMode="External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" Target="slide2.xml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.png"/><Relationship Id="rId10" Type="http://schemas.microsoft.com/office/2007/relationships/diagramDrawing" Target="../diagrams/drawing5.xml"/><Relationship Id="rId4" Type="http://schemas.openxmlformats.org/officeDocument/2006/relationships/hyperlink" Target="http://www.oaoesp.ru/" TargetMode="External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oesp.ru/" TargetMode="External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png"/><Relationship Id="rId14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hyperlink" Target="http://www.oaoesp.ru/" TargetMode="External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1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hyperlink" Target="http://www.oaoesp.ru/" TargetMode="Externa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image" Target="../media/image1.png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openxmlformats.org/officeDocument/2006/relationships/slide" Target="slide2.xml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image" Target="../media/image1.png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hyperlink" Target="http://www.oaoesp.ru/" TargetMode="External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openxmlformats.org/officeDocument/2006/relationships/slide" Target="slide2.xml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image" Target="../media/image1.png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hyperlink" Target="http://www.oaoesp.ru/" TargetMode="External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esp.ru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oesp.ru/" TargetMode="External"/><Relationship Id="rId3" Type="http://schemas.openxmlformats.org/officeDocument/2006/relationships/diagramLayout" Target="../diagrams/layout14.xml"/><Relationship Id="rId7" Type="http://schemas.openxmlformats.org/officeDocument/2006/relationships/slide" Target="slide2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5.xml"/><Relationship Id="rId9" Type="http://schemas.openxmlformats.org/officeDocument/2006/relationships/hyperlink" Target="http://www.oaoesp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18" Type="http://schemas.openxmlformats.org/officeDocument/2006/relationships/diagramColors" Target="../diagrams/colors18.xml"/><Relationship Id="rId3" Type="http://schemas.openxmlformats.org/officeDocument/2006/relationships/hyperlink" Target="http://www.oaoesp.ru/" TargetMode="External"/><Relationship Id="rId21" Type="http://schemas.openxmlformats.org/officeDocument/2006/relationships/diagramLayout" Target="../diagrams/layout19.xml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17" Type="http://schemas.openxmlformats.org/officeDocument/2006/relationships/diagramQuickStyle" Target="../diagrams/quickStyle18.xml"/><Relationship Id="rId2" Type="http://schemas.openxmlformats.org/officeDocument/2006/relationships/slide" Target="slide2.xml"/><Relationship Id="rId16" Type="http://schemas.openxmlformats.org/officeDocument/2006/relationships/diagramLayout" Target="../diagrams/layout18.xml"/><Relationship Id="rId20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24" Type="http://schemas.microsoft.com/office/2007/relationships/diagramDrawing" Target="../diagrams/drawing19.xml"/><Relationship Id="rId5" Type="http://schemas.openxmlformats.org/officeDocument/2006/relationships/diagramData" Target="../diagrams/data16.xml"/><Relationship Id="rId15" Type="http://schemas.openxmlformats.org/officeDocument/2006/relationships/diagramData" Target="../diagrams/data18.xml"/><Relationship Id="rId23" Type="http://schemas.openxmlformats.org/officeDocument/2006/relationships/diagramColors" Target="../diagrams/colors19.xml"/><Relationship Id="rId10" Type="http://schemas.openxmlformats.org/officeDocument/2006/relationships/diagramData" Target="../diagrams/data17.xml"/><Relationship Id="rId19" Type="http://schemas.microsoft.com/office/2007/relationships/diagramDrawing" Target="../diagrams/drawing18.xml"/><Relationship Id="rId4" Type="http://schemas.openxmlformats.org/officeDocument/2006/relationships/image" Target="../media/image1.png"/><Relationship Id="rId9" Type="http://schemas.microsoft.com/office/2007/relationships/diagramDrawing" Target="../diagrams/drawing16.xml"/><Relationship Id="rId14" Type="http://schemas.microsoft.com/office/2007/relationships/diagramDrawing" Target="../diagrams/drawing17.xml"/><Relationship Id="rId22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13" Type="http://schemas.openxmlformats.org/officeDocument/2006/relationships/diagramQuickStyle" Target="../diagrams/quickStyle21.xml"/><Relationship Id="rId3" Type="http://schemas.openxmlformats.org/officeDocument/2006/relationships/slide" Target="slide2.xml"/><Relationship Id="rId7" Type="http://schemas.openxmlformats.org/officeDocument/2006/relationships/diagramLayout" Target="../diagrams/layout20.xml"/><Relationship Id="rId12" Type="http://schemas.openxmlformats.org/officeDocument/2006/relationships/diagramLayout" Target="../diagrams/layou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11" Type="http://schemas.openxmlformats.org/officeDocument/2006/relationships/diagramData" Target="../diagrams/data21.xml"/><Relationship Id="rId5" Type="http://schemas.openxmlformats.org/officeDocument/2006/relationships/image" Target="../media/image1.png"/><Relationship Id="rId15" Type="http://schemas.microsoft.com/office/2007/relationships/diagramDrawing" Target="../diagrams/drawing21.xml"/><Relationship Id="rId10" Type="http://schemas.microsoft.com/office/2007/relationships/diagramDrawing" Target="../diagrams/drawing20.xml"/><Relationship Id="rId4" Type="http://schemas.openxmlformats.org/officeDocument/2006/relationships/hyperlink" Target="http://www.oaoesp.ru/" TargetMode="External"/><Relationship Id="rId9" Type="http://schemas.openxmlformats.org/officeDocument/2006/relationships/diagramColors" Target="../diagrams/colors20.xml"/><Relationship Id="rId14" Type="http://schemas.openxmlformats.org/officeDocument/2006/relationships/diagramColors" Target="../diagrams/colors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3" Type="http://schemas.openxmlformats.org/officeDocument/2006/relationships/slide" Target="slide20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image" Target="../media/image1.png"/><Relationship Id="rId2" Type="http://schemas.openxmlformats.org/officeDocument/2006/relationships/slide" Target="slide19.xml"/><Relationship Id="rId16" Type="http://schemas.openxmlformats.org/officeDocument/2006/relationships/hyperlink" Target="http://www.oaoes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2.xml"/><Relationship Id="rId15" Type="http://schemas.openxmlformats.org/officeDocument/2006/relationships/slide" Target="slide2.xml"/><Relationship Id="rId10" Type="http://schemas.openxmlformats.org/officeDocument/2006/relationships/slide" Target="slide28.xml"/><Relationship Id="rId4" Type="http://schemas.openxmlformats.org/officeDocument/2006/relationships/slide" Target="slide21.xml"/><Relationship Id="rId9" Type="http://schemas.openxmlformats.org/officeDocument/2006/relationships/slide" Target="slide27.xml"/><Relationship Id="rId1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esp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22.xml"/><Relationship Id="rId9" Type="http://schemas.openxmlformats.org/officeDocument/2006/relationships/hyperlink" Target="http://www.oaoesp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esp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hyperlink" Target="mailto:oaoesp@oaoesp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oesp.ru/" TargetMode="Externa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oesp.ru/" TargetMode="External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aoes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1389"/>
            <a:ext cx="9144000" cy="15033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НЕОБХОДИМОСТЬ  ЗАЩИТЫ  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 ВЫПАДЕНИЯ  ИЗ  СИНХРОНИЗМА  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 АСИНХРОНИЗИРОВАННЫХ  ГЕНЕРАТОРОВ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072074"/>
            <a:ext cx="8229600" cy="10096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+mj-lt"/>
              </a:rPr>
              <a:t>ОАО «Институт «ЭНЕРГОСЕТЬПРОЕКТ»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+mj-lt"/>
              </a:rPr>
              <a:t>Селезнева Н.А.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+mj-lt"/>
              </a:rPr>
              <a:t>Москва, 2009 г.</a:t>
            </a:r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1" name="Блок-схема: решение 20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357826"/>
            <a:ext cx="8358214" cy="100013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/>
              <a:t>Величина скольжения ограничена по нагреву ротора вихревыми токами</a:t>
            </a:r>
            <a:endParaRPr lang="ru-RU" sz="25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357290" y="1428736"/>
          <a:ext cx="642942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8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10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Рисунок 16" descr="2222.bmp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Овал 17"/>
          <p:cNvSpPr/>
          <p:nvPr/>
        </p:nvSpPr>
        <p:spPr>
          <a:xfrm>
            <a:off x="2714612" y="4643446"/>
            <a:ext cx="4000528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Ограничения</a:t>
            </a:r>
            <a:endParaRPr lang="ru-RU" sz="2500" b="1" dirty="0">
              <a:latin typeface="+mj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71472" y="0"/>
            <a:ext cx="8572528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РЕЖИМ  АСИНХРОНИЗИРОВАННОГО  ГЕНЕРАТОРА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РЕЖИМ  СИНХРОННОГО  ГЕНЕРАТОРА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11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12" name="Схема 11"/>
          <p:cNvGraphicFramePr/>
          <p:nvPr/>
        </p:nvGraphicFramePr>
        <p:xfrm>
          <a:off x="714380" y="1428736"/>
          <a:ext cx="750095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7158" y="5500702"/>
            <a:ext cx="8358214" cy="10001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Потребляемая реактивная мощность ограничена условиями устойчивости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14612" y="4786322"/>
            <a:ext cx="4000528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Ограничения</a:t>
            </a:r>
            <a:endParaRPr lang="ru-RU" sz="25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РЕЖИМ  АСИНХРОННОГО  ГЕНЕРАТОРА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12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12" name="Схема 11"/>
          <p:cNvGraphicFramePr/>
          <p:nvPr/>
        </p:nvGraphicFramePr>
        <p:xfrm>
          <a:off x="714380" y="1214422"/>
          <a:ext cx="750095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57158" y="5286388"/>
            <a:ext cx="8358214" cy="10001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Полная мощность АСТГ возрастает сверх номинальной,                   что накладывает ограничения по току статора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АСТГ надо разгрузить до 60÷70% </a:t>
            </a:r>
            <a:r>
              <a:rPr lang="ru-RU" sz="25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</a:t>
            </a:r>
            <a:r>
              <a:rPr lang="ru-RU" sz="15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ном</a:t>
            </a:r>
            <a:r>
              <a:rPr lang="ru-RU" sz="2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за 5-10 мин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14612" y="4500570"/>
            <a:ext cx="4000528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Ограничения</a:t>
            </a:r>
            <a:endParaRPr lang="ru-RU" sz="25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ЗАЩИТА  ОТ  ПОТЕРИ  ВОЗБУЖДЕНИЯ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-32" y="235743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АСТГ  НЕ  НУЖНА  ЗАЩИТА  ОТ  ПОТЕРИ  ВОЗБУЖДЕНИЯ,</a:t>
            </a:r>
          </a:p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так как потеря возбуждения не приводит к выпадению                      из синхронизма</a:t>
            </a:r>
            <a:endParaRPr lang="ru-RU" sz="2500" b="1" dirty="0">
              <a:latin typeface="+mj-lt"/>
            </a:endParaRPr>
          </a:p>
        </p:txBody>
      </p:sp>
      <p:sp>
        <p:nvSpPr>
          <p:cNvPr id="16" name="Управляющая кнопка: в начало 15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 конец 19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13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2" name="Рисунок 21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3286116" y="1428736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Вывод №1</a:t>
            </a:r>
            <a:endParaRPr lang="ru-RU" sz="2500" b="1" dirty="0">
              <a:latin typeface="+mj-lt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32" y="513399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Нужна ли АСТГ защита от выпадения из синхронизма                          без потери возбуждения?</a:t>
            </a:r>
            <a:endParaRPr lang="ru-RU" sz="2500" b="1" dirty="0">
              <a:latin typeface="+mj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86116" y="4429132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Вопрос №1</a:t>
            </a:r>
            <a:endParaRPr lang="ru-RU" sz="25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ВЫПАДЕНИЕ  ГЕНЕРАТОРА  ИЗ  СИНХРОНИЗМА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792958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2" y="5857892"/>
            <a:ext cx="392909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7313" marR="0" lvl="0" indent="-508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 smtClean="0"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СТГ практически незамедлительно и неизбежно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14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0" name="Схема 19"/>
          <p:cNvGraphicFramePr/>
          <p:nvPr/>
        </p:nvGraphicFramePr>
        <p:xfrm>
          <a:off x="1071538" y="3000372"/>
          <a:ext cx="685804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357818" y="5857892"/>
            <a:ext cx="3786214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7313" marR="0" lvl="0" indent="-508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 smtClean="0"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АСТГ наступает позднее, его можно избежать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9426390">
            <a:off x="2316760" y="5465935"/>
            <a:ext cx="785818" cy="17684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890807">
            <a:off x="5909391" y="5501497"/>
            <a:ext cx="785818" cy="17684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2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НАЧАЛО  АСИНХРОННОГО  РЕЖИМА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15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0" name="Схема 19"/>
          <p:cNvGraphicFramePr/>
          <p:nvPr/>
        </p:nvGraphicFramePr>
        <p:xfrm>
          <a:off x="428596" y="3643314"/>
          <a:ext cx="385765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32" y="1776410"/>
            <a:ext cx="9144000" cy="5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Возможен ли переход АСТГ в асинхронный режим?</a:t>
            </a:r>
            <a:endParaRPr lang="ru-RU" sz="25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86116" y="1071546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Вопрос №2</a:t>
            </a:r>
            <a:endParaRPr lang="ru-RU" sz="2500" b="1" dirty="0">
              <a:latin typeface="+mj-lt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500298" y="2428868"/>
            <a:ext cx="4286280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Ответ на вопрос №2</a:t>
            </a:r>
            <a:endParaRPr lang="ru-RU" sz="2500" b="1" dirty="0">
              <a:latin typeface="+mj-lt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52368" y="307181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ЗАВИСИТ  ОТ  ВЕЛИЧИНЫ  ВОЗМУЩЕНИЯ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4857752" y="3643314"/>
          <a:ext cx="385765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6" grpId="0" animBg="1"/>
      <p:bldP spid="27" grpId="0" animBg="1"/>
      <p:bldP spid="28" grpId="0"/>
      <p:bldGraphic spid="2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3786190"/>
            <a:ext cx="8286808" cy="3000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На практике </a:t>
            </a:r>
            <a:r>
              <a:rPr lang="ru-RU" sz="2800" b="1" u="sng" dirty="0" smtClean="0"/>
              <a:t>не на всех АСТГ</a:t>
            </a:r>
            <a:r>
              <a:rPr lang="ru-RU" sz="2800" b="1" dirty="0" smtClean="0"/>
              <a:t> устанавливают устройства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900" b="1" dirty="0" smtClean="0"/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		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2400" b="1" dirty="0" smtClean="0"/>
              <a:t>ВТОМАТИЧЕСКОЙ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		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2400" b="1" dirty="0" smtClean="0"/>
              <a:t>ИКВИДАЦИИ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		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2400" b="1" dirty="0" smtClean="0"/>
              <a:t>СИНХРОННОГО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		     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400" b="1" dirty="0" smtClean="0"/>
              <a:t>ЕЖИМА</a:t>
            </a:r>
            <a:br>
              <a:rPr lang="ru-RU" sz="2400" b="1" dirty="0" smtClean="0"/>
            </a:br>
            <a:r>
              <a:rPr lang="ru-RU" sz="1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			</a:t>
            </a:r>
            <a:r>
              <a:rPr lang="ru-RU" sz="2800" b="1" dirty="0" smtClean="0">
                <a:solidFill>
                  <a:schemeClr val="accent1"/>
                </a:solidFill>
              </a:rPr>
              <a:t>Правильно ли это?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16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Рисунок 27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0" name="Овал 29"/>
          <p:cNvSpPr/>
          <p:nvPr/>
        </p:nvSpPr>
        <p:spPr>
          <a:xfrm>
            <a:off x="3286116" y="1071546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Вывод №2</a:t>
            </a:r>
            <a:endParaRPr lang="ru-RU" sz="2500" b="1" dirty="0">
              <a:latin typeface="+mj-lt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32" y="1857364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ДЛЯ  АСТГ  НАРУШЕНИЕ  СИНХРОНИЗМА  МЕНЕЕ  ОПАСНО,</a:t>
            </a:r>
          </a:p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чем для СТГ, так как оно не всегда вызывает развитие асинхронного режима</a:t>
            </a:r>
            <a:endParaRPr lang="ru-RU" sz="2500" b="1" dirty="0">
              <a:latin typeface="+mj-lt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286116" y="3214686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Результат</a:t>
            </a:r>
            <a:endParaRPr lang="ru-RU" sz="2500" b="1" dirty="0">
              <a:latin typeface="+mj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472" y="0"/>
            <a:ext cx="8572528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ОТКАЗ  ОТ  ПОЛНОГО  СОСТАВА  ЗАЩИТ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17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Рисунок 27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32" y="414338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При изучении состава защит существующих блоков выявлено:</a:t>
            </a:r>
          </a:p>
          <a:p>
            <a:pPr algn="ctr">
              <a:spcBef>
                <a:spcPct val="20000"/>
              </a:spcBef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на АСТГ устройства АЛАР не установлены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1472" y="1920884"/>
            <a:ext cx="8286808" cy="143667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2243138" marR="0" lvl="0" indent="-22431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начало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2009 г.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 </a:t>
            </a: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Мосэнерго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заказывает у ЭСП разработку  схемы выдачи мощности ТЭЦ-27                             на перспективу ввода нового блока ПГУ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СЛУЧАЙ  ИЗ  ПРАКТИКИ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ЭЛЕКТРИЧЕСКАЯ  СХЕМА  ТЭЦ-27 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18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Рисунок 15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 descr="ТЭЦ-27 Model (1)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949222"/>
            <a:ext cx="7215238" cy="55516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ГЕНЕРАТОРЫ  ТЭЦ-27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19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385764" y="1428736"/>
          <a:ext cx="832964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205"/>
                <a:gridCol w="1041205"/>
                <a:gridCol w="1041205"/>
                <a:gridCol w="1041205"/>
                <a:gridCol w="1041205"/>
                <a:gridCol w="1041205"/>
                <a:gridCol w="1041205"/>
                <a:gridCol w="1041205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1-й блок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2-й блок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3-й блок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4-й блок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ПГУ</a:t>
                      </a:r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ПГУ</a:t>
                      </a:r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ПТУ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СТГ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СТГ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СТГ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СТГ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АСТГ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СТГ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СТГ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АСТГ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80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80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 МВт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АЛАР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АЛАР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-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АЛАР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АЛАР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-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ТГ-1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ТГ-2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ТГ-31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ТГ-32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ТГ-33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ТГ-41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ТГ-42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ТГ-43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старая часть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новая часть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001056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+mj-lt"/>
                <a:hlinkClick r:id="rId2" action="ppaction://hlinksldjump"/>
              </a:rPr>
              <a:t>АСТГ – асинхронизированные турбогенераторы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3" action="ppaction://hlinksldjump"/>
              </a:rPr>
              <a:t>Структурная схема АСТГ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4" action="ppaction://hlinksldjump"/>
              </a:rPr>
              <a:t>Система возбуждения АСТГ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5" action="ppaction://hlinksldjump"/>
              </a:rPr>
              <a:t>Преимущества АСТГ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6" action="ppaction://hlinksldjump"/>
              </a:rPr>
              <a:t>Целесообразность использования АСТГ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7" action="ppaction://hlinksldjump"/>
              </a:rPr>
              <a:t>Режимы работы АСТГ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8" action="ppaction://hlinksldjump"/>
              </a:rPr>
              <a:t>Режим асинхронизированного генератора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9" action="ppaction://hlinksldjump"/>
              </a:rPr>
              <a:t>Режим синхронного генератора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10" action="ppaction://hlinksldjump"/>
              </a:rPr>
              <a:t>Режим асинхронного генератора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11" action="ppaction://hlinksldjump"/>
              </a:rPr>
              <a:t>Защита от потери возбуждения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12" action="ppaction://hlinksldjump"/>
              </a:rPr>
              <a:t>Выпадение генератора из синхронизма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13" action="ppaction://hlinksldjump"/>
              </a:rPr>
              <a:t>Начало асинхронного режима</a:t>
            </a:r>
            <a:endParaRPr lang="ru-RU" sz="2000" b="1" dirty="0" smtClean="0">
              <a:latin typeface="+mj-lt"/>
            </a:endParaRPr>
          </a:p>
          <a:p>
            <a:pPr lvl="0">
              <a:buNone/>
            </a:pPr>
            <a:r>
              <a:rPr lang="ru-RU" sz="2000" b="1" dirty="0" smtClean="0">
                <a:latin typeface="+mj-lt"/>
                <a:hlinkClick r:id="rId14" action="ppaction://hlinksldjump"/>
              </a:rPr>
              <a:t>Отказ от полного состава защит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5" action="ppaction://hlinksldjump"/>
              </a:rPr>
              <a:t>Случай из практики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6" action="ppaction://hlinksldjump"/>
              </a:rPr>
              <a:t>Электрическая схема ТЭЦ-27</a:t>
            </a:r>
            <a:endParaRPr lang="ru-RU" sz="2000" b="1" dirty="0" smtClean="0">
              <a:latin typeface="+mj-lt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714348" y="121442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714348" y="157161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714348" y="192880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714348" y="228599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714348" y="264318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714348" y="300037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714348" y="335756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714348" y="371475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714348" y="407194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714348" y="442913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714348" y="4857760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714348" y="5214950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714348" y="5572140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714348" y="5929330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 начало 34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17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 конец 38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решение 39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" name="Рисунок 24" descr="2222.bmp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6" name="Блок-схема: решение 25"/>
          <p:cNvSpPr/>
          <p:nvPr/>
        </p:nvSpPr>
        <p:spPr>
          <a:xfrm>
            <a:off x="714348" y="6286520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20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Рисунок 27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-32" y="1857364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500" b="1" dirty="0" smtClean="0">
                <a:latin typeface="+mj-lt"/>
              </a:rPr>
              <a:t>ЭСП обратился за консультацией в </a:t>
            </a: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НТЦ электроэнергетики </a:t>
            </a:r>
            <a:r>
              <a:rPr lang="ru-RU" sz="2500" b="1" dirty="0" smtClean="0">
                <a:latin typeface="+mj-lt"/>
              </a:rPr>
              <a:t>– бывший 	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</a:t>
            </a:r>
            <a:r>
              <a:rPr lang="ru-RU" sz="2500" b="1" dirty="0" smtClean="0">
                <a:latin typeface="+mj-lt"/>
              </a:rPr>
              <a:t>СЕСОЮЗНЫЙ</a:t>
            </a:r>
            <a:br>
              <a:rPr lang="ru-RU" sz="2500" b="1" dirty="0" smtClean="0">
                <a:latin typeface="+mj-lt"/>
              </a:rPr>
            </a:br>
            <a:r>
              <a:rPr lang="ru-RU" sz="2500" b="1" dirty="0" smtClean="0">
                <a:latin typeface="+mj-lt"/>
              </a:rPr>
              <a:t>		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</a:t>
            </a:r>
            <a:r>
              <a:rPr lang="ru-RU" sz="2500" b="1" dirty="0" smtClean="0">
                <a:latin typeface="+mj-lt"/>
              </a:rPr>
              <a:t>АУЧНО-</a:t>
            </a:r>
            <a:br>
              <a:rPr lang="ru-RU" sz="2500" b="1" dirty="0" smtClean="0">
                <a:latin typeface="+mj-lt"/>
              </a:rPr>
            </a:br>
            <a:r>
              <a:rPr lang="ru-RU" sz="2500" b="1" dirty="0" smtClean="0">
                <a:latin typeface="+mj-lt"/>
              </a:rPr>
              <a:t>		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</a:t>
            </a:r>
            <a:r>
              <a:rPr lang="ru-RU" sz="2500" b="1" dirty="0" smtClean="0">
                <a:latin typeface="+mj-lt"/>
              </a:rPr>
              <a:t>ССЛЕДАВАТЕЛЬСКИЙ</a:t>
            </a:r>
            <a:br>
              <a:rPr lang="ru-RU" sz="2500" b="1" dirty="0" smtClean="0">
                <a:latin typeface="+mj-lt"/>
              </a:rPr>
            </a:br>
            <a:r>
              <a:rPr lang="ru-RU" sz="2500" b="1" dirty="0" smtClean="0">
                <a:latin typeface="+mj-lt"/>
              </a:rPr>
              <a:t>		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</a:t>
            </a:r>
            <a:r>
              <a:rPr lang="ru-RU" sz="2500" b="1" dirty="0" smtClean="0">
                <a:latin typeface="+mj-lt"/>
              </a:rPr>
              <a:t>НСТИТУТ</a:t>
            </a:r>
          </a:p>
          <a:p>
            <a:pPr>
              <a:spcBef>
                <a:spcPts val="0"/>
              </a:spcBef>
            </a:pPr>
            <a:r>
              <a:rPr lang="ru-RU" sz="2500" b="1" dirty="0" smtClean="0">
                <a:latin typeface="+mj-lt"/>
              </a:rPr>
              <a:t>		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Э</a:t>
            </a:r>
            <a:r>
              <a:rPr lang="ru-RU" sz="2500" b="1" dirty="0" smtClean="0">
                <a:latin typeface="+mj-lt"/>
              </a:rPr>
              <a:t>ЛЕКТРОЭНЕРГЕТИКИ</a:t>
            </a:r>
          </a:p>
          <a:p>
            <a:pPr algn="just">
              <a:spcBef>
                <a:spcPct val="20000"/>
              </a:spcBef>
            </a:pPr>
            <a:endParaRPr lang="ru-RU" sz="2500" b="1" dirty="0" smtClean="0">
              <a:latin typeface="+mj-lt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+mj-lt"/>
              </a:rPr>
              <a:t>ВНИИЭ – основной разработчик и исследователь АСТГ</a:t>
            </a:r>
          </a:p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 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 БЫЛО  ПРЕДПРИНЯТО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в начало 2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21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Рисунок 27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1472" y="1135066"/>
            <a:ext cx="8286808" cy="143667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Кафедрой асинхронизированных машин НТЦ создана виртуальная модель АСТГ с его системой регулирования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2357430"/>
          <a:ext cx="91440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4500570"/>
          <a:ext cx="91440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ВИРТУАЛЬНАЯ  МОДЕЛЬ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ОСЦИЛЛОГРАММЫ  НАРУШЕНИЯ  УСТОЙЧИВОСТИ 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22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Рисунок 15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 descr="осциллограмма.tif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tretch>
            <a:fillRect/>
          </a:stretch>
        </p:blipFill>
        <p:spPr>
          <a:xfrm>
            <a:off x="1558485" y="1571612"/>
            <a:ext cx="5920349" cy="3929089"/>
          </a:xfrm>
          <a:prstGeom prst="rect">
            <a:avLst/>
          </a:prstGeom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571472" y="785794"/>
            <a:ext cx="8286808" cy="857256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Продемонстрировано нарушение динамической устойчивости АСТГ, выпадение его из синхронизма и переход  в асинхронный режим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32" y="5500702"/>
            <a:ext cx="9144000" cy="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+mj-lt"/>
              </a:rPr>
              <a:t>Расчётный случай – </a:t>
            </a:r>
            <a:r>
              <a:rPr lang="ru-RU" sz="2000" b="1" dirty="0" smtClean="0">
                <a:latin typeface="+mj-lt"/>
              </a:rPr>
              <a:t>трёхфазное КЗ на отходящей линии вблизи шин станции                с отказом выключателя и работой УРОВ (время КЗ 0,5 с)</a:t>
            </a:r>
          </a:p>
          <a:p>
            <a:pPr algn="ctr">
              <a:spcBef>
                <a:spcPct val="20000"/>
              </a:spcBef>
            </a:pPr>
            <a:endParaRPr lang="ru-RU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57356" y="2714620"/>
            <a:ext cx="5500726" cy="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напряжение на выводах генератора                                                           ток статора</a:t>
            </a: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взаимный угол ротора                                                                скольжение ротора</a:t>
            </a: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активная мощность генератора                                             реактивная мощность генератора</a:t>
            </a: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-32" y="6143644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Нарушения возможны во всех трёх режимах – АСТГ, СТГ, АТГ!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 ОСЦИЛЛОГРАММ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23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Рисунок 15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3" name="Схема 22"/>
          <p:cNvGraphicFramePr/>
          <p:nvPr/>
        </p:nvGraphicFramePr>
        <p:xfrm>
          <a:off x="571472" y="1571612"/>
          <a:ext cx="828680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52368" y="1071546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300" b="1" dirty="0" smtClean="0">
                <a:latin typeface="+mj-lt"/>
              </a:rPr>
              <a:t>Нарушение динамической устойчивости АСТГ характеризуется:</a:t>
            </a:r>
          </a:p>
          <a:p>
            <a:pPr algn="ctr">
              <a:spcBef>
                <a:spcPct val="20000"/>
              </a:spcBef>
            </a:pPr>
            <a:endParaRPr lang="ru-RU" sz="2300" b="1" dirty="0" smtClean="0">
              <a:latin typeface="+mj-lt"/>
            </a:endParaRPr>
          </a:p>
          <a:p>
            <a:pPr algn="ctr">
              <a:spcBef>
                <a:spcPct val="20000"/>
              </a:spcBef>
            </a:pPr>
            <a:endParaRPr lang="ru-RU" sz="2300" b="1" dirty="0" smtClean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5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4857760"/>
          <a:ext cx="79295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-32" y="5857892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АСТГ необходимо отключать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5" grpId="0">
        <p:bldAsOne/>
      </p:bldGraphic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ЗАЩИТА  ОТ  АСИНХРОННОГО  РЕЖИМА 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 конец 17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24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Рисунок 15" descr="2222.bmp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3214678" y="1142984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Вывод №3</a:t>
            </a:r>
            <a:endParaRPr lang="ru-RU" sz="2500" b="1" dirty="0"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2" y="1928802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ВЫПАДЕНИЕ  АСТГ  ИЗ  СИНХРОНИЗМА   МОЖЕТ  ПРИВОДИТЬ   К  РАЗВИТИЮ  АСИНХРОННОГО  РЕЖИМА</a:t>
            </a:r>
          </a:p>
          <a:p>
            <a:pPr algn="ctr">
              <a:spcBef>
                <a:spcPct val="20000"/>
              </a:spcBef>
            </a:pPr>
            <a:r>
              <a:rPr lang="ru-RU" sz="2500" b="1" dirty="0" smtClean="0">
                <a:latin typeface="+mj-lt"/>
              </a:rPr>
              <a:t>Следовательно:</a:t>
            </a:r>
          </a:p>
        </p:txBody>
      </p:sp>
      <p:sp>
        <p:nvSpPr>
          <p:cNvPr id="12" name="Овал 11"/>
          <p:cNvSpPr/>
          <p:nvPr/>
        </p:nvSpPr>
        <p:spPr>
          <a:xfrm>
            <a:off x="2285984" y="3357562"/>
            <a:ext cx="4429156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Ответ на вопрос №1</a:t>
            </a:r>
            <a:endParaRPr lang="ru-RU" sz="2500" b="1" dirty="0">
              <a:latin typeface="+mj-lt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428596" y="3929066"/>
            <a:ext cx="8286808" cy="107157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 же как СТГ,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АСТГ  ДОЛЖНЫ  ОСНАЩАТЬСЯ  УСТРОЙСТВАМИ  АЛАР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14678" y="5072074"/>
            <a:ext cx="2714644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Вопрос №3</a:t>
            </a:r>
            <a:endParaRPr lang="ru-RU" sz="2500" b="1" dirty="0">
              <a:latin typeface="+mj-lt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428596" y="5643578"/>
            <a:ext cx="8286808" cy="107157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Подходят ли устройства АЛАР, разработанные для СТГ,             для установки на АСТГ?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ПРИЗНАКИ  АСИНХРОННОГО  РЕЖИМА 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71472" y="1643050"/>
          <a:ext cx="79296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 конец 17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25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Рисунок 15" descr="2222.bmp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32" y="114298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latin typeface="+mj-lt"/>
              </a:rPr>
              <a:t>С точки зрения использования в устройствах АЛАР условно делятся на:</a:t>
            </a:r>
          </a:p>
          <a:p>
            <a:pPr algn="ctr">
              <a:spcBef>
                <a:spcPct val="20000"/>
              </a:spcBef>
            </a:pPr>
            <a:endParaRPr lang="ru-RU" sz="2000" b="1" dirty="0" smtClean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ПРИНЦИПЫ  РАБОТЫ  УСТРОЙСТВ  АЛАР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857288" y="1214422"/>
          <a:ext cx="1021560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26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Рисунок 14" descr="2222.bmp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ПРИМЕНИМОСТЬ  УСТРОЙСТВ  АЛАР  ДЛЯ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27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0" name="Схема 19"/>
          <p:cNvGraphicFramePr/>
          <p:nvPr/>
        </p:nvGraphicFramePr>
        <p:xfrm>
          <a:off x="357158" y="1214422"/>
          <a:ext cx="828680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357158" y="2357430"/>
          <a:ext cx="828680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357158" y="3500438"/>
          <a:ext cx="828680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357158" y="4643446"/>
          <a:ext cx="828680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-32" y="549118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200" b="1" dirty="0" smtClean="0">
                <a:latin typeface="+mj-lt"/>
              </a:rPr>
              <a:t>АСТГ может некоторое время «держаться» в синхронизме                              при превышении углом значения 180</a:t>
            </a:r>
            <a:r>
              <a:rPr lang="en-US" sz="2200" b="1" dirty="0" smtClean="0">
                <a:latin typeface="+mj-lt"/>
              </a:rPr>
              <a:t>º</a:t>
            </a:r>
            <a:r>
              <a:rPr lang="ru-RU" sz="2200" b="1" dirty="0" smtClean="0">
                <a:latin typeface="+mj-lt"/>
              </a:rPr>
              <a:t> благодаря системе возбуждения</a:t>
            </a:r>
          </a:p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Но как долго?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УСТРОЙСТВО  АЛАР  СТГ  ТЭЦ-27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28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Содержимое 11" descr="ALAR_Page_03.t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85721" y="1214422"/>
            <a:ext cx="3286148" cy="4437249"/>
          </a:xfr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5643578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  <a:tabLst>
                <a:tab pos="446088" algn="l"/>
              </a:tabLst>
            </a:pPr>
            <a:r>
              <a:rPr lang="en-US" sz="2200" b="1" dirty="0" smtClean="0">
                <a:latin typeface="+mj-lt"/>
              </a:rPr>
              <a:t>	</a:t>
            </a:r>
            <a:r>
              <a:rPr lang="ru-RU" sz="2200" b="1" dirty="0" smtClean="0">
                <a:latin typeface="+mj-lt"/>
              </a:rPr>
              <a:t>Терминал 7</a:t>
            </a:r>
            <a:r>
              <a:rPr lang="en-US" sz="2200" b="1" dirty="0" smtClean="0">
                <a:latin typeface="+mj-lt"/>
              </a:rPr>
              <a:t>UM62 </a:t>
            </a:r>
            <a:r>
              <a:rPr lang="ru-RU" sz="2200" b="1" dirty="0" smtClean="0">
                <a:latin typeface="+mj-lt"/>
              </a:rPr>
              <a:t>фирмы </a:t>
            </a:r>
            <a:r>
              <a:rPr lang="en-US" sz="2200" b="1" dirty="0" smtClean="0">
                <a:latin typeface="+mj-lt"/>
              </a:rPr>
              <a:t>Siemens</a:t>
            </a:r>
            <a:endParaRPr lang="ru-RU" sz="2200" b="1" dirty="0" smtClean="0">
              <a:latin typeface="+mj-lt"/>
            </a:endParaRPr>
          </a:p>
          <a:p>
            <a:pPr algn="just">
              <a:spcBef>
                <a:spcPts val="0"/>
              </a:spcBef>
              <a:tabLst>
                <a:tab pos="446088" algn="l"/>
              </a:tabLst>
            </a:pPr>
            <a:r>
              <a:rPr lang="en-US" sz="2200" b="1" dirty="0" smtClean="0">
                <a:latin typeface="+mj-lt"/>
              </a:rPr>
              <a:t>	</a:t>
            </a:r>
            <a:r>
              <a:rPr lang="ru-RU" sz="2200" b="1" dirty="0" smtClean="0">
                <a:latin typeface="+mj-lt"/>
              </a:rPr>
              <a:t>Функция «Защита от выпадения из синхронизма» </a:t>
            </a:r>
            <a:r>
              <a:rPr lang="en-US" sz="2200" b="1" dirty="0" smtClean="0">
                <a:latin typeface="+mj-lt"/>
              </a:rPr>
              <a:t>ANSI 78</a:t>
            </a:r>
            <a:endParaRPr lang="ru-RU" sz="2200" b="1" dirty="0" smtClean="0">
              <a:latin typeface="+mj-lt"/>
            </a:endParaRPr>
          </a:p>
          <a:p>
            <a:pPr algn="just" defTabSz="446088">
              <a:spcBef>
                <a:spcPts val="0"/>
              </a:spcBef>
            </a:pPr>
            <a:r>
              <a:rPr lang="en-US" sz="2200" b="1" dirty="0" smtClean="0">
                <a:latin typeface="+mj-lt"/>
              </a:rPr>
              <a:t>	</a:t>
            </a:r>
            <a:r>
              <a:rPr lang="ru-RU" sz="2200" b="1" dirty="0" smtClean="0">
                <a:latin typeface="+mj-lt"/>
              </a:rPr>
              <a:t>Подходит как основа устройства АЛАР для АСТГ  ТЭЦ-27</a:t>
            </a:r>
            <a:endParaRPr lang="ru-RU" sz="2500" b="1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" name="Рисунок 19" descr="Page_04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0074" y="1214422"/>
            <a:ext cx="4618206" cy="4429156"/>
          </a:xfrm>
          <a:prstGeom prst="rect">
            <a:avLst/>
          </a:prstGeom>
        </p:spPr>
      </p:pic>
      <p:sp>
        <p:nvSpPr>
          <p:cNvPr id="21" name="Блок-схема: решение 20"/>
          <p:cNvSpPr/>
          <p:nvPr/>
        </p:nvSpPr>
        <p:spPr>
          <a:xfrm>
            <a:off x="357158" y="6143644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357158" y="5786454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643446"/>
            <a:ext cx="8072494" cy="1928826"/>
          </a:xfrm>
        </p:spPr>
        <p:txBody>
          <a:bodyPr>
            <a:normAutofit/>
          </a:bodyPr>
          <a:lstStyle/>
          <a:p>
            <a:pPr algn="just"/>
            <a:r>
              <a:rPr lang="ru-RU" sz="2500" b="1" dirty="0" smtClean="0"/>
              <a:t>Отключение АСТГ сразу после выпадения из синхронизма (превышения относительным углом 180</a:t>
            </a:r>
            <a:r>
              <a:rPr lang="en-US" sz="2500" b="1" dirty="0" smtClean="0"/>
              <a:t>º</a:t>
            </a:r>
            <a:r>
              <a:rPr lang="ru-RU" sz="2500" b="1" dirty="0" smtClean="0"/>
              <a:t>) уменьшает динамическую устойчивость станции в целом и ухудшает переходный процесс</a:t>
            </a:r>
            <a:endParaRPr lang="ru-RU" sz="2500" b="1" dirty="0">
              <a:solidFill>
                <a:schemeClr val="accent1"/>
              </a:soli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29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2" name="Схема 21"/>
          <p:cNvGraphicFramePr/>
          <p:nvPr/>
        </p:nvGraphicFramePr>
        <p:xfrm>
          <a:off x="428596" y="2500306"/>
          <a:ext cx="385765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32" y="128586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/>
                </a:solidFill>
                <a:latin typeface="+mj-lt"/>
              </a:rPr>
              <a:t>Устройства АЛАР для АСТГ должны контролировать скольжение </a:t>
            </a:r>
            <a:r>
              <a:rPr lang="ru-RU" sz="2500" b="1" dirty="0" smtClean="0">
                <a:latin typeface="+mj-lt"/>
              </a:rPr>
              <a:t>АСТГ в асинхронном режиме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4786314" y="2500306"/>
          <a:ext cx="385765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71472" y="0"/>
            <a:ext cx="8572528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ПЕРВЫЕ  РЕШЕНИЯ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728667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+mj-lt"/>
                <a:hlinkClick r:id="rId2" action="ppaction://hlinksldjump"/>
              </a:rPr>
              <a:t>Генераторы ТЭЦ-27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3" action="ppaction://hlinksldjump"/>
              </a:rPr>
              <a:t>Что было предпринято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4" action="ppaction://hlinksldjump"/>
              </a:rPr>
              <a:t>Виртуальная модель АСТГ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5" action="ppaction://hlinksldjump"/>
              </a:rPr>
              <a:t>Осциллограммы нарушения  устойчивости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6" action="ppaction://hlinksldjump"/>
              </a:rPr>
              <a:t>Защита от асинхронного режима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7" action="ppaction://hlinksldjump"/>
              </a:rPr>
              <a:t>Признаки асинхронного режима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8" action="ppaction://hlinksldjump"/>
              </a:rPr>
              <a:t>Принципы работы устройств АЛАР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9" action="ppaction://hlinksldjump"/>
              </a:rPr>
              <a:t>Применимость устройств АЛАР для АСТГ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0" action="ppaction://hlinksldjump"/>
              </a:rPr>
              <a:t>Устройство АЛАР СТГ ТЭЦ-27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1" action="ppaction://hlinksldjump"/>
              </a:rPr>
              <a:t>Первые решения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2" action="ppaction://hlinksldjump"/>
              </a:rPr>
              <a:t>Устройства АЛАР для генераторов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3" action="ppaction://hlinksldjump"/>
              </a:rPr>
              <a:t>Главный вывод</a:t>
            </a:r>
            <a:endParaRPr lang="ru-RU" sz="2000" b="1" dirty="0" smtClean="0">
              <a:latin typeface="+mj-lt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hlinkClick r:id="rId14" action="ppaction://hlinksldjump"/>
              </a:rPr>
              <a:t>Наши координаты</a:t>
            </a:r>
            <a:endParaRPr lang="ru-RU" sz="2000" b="1" dirty="0" smtClean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ПРОДОЛЖЕНИЕ  СОДЕРЖАНИЯ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285852" y="142873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1285852" y="178592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285852" y="214311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285852" y="250030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285852" y="285749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1285852" y="321468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1285852" y="357187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1285852" y="392906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285852" y="428625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1285852" y="464344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1285852" y="500063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1285852" y="535782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1285852" y="571501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 начало 23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15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 конец 27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решение 28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3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" name="Рисунок 29" descr="2222.bmp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22.bmp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Блок-схема: решение 5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30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УСТРОЙСТВА  АЛАР  ДЛЯ  ГЕНЕРАТОРОВ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одержимое 23"/>
          <p:cNvGraphicFramePr>
            <a:graphicFrameLocks noGrp="1"/>
          </p:cNvGraphicFramePr>
          <p:nvPr>
            <p:ph idx="1"/>
          </p:nvPr>
        </p:nvGraphicFramePr>
        <p:xfrm>
          <a:off x="385764" y="1285860"/>
          <a:ext cx="840108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48"/>
                <a:gridCol w="2500330"/>
                <a:gridCol w="3571902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Разработка + производство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Оборудование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Функция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НИИПТ +            НПП Модус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АЛАР-Ц модифицированный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Готовое устройство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ЭСП + 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             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Энергоизмеритель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АЛАР-М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Готовое устройство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ABB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Терминал защиты генератора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REG 670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Защита от асинхронного хода 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PPAM_78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ABB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Терминал защиты линии 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REL 670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Защита от асинхронного режима 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PPAM_78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ЭКРА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Шкаф ШЭ 111х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«Защита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генератора                          от асинхронного режима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»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Ф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z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85786" y="5286388"/>
            <a:ext cx="7572428" cy="164307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перечисленные устройства разработаны для работы на синхронных генераторах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2428868"/>
          <a:ext cx="91440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1428736"/>
            <a:ext cx="850109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7313" indent="-508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НЕОБХОДИМА  ИССЛЕДОВАТЕЛЬСКАЯ  РАБОТА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lang="ru-RU" sz="3000" b="1" dirty="0" smtClean="0">
              <a:latin typeface="+mj-lt"/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31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28596" y="5143536"/>
            <a:ext cx="8358214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ПРИГЛАШАЕМ  К  СОТРУДНИЧЕСТВУ !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71472" y="0"/>
            <a:ext cx="8572528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ГЛАВНЫЙ  ВЫВОД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358214" cy="1071546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 ЗА 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2643206"/>
          </a:xfrm>
        </p:spPr>
        <p:txBody>
          <a:bodyPr>
            <a:normAutofit/>
          </a:bodyPr>
          <a:lstStyle/>
          <a:p>
            <a:pPr lvl="0" defTabSz="957263" fontAlgn="auto">
              <a:spcAft>
                <a:spcPts val="0"/>
              </a:spcAft>
              <a:buNone/>
              <a:defRPr/>
            </a:pPr>
            <a:r>
              <a:rPr lang="ru-RU" sz="2500" b="1" dirty="0" smtClean="0">
                <a:latin typeface="+mj-lt"/>
                <a:cs typeface="Arial" pitchFamily="34" charset="0"/>
              </a:rPr>
              <a:t>	сайт в интернете:</a:t>
            </a:r>
            <a:r>
              <a:rPr lang="en-US" sz="2500" b="1" dirty="0" smtClean="0">
                <a:latin typeface="+mj-lt"/>
                <a:cs typeface="Arial" pitchFamily="34" charset="0"/>
              </a:rPr>
              <a:t>	</a:t>
            </a:r>
            <a:r>
              <a:rPr lang="en-US" sz="2500" b="1" dirty="0" smtClean="0">
                <a:latin typeface="+mj-lt"/>
                <a:cs typeface="Arial" pitchFamily="34" charset="0"/>
                <a:hlinkClick r:id="rId3"/>
              </a:rPr>
              <a:t>www.oaoesp.ru</a:t>
            </a:r>
            <a:endParaRPr lang="ru-RU" sz="2500" b="1" dirty="0" smtClean="0">
              <a:latin typeface="+mj-lt"/>
              <a:cs typeface="Arial" pitchFamily="34" charset="0"/>
            </a:endParaRPr>
          </a:p>
          <a:p>
            <a:pPr lvl="0" defTabSz="957263" fontAlgn="auto">
              <a:spcAft>
                <a:spcPts val="0"/>
              </a:spcAft>
              <a:buNone/>
              <a:defRPr/>
            </a:pPr>
            <a:r>
              <a:rPr lang="ru-RU" sz="2500" b="1" dirty="0" smtClean="0">
                <a:latin typeface="+mj-lt"/>
                <a:cs typeface="Arial" pitchFamily="34" charset="0"/>
              </a:rPr>
              <a:t>	телефон: 	</a:t>
            </a:r>
            <a:r>
              <a:rPr lang="en-US" sz="2500" b="1" dirty="0" smtClean="0">
                <a:latin typeface="+mj-lt"/>
                <a:cs typeface="Arial" pitchFamily="34" charset="0"/>
              </a:rPr>
              <a:t>	</a:t>
            </a:r>
            <a:r>
              <a:rPr lang="en-US" sz="2500" b="1" dirty="0" smtClean="0">
                <a:latin typeface="+mj-lt"/>
              </a:rPr>
              <a:t>(495) 962-93-01</a:t>
            </a:r>
            <a:r>
              <a:rPr lang="ru-RU" sz="2500" b="1" dirty="0" smtClean="0">
                <a:latin typeface="+mj-lt"/>
              </a:rPr>
              <a:t>,  факс: </a:t>
            </a:r>
            <a:r>
              <a:rPr lang="en-US" sz="2500" b="1" dirty="0" smtClean="0">
                <a:latin typeface="+mj-lt"/>
              </a:rPr>
              <a:t>(495) 963-12-64 </a:t>
            </a:r>
            <a:endParaRPr lang="ru-RU" sz="2500" b="1" dirty="0" smtClean="0">
              <a:latin typeface="+mj-lt"/>
              <a:cs typeface="Arial" pitchFamily="34" charset="0"/>
            </a:endParaRPr>
          </a:p>
          <a:p>
            <a:pPr lvl="0" defTabSz="957263" fontAlgn="auto">
              <a:spcAft>
                <a:spcPts val="0"/>
              </a:spcAft>
              <a:buNone/>
              <a:defRPr/>
            </a:pPr>
            <a:r>
              <a:rPr lang="ru-RU" sz="2500" b="1" dirty="0" smtClean="0">
                <a:latin typeface="+mj-lt"/>
                <a:cs typeface="Arial" pitchFamily="34" charset="0"/>
              </a:rPr>
              <a:t>	</a:t>
            </a:r>
            <a:r>
              <a:rPr lang="en-US" sz="2500" b="1" dirty="0" smtClean="0">
                <a:latin typeface="+mj-lt"/>
                <a:cs typeface="Arial" pitchFamily="34" charset="0"/>
              </a:rPr>
              <a:t>e-mail</a:t>
            </a:r>
            <a:r>
              <a:rPr lang="ru-RU" sz="2500" b="1" dirty="0" smtClean="0">
                <a:latin typeface="+mj-lt"/>
                <a:cs typeface="Arial" pitchFamily="34" charset="0"/>
              </a:rPr>
              <a:t>:	</a:t>
            </a:r>
            <a:r>
              <a:rPr lang="en-US" sz="2500" b="1" dirty="0" smtClean="0">
                <a:latin typeface="+mj-lt"/>
                <a:cs typeface="Arial" pitchFamily="34" charset="0"/>
              </a:rPr>
              <a:t>	</a:t>
            </a:r>
            <a:r>
              <a:rPr lang="en-US" sz="2500" b="1" dirty="0" smtClean="0">
                <a:latin typeface="+mj-lt"/>
                <a:cs typeface="Arial" pitchFamily="34" charset="0"/>
                <a:hlinkClick r:id="rId4"/>
              </a:rPr>
              <a:t>oaoesp@oaoesp.ru</a:t>
            </a:r>
            <a:endParaRPr lang="en-US" sz="2500" b="1" dirty="0" smtClean="0">
              <a:latin typeface="+mj-lt"/>
              <a:cs typeface="Arial" pitchFamily="34" charset="0"/>
            </a:endParaRPr>
          </a:p>
          <a:p>
            <a:pPr lvl="0" defTabSz="957263" fontAlgn="auto">
              <a:spcAft>
                <a:spcPts val="0"/>
              </a:spcAft>
              <a:buNone/>
              <a:defRPr/>
            </a:pPr>
            <a:r>
              <a:rPr lang="ru-RU" sz="2500" b="1" dirty="0" smtClean="0">
                <a:latin typeface="+mj-lt"/>
                <a:cs typeface="Arial" pitchFamily="34" charset="0"/>
              </a:rPr>
              <a:t>	адрес:		</a:t>
            </a:r>
            <a:r>
              <a:rPr lang="en-US" sz="2500" b="1" dirty="0" smtClean="0">
                <a:latin typeface="+mj-lt"/>
              </a:rPr>
              <a:t>105318, </a:t>
            </a:r>
            <a:r>
              <a:rPr lang="en-US" sz="2500" b="1" dirty="0" err="1" smtClean="0">
                <a:latin typeface="+mj-lt"/>
              </a:rPr>
              <a:t>Россия</a:t>
            </a:r>
            <a:r>
              <a:rPr lang="en-US" sz="2500" b="1" dirty="0" smtClean="0">
                <a:latin typeface="+mj-lt"/>
              </a:rPr>
              <a:t>, г. </a:t>
            </a:r>
            <a:r>
              <a:rPr lang="en-US" sz="2500" b="1" dirty="0" err="1" smtClean="0">
                <a:latin typeface="+mj-lt"/>
              </a:rPr>
              <a:t>Москва</a:t>
            </a:r>
            <a:r>
              <a:rPr lang="en-US" sz="2500" b="1" dirty="0" smtClean="0">
                <a:latin typeface="+mj-lt"/>
              </a:rPr>
              <a:t>, </a:t>
            </a:r>
            <a:r>
              <a:rPr lang="en-US" sz="2500" b="1" dirty="0" err="1" smtClean="0">
                <a:latin typeface="+mj-lt"/>
              </a:rPr>
              <a:t>Ткацкая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ул</a:t>
            </a:r>
            <a:r>
              <a:rPr lang="en-US" sz="2500" b="1" dirty="0" smtClean="0">
                <a:latin typeface="+mj-lt"/>
              </a:rPr>
              <a:t>., д.</a:t>
            </a:r>
            <a:r>
              <a:rPr lang="ru-RU" sz="2500" b="1" dirty="0" smtClean="0">
                <a:latin typeface="+mj-lt"/>
              </a:rPr>
              <a:t> </a:t>
            </a:r>
            <a:r>
              <a:rPr lang="en-US" sz="2500" b="1" dirty="0" smtClean="0">
                <a:latin typeface="+mj-lt"/>
              </a:rPr>
              <a:t>1</a:t>
            </a:r>
            <a:endParaRPr lang="ru-RU" sz="2500" b="1" dirty="0" smtClean="0">
              <a:latin typeface="+mj-lt"/>
              <a:cs typeface="Arial" pitchFamily="34" charset="0"/>
            </a:endParaRPr>
          </a:p>
          <a:p>
            <a:pPr lvl="0" defTabSz="957263" fontAlgn="auto">
              <a:spcAft>
                <a:spcPts val="0"/>
              </a:spcAft>
              <a:buNone/>
              <a:defRPr/>
            </a:pPr>
            <a:r>
              <a:rPr lang="ru-RU" sz="2500" b="1" dirty="0" smtClean="0">
                <a:latin typeface="+mj-lt"/>
                <a:cs typeface="Arial" pitchFamily="34" charset="0"/>
              </a:rPr>
              <a:t>	реквизиты:	</a:t>
            </a:r>
            <a:r>
              <a:rPr lang="en-US" sz="2500" b="1" i="1" dirty="0" smtClean="0">
                <a:latin typeface="+mj-lt"/>
              </a:rPr>
              <a:t> </a:t>
            </a:r>
            <a:r>
              <a:rPr lang="en-US" sz="2500" b="1" dirty="0" smtClean="0">
                <a:latin typeface="+mj-lt"/>
              </a:rPr>
              <a:t>ИНН/КПП   7719167509/771901001</a:t>
            </a:r>
            <a:endParaRPr lang="en-US" sz="2500" b="1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0"/>
            <a:ext cx="8358214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НАШИ  КООРДИНАТЫ</a:t>
            </a:r>
            <a:endParaRPr kumimoji="0" lang="ru-RU" sz="3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214282" y="2214554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14282" y="2714620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214282" y="3214686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14282" y="3643314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214282" y="4071942"/>
            <a:ext cx="214314" cy="214314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32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 descr="2222.bmp">
            <a:hlinkClick r:id="rId3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АСТГ  -  АСИНХРОНИЗИРОВАННЫЕ  ТУРБОГЕНЕРАТОРЫ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4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Рисунок 16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142976" y="5243468"/>
            <a:ext cx="7286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1"/>
                </a:solidFill>
                <a:latin typeface="+mj-lt"/>
              </a:rPr>
              <a:t>ВЕЛИЧИНУ  И  ПОЛОЖЕНИЕ  РЕЗУЛЬТИРУЮЩЕГО  МАГНИТНОГО  ПОТОКА  МОЖНО  РЕГУЛИРОВАТЬ</a:t>
            </a:r>
            <a:endParaRPr lang="ru-RU" sz="2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71678"/>
            <a:ext cx="8115328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dirty="0" smtClean="0">
                <a:latin typeface="+mj-lt"/>
              </a:rPr>
              <a:t>Две обмотки возбуждения на роторе</a:t>
            </a: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endParaRPr lang="ru-RU" sz="2000" b="1" dirty="0" smtClean="0">
              <a:latin typeface="+mj-lt"/>
            </a:endParaRPr>
          </a:p>
          <a:p>
            <a:pPr algn="ctr">
              <a:buNone/>
            </a:pPr>
            <a:r>
              <a:rPr lang="ru-RU" sz="2000" b="1" dirty="0" smtClean="0">
                <a:latin typeface="+mj-lt"/>
              </a:rPr>
              <a:t>электрически не связаны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500" b="1" dirty="0" smtClean="0">
                <a:latin typeface="+mj-lt"/>
              </a:rPr>
              <a:t>продольная                                                         поперечная</a:t>
            </a:r>
            <a:endParaRPr lang="ru-RU" sz="2500" b="1" dirty="0"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714612" y="1214422"/>
            <a:ext cx="4000528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Особенность</a:t>
            </a:r>
            <a:endParaRPr lang="ru-RU" sz="2500" b="1" dirty="0">
              <a:latin typeface="+mj-lt"/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571736" y="3643314"/>
            <a:ext cx="4000528" cy="14287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000232" y="2571744"/>
            <a:ext cx="357190" cy="107157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786578" y="2571744"/>
            <a:ext cx="357190" cy="107157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714612" y="4214818"/>
            <a:ext cx="4000528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+mj-lt"/>
              </a:rPr>
              <a:t>Что это даёт?</a:t>
            </a:r>
            <a:endParaRPr lang="ru-RU" sz="25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572528" cy="1000108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СТРУКТУРНАЯ  СХЕМА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5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143504" y="857232"/>
            <a:ext cx="3714776" cy="1143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Тр-р </a:t>
            </a:r>
            <a:r>
              <a:rPr lang="ru-RU" sz="1700" b="1" dirty="0" smtClean="0">
                <a:latin typeface="+mj-lt"/>
              </a:rPr>
              <a:t>– блочный трансформатор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Тр-р </a:t>
            </a:r>
            <a:r>
              <a:rPr lang="ru-RU" sz="1700" b="1" dirty="0" err="1" smtClean="0">
                <a:solidFill>
                  <a:schemeClr val="accent1"/>
                </a:solidFill>
                <a:latin typeface="+mj-lt"/>
              </a:rPr>
              <a:t>сист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. </a:t>
            </a:r>
            <a:r>
              <a:rPr lang="ru-RU" sz="1700" b="1" dirty="0" err="1" smtClean="0">
                <a:solidFill>
                  <a:schemeClr val="accent1"/>
                </a:solidFill>
                <a:latin typeface="+mj-lt"/>
              </a:rPr>
              <a:t>возб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. </a:t>
            </a:r>
            <a:r>
              <a:rPr lang="ru-RU" sz="1700" b="1" dirty="0" smtClean="0">
                <a:latin typeface="+mj-lt"/>
              </a:rPr>
              <a:t>– трансформатор системы возбуждения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Датчик УПР </a:t>
            </a:r>
            <a:r>
              <a:rPr lang="ru-RU" sz="1700" b="1" dirty="0" smtClean="0">
                <a:latin typeface="+mj-lt"/>
              </a:rPr>
              <a:t>– датчик углового положения ротора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ОВ </a:t>
            </a:r>
            <a:r>
              <a:rPr lang="en-US" sz="1700" b="1" dirty="0" smtClean="0">
                <a:solidFill>
                  <a:schemeClr val="accent1"/>
                </a:solidFill>
                <a:latin typeface="+mj-lt"/>
              </a:rPr>
              <a:t>d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700" b="1" dirty="0" smtClean="0">
                <a:latin typeface="+mj-lt"/>
              </a:rPr>
              <a:t>– обмотка возбуждения                  по продольной оси</a:t>
            </a:r>
            <a:endParaRPr lang="en-US" sz="1700" b="1" dirty="0" smtClean="0"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ОВ </a:t>
            </a:r>
            <a:r>
              <a:rPr lang="en-US" sz="1700" b="1" dirty="0" smtClean="0">
                <a:solidFill>
                  <a:schemeClr val="accent1"/>
                </a:solidFill>
                <a:latin typeface="+mj-lt"/>
              </a:rPr>
              <a:t>q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700" b="1" dirty="0" smtClean="0">
                <a:latin typeface="+mj-lt"/>
              </a:rPr>
              <a:t>– обмотка возбуждения                  по поперечной оси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АГП </a:t>
            </a:r>
            <a:r>
              <a:rPr lang="ru-RU" sz="1700" b="1" dirty="0" smtClean="0">
                <a:latin typeface="+mj-lt"/>
              </a:rPr>
              <a:t>– автомат гашения поля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АЗОВ </a:t>
            </a:r>
            <a:r>
              <a:rPr lang="ru-RU" sz="1700" b="1" dirty="0" smtClean="0">
                <a:latin typeface="+mj-lt"/>
              </a:rPr>
              <a:t>– автомат замыкания обмотки возбуждения накоротко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ЗПН </a:t>
            </a:r>
            <a:r>
              <a:rPr lang="ru-RU" sz="1700" b="1" dirty="0" smtClean="0">
                <a:latin typeface="+mj-lt"/>
              </a:rPr>
              <a:t>– устройство защиты от </a:t>
            </a:r>
            <a:r>
              <a:rPr lang="ru-RU" sz="1700" b="1" dirty="0" err="1" smtClean="0">
                <a:latin typeface="+mj-lt"/>
              </a:rPr>
              <a:t>пере-напряжения</a:t>
            </a:r>
            <a:endParaRPr lang="ru-RU" sz="1700" b="1" dirty="0" smtClean="0">
              <a:latin typeface="+mj-lt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err="1" smtClean="0">
                <a:solidFill>
                  <a:schemeClr val="accent1"/>
                </a:solidFill>
                <a:latin typeface="+mj-lt"/>
              </a:rPr>
              <a:t>Возб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. ОВ </a:t>
            </a:r>
            <a:r>
              <a:rPr lang="en-US" sz="1700" b="1" dirty="0" smtClean="0">
                <a:solidFill>
                  <a:schemeClr val="accent1"/>
                </a:solidFill>
                <a:latin typeface="+mj-lt"/>
              </a:rPr>
              <a:t>d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700" b="1" dirty="0" smtClean="0">
                <a:latin typeface="+mj-lt"/>
              </a:rPr>
              <a:t>– возбудитель обмотки </a:t>
            </a:r>
            <a:r>
              <a:rPr lang="en-US" sz="1700" b="1" dirty="0" smtClean="0">
                <a:latin typeface="+mj-lt"/>
              </a:rPr>
              <a:t>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err="1" smtClean="0">
                <a:solidFill>
                  <a:schemeClr val="accent1"/>
                </a:solidFill>
                <a:latin typeface="+mj-lt"/>
              </a:rPr>
              <a:t>Возб</a:t>
            </a: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. ОВ </a:t>
            </a:r>
            <a:r>
              <a:rPr lang="en-US" sz="1700" b="1" dirty="0" smtClean="0">
                <a:solidFill>
                  <a:schemeClr val="accent1"/>
                </a:solidFill>
                <a:latin typeface="+mj-lt"/>
              </a:rPr>
              <a:t>q </a:t>
            </a:r>
            <a:r>
              <a:rPr lang="ru-RU" sz="1700" b="1" dirty="0" smtClean="0">
                <a:latin typeface="+mj-lt"/>
              </a:rPr>
              <a:t>– возбудитель обмотки </a:t>
            </a:r>
            <a:r>
              <a:rPr lang="en-US" sz="1700" b="1" dirty="0" smtClean="0">
                <a:latin typeface="+mj-lt"/>
              </a:rPr>
              <a:t>q</a:t>
            </a:r>
            <a:r>
              <a:rPr lang="ru-RU" sz="1700" b="1" dirty="0" smtClean="0">
                <a:latin typeface="+mj-lt"/>
              </a:rPr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ТВ</a:t>
            </a:r>
            <a:r>
              <a:rPr lang="ru-RU" sz="1700" b="1" dirty="0" smtClean="0">
                <a:latin typeface="+mj-lt"/>
              </a:rPr>
              <a:t> – </a:t>
            </a:r>
            <a:r>
              <a:rPr lang="ru-RU" sz="1700" b="1" dirty="0" err="1" smtClean="0">
                <a:latin typeface="+mj-lt"/>
              </a:rPr>
              <a:t>тиристорный</a:t>
            </a:r>
            <a:r>
              <a:rPr lang="ru-RU" sz="1700" b="1" dirty="0" smtClean="0">
                <a:latin typeface="+mj-lt"/>
              </a:rPr>
              <a:t> выпрямитель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СУТВ</a:t>
            </a:r>
            <a:r>
              <a:rPr lang="ru-RU" sz="1700" b="1" dirty="0" smtClean="0">
                <a:latin typeface="+mj-lt"/>
              </a:rPr>
              <a:t> – система управления </a:t>
            </a:r>
            <a:r>
              <a:rPr lang="ru-RU" sz="1700" b="1" dirty="0" err="1" smtClean="0">
                <a:latin typeface="+mj-lt"/>
              </a:rPr>
              <a:t>тиристорного</a:t>
            </a:r>
            <a:r>
              <a:rPr lang="ru-RU" sz="1700" b="1" dirty="0" smtClean="0">
                <a:latin typeface="+mj-lt"/>
              </a:rPr>
              <a:t> выпрямителя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АРВ </a:t>
            </a:r>
            <a:r>
              <a:rPr lang="ru-RU" sz="1700" b="1" dirty="0" smtClean="0">
                <a:latin typeface="+mj-lt"/>
              </a:rPr>
              <a:t>– автоматический регулятор возбуждения</a:t>
            </a:r>
            <a:endParaRPr lang="ru-RU" sz="1700" b="1" dirty="0">
              <a:latin typeface="+mj-lt"/>
            </a:endParaRPr>
          </a:p>
        </p:txBody>
      </p:sp>
      <p:pic>
        <p:nvPicPr>
          <p:cNvPr id="23" name="Содержимое 22" descr="АСТГ Model (1).t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57158" y="1142984"/>
            <a:ext cx="4494611" cy="55721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 ВОЗБУЖДЕНИЯ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Управляющая кнопка: в начало 29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 конец 33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решение 34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6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6" name="Рисунок 35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1406" y="1142984"/>
          <a:ext cx="8929719" cy="5130000"/>
        </p:xfrm>
        <a:graphic>
          <a:graphicData uri="http://schemas.openxmlformats.org/drawingml/2006/table">
            <a:tbl>
              <a:tblPr firstRow="1" bandRow="1"/>
              <a:tblGrid>
                <a:gridCol w="2118915"/>
                <a:gridCol w="832432"/>
                <a:gridCol w="832432"/>
                <a:gridCol w="756756"/>
                <a:gridCol w="2497295"/>
                <a:gridCol w="756756"/>
                <a:gridCol w="1135133"/>
              </a:tblGrid>
              <a:tr h="540000"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+mj-lt"/>
                        </a:rPr>
                        <a:t>АРВ</a:t>
                      </a:r>
                      <a:endParaRPr lang="ru-RU" sz="2500" b="1" dirty="0"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+mj-lt"/>
                        </a:rPr>
                        <a:t>от  датчика УПР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управление   электромагнитным</a:t>
                      </a:r>
                      <a:r>
                        <a:rPr lang="ru-RU" sz="2000" b="1" baseline="0" dirty="0" smtClean="0">
                          <a:latin typeface="+mj-lt"/>
                        </a:rPr>
                        <a:t>  моментом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vert="vert27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управление  реактивной</a:t>
                      </a:r>
                      <a:r>
                        <a:rPr lang="ru-RU" sz="2000" b="1" baseline="0" dirty="0" smtClean="0">
                          <a:latin typeface="+mj-lt"/>
                        </a:rPr>
                        <a:t> мощностью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Реверсивный </a:t>
                      </a:r>
                      <a:r>
                        <a:rPr kumimoji="0" lang="ru-RU" sz="22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тиристорный</a:t>
                      </a: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выпрямитель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+mj-lt"/>
                        </a:rPr>
                        <a:t>на ОВ </a:t>
                      </a:r>
                      <a:r>
                        <a:rPr lang="en-US" sz="2200" b="1" dirty="0" smtClean="0">
                          <a:latin typeface="+mj-lt"/>
                        </a:rPr>
                        <a:t>d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+mj-lt"/>
                        </a:rPr>
                        <a:t>от ТТ статора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</a:tr>
              <a:tr h="8100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+mj-lt"/>
                        </a:rPr>
                        <a:t>от ТН статора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+mj-lt"/>
                        </a:rPr>
                        <a:t>от ТН шин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Реверсивный </a:t>
                      </a:r>
                      <a:r>
                        <a:rPr lang="ru-RU" sz="2200" b="1" dirty="0" err="1" smtClean="0">
                          <a:latin typeface="+mj-lt"/>
                        </a:rPr>
                        <a:t>тиристорный</a:t>
                      </a:r>
                      <a:r>
                        <a:rPr lang="ru-RU" sz="2200" b="1" dirty="0" smtClean="0">
                          <a:latin typeface="+mj-lt"/>
                        </a:rPr>
                        <a:t> выпрямитель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+mj-lt"/>
                        </a:rPr>
                        <a:t>на ОВ </a:t>
                      </a:r>
                      <a:r>
                        <a:rPr lang="en-US" sz="2200" b="1" dirty="0" smtClean="0">
                          <a:latin typeface="+mj-lt"/>
                        </a:rPr>
                        <a:t>q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  <a:tr h="81000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+mj-lt"/>
                        </a:rPr>
                        <a:t>от  ДТ ротора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285720" y="2786058"/>
            <a:ext cx="1857388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85720" y="3571876"/>
            <a:ext cx="1857388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85720" y="4429132"/>
            <a:ext cx="1857388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85720" y="5214950"/>
            <a:ext cx="1857388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85720" y="6072206"/>
            <a:ext cx="1857388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857620" y="3000372"/>
            <a:ext cx="714380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857620" y="5429264"/>
            <a:ext cx="714380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7143768" y="3000372"/>
            <a:ext cx="714380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7143768" y="5429264"/>
            <a:ext cx="714380" cy="142876"/>
          </a:xfrm>
          <a:prstGeom prst="rightArrow">
            <a:avLst>
              <a:gd name="adj1" fmla="val 22222"/>
              <a:gd name="adj2" fmla="val 1911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ПРЕИМУЩЕСТВА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42984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7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Рисунок 14" descr="2222.bmp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1071546"/>
          </a:xfrm>
        </p:spPr>
        <p:txBody>
          <a:bodyPr/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ЦЕЛЕСООБРАЗНОСТЬ  ИСПОЛЬЗОВАНИЯ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4214818"/>
            <a:ext cx="8501090" cy="192882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87313" marR="0" lvl="0" indent="-508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 smtClean="0"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АСТГ способны быстро восстанавливать величину и фазу напряжения и создавать синхронизирующий тормозящий момент</a:t>
            </a:r>
          </a:p>
          <a:p>
            <a:pPr marL="420624" marR="0" lvl="0" indent="-384048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lang="ru-RU" sz="2500" b="1" dirty="0" smtClean="0">
              <a:latin typeface="+mj-lt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≥30% АСТГ          повышается устойчивость станции в целом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8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Рисунок 18" descr="2222.bmp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1" name="Стрелка вправо 20"/>
          <p:cNvSpPr/>
          <p:nvPr/>
        </p:nvSpPr>
        <p:spPr>
          <a:xfrm>
            <a:off x="2143108" y="5643578"/>
            <a:ext cx="428628" cy="21431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107154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РЕЖИМЫ  РАБОТЫ  АСТГ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499272" y="6642024"/>
            <a:ext cx="216000" cy="216000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56462" y="6642024"/>
            <a:ext cx="216000" cy="21600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213652" y="6642024"/>
            <a:ext cx="216000" cy="2160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0842" y="6643710"/>
            <a:ext cx="216000" cy="216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8928032" y="6642024"/>
            <a:ext cx="216000" cy="216000"/>
          </a:xfrm>
          <a:prstGeom prst="actionButtonE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-32" y="6606024"/>
            <a:ext cx="252000" cy="252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52237D-B126-4EC9-93DE-9EF2E5EEB31B}" type="slidenum">
              <a:rPr lang="ru-RU" sz="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pPr algn="ctr"/>
              <a:t>9</a:t>
            </a:fld>
            <a:endParaRPr lang="ru-RU" sz="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Рисунок 12" descr="2222.bmp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571472" cy="1022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633" y="1794388"/>
          <a:ext cx="8358209" cy="34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93"/>
                <a:gridCol w="1775196"/>
                <a:gridCol w="1775196"/>
                <a:gridCol w="1849162"/>
                <a:gridCol w="1849162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Режим</a:t>
                      </a:r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Возбуждение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Скольжение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Допустимость режима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5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АСТГ</a:t>
                      </a:r>
                      <a:endParaRPr lang="ru-RU" sz="25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 обмотки в работе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двухосное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ограниченное или нулевое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СТГ</a:t>
                      </a:r>
                      <a:endParaRPr lang="ru-RU" sz="25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одна обмотка закорочена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одноосное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нулевое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АТГ</a:t>
                      </a:r>
                      <a:endParaRPr lang="ru-RU" sz="25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 обмотки закорочены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без возбуждения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повышенное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2640</TotalTime>
  <Words>1681</Words>
  <Application>Microsoft Office PowerPoint</Application>
  <PresentationFormat>Экран (4:3)</PresentationFormat>
  <Paragraphs>423</Paragraphs>
  <Slides>32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НЕОБХОДИМОСТЬ  ЗАЩИТЫ   ОТ  ВЫПАДЕНИЯ  ИЗ  СИНХРОНИЗМА   ДЛЯ  АСИНХРОНИЗИРОВАННЫХ  ГЕНЕРАТОРОВ</vt:lpstr>
      <vt:lpstr>СОДЕРЖАНИЕ</vt:lpstr>
      <vt:lpstr>ПРОДОЛЖЕНИЕ  СОДЕРЖАНИЯ</vt:lpstr>
      <vt:lpstr>АСТГ  -  АСИНХРОНИЗИРОВАННЫЕ  ТУРБОГЕНЕРАТОРЫ</vt:lpstr>
      <vt:lpstr>СТРУКТУРНАЯ  СХЕМА  АСТГ</vt:lpstr>
      <vt:lpstr>СИСТЕМА  ВОЗБУЖДЕНИЯ  АСТГ</vt:lpstr>
      <vt:lpstr>ПРЕИМУЩЕСТВА  АСТГ</vt:lpstr>
      <vt:lpstr>ЦЕЛЕСООБРАЗНОСТЬ  ИСПОЛЬЗОВАНИЯ  АСТГ</vt:lpstr>
      <vt:lpstr>РЕЖИМЫ  РАБОТЫ  АСТГ</vt:lpstr>
      <vt:lpstr>Величина скольжения ограничена по нагреву ротора вихревыми токами</vt:lpstr>
      <vt:lpstr>РЕЖИМ  СИНХРОННОГО  ГЕНЕРАТОРА</vt:lpstr>
      <vt:lpstr>РЕЖИМ  АСИНХРОННОГО  ГЕНЕРАТОРА</vt:lpstr>
      <vt:lpstr>ЗАЩИТА  ОТ  ПОТЕРИ  ВОЗБУЖДЕНИЯ</vt:lpstr>
      <vt:lpstr>ВЫПАДЕНИЕ  ГЕНЕРАТОРА  ИЗ  СИНХРОНИЗМА</vt:lpstr>
      <vt:lpstr>НАЧАЛО  АСИНХРОННОГО  РЕЖИМА</vt:lpstr>
      <vt:lpstr>На практике не на всех АСТГ устанавливают устройства      АВТОМАТИЧЕСКОЙ    ЛИКВИДАЦИИ    АСИНХРОННОГО         РЕЖИМА      Правильно ли это?</vt:lpstr>
      <vt:lpstr>СЛУЧАЙ  ИЗ  ПРАКТИКИ</vt:lpstr>
      <vt:lpstr>ЭЛЕКТРИЧЕСКАЯ  СХЕМА  ТЭЦ-27 </vt:lpstr>
      <vt:lpstr>ГЕНЕРАТОРЫ  ТЭЦ-27</vt:lpstr>
      <vt:lpstr>ЧТО  БЫЛО  ПРЕДПРИНЯТО</vt:lpstr>
      <vt:lpstr>ВИРТУАЛЬНАЯ  МОДЕЛЬ  АСТГ</vt:lpstr>
      <vt:lpstr>ОСЦИЛЛОГРАММЫ  НАРУШЕНИЯ  УСТОЙЧИВОСТИ </vt:lpstr>
      <vt:lpstr>АНАЛИЗ  ОСЦИЛЛОГРАММ</vt:lpstr>
      <vt:lpstr>ЗАЩИТА  ОТ  АСИНХРОННОГО  РЕЖИМА </vt:lpstr>
      <vt:lpstr>ПРИЗНАКИ  АСИНХРОННОГО  РЕЖИМА </vt:lpstr>
      <vt:lpstr>ПРИНЦИПЫ  РАБОТЫ  УСТРОЙСТВ  АЛАР</vt:lpstr>
      <vt:lpstr>ПРИМЕНИМОСТЬ  УСТРОЙСТВ  АЛАР  ДЛЯ  АСТГ</vt:lpstr>
      <vt:lpstr>УСТРОЙСТВО  АЛАР  СТГ  ТЭЦ-27</vt:lpstr>
      <vt:lpstr>Отключение АСТГ сразу после выпадения из синхронизма (превышения относительным углом 180º) уменьшает динамическую устойчивость станции в целом и ухудшает переходный процесс</vt:lpstr>
      <vt:lpstr>УСТРОЙСТВА  АЛАР  ДЛЯ  ГЕНЕРАТОРОВ</vt:lpstr>
      <vt:lpstr>Слайд 31</vt:lpstr>
      <vt:lpstr>СПАСИБО  ЗА  ВНИМАНИЕ!</vt:lpstr>
    </vt:vector>
  </TitlesOfParts>
  <Company>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selezneva_n</dc:creator>
  <cp:lastModifiedBy>Selezneva_N</cp:lastModifiedBy>
  <cp:revision>242</cp:revision>
  <dcterms:created xsi:type="dcterms:W3CDTF">2009-05-04T07:54:20Z</dcterms:created>
  <dcterms:modified xsi:type="dcterms:W3CDTF">2009-12-01T13:43:16Z</dcterms:modified>
</cp:coreProperties>
</file>