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diagrams/drawing3.xml" ContentType="application/vnd.ms-office.drawingml.diagramDrawing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32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diagrams/layout4.xml" ContentType="application/vnd.openxmlformats-officedocument.drawingml.diagramLayout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charts/chart17.xml" ContentType="application/vnd.openxmlformats-officedocument.drawingml.char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heme/theme14.xml" ContentType="application/vnd.openxmlformats-officedocument.them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diagrams/quickStyle7.xml" ContentType="application/vnd.openxmlformats-officedocument.drawingml.diagramStyl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charts/chart19.xml" ContentType="application/vnd.openxmlformats-officedocument.drawingml.char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Default Extension="xls" ContentType="application/vnd.ms-exce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66" r:id="rId3"/>
    <p:sldMasterId id="2147483679" r:id="rId4"/>
    <p:sldMasterId id="2147483702" r:id="rId5"/>
    <p:sldMasterId id="2147483716" r:id="rId6"/>
    <p:sldMasterId id="2147483732" r:id="rId7"/>
    <p:sldMasterId id="2147483745" r:id="rId8"/>
    <p:sldMasterId id="2147483759" r:id="rId9"/>
    <p:sldMasterId id="2147483786" r:id="rId10"/>
    <p:sldMasterId id="2147483801" r:id="rId11"/>
    <p:sldMasterId id="2147483814" r:id="rId12"/>
  </p:sldMasterIdLst>
  <p:notesMasterIdLst>
    <p:notesMasterId r:id="rId54"/>
  </p:notesMasterIdLst>
  <p:handoutMasterIdLst>
    <p:handoutMasterId r:id="rId55"/>
  </p:handoutMasterIdLst>
  <p:sldIdLst>
    <p:sldId id="261" r:id="rId13"/>
    <p:sldId id="269" r:id="rId14"/>
    <p:sldId id="273" r:id="rId15"/>
    <p:sldId id="278" r:id="rId16"/>
    <p:sldId id="371" r:id="rId17"/>
    <p:sldId id="353" r:id="rId18"/>
    <p:sldId id="284" r:id="rId19"/>
    <p:sldId id="347" r:id="rId20"/>
    <p:sldId id="369" r:id="rId21"/>
    <p:sldId id="359" r:id="rId22"/>
    <p:sldId id="285" r:id="rId23"/>
    <p:sldId id="293" r:id="rId24"/>
    <p:sldId id="295" r:id="rId25"/>
    <p:sldId id="377" r:id="rId26"/>
    <p:sldId id="287" r:id="rId27"/>
    <p:sldId id="281" r:id="rId28"/>
    <p:sldId id="372" r:id="rId29"/>
    <p:sldId id="298" r:id="rId30"/>
    <p:sldId id="307" r:id="rId31"/>
    <p:sldId id="356" r:id="rId32"/>
    <p:sldId id="291" r:id="rId33"/>
    <p:sldId id="355" r:id="rId34"/>
    <p:sldId id="310" r:id="rId35"/>
    <p:sldId id="373" r:id="rId36"/>
    <p:sldId id="360" r:id="rId37"/>
    <p:sldId id="323" r:id="rId38"/>
    <p:sldId id="324" r:id="rId39"/>
    <p:sldId id="325" r:id="rId40"/>
    <p:sldId id="326" r:id="rId41"/>
    <p:sldId id="312" r:id="rId42"/>
    <p:sldId id="314" r:id="rId43"/>
    <p:sldId id="315" r:id="rId44"/>
    <p:sldId id="316" r:id="rId45"/>
    <p:sldId id="313" r:id="rId46"/>
    <p:sldId id="317" r:id="rId47"/>
    <p:sldId id="318" r:id="rId48"/>
    <p:sldId id="374" r:id="rId49"/>
    <p:sldId id="375" r:id="rId50"/>
    <p:sldId id="376" r:id="rId51"/>
    <p:sldId id="345" r:id="rId52"/>
    <p:sldId id="267" r:id="rId53"/>
  </p:sldIdLst>
  <p:sldSz cx="9144000" cy="6858000" type="screen4x3"/>
  <p:notesSz cx="6797675" cy="9928225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F4A7F"/>
    <a:srgbClr val="0E48A6"/>
    <a:srgbClr val="7198B3"/>
    <a:srgbClr val="1491BE"/>
    <a:srgbClr val="1371B1"/>
    <a:srgbClr val="0E649E"/>
    <a:srgbClr val="A50021"/>
    <a:srgbClr val="2A2664"/>
    <a:srgbClr val="0062A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905" autoAdjust="0"/>
    <p:restoredTop sz="96279" autoAdjust="0"/>
  </p:normalViewPr>
  <p:slideViewPr>
    <p:cSldViewPr snapToGrid="0" snapToObjects="1">
      <p:cViewPr>
        <p:scale>
          <a:sx n="86" d="100"/>
          <a:sy n="86" d="100"/>
        </p:scale>
        <p:origin x="-79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-3126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54;&#1047;&#1055;\&#1048;&#1090;&#1086;&#1075;&#1080;%20201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54;&#1047;&#1055;\&#1048;&#1090;&#1086;&#1075;&#1080;%202011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54;&#1047;&#1055;\&#1048;&#1090;&#1086;&#1075;&#1080;%20201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54;&#1047;&#1055;\&#1048;&#1090;&#1086;&#1075;&#1080;%20201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54;&#1047;&#1055;\&#1048;&#1090;&#1086;&#1075;&#1080;%20201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vrentyevMG\&#1056;&#1072;&#1073;&#1086;&#1095;&#1080;&#1081;%20&#1089;&#1090;&#1086;&#1083;\&#1048;&#1090;&#1086;&#1075;&#1080;%202011%20&#1075;&#1086;&#1076;&#1072;\&#1048;&#1090;&#1086;&#1075;&#1080;%20201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1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-FS-01\PUBLIC$\COMMON\&#1044;&#1077;&#1087;&#1072;&#1088;&#1090;&#1072;&#1084;&#1077;&#1085;&#1090;%20&#1086;&#1087;&#1077;&#1088;&#1072;&#1090;&#1080;&#1074;&#1085;&#1086;&#1075;&#1086;%20&#1082;&#1086;&#1085;&#1090;&#1088;&#1086;&#1083;&#1103;%20&#1080;%20&#1091;&#1087;&#1088;&#1072;&#1074;&#1083;&#1077;&#1085;&#1080;&#1103;%20&#1074;%20&#1069;&#1069;\&#1055;&#1086;&#1083;&#1103;&#1085;&#1094;&#1077;&#1074;\&#1050;&#1086;&#1073;&#1099;&#1083;&#1080;&#1085;&#1089;&#1082;&#1080;&#1081;\&#1047;&#1072;&#1076;&#1086;&#1083;&#1078;&#1077;&#1085;&#1085;&#1086;&#1089;&#1090;&#1100;%20&#1087;&#1086;%20&#1090;&#1077;&#1087;&#1083;&#1091;\&#1054;&#1090;&#1074;&#1077;&#1090;&#1099;%20&#1082;&#1086;&#1084;&#1087;&#1072;&#1085;&#1080;&#1081;\&#1057;&#1087;&#1088;&#1072;&#1074;&#1082;&#1072;%20&#1086;%20&#1089;&#1086;&#1089;&#1090;&#1086;&#1103;&#1085;&#1080;&#1080;%20&#1044;&#1047;%20&#1089;&#1074;&#1086;&#1076;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GaninAE\&#1056;&#1072;&#1073;&#1086;&#1095;&#1080;&#1081;%20&#1089;&#1090;&#1086;&#1083;\&#1055;&#1077;&#1088;&#1077;&#1082;&#1088;&#1077;&#1089;&#1090;&#1082;&#107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ane1\&#1056;&#1072;&#1073;&#1086;&#1095;&#1080;&#1081;%20&#1089;&#1090;&#1086;&#1083;\2012_03_15_&#1052;&#1069;_&#1054;&#1047;&#1055;%2011-1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0370370370370616"/>
          <c:y val="2.5706940874036252E-3"/>
          <c:w val="0.88333333333333408"/>
          <c:h val="0.87917737789203099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 prstMaterial="plastic">
              <a:bevelT prst="slope"/>
            </a:sp3d>
          </c:spPr>
          <c:dLbls>
            <c:dLbl>
              <c:idx val="0"/>
              <c:layout>
                <c:manualLayout>
                  <c:x val="-2.1583239595053896E-4"/>
                  <c:y val="2.133311742428041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3 085,1</a:t>
                    </a:r>
                    <a:endParaRPr lang="ru-RU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1365532433445801E-2"/>
                  <c:y val="-1.797722066417150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3 145,9</a:t>
                    </a:r>
                    <a:endParaRPr lang="ru-RU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5.6289838770153646E-3"/>
                  <c:y val="-1.540864743680120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2 920,5</a:t>
                    </a:r>
                    <a:endParaRPr lang="ru-RU" dirty="0"/>
                  </a:p>
                </c:rich>
              </c:tx>
              <c:showVal val="1"/>
            </c:dLbl>
            <c:spPr>
              <a:solidFill>
                <a:srgbClr val="4F81BD">
                  <a:lumMod val="50000"/>
                  <a:alpha val="58000"/>
                </a:srgbClr>
              </a:solidFill>
            </c:spPr>
            <c:txPr>
              <a:bodyPr/>
              <a:lstStyle/>
              <a:p>
                <a:pPr>
                  <a:defRPr lang="ru-RU"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Лист1!$K$12:$N$12</c:f>
              <c:strCache>
                <c:ptCount val="4"/>
                <c:pt idx="0">
                  <c:v>Факт/Норматив</c:v>
                </c:pt>
                <c:pt idx="1">
                  <c:v>Факт/Норматив</c:v>
                </c:pt>
                <c:pt idx="2">
                  <c:v>Факт/Норматив</c:v>
                </c:pt>
                <c:pt idx="3">
                  <c:v>Факт/Норматив</c:v>
                </c:pt>
              </c:strCache>
            </c:strRef>
          </c:cat>
          <c:val>
            <c:numRef>
              <c:f>Лист1!$C$17:$C$19</c:f>
              <c:numCache>
                <c:formatCode>0.0</c:formatCode>
                <c:ptCount val="3"/>
                <c:pt idx="0">
                  <c:v>3085.1189999999988</c:v>
                </c:pt>
                <c:pt idx="1">
                  <c:v>3145.8740000000012</c:v>
                </c:pt>
                <c:pt idx="2">
                  <c:v>2903.2379999999998</c:v>
                </c:pt>
              </c:numCache>
            </c:numRef>
          </c:val>
        </c:ser>
        <c:ser>
          <c:idx val="1"/>
          <c:order val="1"/>
          <c:spPr>
            <a:solidFill>
              <a:srgbClr val="4F81BD">
                <a:lumMod val="60000"/>
                <a:lumOff val="40000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c:spPr>
          <c:dLbls>
            <c:dLbl>
              <c:idx val="0"/>
              <c:layout>
                <c:manualLayout>
                  <c:x val="5.5211848518935125E-3"/>
                  <c:y val="9.096099537796584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2 603,7</a:t>
                    </a:r>
                    <a:endParaRPr lang="ru-RU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1.0779902512186004E-4"/>
                  <c:y val="8.582664085064476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2 175,4</a:t>
                    </a:r>
                    <a:endParaRPr lang="ru-RU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1473565804274504E-2"/>
                  <c:y val="1.876454419690872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1 588,4</a:t>
                    </a:r>
                    <a:endParaRPr lang="ru-RU" dirty="0"/>
                  </a:p>
                </c:rich>
              </c:tx>
              <c:showVal val="1"/>
            </c:dLbl>
            <c:spPr>
              <a:solidFill>
                <a:srgbClr val="4F81BD">
                  <a:lumMod val="50000"/>
                  <a:alpha val="58000"/>
                </a:srgbClr>
              </a:solidFill>
            </c:spPr>
            <c:txPr>
              <a:bodyPr/>
              <a:lstStyle/>
              <a:p>
                <a:pPr>
                  <a:defRPr lang="ru-RU" sz="1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Лист1!$K$12:$N$12</c:f>
              <c:strCache>
                <c:ptCount val="4"/>
                <c:pt idx="0">
                  <c:v>Факт/Норматив</c:v>
                </c:pt>
                <c:pt idx="1">
                  <c:v>Факт/Норматив</c:v>
                </c:pt>
                <c:pt idx="2">
                  <c:v>Факт/Норматив</c:v>
                </c:pt>
                <c:pt idx="3">
                  <c:v>Факт/Норматив</c:v>
                </c:pt>
              </c:strCache>
            </c:strRef>
          </c:cat>
          <c:val>
            <c:numRef>
              <c:f>Лист1!$D$17:$D$19</c:f>
              <c:numCache>
                <c:formatCode>0.0</c:formatCode>
                <c:ptCount val="3"/>
                <c:pt idx="0">
                  <c:v>2603.665</c:v>
                </c:pt>
                <c:pt idx="1">
                  <c:v>2175.3650000000002</c:v>
                </c:pt>
                <c:pt idx="2">
                  <c:v>1730.1339999999998</c:v>
                </c:pt>
              </c:numCache>
            </c:numRef>
          </c:val>
        </c:ser>
        <c:dLbls>
          <c:showVal val="1"/>
        </c:dLbls>
        <c:axId val="111401216"/>
        <c:axId val="113303552"/>
      </c:barChart>
      <c:catAx>
        <c:axId val="111401216"/>
        <c:scaling>
          <c:orientation val="minMax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minorGridlines>
          <c:spPr>
            <a:ln>
              <a:solidFill>
                <a:schemeClr val="bg2"/>
              </a:solidFill>
            </a:ln>
          </c:spPr>
        </c:minorGridlines>
        <c:numFmt formatCode="General" sourceLinked="1"/>
        <c:tickLblPos val="nextTo"/>
        <c:txPr>
          <a:bodyPr rot="0" vert="horz"/>
          <a:lstStyle/>
          <a:p>
            <a:pPr>
              <a:defRPr lang="ru-RU" b="1">
                <a:solidFill>
                  <a:schemeClr val="accent2"/>
                </a:solidFill>
              </a:defRPr>
            </a:pPr>
            <a:endParaRPr lang="ru-RU"/>
          </a:p>
        </c:txPr>
        <c:crossAx val="113303552"/>
        <c:crosses val="autoZero"/>
        <c:auto val="1"/>
        <c:lblAlgn val="ctr"/>
        <c:lblOffset val="100"/>
        <c:tickLblSkip val="1"/>
        <c:tickMarkSkip val="1"/>
      </c:catAx>
      <c:valAx>
        <c:axId val="113303552"/>
        <c:scaling>
          <c:orientation val="minMax"/>
          <c:min val="0"/>
        </c:scaling>
        <c:axPos val="l"/>
        <c:majorGridlines>
          <c:spPr>
            <a:ln>
              <a:solidFill>
                <a:srgbClr val="C5E2FF"/>
              </a:solidFill>
            </a:ln>
          </c:spPr>
        </c:majorGridlines>
        <c:numFmt formatCode="0.0" sourceLinked="1"/>
        <c:tickLblPos val="nextTo"/>
        <c:txPr>
          <a:bodyPr rot="0" vert="horz"/>
          <a:lstStyle/>
          <a:p>
            <a:pPr>
              <a:defRPr lang="ru-RU" b="1">
                <a:latin typeface="Franklin Gothic Book"/>
                <a:cs typeface="Franklin Gothic Book"/>
              </a:defRPr>
            </a:pPr>
            <a:endParaRPr lang="ru-RU"/>
          </a:p>
        </c:txPr>
        <c:crossAx val="111401216"/>
        <c:crosses val="autoZero"/>
        <c:crossBetween val="between"/>
      </c:valAx>
      <c:spPr>
        <a:solidFill>
          <a:srgbClr val="FFFFFF">
            <a:alpha val="0"/>
          </a:srgbClr>
        </a:solidFill>
        <a:ln w="12700">
          <a:solidFill>
            <a:schemeClr val="accent6">
              <a:lumMod val="50000"/>
            </a:schemeClr>
          </a:solidFill>
          <a:prstDash val="solid"/>
        </a:ln>
      </c:spPr>
    </c:plotArea>
    <c:plotVisOnly val="1"/>
    <c:dispBlanksAs val="gap"/>
  </c:chart>
  <c:spPr>
    <a:solidFill>
      <a:srgbClr val="FFFFFF">
        <a:alpha val="0"/>
      </a:srgbClr>
    </a:solidFill>
    <a:ln>
      <a:noFill/>
    </a:ln>
    <a:effectLst>
      <a:outerShdw blurRad="50800" dist="50800" dir="5400000" algn="ctr" rotWithShape="0">
        <a:schemeClr val="bg1"/>
      </a:outerShdw>
    </a:effectLst>
  </c:spPr>
  <c:txPr>
    <a:bodyPr/>
    <a:lstStyle/>
    <a:p>
      <a:pPr>
        <a:defRPr sz="837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lang="ru-RU" sz="1100" b="0" kern="120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defRPr>
            </a:pPr>
            <a:r>
              <a:rPr lang="ru-RU" sz="1100" b="0" kern="12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Ввод линий электропередач </a:t>
            </a:r>
            <a:r>
              <a:rPr lang="ru-RU" sz="1100" b="0" kern="12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100" b="0" kern="12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100" b="0" kern="12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lang="ru-RU" sz="1100" b="0" kern="12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2009-2012 гг., км</a:t>
            </a:r>
          </a:p>
        </c:rich>
      </c:tx>
      <c:layout>
        <c:manualLayout>
          <c:xMode val="edge"/>
          <c:yMode val="edge"/>
          <c:x val="0.17792551247550001"/>
          <c:y val="2.8673835125448608E-2"/>
        </c:manualLayout>
      </c:layout>
    </c:title>
    <c:plotArea>
      <c:layout>
        <c:manualLayout>
          <c:layoutTarget val="inner"/>
          <c:xMode val="edge"/>
          <c:yMode val="edge"/>
          <c:x val="4.3740176463589256E-2"/>
          <c:y val="0.30719529056259526"/>
          <c:w val="0.91251964707282096"/>
          <c:h val="0.35263337942044282"/>
        </c:manualLayout>
      </c:layout>
      <c:barChart>
        <c:barDir val="col"/>
        <c:grouping val="clustered"/>
        <c:ser>
          <c:idx val="0"/>
          <c:order val="0"/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Pt>
            <c:idx val="5"/>
            <c:spPr>
              <a:solidFill>
                <a:srgbClr val="C0504D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270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155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225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884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18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942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647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'Генерация-сети'!$C$3:$H$3</c:f>
              <c:strCache>
                <c:ptCount val="6"/>
                <c:pt idx="0">
                  <c:v>2009 (факт)</c:v>
                </c:pt>
                <c:pt idx="1">
                  <c:v>2010 (факт) </c:v>
                </c:pt>
                <c:pt idx="2">
                  <c:v>2011 (факт)</c:v>
                </c:pt>
                <c:pt idx="3">
                  <c:v>2012 (план)</c:v>
                </c:pt>
                <c:pt idx="4">
                  <c:v>2013 (план)</c:v>
                </c:pt>
                <c:pt idx="5">
                  <c:v>2014 (план)</c:v>
                </c:pt>
              </c:strCache>
            </c:strRef>
          </c:cat>
          <c:val>
            <c:numRef>
              <c:f>'Генерация-сети'!$C$5:$H$5</c:f>
              <c:numCache>
                <c:formatCode>0</c:formatCode>
                <c:ptCount val="6"/>
                <c:pt idx="0" formatCode="General">
                  <c:v>12270</c:v>
                </c:pt>
                <c:pt idx="1">
                  <c:v>20154.577000000001</c:v>
                </c:pt>
                <c:pt idx="2">
                  <c:v>22224.940000000021</c:v>
                </c:pt>
                <c:pt idx="3">
                  <c:v>22884</c:v>
                </c:pt>
                <c:pt idx="4">
                  <c:v>18942.400000000001</c:v>
                </c:pt>
                <c:pt idx="5">
                  <c:v>22646.5</c:v>
                </c:pt>
              </c:numCache>
            </c:numRef>
          </c:val>
        </c:ser>
        <c:dLbls>
          <c:showVal val="1"/>
        </c:dLbls>
        <c:overlap val="-25"/>
        <c:axId val="62880768"/>
        <c:axId val="62886656"/>
      </c:barChart>
      <c:catAx>
        <c:axId val="6288076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62886656"/>
        <c:crosses val="autoZero"/>
        <c:auto val="1"/>
        <c:lblAlgn val="ctr"/>
        <c:lblOffset val="100"/>
      </c:catAx>
      <c:valAx>
        <c:axId val="62886656"/>
        <c:scaling>
          <c:orientation val="minMax"/>
        </c:scaling>
        <c:delete val="1"/>
        <c:axPos val="l"/>
        <c:numFmt formatCode="General" sourceLinked="1"/>
        <c:tickLblPos val="none"/>
        <c:crossAx val="62880768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lang="ru-RU" sz="1100" b="0" i="0" u="none" strike="noStrike" kern="1200" baseline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defRPr>
            </a:pPr>
            <a:r>
              <a:rPr lang="ru-RU" sz="1100" b="0" i="0" u="none" strike="noStrike" kern="1200" baseline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Ввод трансформаторных мощностей в 2009-2012 гг., МВА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rgbClr val="C0504D"/>
              </a:solidFill>
            </c:spPr>
          </c:dPt>
          <c:dPt>
            <c:idx val="5"/>
            <c:spPr>
              <a:solidFill>
                <a:srgbClr val="C0504D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348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735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27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445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29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847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762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28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443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'Генерация-сети'!$C$3:$H$3</c:f>
              <c:strCache>
                <c:ptCount val="6"/>
                <c:pt idx="0">
                  <c:v>2009 (факт)</c:v>
                </c:pt>
                <c:pt idx="1">
                  <c:v>2010 (факт) </c:v>
                </c:pt>
                <c:pt idx="2">
                  <c:v>2011 (факт)</c:v>
                </c:pt>
                <c:pt idx="3">
                  <c:v>2012 (план)</c:v>
                </c:pt>
                <c:pt idx="4">
                  <c:v>2013 (план)</c:v>
                </c:pt>
                <c:pt idx="5">
                  <c:v>2014 (план)</c:v>
                </c:pt>
              </c:strCache>
            </c:strRef>
          </c:cat>
          <c:val>
            <c:numRef>
              <c:f>'Генерация-сети'!$C$4:$H$4</c:f>
              <c:numCache>
                <c:formatCode>0</c:formatCode>
                <c:ptCount val="6"/>
                <c:pt idx="0" formatCode="General">
                  <c:v>16348</c:v>
                </c:pt>
                <c:pt idx="1">
                  <c:v>20734.796000000009</c:v>
                </c:pt>
                <c:pt idx="2">
                  <c:v>27445.399999999896</c:v>
                </c:pt>
                <c:pt idx="3">
                  <c:v>29847.1</c:v>
                </c:pt>
                <c:pt idx="4">
                  <c:v>21761.9</c:v>
                </c:pt>
                <c:pt idx="5">
                  <c:v>28442.7</c:v>
                </c:pt>
              </c:numCache>
            </c:numRef>
          </c:val>
        </c:ser>
        <c:dLbls>
          <c:showVal val="1"/>
        </c:dLbls>
        <c:overlap val="-25"/>
        <c:axId val="64136704"/>
        <c:axId val="64138240"/>
      </c:barChart>
      <c:catAx>
        <c:axId val="6413670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64138240"/>
        <c:crosses val="autoZero"/>
        <c:auto val="1"/>
        <c:lblAlgn val="ctr"/>
        <c:lblOffset val="100"/>
      </c:catAx>
      <c:valAx>
        <c:axId val="64138240"/>
        <c:scaling>
          <c:orientation val="minMax"/>
        </c:scaling>
        <c:delete val="1"/>
        <c:axPos val="l"/>
        <c:numFmt formatCode="General" sourceLinked="1"/>
        <c:tickLblPos val="none"/>
        <c:crossAx val="64136704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900"/>
            </a:pPr>
            <a:r>
              <a:rPr lang="ru-RU" sz="900"/>
              <a:t>Ввод генерирующих мощностей в 2009-2013 гг., ГВт</a:t>
            </a:r>
          </a:p>
        </c:rich>
      </c:tx>
      <c:layout/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1.1792048728033327E-2"/>
          <c:y val="0.18915592072730245"/>
          <c:w val="0.9653983508916365"/>
          <c:h val="0.45648670140815217"/>
        </c:manualLayout>
      </c:layout>
      <c:lineChart>
        <c:grouping val="standard"/>
        <c:ser>
          <c:idx val="0"/>
          <c:order val="0"/>
          <c:tx>
            <c:v>Всего</c:v>
          </c:tx>
          <c:dLbls>
            <c:dLbl>
              <c:idx val="0"/>
              <c:layout>
                <c:manualLayout>
                  <c:x val="-4.1472265422498704E-2"/>
                  <c:y val="-4.8309178743961352E-2"/>
                </c:manualLayout>
              </c:layout>
              <c:showVal val="1"/>
            </c:dLbl>
            <c:dLbl>
              <c:idx val="1"/>
              <c:layout>
                <c:manualLayout>
                  <c:x val="-4.5619491964749133E-2"/>
                  <c:y val="-3.8647342995169809E-2"/>
                </c:manualLayout>
              </c:layout>
              <c:showVal val="1"/>
            </c:dLbl>
            <c:dLbl>
              <c:idx val="2"/>
              <c:layout>
                <c:manualLayout>
                  <c:x val="-3.2895724402812659E-2"/>
                  <c:y val="-8.7041425064425623E-2"/>
                </c:manualLayout>
              </c:layout>
              <c:tx>
                <c:rich>
                  <a:bodyPr/>
                  <a:lstStyle/>
                  <a:p>
                    <a:r>
                      <a:rPr lang="ru-RU" sz="800" smtClean="0"/>
                      <a:t>6</a:t>
                    </a:r>
                    <a:endParaRPr lang="ru-RU" sz="800"/>
                  </a:p>
                </c:rich>
              </c:tx>
              <c:showVal val="1"/>
            </c:dLbl>
            <c:dLbl>
              <c:idx val="3"/>
              <c:layout>
                <c:manualLayout>
                  <c:x val="-3.7325038880248844E-2"/>
                  <c:y val="-4.1867954911434267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'Генерация-сети'!$C$3:$G$3</c:f>
              <c:strCache>
                <c:ptCount val="5"/>
                <c:pt idx="0">
                  <c:v>2009 (факт)</c:v>
                </c:pt>
                <c:pt idx="1">
                  <c:v>2010 (факт) </c:v>
                </c:pt>
                <c:pt idx="2">
                  <c:v>2011 (факт)</c:v>
                </c:pt>
                <c:pt idx="3">
                  <c:v>2012 (план)</c:v>
                </c:pt>
                <c:pt idx="4">
                  <c:v>2013 (план)</c:v>
                </c:pt>
              </c:strCache>
            </c:strRef>
          </c:cat>
          <c:val>
            <c:numRef>
              <c:f>'Генерация-сети'!$K$7:$O$7</c:f>
              <c:numCache>
                <c:formatCode>0.0</c:formatCode>
                <c:ptCount val="5"/>
                <c:pt idx="0">
                  <c:v>1.524</c:v>
                </c:pt>
                <c:pt idx="1">
                  <c:v>3.2570000000000001</c:v>
                </c:pt>
                <c:pt idx="2">
                  <c:v>6</c:v>
                </c:pt>
                <c:pt idx="3">
                  <c:v>5.9550799999999997</c:v>
                </c:pt>
                <c:pt idx="4">
                  <c:v>5.74</c:v>
                </c:pt>
              </c:numCache>
            </c:numRef>
          </c:val>
        </c:ser>
        <c:ser>
          <c:idx val="1"/>
          <c:order val="1"/>
          <c:tx>
            <c:v>ДПМ (ТЭС)</c:v>
          </c:tx>
          <c:dLbls>
            <c:dLbl>
              <c:idx val="1"/>
              <c:layout>
                <c:manualLayout>
                  <c:x val="-3.317781233799897E-2"/>
                  <c:y val="5.7971014492753624E-2"/>
                </c:manualLayout>
              </c:layout>
              <c:showVal val="1"/>
            </c:dLbl>
            <c:dLbl>
              <c:idx val="2"/>
              <c:layout>
                <c:manualLayout>
                  <c:x val="-4.3545878693623245E-2"/>
                  <c:y val="4.8309178743961352E-2"/>
                </c:manualLayout>
              </c:layout>
              <c:showVal val="1"/>
            </c:dLbl>
            <c:dLbl>
              <c:idx val="3"/>
              <c:layout>
                <c:manualLayout>
                  <c:x val="-4.3545878693623245E-2"/>
                  <c:y val="4.5088566827697324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sz="800"/>
                </a:pPr>
                <a:endParaRPr lang="ru-RU"/>
              </a:p>
            </c:txPr>
            <c:showVal val="1"/>
          </c:dLbls>
          <c:cat>
            <c:strRef>
              <c:f>'Генерация-сети'!$C$3:$G$3</c:f>
              <c:strCache>
                <c:ptCount val="5"/>
                <c:pt idx="0">
                  <c:v>2009 (факт)</c:v>
                </c:pt>
                <c:pt idx="1">
                  <c:v>2010 (факт) </c:v>
                </c:pt>
                <c:pt idx="2">
                  <c:v>2011 (факт)</c:v>
                </c:pt>
                <c:pt idx="3">
                  <c:v>2012 (план)</c:v>
                </c:pt>
                <c:pt idx="4">
                  <c:v>2013 (план)</c:v>
                </c:pt>
              </c:strCache>
            </c:strRef>
          </c:cat>
          <c:val>
            <c:numRef>
              <c:f>'Генерация-сети'!$K$6:$O$6</c:f>
              <c:numCache>
                <c:formatCode>0.0</c:formatCode>
                <c:ptCount val="5"/>
                <c:pt idx="0">
                  <c:v>0.73000000000000065</c:v>
                </c:pt>
                <c:pt idx="1">
                  <c:v>0.88600000000000001</c:v>
                </c:pt>
                <c:pt idx="2">
                  <c:v>4.0673499999999985</c:v>
                </c:pt>
                <c:pt idx="3">
                  <c:v>3.3344999999999967</c:v>
                </c:pt>
                <c:pt idx="4">
                  <c:v>2.25</c:v>
                </c:pt>
              </c:numCache>
            </c:numRef>
          </c:val>
        </c:ser>
        <c:dLbls>
          <c:showVal val="1"/>
        </c:dLbls>
        <c:marker val="1"/>
        <c:axId val="85492480"/>
        <c:axId val="85494016"/>
      </c:lineChart>
      <c:catAx>
        <c:axId val="854924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85494016"/>
        <c:crosses val="autoZero"/>
        <c:auto val="1"/>
        <c:lblAlgn val="ctr"/>
        <c:lblOffset val="100"/>
      </c:catAx>
      <c:valAx>
        <c:axId val="85494016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854924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4785675051259453"/>
          <c:y val="0.80903533629738456"/>
          <c:w val="0.71654114775310962"/>
          <c:h val="5.8238046331165076E-2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 algn="ctr">
        <a:defRPr lang="ru-RU" sz="1200" b="0" i="0" u="none" strike="noStrike" kern="1200" baseline="0">
          <a:solidFill>
            <a:srgbClr val="2A2664"/>
          </a:solidFill>
          <a:latin typeface="Franklin Gothic Medium" pitchFamily="34" charset="0"/>
          <a:ea typeface="Times New Roman" pitchFamily="18" charset="0"/>
          <a:cs typeface="Arial" pitchFamily="34" charset="0"/>
        </a:defRPr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title>
      <c:tx>
        <c:rich>
          <a:bodyPr/>
          <a:lstStyle/>
          <a:p>
            <a:pPr>
              <a:defRPr sz="900"/>
            </a:pPr>
            <a:r>
              <a:rPr lang="ru-RU" sz="900" dirty="0"/>
              <a:t>Финансирование инвестиционных программ энергетических компаний  в 2011 году, млрд. руб.</a:t>
            </a:r>
          </a:p>
        </c:rich>
      </c:tx>
      <c:layout>
        <c:manualLayout>
          <c:xMode val="edge"/>
          <c:yMode val="edge"/>
          <c:x val="0.14548789228133518"/>
          <c:y val="5.3802445469421104E-2"/>
        </c:manualLayout>
      </c:layout>
    </c:title>
    <c:plotArea>
      <c:layout>
        <c:manualLayout>
          <c:layoutTarget val="inner"/>
          <c:xMode val="edge"/>
          <c:yMode val="edge"/>
          <c:x val="2.7160493827160494E-2"/>
          <c:y val="0.32047511372121407"/>
          <c:w val="0.94567901234569007"/>
          <c:h val="0.45532384729849412"/>
        </c:manualLayout>
      </c:layout>
      <c:barChart>
        <c:barDir val="col"/>
        <c:grouping val="stacked"/>
        <c:ser>
          <c:idx val="0"/>
          <c:order val="0"/>
          <c:dPt>
            <c:idx val="1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6.1232277896184524E-3"/>
                  <c:y val="-0.26497545528201288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1 024,1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3.0616138948092201E-3"/>
                  <c:y val="-0.19040558359237397"/>
                </c:manualLayout>
              </c:layout>
              <c:showVal val="1"/>
            </c:dLbl>
            <c:txPr>
              <a:bodyPr/>
              <a:lstStyle/>
              <a:p>
                <a:pPr algn="ctr" rtl="0">
                  <a:defRPr sz="800"/>
                </a:pPr>
                <a:endParaRPr lang="ru-RU"/>
              </a:p>
            </c:txPr>
            <c:showVal val="1"/>
          </c:dLbls>
          <c:cat>
            <c:strRef>
              <c:f>'Исполнение ИП и планы'!$A$100:$A$101</c:f>
              <c:strCache>
                <c:ptCount val="2"/>
                <c:pt idx="0">
                  <c:v>План 2011 года</c:v>
                </c:pt>
                <c:pt idx="1">
                  <c:v>Факт 2011 года</c:v>
                </c:pt>
              </c:strCache>
            </c:strRef>
          </c:cat>
          <c:val>
            <c:numRef>
              <c:f>'Исполнение ИП и планы'!$D$100:$D$101</c:f>
              <c:numCache>
                <c:formatCode>#,##0.0</c:formatCode>
                <c:ptCount val="2"/>
                <c:pt idx="0">
                  <c:v>1024.1659999999999</c:v>
                </c:pt>
                <c:pt idx="1">
                  <c:v>895.96609999999748</c:v>
                </c:pt>
              </c:numCache>
            </c:numRef>
          </c:val>
        </c:ser>
        <c:dLbls>
          <c:showVal val="1"/>
        </c:dLbls>
        <c:gapWidth val="95"/>
        <c:overlap val="100"/>
        <c:axId val="64209280"/>
        <c:axId val="64210816"/>
      </c:barChart>
      <c:catAx>
        <c:axId val="642092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64210816"/>
        <c:crosses val="autoZero"/>
        <c:auto val="1"/>
        <c:lblAlgn val="ctr"/>
        <c:lblOffset val="100"/>
      </c:catAx>
      <c:valAx>
        <c:axId val="64210816"/>
        <c:scaling>
          <c:orientation val="minMax"/>
        </c:scaling>
        <c:delete val="1"/>
        <c:axPos val="l"/>
        <c:numFmt formatCode="#,##0.0" sourceLinked="1"/>
        <c:tickLblPos val="none"/>
        <c:crossAx val="64209280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 algn="ctr" rtl="0">
        <a:defRPr lang="ru-RU" sz="1100" b="0" i="0" u="none" strike="noStrike" kern="1200" baseline="0" dirty="0">
          <a:solidFill>
            <a:srgbClr val="2A2664"/>
          </a:solidFill>
          <a:latin typeface="Franklin Gothic Medium" pitchFamily="34" charset="0"/>
          <a:ea typeface="Times New Roman" pitchFamily="18" charset="0"/>
          <a:cs typeface="Arial" pitchFamily="34" charset="0"/>
        </a:defRPr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title>
      <c:tx>
        <c:rich>
          <a:bodyPr/>
          <a:lstStyle/>
          <a:p>
            <a:pPr>
              <a:defRPr/>
            </a:pPr>
            <a:r>
              <a:rPr lang="ru-RU"/>
              <a:t>Инвестиционные программы </a:t>
            </a:r>
            <a:r>
              <a:rPr lang="en-US"/>
              <a:t> </a:t>
            </a:r>
            <a:r>
              <a:rPr lang="ru-RU"/>
              <a:t>энергетических компаний, млрд рублей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2.7160493827160494E-2"/>
          <c:y val="0.26498864857082738"/>
          <c:w val="0.9456790123456893"/>
          <c:h val="0.51081032592444575"/>
        </c:manualLayout>
      </c:layout>
      <c:barChart>
        <c:barDir val="col"/>
        <c:grouping val="stacked"/>
        <c:ser>
          <c:idx val="0"/>
          <c:order val="0"/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rgbClr val="C0504D"/>
              </a:solidFill>
            </c:spPr>
          </c:dPt>
          <c:dPt>
            <c:idx val="5"/>
            <c:spPr>
              <a:solidFill>
                <a:srgbClr val="C0504D"/>
              </a:solidFill>
            </c:spPr>
          </c:dPt>
          <c:dLbls>
            <c:dLbl>
              <c:idx val="0"/>
              <c:layout>
                <c:manualLayout>
                  <c:x val="-8.7685089299059768E-4"/>
                  <c:y val="-0.16176646468407321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7271216425151628"/>
                </c:manualLayout>
              </c:layout>
              <c:showVal val="1"/>
            </c:dLbl>
            <c:dLbl>
              <c:idx val="2"/>
              <c:layout>
                <c:manualLayout>
                  <c:x val="-3.091617529422705E-3"/>
                  <c:y val="-0.22069498102929441"/>
                </c:manualLayout>
              </c:layout>
              <c:showVal val="1"/>
            </c:dLbl>
            <c:dLbl>
              <c:idx val="3"/>
              <c:layout>
                <c:manualLayout>
                  <c:x val="-3.091617529422705E-3"/>
                  <c:y val="-0.25773263940938879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1 036,6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8.7685089299059768E-4"/>
                  <c:y val="-0.28522352205185597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1 075,8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>
                <c:manualLayout>
                  <c:x val="-3.091617529422705E-3"/>
                  <c:y val="-0.2303250969099748"/>
                </c:manualLayout>
              </c:layout>
              <c:showVal val="1"/>
            </c:dLbl>
            <c:txPr>
              <a:bodyPr/>
              <a:lstStyle/>
              <a:p>
                <a:pPr algn="ctr" rtl="0">
                  <a:defRPr/>
                </a:pPr>
                <a:endParaRPr lang="ru-RU"/>
              </a:p>
            </c:txPr>
            <c:showVal val="1"/>
          </c:dLbls>
          <c:cat>
            <c:strRef>
              <c:f>'Исполнение ИП и планы'!$A$41:$A$46</c:f>
              <c:strCach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 (план)</c:v>
                </c:pt>
                <c:pt idx="4">
                  <c:v>2013 (план)</c:v>
                </c:pt>
                <c:pt idx="5">
                  <c:v>2014 (план)</c:v>
                </c:pt>
              </c:strCache>
            </c:strRef>
          </c:cat>
          <c:val>
            <c:numRef>
              <c:f>'Исполнение ИП и планы'!$D$92:$D$97</c:f>
              <c:numCache>
                <c:formatCode>0.0</c:formatCode>
                <c:ptCount val="6"/>
                <c:pt idx="0">
                  <c:v>580.20000000000005</c:v>
                </c:pt>
                <c:pt idx="1">
                  <c:v>674.7</c:v>
                </c:pt>
                <c:pt idx="2">
                  <c:v>895.96599999999796</c:v>
                </c:pt>
                <c:pt idx="3">
                  <c:v>1036.5999999999999</c:v>
                </c:pt>
                <c:pt idx="4">
                  <c:v>1075.7826933597091</c:v>
                </c:pt>
                <c:pt idx="5">
                  <c:v>946.40394282232205</c:v>
                </c:pt>
              </c:numCache>
            </c:numRef>
          </c:val>
        </c:ser>
        <c:dLbls>
          <c:showVal val="1"/>
        </c:dLbls>
        <c:gapWidth val="95"/>
        <c:overlap val="100"/>
        <c:axId val="85867136"/>
        <c:axId val="85885312"/>
      </c:barChart>
      <c:catAx>
        <c:axId val="858671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85885312"/>
        <c:crosses val="autoZero"/>
        <c:auto val="1"/>
        <c:lblAlgn val="ctr"/>
        <c:lblOffset val="100"/>
      </c:catAx>
      <c:valAx>
        <c:axId val="85885312"/>
        <c:scaling>
          <c:orientation val="minMax"/>
        </c:scaling>
        <c:delete val="1"/>
        <c:axPos val="l"/>
        <c:numFmt formatCode="0.0" sourceLinked="1"/>
        <c:tickLblPos val="none"/>
        <c:crossAx val="85867136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 algn="ctr" rtl="0">
        <a:defRPr lang="ru-RU" sz="800" b="0" i="0" u="none" strike="noStrike" kern="1200" baseline="0" dirty="0">
          <a:solidFill>
            <a:srgbClr val="2A2664"/>
          </a:solidFill>
          <a:latin typeface="Franklin Gothic Medium" pitchFamily="34" charset="0"/>
          <a:ea typeface="Times New Roman" pitchFamily="18" charset="0"/>
          <a:cs typeface="Arial" pitchFamily="34" charset="0"/>
        </a:defRPr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title>
      <c:tx>
        <c:rich>
          <a:bodyPr/>
          <a:lstStyle/>
          <a:p>
            <a:pPr>
              <a:defRPr lang="ru-RU" sz="1200" kern="1200" dirty="0">
                <a:solidFill>
                  <a:srgbClr val="2A2664"/>
                </a:solidFill>
                <a:latin typeface="Franklin Gothic Medium" pitchFamily="34" charset="0"/>
                <a:ea typeface="+mn-ea"/>
                <a:cs typeface="+mn-cs"/>
              </a:defRPr>
            </a:pPr>
            <a:r>
              <a:rPr lang="ru-RU" sz="1200" b="0" kern="1200" dirty="0">
                <a:solidFill>
                  <a:srgbClr val="2A2664"/>
                </a:solidFill>
                <a:latin typeface="Franklin Gothic Medium" pitchFamily="34" charset="0"/>
                <a:ea typeface="+mn-ea"/>
                <a:cs typeface="+mn-cs"/>
              </a:rPr>
              <a:t>Структура штрафов по ДПМ </a:t>
            </a:r>
            <a:r>
              <a:rPr lang="ru-RU" sz="1200" b="0" kern="1200" dirty="0" smtClean="0">
                <a:solidFill>
                  <a:srgbClr val="2A2664"/>
                </a:solidFill>
                <a:latin typeface="Franklin Gothic Medium" pitchFamily="34" charset="0"/>
                <a:ea typeface="+mn-ea"/>
                <a:cs typeface="+mn-cs"/>
              </a:rPr>
              <a:t>по состоянию на 01.03.2012</a:t>
            </a:r>
            <a:endParaRPr lang="ru-RU" sz="1200" b="0" kern="1200" dirty="0">
              <a:solidFill>
                <a:srgbClr val="2A2664"/>
              </a:solidFill>
              <a:latin typeface="Franklin Gothic Medium" pitchFamily="34" charset="0"/>
              <a:ea typeface="+mn-ea"/>
              <a:cs typeface="+mn-cs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34838963155650782"/>
          <c:y val="0.14267304153806509"/>
          <c:w val="0.31435941994571004"/>
          <c:h val="0.43990570007633772"/>
        </c:manualLayout>
      </c:layout>
      <c:doughnut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Percent val="1"/>
          </c:dLbls>
          <c:cat>
            <c:strRef>
              <c:f>'Штрафы по ДПМ'!$A$3:$A$10</c:f>
              <c:strCache>
                <c:ptCount val="8"/>
                <c:pt idx="0">
                  <c:v>ОАО "Лукойл"</c:v>
                </c:pt>
                <c:pt idx="1">
                  <c:v>ОАО "Энел ОГК-5"</c:v>
                </c:pt>
                <c:pt idx="2">
                  <c:v>ООО "Газпром энергохолдинг"</c:v>
                </c:pt>
                <c:pt idx="3">
                  <c:v>ОАО "Э.ОН Россия"</c:v>
                </c:pt>
                <c:pt idx="4">
                  <c:v>ОАО "Фортум"</c:v>
                </c:pt>
                <c:pt idx="5">
                  <c:v>ЗАО "КЭС"</c:v>
                </c:pt>
                <c:pt idx="6">
                  <c:v>ОАО "ТГК-2"</c:v>
                </c:pt>
                <c:pt idx="7">
                  <c:v>ОАО "Квадра"</c:v>
                </c:pt>
              </c:strCache>
            </c:strRef>
          </c:cat>
          <c:val>
            <c:numRef>
              <c:f>'Штрафы по ДПМ'!$B$3:$B$10</c:f>
              <c:numCache>
                <c:formatCode>0.0</c:formatCode>
                <c:ptCount val="8"/>
                <c:pt idx="0">
                  <c:v>565.23800000000051</c:v>
                </c:pt>
                <c:pt idx="1">
                  <c:v>565.24199999999996</c:v>
                </c:pt>
                <c:pt idx="2">
                  <c:v>558.74800000000005</c:v>
                </c:pt>
                <c:pt idx="3">
                  <c:v>354.00990018000078</c:v>
                </c:pt>
                <c:pt idx="4">
                  <c:v>213.89100000000047</c:v>
                </c:pt>
                <c:pt idx="5">
                  <c:v>268.58799999999923</c:v>
                </c:pt>
                <c:pt idx="6">
                  <c:v>317.95500000000004</c:v>
                </c:pt>
                <c:pt idx="7">
                  <c:v>77.487930240000026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>
        <c:manualLayout>
          <c:xMode val="edge"/>
          <c:yMode val="edge"/>
          <c:x val="7.0505847495588067E-2"/>
          <c:y val="0.59533895681011539"/>
          <c:w val="0.91395487147383137"/>
          <c:h val="0.20390878258665732"/>
        </c:manualLayout>
      </c:layout>
      <c:txPr>
        <a:bodyPr/>
        <a:lstStyle/>
        <a:p>
          <a:pPr>
            <a:defRPr lang="ru-RU" sz="900" b="0" kern="1200" dirty="0">
              <a:solidFill>
                <a:srgbClr val="2A2664"/>
              </a:solidFill>
              <a:latin typeface="Franklin Gothic Medium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ln>
      <a:noFill/>
    </a:ln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0"/>
      <c:rotY val="0"/>
      <c:depthPercent val="100"/>
      <c:perspective val="30"/>
    </c:view3D>
    <c:plotArea>
      <c:layout>
        <c:manualLayout>
          <c:layoutTarget val="inner"/>
          <c:xMode val="edge"/>
          <c:yMode val="edge"/>
          <c:x val="5.8696113537242502E-2"/>
          <c:y val="9.0442633966067512E-2"/>
          <c:w val="0.64897062719527965"/>
          <c:h val="0.65552410549302875"/>
        </c:manualLayout>
      </c:layout>
      <c:bar3DChart>
        <c:barDir val="col"/>
        <c:grouping val="stacked"/>
        <c:ser>
          <c:idx val="1"/>
          <c:order val="0"/>
          <c:tx>
            <c:strRef>
              <c:f>Лист1!$D$2</c:f>
              <c:strCache>
                <c:ptCount val="1"/>
                <c:pt idx="0">
                  <c:v>Факт выполнения НИОКР в 2011г.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solidFill>
                <a:srgbClr val="002060"/>
              </a:solidFill>
            </a:ln>
          </c:spPr>
          <c:cat>
            <c:strRef>
              <c:f>Лист1!$A$3:$A$9</c:f>
              <c:strCache>
                <c:ptCount val="7"/>
                <c:pt idx="0">
                  <c:v>ОАО "Холдинг МРСК"</c:v>
                </c:pt>
                <c:pt idx="1">
                  <c:v>ОАО "ФСК ЕЭС"</c:v>
                </c:pt>
                <c:pt idx="2">
                  <c:v>ОАО "РАО ЭС Востока"</c:v>
                </c:pt>
                <c:pt idx="3">
                  <c:v>ОАО "ИНТЕР РАО ЕЭС"</c:v>
                </c:pt>
                <c:pt idx="4">
                  <c:v>ОАО "Иркутскэнерго"</c:v>
                </c:pt>
                <c:pt idx="5">
                  <c:v>ОАО "СО ЕЭС"</c:v>
                </c:pt>
                <c:pt idx="6">
                  <c:v>ОАО "РусГидро"</c:v>
                </c:pt>
              </c:strCache>
            </c:strRef>
          </c:cat>
          <c:val>
            <c:numRef>
              <c:f>Лист1!$D$3:$D$9</c:f>
              <c:numCache>
                <c:formatCode>#,##0.00</c:formatCode>
                <c:ptCount val="7"/>
                <c:pt idx="0" formatCode="General">
                  <c:v>203</c:v>
                </c:pt>
                <c:pt idx="1">
                  <c:v>1898</c:v>
                </c:pt>
                <c:pt idx="2" formatCode="General">
                  <c:v>186</c:v>
                </c:pt>
                <c:pt idx="3" formatCode="General">
                  <c:v>947.9</c:v>
                </c:pt>
                <c:pt idx="4" formatCode="General">
                  <c:v>1313</c:v>
                </c:pt>
                <c:pt idx="5" formatCode="General">
                  <c:v>738</c:v>
                </c:pt>
                <c:pt idx="6" formatCode="General">
                  <c:v>948</c:v>
                </c:pt>
              </c:numCache>
            </c:numRef>
          </c:val>
        </c:ser>
        <c:ser>
          <c:idx val="0"/>
          <c:order val="1"/>
          <c:tx>
            <c:strRef>
              <c:f>Лист1!$B$2</c:f>
              <c:strCache>
                <c:ptCount val="1"/>
                <c:pt idx="0">
                  <c:v>План выполнения НИОКР на 2011г. </c:v>
                </c:pt>
              </c:strCache>
            </c:strRef>
          </c:tx>
          <c:spPr>
            <a:solidFill>
              <a:srgbClr val="D7D7D7"/>
            </a:solidFill>
            <a:ln>
              <a:solidFill>
                <a:srgbClr val="002060"/>
              </a:solidFill>
            </a:ln>
          </c:spPr>
          <c:cat>
            <c:strRef>
              <c:f>Лист1!$A$3:$A$9</c:f>
              <c:strCache>
                <c:ptCount val="7"/>
                <c:pt idx="0">
                  <c:v>ОАО "Холдинг МРСК"</c:v>
                </c:pt>
                <c:pt idx="1">
                  <c:v>ОАО "ФСК ЕЭС"</c:v>
                </c:pt>
                <c:pt idx="2">
                  <c:v>ОАО "РАО ЭС Востока"</c:v>
                </c:pt>
                <c:pt idx="3">
                  <c:v>ОАО "ИНТЕР РАО ЕЭС"</c:v>
                </c:pt>
                <c:pt idx="4">
                  <c:v>ОАО "Иркутскэнерго"</c:v>
                </c:pt>
                <c:pt idx="5">
                  <c:v>ОАО "СО ЕЭС"</c:v>
                </c:pt>
                <c:pt idx="6">
                  <c:v>ОАО "РусГидро"</c:v>
                </c:pt>
              </c:strCache>
            </c:strRef>
          </c:cat>
          <c:val>
            <c:numRef>
              <c:f>Лист1!$H$3:$H$9</c:f>
              <c:numCache>
                <c:formatCode>General</c:formatCode>
                <c:ptCount val="7"/>
                <c:pt idx="0">
                  <c:v>2854</c:v>
                </c:pt>
                <c:pt idx="1">
                  <c:v>1102</c:v>
                </c:pt>
                <c:pt idx="2">
                  <c:v>1985</c:v>
                </c:pt>
                <c:pt idx="3">
                  <c:v>1314.1</c:v>
                </c:pt>
                <c:pt idx="4">
                  <c:v>275</c:v>
                </c:pt>
                <c:pt idx="5">
                  <c:v>0</c:v>
                </c:pt>
                <c:pt idx="6">
                  <c:v>1215.3000000000002</c:v>
                </c:pt>
              </c:numCache>
            </c:numRef>
          </c:val>
        </c:ser>
        <c:gapWidth val="75"/>
        <c:shape val="box"/>
        <c:axId val="141638272"/>
        <c:axId val="143857152"/>
        <c:axId val="0"/>
      </c:bar3DChart>
      <c:catAx>
        <c:axId val="14163827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/>
          <a:lstStyle/>
          <a:p>
            <a:pPr>
              <a:defRPr sz="700"/>
            </a:pPr>
            <a:endParaRPr lang="ru-RU"/>
          </a:p>
        </c:txPr>
        <c:crossAx val="143857152"/>
        <c:crosses val="autoZero"/>
        <c:auto val="1"/>
        <c:lblAlgn val="ctr"/>
        <c:lblOffset val="100"/>
      </c:catAx>
      <c:valAx>
        <c:axId val="14385715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416382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0758903436341349"/>
          <c:y val="0.88122039307912292"/>
          <c:w val="0.72503573049323078"/>
          <c:h val="0.10661599193683872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dispBlanksAs val="gap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0"/>
      <c:rotY val="0"/>
      <c:depthPercent val="100"/>
      <c:perspective val="30"/>
    </c:view3D>
    <c:plotArea>
      <c:layout>
        <c:manualLayout>
          <c:layoutTarget val="inner"/>
          <c:xMode val="edge"/>
          <c:yMode val="edge"/>
          <c:x val="0.27784748054813829"/>
          <c:y val="3.372703478745618E-2"/>
          <c:w val="0.65525382237222685"/>
          <c:h val="0.83554877961479168"/>
        </c:manualLayout>
      </c:layout>
      <c:bar3DChart>
        <c:barDir val="col"/>
        <c:grouping val="stacked"/>
        <c:ser>
          <c:idx val="0"/>
          <c:order val="0"/>
          <c:tx>
            <c:strRef>
              <c:f>Лист1!$D$2</c:f>
              <c:strCache>
                <c:ptCount val="1"/>
                <c:pt idx="0">
                  <c:v>Факт выполнения НИОКР в 2011г.</c:v>
                </c:pt>
              </c:strCache>
            </c:strRef>
          </c:tx>
          <c:spPr>
            <a:solidFill>
              <a:srgbClr val="274F77"/>
            </a:solidFill>
            <a:ln>
              <a:solidFill>
                <a:srgbClr val="002060"/>
              </a:solidFill>
            </a:ln>
          </c:spPr>
          <c:cat>
            <c:strRef>
              <c:f>Лист1!$A$10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Лист1!$D$10</c:f>
              <c:numCache>
                <c:formatCode>#,##0.00</c:formatCode>
                <c:ptCount val="1"/>
                <c:pt idx="0">
                  <c:v>6233.9</c:v>
                </c:pt>
              </c:numCache>
            </c:numRef>
          </c:val>
        </c:ser>
        <c:ser>
          <c:idx val="1"/>
          <c:order val="1"/>
          <c:tx>
            <c:strRef>
              <c:f>Лист1!$B$2</c:f>
              <c:strCache>
                <c:ptCount val="1"/>
                <c:pt idx="0">
                  <c:v>План выполнения НИОКР на 2011г.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rgbClr val="002060"/>
              </a:solidFill>
            </a:ln>
          </c:spPr>
          <c:cat>
            <c:strRef>
              <c:f>Лист1!$A$10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Лист1!$H$10</c:f>
              <c:numCache>
                <c:formatCode>General</c:formatCode>
                <c:ptCount val="1"/>
                <c:pt idx="0">
                  <c:v>8709.4</c:v>
                </c:pt>
              </c:numCache>
            </c:numRef>
          </c:val>
        </c:ser>
        <c:gapWidth val="75"/>
        <c:shape val="box"/>
        <c:axId val="100575872"/>
        <c:axId val="100630912"/>
        <c:axId val="0"/>
      </c:bar3DChart>
      <c:catAx>
        <c:axId val="10057587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/>
          <a:lstStyle/>
          <a:p>
            <a:pPr>
              <a:defRPr sz="1000" b="1">
                <a:solidFill>
                  <a:srgbClr val="C00000"/>
                </a:solidFill>
              </a:defRPr>
            </a:pPr>
            <a:endParaRPr lang="ru-RU"/>
          </a:p>
        </c:txPr>
        <c:crossAx val="100630912"/>
        <c:crosses val="autoZero"/>
        <c:auto val="1"/>
        <c:lblAlgn val="ctr"/>
        <c:lblOffset val="100"/>
      </c:catAx>
      <c:valAx>
        <c:axId val="100630912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0575872"/>
        <c:crosses val="autoZero"/>
        <c:crossBetween val="between"/>
      </c:valAx>
    </c:plotArea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5332228043041613E-2"/>
          <c:y val="0.26345174610228494"/>
          <c:w val="0.89336889918214157"/>
          <c:h val="0.59222864126208252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</c:spPr>
          </c:marker>
          <c:dLbls>
            <c:dLbl>
              <c:idx val="0"/>
              <c:layout>
                <c:manualLayout>
                  <c:x val="-1.6979096339722943E-2"/>
                  <c:y val="2.2501666481502612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r"/>
              <c:showVal val="1"/>
            </c:dLbl>
            <c:dLbl>
              <c:idx val="9"/>
              <c:layout>
                <c:manualLayout>
                  <c:x val="-5.2253168451368674E-2"/>
                  <c:y val="-5.3925026848868594E-2"/>
                </c:manualLayout>
              </c:layout>
              <c:dLblPos val="r"/>
              <c:showVal val="1"/>
            </c:dLbl>
            <c:numFmt formatCode="#,##0.0" sourceLinked="0"/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Лист1!$A$2:$A$17</c:f>
              <c:strCache>
                <c:ptCount val="16"/>
                <c:pt idx="0">
                  <c:v>01.01.11</c:v>
                </c:pt>
                <c:pt idx="1">
                  <c:v>01.02.2011</c:v>
                </c:pt>
                <c:pt idx="2">
                  <c:v>01.03.11</c:v>
                </c:pt>
                <c:pt idx="3">
                  <c:v>01.04.11</c:v>
                </c:pt>
                <c:pt idx="4">
                  <c:v>01.05.11</c:v>
                </c:pt>
                <c:pt idx="5">
                  <c:v>01.06.11</c:v>
                </c:pt>
                <c:pt idx="6">
                  <c:v>01.07.11</c:v>
                </c:pt>
                <c:pt idx="7">
                  <c:v>01.08.11</c:v>
                </c:pt>
                <c:pt idx="8">
                  <c:v>01.09.11</c:v>
                </c:pt>
                <c:pt idx="9">
                  <c:v>01.10.11</c:v>
                </c:pt>
                <c:pt idx="10">
                  <c:v>01.11.11</c:v>
                </c:pt>
                <c:pt idx="11">
                  <c:v>01.12.11</c:v>
                </c:pt>
                <c:pt idx="12">
                  <c:v>01.01.12</c:v>
                </c:pt>
                <c:pt idx="13">
                  <c:v>01.02.12</c:v>
                </c:pt>
                <c:pt idx="14">
                  <c:v>01.04.12</c:v>
                </c:pt>
                <c:pt idx="15">
                  <c:v>01.04.12</c:v>
                </c:pt>
              </c:strCache>
            </c:strRef>
          </c:cat>
          <c:val>
            <c:numRef>
              <c:f>Лист1!$B$2:$B$17</c:f>
              <c:numCache>
                <c:formatCode>#,##0.0</c:formatCode>
                <c:ptCount val="16"/>
                <c:pt idx="0">
                  <c:v>94.201189450000271</c:v>
                </c:pt>
                <c:pt idx="1">
                  <c:v>144.84180978000001</c:v>
                </c:pt>
                <c:pt idx="2">
                  <c:v>154.35226137000069</c:v>
                </c:pt>
                <c:pt idx="3">
                  <c:v>132.35703335000102</c:v>
                </c:pt>
                <c:pt idx="4">
                  <c:v>123.93679951999998</c:v>
                </c:pt>
                <c:pt idx="5">
                  <c:v>114.51609685</c:v>
                </c:pt>
                <c:pt idx="6">
                  <c:v>92.354747399999539</c:v>
                </c:pt>
                <c:pt idx="7">
                  <c:v>84.2</c:v>
                </c:pt>
                <c:pt idx="8">
                  <c:v>87.7</c:v>
                </c:pt>
                <c:pt idx="9">
                  <c:v>90.2</c:v>
                </c:pt>
                <c:pt idx="10">
                  <c:v>99.7</c:v>
                </c:pt>
                <c:pt idx="11">
                  <c:v>107.6</c:v>
                </c:pt>
                <c:pt idx="12">
                  <c:v>80.400000000000006</c:v>
                </c:pt>
                <c:pt idx="13">
                  <c:v>111.5</c:v>
                </c:pt>
                <c:pt idx="14">
                  <c:v>124.8</c:v>
                </c:pt>
                <c:pt idx="15">
                  <c:v>118.9</c:v>
                </c:pt>
              </c:numCache>
            </c:numRef>
          </c:val>
        </c:ser>
        <c:marker val="1"/>
        <c:axId val="85941248"/>
        <c:axId val="85975808"/>
      </c:lineChart>
      <c:catAx>
        <c:axId val="85941248"/>
        <c:scaling>
          <c:orientation val="minMax"/>
        </c:scaling>
        <c:axPos val="b"/>
        <c:numFmt formatCode="dd/mm/yy;@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85975808"/>
        <c:crosses val="autoZero"/>
        <c:auto val="1"/>
        <c:lblAlgn val="ctr"/>
        <c:lblOffset val="100"/>
        <c:tickLblSkip val="2"/>
      </c:catAx>
      <c:valAx>
        <c:axId val="85975808"/>
        <c:scaling>
          <c:orientation val="minMax"/>
          <c:max val="18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85941248"/>
        <c:crosses val="autoZero"/>
        <c:crossBetween val="between"/>
        <c:majorUnit val="30"/>
      </c:valAx>
    </c:plotArea>
    <c:plotVisOnly val="1"/>
    <c:dispBlanksAs val="gap"/>
  </c:chart>
  <c:txPr>
    <a:bodyPr/>
    <a:lstStyle/>
    <a:p>
      <a:pPr>
        <a:defRPr sz="1000"/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8901601830663615E-2"/>
          <c:y val="0.13438043921045809"/>
          <c:w val="0.93821510297482835"/>
          <c:h val="0.65345702329371391"/>
        </c:manualLayout>
      </c:layout>
      <c:lineChart>
        <c:grouping val="standard"/>
        <c:ser>
          <c:idx val="1"/>
          <c:order val="0"/>
          <c:tx>
            <c:strRef>
              <c:f>Sheet1!$A$2</c:f>
              <c:strCache>
                <c:ptCount val="1"/>
                <c:pt idx="0">
                  <c:v>2006</c:v>
                </c:pt>
              </c:strCache>
            </c:strRef>
          </c:tx>
          <c:spPr>
            <a:ln w="25400">
              <a:solidFill>
                <a:srgbClr val="FF9900"/>
              </a:solidFill>
              <a:prstDash val="solid"/>
            </a:ln>
          </c:spPr>
          <c:marker>
            <c:symbol val="none"/>
          </c:marker>
          <c:dLbls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0"/>
                  <c:y val="-4.6962374550975822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FF99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Sheet1!$B$2:$N$2</c:f>
              <c:numCache>
                <c:formatCode>General</c:formatCode>
                <c:ptCount val="13"/>
                <c:pt idx="8">
                  <c:v>0</c:v>
                </c:pt>
                <c:pt idx="9" formatCode="0.0">
                  <c:v>1.2601748338200001</c:v>
                </c:pt>
                <c:pt idx="10" formatCode="0.0">
                  <c:v>1.3330669331899998</c:v>
                </c:pt>
                <c:pt idx="11" formatCode="0.0">
                  <c:v>1.5815171141100044</c:v>
                </c:pt>
                <c:pt idx="12" formatCode="0.0">
                  <c:v>1.7343725848500047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2007</c:v>
                </c:pt>
              </c:strCache>
            </c:strRef>
          </c:tx>
          <c:spPr>
            <a:ln w="25400">
              <a:solidFill>
                <a:srgbClr val="9933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6420768062807746E-2"/>
                  <c:y val="-1.753971780913232E-2"/>
                </c:manualLayout>
              </c:layout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8.7012313488671507E-3"/>
                  <c:y val="-3.9847365107309435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993300"/>
                    </a:solidFill>
                    <a:latin typeface="+mn-lt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Sheet1!$B$3:$N$3</c:f>
              <c:numCache>
                <c:formatCode>0.0</c:formatCode>
                <c:ptCount val="13"/>
                <c:pt idx="0">
                  <c:v>1.7343725848500047</c:v>
                </c:pt>
                <c:pt idx="1">
                  <c:v>3.7483483056500004</c:v>
                </c:pt>
                <c:pt idx="2">
                  <c:v>9.3836587583600028</c:v>
                </c:pt>
                <c:pt idx="3">
                  <c:v>8.9317320875500013</c:v>
                </c:pt>
                <c:pt idx="4">
                  <c:v>10.275443069530002</c:v>
                </c:pt>
                <c:pt idx="5">
                  <c:v>10.50316385072</c:v>
                </c:pt>
                <c:pt idx="6">
                  <c:v>11.307139610840037</c:v>
                </c:pt>
                <c:pt idx="7">
                  <c:v>13.67779786488</c:v>
                </c:pt>
                <c:pt idx="8">
                  <c:v>13.759695671010002</c:v>
                </c:pt>
                <c:pt idx="9">
                  <c:v>15.5743270796</c:v>
                </c:pt>
                <c:pt idx="10">
                  <c:v>16.000013296079917</c:v>
                </c:pt>
                <c:pt idx="11">
                  <c:v>12.845103020610001</c:v>
                </c:pt>
                <c:pt idx="12">
                  <c:v>9.5931878703540008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2008</c:v>
                </c:pt>
              </c:strCache>
            </c:strRef>
          </c:tx>
          <c:spPr>
            <a:ln w="25400">
              <a:solidFill>
                <a:srgbClr val="99CCFF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6595466848289004E-2"/>
                  <c:y val="4.1222271599451896E-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6.3898697246200467E-2"/>
                  <c:y val="3.0575769358960152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B0F0"/>
                    </a:solidFill>
                    <a:latin typeface="+mn-lt"/>
                    <a:ea typeface="Calibri"/>
                    <a:cs typeface="Calibri"/>
                  </a:defRPr>
                </a:pPr>
                <a:endParaRPr lang="ru-RU"/>
              </a:p>
            </c:txPr>
            <c:dLblPos val="r"/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Sheet1!$B$4:$N$4</c:f>
              <c:numCache>
                <c:formatCode>0.0</c:formatCode>
                <c:ptCount val="13"/>
                <c:pt idx="0">
                  <c:v>9.5931878703540008</c:v>
                </c:pt>
                <c:pt idx="1">
                  <c:v>13.187040765604001</c:v>
                </c:pt>
                <c:pt idx="2">
                  <c:v>14.455097991234037</c:v>
                </c:pt>
                <c:pt idx="3">
                  <c:v>15.373968522644002</c:v>
                </c:pt>
                <c:pt idx="4">
                  <c:v>15.810939182694</c:v>
                </c:pt>
                <c:pt idx="5">
                  <c:v>17.312337657314</c:v>
                </c:pt>
                <c:pt idx="6">
                  <c:v>19.118673121961002</c:v>
                </c:pt>
                <c:pt idx="7">
                  <c:v>19.954188894601</c:v>
                </c:pt>
                <c:pt idx="8">
                  <c:v>21.113036962971002</c:v>
                </c:pt>
                <c:pt idx="9">
                  <c:v>22.346316532290917</c:v>
                </c:pt>
                <c:pt idx="10">
                  <c:v>24.371187305380996</c:v>
                </c:pt>
                <c:pt idx="11">
                  <c:v>28.170082585590986</c:v>
                </c:pt>
                <c:pt idx="12">
                  <c:v>19.019392656611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2009</c:v>
                </c:pt>
              </c:strCache>
            </c:strRef>
          </c:tx>
          <c:spPr>
            <a:ln w="25400">
              <a:solidFill>
                <a:schemeClr val="tx2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0074041692629955E-2"/>
                  <c:y val="6.4599303781061379E-2"/>
                </c:manualLayout>
              </c:layout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2.7306378425984144E-3"/>
                  <c:y val="-8.21114369501466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chemeClr val="tx2"/>
                    </a:solidFill>
                    <a:latin typeface="+mn-lt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Sheet1!$B$5:$N$5</c:f>
              <c:numCache>
                <c:formatCode>0.0</c:formatCode>
                <c:ptCount val="13"/>
                <c:pt idx="0">
                  <c:v>19.019392656611</c:v>
                </c:pt>
                <c:pt idx="1">
                  <c:v>26.775094882919909</c:v>
                </c:pt>
                <c:pt idx="2">
                  <c:v>23.365125381329875</c:v>
                </c:pt>
                <c:pt idx="3">
                  <c:v>28.890647041089913</c:v>
                </c:pt>
                <c:pt idx="4">
                  <c:v>29.826057353589999</c:v>
                </c:pt>
                <c:pt idx="5">
                  <c:v>31.817671104460079</c:v>
                </c:pt>
                <c:pt idx="6">
                  <c:v>33.20145903633</c:v>
                </c:pt>
                <c:pt idx="7">
                  <c:v>33.13021593248024</c:v>
                </c:pt>
                <c:pt idx="8">
                  <c:v>34.344353982330006</c:v>
                </c:pt>
                <c:pt idx="9">
                  <c:v>35.609748688540002</c:v>
                </c:pt>
                <c:pt idx="10">
                  <c:v>37.953876368199992</c:v>
                </c:pt>
                <c:pt idx="11">
                  <c:v>39.444081980544944</c:v>
                </c:pt>
                <c:pt idx="12">
                  <c:v>32.130475594470013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2010</c:v>
                </c:pt>
              </c:strCache>
            </c:strRef>
          </c:tx>
          <c:spPr>
            <a:ln w="25400">
              <a:solidFill>
                <a:srgbClr val="00B05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7293658192567978E-2"/>
                  <c:y val="-8.2194570973595546E-2"/>
                </c:manualLayout>
              </c:layout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0"/>
                  <c:y val="2.84710633503064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B050"/>
                    </a:solidFill>
                    <a:latin typeface="+mn-lt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Sheet1!$B$6:$N$6</c:f>
              <c:numCache>
                <c:formatCode>0.0</c:formatCode>
                <c:ptCount val="13"/>
                <c:pt idx="0">
                  <c:v>32.130475594470013</c:v>
                </c:pt>
                <c:pt idx="1">
                  <c:v>38.273276648630002</c:v>
                </c:pt>
                <c:pt idx="2">
                  <c:v>25.713861389090116</c:v>
                </c:pt>
                <c:pt idx="3">
                  <c:v>27.465636951649849</c:v>
                </c:pt>
                <c:pt idx="4">
                  <c:v>26.760800985030006</c:v>
                </c:pt>
                <c:pt idx="5">
                  <c:v>25.342531584639879</c:v>
                </c:pt>
                <c:pt idx="6">
                  <c:v>25.130568810659998</c:v>
                </c:pt>
                <c:pt idx="7">
                  <c:v>27.038836401440001</c:v>
                </c:pt>
                <c:pt idx="8">
                  <c:v>26.331916423890139</c:v>
                </c:pt>
                <c:pt idx="9">
                  <c:v>26.785834317149913</c:v>
                </c:pt>
                <c:pt idx="10">
                  <c:v>28.051220851940002</c:v>
                </c:pt>
                <c:pt idx="11">
                  <c:v>29.465688485519912</c:v>
                </c:pt>
                <c:pt idx="12">
                  <c:v>23.17841527441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2011</c:v>
                </c:pt>
              </c:strCache>
            </c:strRef>
          </c:tx>
          <c:spPr>
            <a:ln w="28575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8556988031925798E-2"/>
                  <c:y val="-3.4885012776358526E-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0"/>
                  <c:y val="4.351414657630634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0000"/>
                    </a:solidFill>
                    <a:latin typeface="+mn-lt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Sheet1!$B$1:$N$1</c:f>
              <c:strCache>
                <c:ptCount val="13"/>
                <c:pt idx="0">
                  <c:v>01.01</c:v>
                </c:pt>
                <c:pt idx="1">
                  <c:v>01.02</c:v>
                </c:pt>
                <c:pt idx="2">
                  <c:v>01.03</c:v>
                </c:pt>
                <c:pt idx="3">
                  <c:v>01.04</c:v>
                </c:pt>
                <c:pt idx="4">
                  <c:v>01.05</c:v>
                </c:pt>
                <c:pt idx="5">
                  <c:v>01.06</c:v>
                </c:pt>
                <c:pt idx="6">
                  <c:v>01.07</c:v>
                </c:pt>
                <c:pt idx="7">
                  <c:v>01.08</c:v>
                </c:pt>
                <c:pt idx="8">
                  <c:v>01.09</c:v>
                </c:pt>
                <c:pt idx="9">
                  <c:v>01.10</c:v>
                </c:pt>
                <c:pt idx="10">
                  <c:v>01.11</c:v>
                </c:pt>
                <c:pt idx="11">
                  <c:v>01.12</c:v>
                </c:pt>
                <c:pt idx="12">
                  <c:v>31.12</c:v>
                </c:pt>
              </c:strCache>
            </c:strRef>
          </c:cat>
          <c:val>
            <c:numRef>
              <c:f>Sheet1!$B$7:$N$7</c:f>
              <c:numCache>
                <c:formatCode>0.0</c:formatCode>
                <c:ptCount val="13"/>
                <c:pt idx="0">
                  <c:v>23.17841527441</c:v>
                </c:pt>
                <c:pt idx="1">
                  <c:v>22.868572292059913</c:v>
                </c:pt>
                <c:pt idx="2">
                  <c:v>27.589226726929887</c:v>
                </c:pt>
                <c:pt idx="3">
                  <c:v>25.256803050550001</c:v>
                </c:pt>
                <c:pt idx="4">
                  <c:v>27.730410518989917</c:v>
                </c:pt>
                <c:pt idx="5">
                  <c:v>26.204375588040001</c:v>
                </c:pt>
                <c:pt idx="6">
                  <c:v>30.668653487099988</c:v>
                </c:pt>
                <c:pt idx="7">
                  <c:v>27.659422712009999</c:v>
                </c:pt>
                <c:pt idx="8">
                  <c:v>26.726555159779988</c:v>
                </c:pt>
                <c:pt idx="9">
                  <c:v>28.343606138749909</c:v>
                </c:pt>
                <c:pt idx="10">
                  <c:v>29.624725157420031</c:v>
                </c:pt>
                <c:pt idx="11">
                  <c:v>29.792035946589912</c:v>
                </c:pt>
                <c:pt idx="12">
                  <c:v>30.010333953999989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2012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5336460200074386E-2"/>
                  <c:y val="4.1152834870199613E-2"/>
                </c:manualLayout>
              </c:layout>
              <c:showVal val="1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>
                    <a:solidFill>
                      <a:srgbClr val="0000FF"/>
                    </a:solidFill>
                    <a:latin typeface="+mn-lt"/>
                  </a:defRPr>
                </a:pPr>
                <a:endParaRPr lang="ru-RU"/>
              </a:p>
            </c:txPr>
            <c:showVal val="1"/>
          </c:dLbls>
          <c:val>
            <c:numRef>
              <c:f>Sheet1!$B$8:$N$8</c:f>
              <c:numCache>
                <c:formatCode>0.0</c:formatCode>
                <c:ptCount val="13"/>
                <c:pt idx="0">
                  <c:v>30.010333953999989</c:v>
                </c:pt>
                <c:pt idx="1">
                  <c:v>34.044511094860006</c:v>
                </c:pt>
                <c:pt idx="2">
                  <c:v>33.48768689634985</c:v>
                </c:pt>
                <c:pt idx="3">
                  <c:v>33.4</c:v>
                </c:pt>
              </c:numCache>
            </c:numRef>
          </c:val>
        </c:ser>
        <c:dLbls>
          <c:showVal val="1"/>
        </c:dLbls>
        <c:marker val="1"/>
        <c:axId val="86310272"/>
        <c:axId val="86336640"/>
      </c:lineChart>
      <c:catAx>
        <c:axId val="86310272"/>
        <c:scaling>
          <c:orientation val="minMax"/>
        </c:scaling>
        <c:axPos val="b"/>
        <c:numFmt formatCode="dd/mm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ru-RU"/>
          </a:p>
        </c:txPr>
        <c:crossAx val="86336640"/>
        <c:crosses val="autoZero"/>
        <c:auto val="1"/>
        <c:lblAlgn val="ctr"/>
        <c:lblOffset val="100"/>
        <c:tickLblSkip val="1"/>
        <c:tickMarkSkip val="1"/>
      </c:catAx>
      <c:valAx>
        <c:axId val="86336640"/>
        <c:scaling>
          <c:orientation val="minMax"/>
          <c:max val="40"/>
        </c:scaling>
        <c:axPos val="l"/>
        <c:majorGridlines>
          <c:spPr>
            <a:ln w="6350">
              <a:solidFill>
                <a:srgbClr val="C0C0C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r>
                  <a:rPr lang="ru-RU" sz="800">
                    <a:latin typeface="+mn-lt"/>
                  </a:rPr>
                  <a:t>млрд.руб. с НДС</a:t>
                </a:r>
              </a:p>
            </c:rich>
          </c:tx>
          <c:layout>
            <c:manualLayout>
              <c:xMode val="edge"/>
              <c:yMode val="edge"/>
              <c:x val="6.0746801498539713E-2"/>
              <c:y val="3.6721900967005255E-2"/>
            </c:manualLayout>
          </c:layout>
          <c:spPr>
            <a:noFill/>
            <a:ln w="25400">
              <a:noFill/>
            </a:ln>
          </c:spPr>
        </c:title>
        <c:numFmt formatCode="#,##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ru-RU"/>
          </a:p>
        </c:txPr>
        <c:crossAx val="86310272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layout/>
      <c:spPr>
        <a:noFill/>
        <a:ln w="25400">
          <a:noFill/>
        </a:ln>
      </c:spPr>
      <c:txPr>
        <a:bodyPr/>
        <a:lstStyle/>
        <a:p>
          <a:pPr>
            <a:defRPr sz="9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0370370370370616"/>
          <c:y val="2.5706940874036252E-3"/>
          <c:w val="0.8833333333333343"/>
          <c:h val="0.87917737789203099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1F497D">
                <a:lumMod val="75000"/>
              </a:srgbClr>
            </a:solidFill>
            <a:ln w="10901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c:spPr>
          <c:dLbls>
            <c:dLbl>
              <c:idx val="0"/>
              <c:layout>
                <c:manualLayout>
                  <c:x val="6.4240835485889361E-3"/>
                  <c:y val="3.629537922669704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chemeClr val="bg1"/>
                        </a:solidFill>
                      </a:rPr>
                      <a:t>21 484,4</a:t>
                    </a:r>
                    <a:endParaRPr lang="en-US" sz="1200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1.3274440303519959E-2"/>
                  <c:y val="-4.8870156281615555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chemeClr val="bg1"/>
                        </a:solidFill>
                      </a:rPr>
                      <a:t>19 874,1</a:t>
                    </a:r>
                    <a:endParaRPr lang="en-US" sz="1200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2"/>
              <c:delete val="1"/>
            </c:dLbl>
            <c:dLbl>
              <c:idx val="3"/>
              <c:delete val="1"/>
            </c:dLbl>
            <c:spPr>
              <a:solidFill>
                <a:srgbClr val="1F497D">
                  <a:lumMod val="50000"/>
                  <a:alpha val="58000"/>
                </a:srgbClr>
              </a:solidFill>
              <a:ln w="21802">
                <a:noFill/>
              </a:ln>
            </c:spPr>
            <c:txPr>
              <a:bodyPr/>
              <a:lstStyle/>
              <a:p>
                <a:pPr>
                  <a:defRPr lang="ru-RU" sz="1200" b="1" i="0" u="none" strike="noStrike" baseline="0">
                    <a:solidFill>
                      <a:srgbClr val="00008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Лист1!$K$12:$M$12</c:f>
              <c:strCache>
                <c:ptCount val="3"/>
                <c:pt idx="0">
                  <c:v>Факт/Норматив</c:v>
                </c:pt>
                <c:pt idx="1">
                  <c:v>Факт/Норматив</c:v>
                </c:pt>
                <c:pt idx="2">
                  <c:v>Факт/Норматив</c:v>
                </c:pt>
              </c:strCache>
            </c:strRef>
          </c:cat>
          <c:val>
            <c:numRef>
              <c:f>Лист1!$C$11:$C$13</c:f>
              <c:numCache>
                <c:formatCode>0.0</c:formatCode>
                <c:ptCount val="3"/>
                <c:pt idx="0">
                  <c:v>21484.43299999999</c:v>
                </c:pt>
                <c:pt idx="1">
                  <c:v>19874.14</c:v>
                </c:pt>
                <c:pt idx="2">
                  <c:v>14509.498</c:v>
                </c:pt>
              </c:numCache>
            </c:numRef>
          </c:val>
        </c:ser>
        <c:ser>
          <c:idx val="1"/>
          <c:order val="1"/>
          <c:spPr>
            <a:solidFill>
              <a:srgbClr val="4F81BD">
                <a:lumMod val="60000"/>
                <a:lumOff val="40000"/>
              </a:srgbClr>
            </a:solidFill>
            <a:ln w="10901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convex"/>
            </a:sp3d>
          </c:spPr>
          <c:dLbls>
            <c:dLbl>
              <c:idx val="0"/>
              <c:layout>
                <c:manualLayout>
                  <c:x val="1.3792349055626105E-2"/>
                  <c:y val="-1.4134620990503798E-2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>
                        <a:solidFill>
                          <a:schemeClr val="bg1"/>
                        </a:solidFill>
                      </a:rPr>
                      <a:t>13</a:t>
                    </a:r>
                    <a:r>
                      <a:rPr lang="ru-RU" sz="100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000" dirty="0" smtClean="0">
                        <a:solidFill>
                          <a:schemeClr val="bg1"/>
                        </a:solidFill>
                      </a:rPr>
                      <a:t>5</a:t>
                    </a:r>
                    <a:r>
                      <a:rPr lang="ru-RU" sz="1000" dirty="0" smtClean="0">
                        <a:solidFill>
                          <a:schemeClr val="bg1"/>
                        </a:solidFill>
                      </a:rPr>
                      <a:t>45</a:t>
                    </a:r>
                    <a:r>
                      <a:rPr lang="en-US" sz="1000" dirty="0" smtClean="0">
                        <a:solidFill>
                          <a:schemeClr val="bg1"/>
                        </a:solidFill>
                      </a:rPr>
                      <a:t>,</a:t>
                    </a:r>
                    <a:r>
                      <a:rPr lang="ru-RU" sz="1000" dirty="0" smtClean="0">
                        <a:solidFill>
                          <a:schemeClr val="bg1"/>
                        </a:solidFill>
                      </a:rPr>
                      <a:t>4</a:t>
                    </a:r>
                    <a:endParaRPr lang="en-US" sz="1000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1.4898932229996538E-2"/>
                  <c:y val="2.3414806457033041E-3"/>
                </c:manualLayout>
              </c:layout>
              <c:tx>
                <c:rich>
                  <a:bodyPr/>
                  <a:lstStyle/>
                  <a:p>
                    <a:r>
                      <a:rPr lang="ru-RU" sz="1000" b="1" dirty="0" smtClean="0">
                        <a:solidFill>
                          <a:schemeClr val="bg1"/>
                        </a:solidFill>
                      </a:rPr>
                      <a:t>11 270,1</a:t>
                    </a:r>
                    <a:endParaRPr lang="en-US" sz="1000" b="1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-1.9869800762254478E-2"/>
                  <c:y val="-1.2662228913527905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chemeClr val="bg1"/>
                        </a:solidFill>
                      </a:rPr>
                      <a:t>6 232,2</a:t>
                    </a:r>
                    <a:endParaRPr lang="en-US" sz="1000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</c:dLbl>
            <c:dLbl>
              <c:idx val="3"/>
              <c:delete val="1"/>
            </c:dLbl>
            <c:spPr>
              <a:solidFill>
                <a:srgbClr val="1F497D">
                  <a:lumMod val="50000"/>
                  <a:alpha val="58000"/>
                </a:srgbClr>
              </a:solidFill>
              <a:ln w="21802">
                <a:noFill/>
              </a:ln>
            </c:spPr>
            <c:txPr>
              <a:bodyPr/>
              <a:lstStyle/>
              <a:p>
                <a:pPr>
                  <a:defRPr lang="ru-RU" sz="1000" b="1" i="0" u="none" strike="noStrike" baseline="0">
                    <a:solidFill>
                      <a:schemeClr val="bg1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Лист1!$K$12:$M$12</c:f>
              <c:strCache>
                <c:ptCount val="3"/>
                <c:pt idx="0">
                  <c:v>Факт/Норматив</c:v>
                </c:pt>
                <c:pt idx="1">
                  <c:v>Факт/Норматив</c:v>
                </c:pt>
                <c:pt idx="2">
                  <c:v>Факт/Норматив</c:v>
                </c:pt>
              </c:strCache>
            </c:strRef>
          </c:cat>
          <c:val>
            <c:numRef>
              <c:f>Лист1!$D$11:$D$13</c:f>
              <c:numCache>
                <c:formatCode>0.0</c:formatCode>
                <c:ptCount val="3"/>
                <c:pt idx="0">
                  <c:v>13545.398999999803</c:v>
                </c:pt>
                <c:pt idx="1">
                  <c:v>11270.127</c:v>
                </c:pt>
                <c:pt idx="2">
                  <c:v>7596.058</c:v>
                </c:pt>
              </c:numCache>
            </c:numRef>
          </c:val>
        </c:ser>
        <c:dLbls>
          <c:showVal val="1"/>
        </c:dLbls>
        <c:axId val="115966720"/>
        <c:axId val="115968256"/>
      </c:barChart>
      <c:catAx>
        <c:axId val="115966720"/>
        <c:scaling>
          <c:orientation val="minMax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minorGridlines>
          <c:spPr>
            <a:ln>
              <a:solidFill>
                <a:schemeClr val="bg2"/>
              </a:solidFill>
            </a:ln>
          </c:spPr>
        </c:minorGridlines>
        <c:numFmt formatCode="General" sourceLinked="1"/>
        <c:tickLblPos val="nextTo"/>
        <c:spPr>
          <a:ln w="27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ru-RU" sz="837" b="1" i="0" u="none" strike="noStrike" baseline="0">
                <a:solidFill>
                  <a:schemeClr val="accent2">
                    <a:lumMod val="75000"/>
                  </a:schemeClr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15968256"/>
        <c:crosses val="autoZero"/>
        <c:auto val="1"/>
        <c:lblAlgn val="ctr"/>
        <c:lblOffset val="100"/>
        <c:tickLblSkip val="1"/>
        <c:tickMarkSkip val="1"/>
      </c:catAx>
      <c:valAx>
        <c:axId val="115968256"/>
        <c:scaling>
          <c:orientation val="minMax"/>
          <c:max val="22000"/>
          <c:min val="0"/>
        </c:scaling>
        <c:axPos val="l"/>
        <c:majorGridlines>
          <c:spPr>
            <a:ln>
              <a:solidFill>
                <a:srgbClr val="C5E2FF"/>
              </a:solidFill>
            </a:ln>
          </c:spPr>
        </c:majorGridlines>
        <c:numFmt formatCode="0.0" sourceLinked="1"/>
        <c:tickLblPos val="nextTo"/>
        <c:spPr>
          <a:ln w="27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ru-RU" sz="837" b="1" i="0" u="none" strike="noStrike" baseline="0">
                <a:solidFill>
                  <a:srgbClr val="161645"/>
                </a:solidFill>
                <a:latin typeface="Franklin Gothic Book"/>
                <a:ea typeface="Arial Cyr"/>
                <a:cs typeface="Franklin Gothic Book"/>
              </a:defRPr>
            </a:pPr>
            <a:endParaRPr lang="ru-RU"/>
          </a:p>
        </c:txPr>
        <c:crossAx val="115966720"/>
        <c:crosses val="autoZero"/>
        <c:crossBetween val="between"/>
      </c:valAx>
      <c:spPr>
        <a:solidFill>
          <a:srgbClr val="FFFFFF">
            <a:alpha val="0"/>
          </a:srgbClr>
        </a:solidFill>
        <a:ln w="12700">
          <a:solidFill>
            <a:schemeClr val="accent6">
              <a:lumMod val="50000"/>
            </a:schemeClr>
          </a:solidFill>
          <a:prstDash val="solid"/>
        </a:ln>
      </c:spPr>
    </c:plotArea>
    <c:plotVisOnly val="1"/>
    <c:dispBlanksAs val="gap"/>
  </c:chart>
  <c:spPr>
    <a:solidFill>
      <a:srgbClr val="FFFFFF">
        <a:alpha val="0"/>
      </a:srgbClr>
    </a:solidFill>
    <a:ln>
      <a:noFill/>
    </a:ln>
    <a:effectLst>
      <a:outerShdw blurRad="50800" dist="50800" dir="5400000" algn="ctr" rotWithShape="0">
        <a:schemeClr val="bg1"/>
      </a:outerShdw>
    </a:effectLst>
  </c:spPr>
  <c:txPr>
    <a:bodyPr/>
    <a:lstStyle/>
    <a:p>
      <a:pPr>
        <a:defRPr sz="837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Свод!$C$678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prst="slope"/>
              <a:bevelB w="165100" prst="coolSlant"/>
            </a:sp3d>
          </c:spPr>
          <c:dLbls>
            <c:dLbl>
              <c:idx val="0"/>
              <c:layout>
                <c:manualLayout>
                  <c:x val="4.2528558644051945E-2"/>
                  <c:y val="-7.079345526390515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81,</a:t>
                    </a:r>
                    <a:r>
                      <a:rPr lang="ru-RU" sz="1200" b="1" dirty="0" smtClean="0">
                        <a:latin typeface="Times New Roman" pitchFamily="18" charset="0"/>
                        <a:cs typeface="Times New Roman" pitchFamily="18" charset="0"/>
                      </a:rPr>
                      <a:t>4 </a:t>
                    </a:r>
                    <a:r>
                      <a:rPr lang="ru-RU" sz="1200" b="1" dirty="0">
                        <a:latin typeface="Times New Roman" pitchFamily="18" charset="0"/>
                        <a:cs typeface="Times New Roman" pitchFamily="18" charset="0"/>
                      </a:rPr>
                      <a:t>млрд. руб.</a:t>
                    </a:r>
                    <a:r>
                      <a:rPr lang="en-US" sz="1200" b="1" dirty="0"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4.0325539097804612E-2"/>
                  <c:y val="-6.1983818136006064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9</a:t>
                    </a:r>
                    <a:r>
                      <a:rPr lang="ru-RU" sz="1200" b="1" dirty="0" smtClean="0">
                        <a:latin typeface="Times New Roman" pitchFamily="18" charset="0"/>
                        <a:cs typeface="Times New Roman" pitchFamily="18" charset="0"/>
                      </a:rPr>
                      <a:t>7,2 </a:t>
                    </a:r>
                    <a:r>
                      <a:rPr lang="ru-RU" sz="1200" b="1" dirty="0">
                        <a:latin typeface="Times New Roman" pitchFamily="18" charset="0"/>
                        <a:cs typeface="Times New Roman" pitchFamily="18" charset="0"/>
                      </a:rPr>
                      <a:t>млрд. руб.</a:t>
                    </a:r>
                    <a:r>
                      <a:rPr lang="en-US" sz="1200" b="1" dirty="0"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</a:p>
                </c:rich>
              </c:tx>
              <c:showVal val="1"/>
            </c:dLbl>
            <c:delete val="1"/>
          </c:dLbls>
          <c:val>
            <c:numRef>
              <c:f>Свод!$D$678:$E$678</c:f>
              <c:numCache>
                <c:formatCode>_-* #,##0.00_р_._-;\-* #,##0.00_р_._-;_-* "-"??_р_._-;_-@_-</c:formatCode>
                <c:ptCount val="2"/>
                <c:pt idx="0">
                  <c:v>81.55</c:v>
                </c:pt>
                <c:pt idx="1">
                  <c:v>94.92</c:v>
                </c:pt>
              </c:numCache>
            </c:numRef>
          </c:val>
        </c:ser>
        <c:shape val="box"/>
        <c:axId val="86361600"/>
        <c:axId val="86363136"/>
        <c:axId val="0"/>
      </c:bar3DChart>
      <c:catAx>
        <c:axId val="86361600"/>
        <c:scaling>
          <c:orientation val="minMax"/>
        </c:scaling>
        <c:delete val="1"/>
        <c:axPos val="b"/>
        <c:tickLblPos val="none"/>
        <c:crossAx val="86363136"/>
        <c:crosses val="autoZero"/>
        <c:lblAlgn val="ctr"/>
        <c:lblOffset val="100"/>
      </c:catAx>
      <c:valAx>
        <c:axId val="86363136"/>
        <c:scaling>
          <c:orientation val="minMax"/>
          <c:max val="100"/>
          <c:min val="0"/>
        </c:scaling>
        <c:axPos val="l"/>
        <c:majorGridlines/>
        <c:numFmt formatCode="General" sourceLinked="0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6361600"/>
        <c:crosses val="autoZero"/>
        <c:crossBetween val="between"/>
      </c:valAx>
    </c:plotArea>
    <c:plotVisOnly val="1"/>
    <c:dispBlanksAs val="gap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 b="1">
                <a:solidFill>
                  <a:srgbClr val="2A2664"/>
                </a:solidFill>
                <a:latin typeface="Arial" pitchFamily="34" charset="0"/>
                <a:cs typeface="Arial" pitchFamily="34" charset="0"/>
              </a:defRPr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Объем перекрестного субсидирования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6483585452434766"/>
          <c:y val="6.3516593710106914E-2"/>
        </c:manualLayout>
      </c:layout>
      <c:overlay val="1"/>
    </c:title>
    <c:plotArea>
      <c:layout>
        <c:manualLayout>
          <c:layoutTarget val="inner"/>
          <c:xMode val="edge"/>
          <c:yMode val="edge"/>
          <c:x val="0.10883053050090712"/>
          <c:y val="0.24445928165400108"/>
          <c:w val="0.8911694694990937"/>
          <c:h val="0.58559465326983395"/>
        </c:manualLayout>
      </c:layout>
      <c:barChart>
        <c:barDir val="col"/>
        <c:grouping val="clustered"/>
        <c:ser>
          <c:idx val="0"/>
          <c:order val="0"/>
          <c:dLbls>
            <c:dLbl>
              <c:idx val="2"/>
              <c:layout>
                <c:manualLayout>
                  <c:x val="3.6313156656959645E-3"/>
                  <c:y val="2.337152247691417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2008 год</c:v>
                </c:pt>
                <c:pt idx="1">
                  <c:v>2009 год</c:v>
                </c:pt>
                <c:pt idx="2">
                  <c:v>2010 год</c:v>
                </c:pt>
                <c:pt idx="3">
                  <c:v>2011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134.9</c:v>
                </c:pt>
                <c:pt idx="1">
                  <c:v>157.1</c:v>
                </c:pt>
                <c:pt idx="2">
                  <c:v>176.3</c:v>
                </c:pt>
                <c:pt idx="3" formatCode="0.0">
                  <c:v>196</c:v>
                </c:pt>
              </c:numCache>
            </c:numRef>
          </c:val>
        </c:ser>
        <c:axId val="86571648"/>
        <c:axId val="86663552"/>
      </c:barChart>
      <c:catAx>
        <c:axId val="8657164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6663552"/>
        <c:crosses val="autoZero"/>
        <c:auto val="1"/>
        <c:lblAlgn val="ctr"/>
        <c:lblOffset val="100"/>
      </c:catAx>
      <c:valAx>
        <c:axId val="86663552"/>
        <c:scaling>
          <c:orientation val="minMax"/>
          <c:min val="100"/>
        </c:scaling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b="0" i="1" dirty="0" smtClean="0"/>
                  <a:t>млрд. руб.</a:t>
                </a:r>
                <a:endParaRPr lang="ru-RU" b="0" i="1" dirty="0"/>
              </a:p>
            </c:rich>
          </c:tx>
          <c:layout>
            <c:manualLayout>
              <c:xMode val="edge"/>
              <c:yMode val="edge"/>
              <c:x val="0"/>
              <c:y val="0.14424768470763219"/>
            </c:manualLayout>
          </c:layout>
        </c:title>
        <c:numFmt formatCode="General" sourceLinked="1"/>
        <c:tickLblPos val="nextTo"/>
        <c:crossAx val="86571648"/>
        <c:crosses val="autoZero"/>
        <c:crossBetween val="between"/>
        <c:majorUnit val="30"/>
      </c:valAx>
      <c:spPr>
        <a:solidFill>
          <a:srgbClr val="E6EDF6"/>
        </a:solidFill>
      </c:spPr>
    </c:plotArea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8"/>
  <c:chart>
    <c:view3D>
      <c:rAngAx val="1"/>
    </c:view3D>
    <c:plotArea>
      <c:layout>
        <c:manualLayout>
          <c:layoutTarget val="inner"/>
          <c:xMode val="edge"/>
          <c:yMode val="edge"/>
          <c:x val="8.1073666591992208E-2"/>
          <c:y val="4.8091652982749714E-2"/>
          <c:w val="0.85888855163379063"/>
          <c:h val="0.74596281417069177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A2664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531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A50021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518</c:v>
                </c:pt>
              </c:numCache>
            </c:numRef>
          </c:val>
        </c:ser>
        <c:shape val="box"/>
        <c:axId val="116337280"/>
        <c:axId val="116339072"/>
        <c:axId val="0"/>
      </c:bar3DChart>
      <c:catAx>
        <c:axId val="116337280"/>
        <c:scaling>
          <c:orientation val="minMax"/>
        </c:scaling>
        <c:axPos val="l"/>
        <c:numFmt formatCode="General" sourceLinked="1"/>
        <c:tickLblPos val="nextTo"/>
        <c:crossAx val="116339072"/>
        <c:crosses val="autoZero"/>
        <c:auto val="1"/>
        <c:lblAlgn val="ctr"/>
        <c:lblOffset val="100"/>
      </c:catAx>
      <c:valAx>
        <c:axId val="116339072"/>
        <c:scaling>
          <c:orientation val="minMax"/>
        </c:scaling>
        <c:axPos val="b"/>
        <c:majorGridlines/>
        <c:numFmt formatCode="General" sourceLinked="1"/>
        <c:tickLblPos val="nextTo"/>
        <c:crossAx val="1163372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5"/>
  <c:chart>
    <c:view3D>
      <c:rAngAx val="1"/>
    </c:view3D>
    <c:floor>
      <c:spPr>
        <a:noFill/>
      </c:spPr>
    </c:floor>
    <c:sideWall>
      <c:spPr>
        <a:noFill/>
      </c:spPr>
    </c:sideWall>
    <c:backWall>
      <c:spPr>
        <a:noFill/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A2664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A50021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345</c:v>
                </c:pt>
              </c:numCache>
            </c:numRef>
          </c:val>
        </c:ser>
        <c:shape val="cylinder"/>
        <c:axId val="116416896"/>
        <c:axId val="116418432"/>
        <c:axId val="0"/>
      </c:bar3DChart>
      <c:catAx>
        <c:axId val="116416896"/>
        <c:scaling>
          <c:orientation val="minMax"/>
        </c:scaling>
        <c:axPos val="l"/>
        <c:numFmt formatCode="General" sourceLinked="1"/>
        <c:tickLblPos val="nextTo"/>
        <c:crossAx val="116418432"/>
        <c:crosses val="autoZero"/>
        <c:auto val="1"/>
        <c:lblAlgn val="ctr"/>
        <c:lblOffset val="100"/>
      </c:catAx>
      <c:valAx>
        <c:axId val="116418432"/>
        <c:scaling>
          <c:orientation val="minMax"/>
        </c:scaling>
        <c:axPos val="b"/>
        <c:majorGridlines/>
        <c:numFmt formatCode="General" sourceLinked="1"/>
        <c:tickLblPos val="nextTo"/>
        <c:crossAx val="116416896"/>
        <c:crosses val="autoZero"/>
        <c:crossBetween val="between"/>
      </c:valAx>
    </c:plotArea>
    <c:plotVisOnly val="1"/>
    <c:dispBlanksAs val="gap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depthPercent val="100"/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2A2664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264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A50021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252</c:v>
                </c:pt>
              </c:numCache>
            </c:numRef>
          </c:val>
        </c:ser>
        <c:shape val="box"/>
        <c:axId val="116438912"/>
        <c:axId val="116440448"/>
        <c:axId val="0"/>
      </c:bar3DChart>
      <c:catAx>
        <c:axId val="116438912"/>
        <c:scaling>
          <c:orientation val="minMax"/>
        </c:scaling>
        <c:axPos val="l"/>
        <c:numFmt formatCode="General" sourceLinked="1"/>
        <c:tickLblPos val="nextTo"/>
        <c:crossAx val="116440448"/>
        <c:crosses val="autoZero"/>
        <c:auto val="1"/>
        <c:lblAlgn val="ctr"/>
        <c:lblOffset val="100"/>
      </c:catAx>
      <c:valAx>
        <c:axId val="116440448"/>
        <c:scaling>
          <c:orientation val="minMax"/>
        </c:scaling>
        <c:axPos val="b"/>
        <c:majorGridlines/>
        <c:numFmt formatCode="General" sourceLinked="1"/>
        <c:tickLblPos val="nextTo"/>
        <c:crossAx val="1164389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A2664"/>
            </a:solidFill>
          </c:spPr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spPr>
              <a:solidFill>
                <a:srgbClr val="A50021"/>
              </a:solidFill>
            </c:spPr>
          </c:dPt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hape val="cylinder"/>
        <c:axId val="116535296"/>
        <c:axId val="116536832"/>
        <c:axId val="0"/>
      </c:bar3DChart>
      <c:catAx>
        <c:axId val="116535296"/>
        <c:scaling>
          <c:orientation val="minMax"/>
        </c:scaling>
        <c:axPos val="l"/>
        <c:numFmt formatCode="General" sourceLinked="1"/>
        <c:tickLblPos val="nextTo"/>
        <c:crossAx val="116536832"/>
        <c:crosses val="autoZero"/>
        <c:auto val="1"/>
        <c:lblAlgn val="ctr"/>
        <c:lblOffset val="100"/>
      </c:catAx>
      <c:valAx>
        <c:axId val="116536832"/>
        <c:scaling>
          <c:orientation val="minMax"/>
        </c:scaling>
        <c:axPos val="b"/>
        <c:majorGridlines/>
        <c:numFmt formatCode="General" sourceLinked="1"/>
        <c:tickLblPos val="nextTo"/>
        <c:crossAx val="1165352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8163410278318782E-2"/>
          <c:y val="6.7991859779248834E-2"/>
          <c:w val="0.84126517423744007"/>
          <c:h val="0.7981126657752557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00"/>
                      <a:t>14,5</a:t>
                    </a:r>
                    <a:r>
                      <a:rPr lang="ru-RU" sz="1100"/>
                      <a:t>%</a:t>
                    </a:r>
                    <a:endParaRPr lang="en-US" sz="1100"/>
                  </a:p>
                </c:rich>
              </c:tx>
              <c:dLblPos val="outEnd"/>
              <c:showVal val="1"/>
            </c:dLbl>
            <c:dLbl>
              <c:idx val="1"/>
              <c:layout>
                <c:manualLayout>
                  <c:x val="-1.4341782751352465E-2"/>
                  <c:y val="-0.27459839444264988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23,6</a:t>
                    </a:r>
                    <a:r>
                      <a:rPr lang="ru-RU" sz="1100"/>
                      <a:t>%</a:t>
                    </a:r>
                    <a:endParaRPr lang="en-US" sz="1100"/>
                  </a:p>
                </c:rich>
              </c:tx>
              <c:dLblPos val="outEnd"/>
              <c:showVal val="1"/>
            </c:dLbl>
            <c:dLbl>
              <c:idx val="2"/>
              <c:layout>
                <c:manualLayout>
                  <c:x val="-0.13624693613785047"/>
                  <c:y val="-0.42837349533053443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40,1</a:t>
                    </a:r>
                    <a:r>
                      <a:rPr lang="ru-RU" sz="1100"/>
                      <a:t>%</a:t>
                    </a:r>
                    <a:endParaRPr lang="en-US" sz="1100"/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100"/>
                      <a:t>9,1</a:t>
                    </a:r>
                    <a:r>
                      <a:rPr lang="ru-RU" sz="1100"/>
                      <a:t>%</a:t>
                    </a:r>
                    <a:endParaRPr lang="en-US" sz="1100"/>
                  </a:p>
                </c:rich>
              </c:tx>
              <c:dLblPos val="outEnd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100"/>
                      <a:t>12,7</a:t>
                    </a:r>
                    <a:r>
                      <a:rPr lang="ru-RU" sz="1100"/>
                      <a:t>%</a:t>
                    </a:r>
                    <a:endParaRPr lang="en-US" sz="1100"/>
                  </a:p>
                </c:rich>
              </c:tx>
              <c:dLblPos val="outEnd"/>
              <c:showVal val="1"/>
            </c:dLbl>
            <c:numFmt formatCode="#,##0.0" sourceLinked="0"/>
            <c:dLblPos val="outEnd"/>
            <c:showVal val="1"/>
            <c:showLeaderLines val="1"/>
          </c:dLbls>
          <c:cat>
            <c:strRef>
              <c:f>Лист1!$B$12:$B$16</c:f>
              <c:strCache>
                <c:ptCount val="5"/>
                <c:pt idx="0">
                  <c:v>изменение сроков проведения ремонтов в связи с задержкой в поставке запчастей</c:v>
                </c:pt>
                <c:pt idx="1">
                  <c:v>изменение продолжительности ремонтов из-за увеличения объема работ</c:v>
                </c:pt>
                <c:pt idx="2">
                  <c:v>изменение (исключение) вида ремонтов в связи с удовлетворительным техническим состоянием оборудования</c:v>
                </c:pt>
                <c:pt idx="3">
                  <c:v>изменение сроков проведения ремонтов из-за нехватки квалифицированного персонала или невыполнения договорных условий подрядной организацией</c:v>
                </c:pt>
                <c:pt idx="4">
                  <c:v>прочие причины</c:v>
                </c:pt>
              </c:strCache>
            </c:strRef>
          </c:cat>
          <c:val>
            <c:numRef>
              <c:f>Лист1!$C$12:$C$16</c:f>
              <c:numCache>
                <c:formatCode>General</c:formatCode>
                <c:ptCount val="5"/>
                <c:pt idx="0">
                  <c:v>14.5</c:v>
                </c:pt>
                <c:pt idx="1">
                  <c:v>23.6</c:v>
                </c:pt>
                <c:pt idx="2">
                  <c:v>40.1</c:v>
                </c:pt>
                <c:pt idx="3">
                  <c:v>9.1</c:v>
                </c:pt>
                <c:pt idx="4">
                  <c:v>12.7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plotArea>
      <c:layout/>
      <c:barChart>
        <c:barDir val="col"/>
        <c:grouping val="clustered"/>
        <c:ser>
          <c:idx val="0"/>
          <c:order val="0"/>
          <c:tx>
            <c:v>Маслонап.вводы</c:v>
          </c:tx>
          <c:dLbls>
            <c:showVal val="1"/>
          </c:dLbls>
          <c:cat>
            <c:strRef>
              <c:f>Лист1!$C$43:$I$43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всего</c:v>
                </c:pt>
              </c:strCache>
            </c:strRef>
          </c:cat>
          <c:val>
            <c:numRef>
              <c:f>Лист1!$C$41:$I$41</c:f>
              <c:numCache>
                <c:formatCode>General</c:formatCode>
                <c:ptCount val="7"/>
                <c:pt idx="0">
                  <c:v>19</c:v>
                </c:pt>
                <c:pt idx="1">
                  <c:v>21</c:v>
                </c:pt>
                <c:pt idx="2">
                  <c:v>20</c:v>
                </c:pt>
                <c:pt idx="3">
                  <c:v>28</c:v>
                </c:pt>
                <c:pt idx="4">
                  <c:v>28</c:v>
                </c:pt>
                <c:pt idx="5">
                  <c:v>32</c:v>
                </c:pt>
                <c:pt idx="6">
                  <c:v>142</c:v>
                </c:pt>
              </c:numCache>
            </c:numRef>
          </c:val>
        </c:ser>
        <c:ser>
          <c:idx val="1"/>
          <c:order val="1"/>
          <c:tx>
            <c:v>Вводы с тв.изол.</c:v>
          </c:tx>
          <c:dLbls>
            <c:showVal val="1"/>
          </c:dLbls>
          <c:cat>
            <c:strRef>
              <c:f>Лист1!$C$43:$I$43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всего</c:v>
                </c:pt>
              </c:strCache>
            </c:strRef>
          </c:cat>
          <c:val>
            <c:numRef>
              <c:f>Лист1!$C$42:$I$42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7</c:v>
                </c:pt>
                <c:pt idx="4">
                  <c:v>14</c:v>
                </c:pt>
                <c:pt idx="5">
                  <c:v>88</c:v>
                </c:pt>
                <c:pt idx="6">
                  <c:v>119</c:v>
                </c:pt>
              </c:numCache>
            </c:numRef>
          </c:val>
        </c:ser>
        <c:axId val="137665152"/>
        <c:axId val="137666944"/>
      </c:barChart>
      <c:catAx>
        <c:axId val="137665152"/>
        <c:scaling>
          <c:orientation val="minMax"/>
        </c:scaling>
        <c:axPos val="b"/>
        <c:numFmt formatCode="General" sourceLinked="1"/>
        <c:tickLblPos val="nextTo"/>
        <c:crossAx val="137666944"/>
        <c:crosses val="autoZero"/>
        <c:auto val="1"/>
        <c:lblAlgn val="ctr"/>
        <c:lblOffset val="100"/>
      </c:catAx>
      <c:valAx>
        <c:axId val="137666944"/>
        <c:scaling>
          <c:orientation val="minMax"/>
          <c:max val="150"/>
          <c:min val="0"/>
        </c:scaling>
        <c:axPos val="l"/>
        <c:majorGridlines/>
        <c:numFmt formatCode="General" sourceLinked="1"/>
        <c:tickLblPos val="nextTo"/>
        <c:crossAx val="137665152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0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title>
      <c:tx>
        <c:rich>
          <a:bodyPr/>
          <a:lstStyle/>
          <a:p>
            <a:pPr algn="ctr">
              <a:defRPr>
                <a:solidFill>
                  <a:schemeClr val="tx2">
                    <a:lumMod val="50000"/>
                  </a:schemeClr>
                </a:solidFill>
              </a:defRPr>
            </a:pP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</a:rPr>
              <a:t>Число повреждений вводов с твердой изоляцией </a:t>
            </a:r>
          </a:p>
          <a:p>
            <a:pPr algn="ctr">
              <a:defRPr>
                <a:solidFill>
                  <a:schemeClr val="tx2">
                    <a:lumMod val="50000"/>
                  </a:schemeClr>
                </a:solidFill>
              </a:defRPr>
            </a:pP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</a:rPr>
              <a:t>с 2006 по 2011 год</a:t>
            </a:r>
            <a:endParaRPr lang="ru-RU" sz="1000" dirty="0">
              <a:solidFill>
                <a:schemeClr val="tx2">
                  <a:lumMod val="50000"/>
                </a:schemeClr>
              </a:solidFill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v>Всего</c:v>
          </c:tx>
          <c:dLbls>
            <c:showVal val="1"/>
          </c:dLbls>
          <c:cat>
            <c:strRef>
              <c:f>Лист1!$B$73:$H$73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всего</c:v>
                </c:pt>
              </c:strCache>
            </c:strRef>
          </c:cat>
          <c:val>
            <c:numRef>
              <c:f>Лист1!$B$71:$H$71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7</c:v>
                </c:pt>
                <c:pt idx="4">
                  <c:v>14</c:v>
                </c:pt>
                <c:pt idx="5">
                  <c:v>88</c:v>
                </c:pt>
                <c:pt idx="6">
                  <c:v>119</c:v>
                </c:pt>
              </c:numCache>
            </c:numRef>
          </c:val>
        </c:ser>
        <c:ser>
          <c:idx val="1"/>
          <c:order val="1"/>
          <c:tx>
            <c:v>з-да Изолятор</c:v>
          </c:tx>
          <c:dLbls>
            <c:showVal val="1"/>
          </c:dLbls>
          <c:cat>
            <c:strRef>
              <c:f>Лист1!$B$73:$H$73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всего</c:v>
                </c:pt>
              </c:strCache>
            </c:strRef>
          </c:cat>
          <c:val>
            <c:numRef>
              <c:f>Лист1!$B$72:$H$72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5</c:v>
                </c:pt>
                <c:pt idx="3">
                  <c:v>6</c:v>
                </c:pt>
                <c:pt idx="4">
                  <c:v>12</c:v>
                </c:pt>
                <c:pt idx="5">
                  <c:v>85</c:v>
                </c:pt>
                <c:pt idx="6">
                  <c:v>110</c:v>
                </c:pt>
              </c:numCache>
            </c:numRef>
          </c:val>
        </c:ser>
        <c:dLbls>
          <c:showVal val="1"/>
        </c:dLbls>
        <c:overlap val="-25"/>
        <c:axId val="137221248"/>
        <c:axId val="137222784"/>
      </c:barChart>
      <c:catAx>
        <c:axId val="137221248"/>
        <c:scaling>
          <c:orientation val="minMax"/>
        </c:scaling>
        <c:axPos val="b"/>
        <c:majorTickMark val="none"/>
        <c:tickLblPos val="nextTo"/>
        <c:crossAx val="137222784"/>
        <c:crosses val="autoZero"/>
        <c:auto val="1"/>
        <c:lblAlgn val="ctr"/>
        <c:lblOffset val="100"/>
      </c:catAx>
      <c:valAx>
        <c:axId val="13722278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37221248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000"/>
      </a:pPr>
      <a:endParaRPr lang="ru-RU"/>
    </a:p>
  </c:txPr>
  <c:externalData r:id="rId1"/>
</c:chartSpac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44520-C923-47A9-853C-4C079933D7E2}" type="doc">
      <dgm:prSet loTypeId="urn:microsoft.com/office/officeart/2005/8/layout/hProcess10#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A92C98-F1B3-4C8E-ABC2-43B3F67C59D2}">
      <dgm:prSet phldrT="[Текст]"/>
      <dgm:spPr>
        <a:solidFill>
          <a:srgbClr val="2A2664"/>
        </a:solidFill>
      </dgm:spPr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Проверено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536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предприятий и субъектов электроэнергетики</a:t>
          </a:r>
          <a:endParaRPr lang="ru-RU" dirty="0"/>
        </a:p>
      </dgm:t>
    </dgm:pt>
    <dgm:pt modelId="{44ADB6E1-84B0-4A0B-B7EC-ACDDC7EC299F}" type="parTrans" cxnId="{2CE33487-FF89-473C-B7B9-02AC6135C699}">
      <dgm:prSet/>
      <dgm:spPr/>
      <dgm:t>
        <a:bodyPr/>
        <a:lstStyle/>
        <a:p>
          <a:endParaRPr lang="ru-RU"/>
        </a:p>
      </dgm:t>
    </dgm:pt>
    <dgm:pt modelId="{B8FBD0A9-9072-4D4E-9753-7FFD8CCB6CF7}" type="sibTrans" cxnId="{2CE33487-FF89-473C-B7B9-02AC6135C699}">
      <dgm:prSet/>
      <dgm:spPr/>
      <dgm:t>
        <a:bodyPr/>
        <a:lstStyle/>
        <a:p>
          <a:endParaRPr lang="ru-RU"/>
        </a:p>
      </dgm:t>
    </dgm:pt>
    <dgm:pt modelId="{D82EA462-454F-4A03-864B-DCD958488828}">
      <dgm:prSet phldrT="[Текст]"/>
      <dgm:spPr>
        <a:solidFill>
          <a:srgbClr val="2A2664"/>
        </a:solidFill>
      </dgm:spPr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533 </a:t>
          </a:r>
          <a:r>
            <a:rPr lang="ru-RU" b="0" dirty="0" smtClean="0">
              <a:latin typeface="Times New Roman" pitchFamily="18" charset="0"/>
              <a:cs typeface="Times New Roman" pitchFamily="18" charset="0"/>
            </a:rPr>
            <a:t>из них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получили паспорта готовности к работе в отопительный сезон</a:t>
          </a:r>
          <a:endParaRPr lang="ru-RU" dirty="0"/>
        </a:p>
      </dgm:t>
    </dgm:pt>
    <dgm:pt modelId="{09E7EEDE-87A9-42E8-9047-DED2373C9A62}" type="parTrans" cxnId="{AE1ED71F-2EC3-4AF4-871C-A002D7C8E31C}">
      <dgm:prSet/>
      <dgm:spPr/>
      <dgm:t>
        <a:bodyPr/>
        <a:lstStyle/>
        <a:p>
          <a:endParaRPr lang="ru-RU"/>
        </a:p>
      </dgm:t>
    </dgm:pt>
    <dgm:pt modelId="{95A89583-6671-4EF3-B29B-5E5664C5DF04}" type="sibTrans" cxnId="{AE1ED71F-2EC3-4AF4-871C-A002D7C8E31C}">
      <dgm:prSet/>
      <dgm:spPr/>
      <dgm:t>
        <a:bodyPr/>
        <a:lstStyle/>
        <a:p>
          <a:endParaRPr lang="ru-RU"/>
        </a:p>
      </dgm:t>
    </dgm:pt>
    <dgm:pt modelId="{4994FC00-FBA2-478D-A070-CF0F2A4B9321}">
      <dgm:prSet phldrT="[Текст]"/>
      <dgm:spPr>
        <a:solidFill>
          <a:srgbClr val="2A2664"/>
        </a:solidFill>
      </dgm:spPr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Комиссии Минэнерго России проверили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59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энергокомпаний</a:t>
          </a:r>
          <a:endParaRPr lang="ru-RU" dirty="0"/>
        </a:p>
      </dgm:t>
    </dgm:pt>
    <dgm:pt modelId="{8CF16FD2-6CA3-479E-BEB7-F7D11B856175}" type="parTrans" cxnId="{A68E070B-04AF-4568-89C1-D3D2258B5827}">
      <dgm:prSet/>
      <dgm:spPr/>
      <dgm:t>
        <a:bodyPr/>
        <a:lstStyle/>
        <a:p>
          <a:endParaRPr lang="ru-RU"/>
        </a:p>
      </dgm:t>
    </dgm:pt>
    <dgm:pt modelId="{80D05CC1-E555-44E1-BFAA-2E23CE6055C5}" type="sibTrans" cxnId="{A68E070B-04AF-4568-89C1-D3D2258B5827}">
      <dgm:prSet/>
      <dgm:spPr/>
      <dgm:t>
        <a:bodyPr/>
        <a:lstStyle/>
        <a:p>
          <a:endParaRPr lang="ru-RU"/>
        </a:p>
      </dgm:t>
    </dgm:pt>
    <dgm:pt modelId="{1FD91C30-6D5E-4BA3-BD3E-371E04D6C32E}">
      <dgm:prSet phldrT="[Текст]"/>
      <dgm:spPr>
        <a:solidFill>
          <a:srgbClr val="2A2664"/>
        </a:solidFill>
      </dgm:spPr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58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энергокомпаний получили паспорта готовности к работе в отопительный сезон </a:t>
          </a:r>
          <a:endParaRPr lang="ru-RU" dirty="0"/>
        </a:p>
      </dgm:t>
    </dgm:pt>
    <dgm:pt modelId="{A9B973B8-F038-4498-BC5D-4798AA48E124}" type="parTrans" cxnId="{CF3FD184-4698-472C-B641-66D208BE2E06}">
      <dgm:prSet/>
      <dgm:spPr/>
      <dgm:t>
        <a:bodyPr/>
        <a:lstStyle/>
        <a:p>
          <a:endParaRPr lang="ru-RU"/>
        </a:p>
      </dgm:t>
    </dgm:pt>
    <dgm:pt modelId="{6EB68669-142B-4C07-8845-8FC3A9FCC417}" type="sibTrans" cxnId="{CF3FD184-4698-472C-B641-66D208BE2E06}">
      <dgm:prSet/>
      <dgm:spPr/>
      <dgm:t>
        <a:bodyPr/>
        <a:lstStyle/>
        <a:p>
          <a:endParaRPr lang="ru-RU"/>
        </a:p>
      </dgm:t>
    </dgm:pt>
    <dgm:pt modelId="{62E96A60-4D03-442A-8188-11C79D726910}" type="pres">
      <dgm:prSet presAssocID="{B9744520-C923-47A9-853C-4C079933D7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861C3D-91AD-41FD-8885-1A5E6762ECD5}" type="pres">
      <dgm:prSet presAssocID="{2DA92C98-F1B3-4C8E-ABC2-43B3F67C59D2}" presName="composite" presStyleCnt="0"/>
      <dgm:spPr/>
    </dgm:pt>
    <dgm:pt modelId="{AEF24BBD-8407-4C73-BA3E-6DCFD326F446}" type="pres">
      <dgm:prSet presAssocID="{2DA92C98-F1B3-4C8E-ABC2-43B3F67C59D2}" presName="imagSh" presStyleLbl="bgImgPlace1" presStyleIdx="0" presStyleCnt="2" custLinFactX="-21714" custLinFactNeighborX="-100000" custLinFactNeighborY="-38040"/>
      <dgm:spPr>
        <a:noFill/>
      </dgm:spPr>
      <dgm:t>
        <a:bodyPr/>
        <a:lstStyle/>
        <a:p>
          <a:endParaRPr lang="ru-RU"/>
        </a:p>
      </dgm:t>
    </dgm:pt>
    <dgm:pt modelId="{E9A6C56A-06E7-47FE-9621-12C397DE1EB9}" type="pres">
      <dgm:prSet presAssocID="{2DA92C98-F1B3-4C8E-ABC2-43B3F67C59D2}" presName="txNode" presStyleLbl="node1" presStyleIdx="0" presStyleCnt="2" custLinFactNeighborX="-9534" custLinFactNeighborY="-32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005F0-E951-4BFD-AC6E-558195FB4E76}" type="pres">
      <dgm:prSet presAssocID="{B8FBD0A9-9072-4D4E-9753-7FFD8CCB6CF7}" presName="sibTrans" presStyleLbl="sibTrans2D1" presStyleIdx="0" presStyleCnt="1" custLinFactNeighborX="7468" custLinFactNeighborY="51410"/>
      <dgm:spPr/>
      <dgm:t>
        <a:bodyPr/>
        <a:lstStyle/>
        <a:p>
          <a:endParaRPr lang="ru-RU"/>
        </a:p>
      </dgm:t>
    </dgm:pt>
    <dgm:pt modelId="{F1F431D8-23D1-406D-9D72-55EEC9F186F9}" type="pres">
      <dgm:prSet presAssocID="{B8FBD0A9-9072-4D4E-9753-7FFD8CCB6CF7}" presName="connTx" presStyleLbl="sibTrans2D1" presStyleIdx="0" presStyleCnt="1"/>
      <dgm:spPr/>
      <dgm:t>
        <a:bodyPr/>
        <a:lstStyle/>
        <a:p>
          <a:endParaRPr lang="ru-RU"/>
        </a:p>
      </dgm:t>
    </dgm:pt>
    <dgm:pt modelId="{F3F910C6-C815-42E3-A9F3-010C5E396F18}" type="pres">
      <dgm:prSet presAssocID="{4994FC00-FBA2-478D-A070-CF0F2A4B9321}" presName="composite" presStyleCnt="0"/>
      <dgm:spPr/>
    </dgm:pt>
    <dgm:pt modelId="{F9726382-C820-46CC-B66F-D80A4A0649EC}" type="pres">
      <dgm:prSet presAssocID="{4994FC00-FBA2-478D-A070-CF0F2A4B9321}" presName="imagSh" presStyleLbl="bgImgPlace1" presStyleIdx="1" presStyleCnt="2"/>
      <dgm:spPr>
        <a:noFill/>
      </dgm:spPr>
      <dgm:t>
        <a:bodyPr/>
        <a:lstStyle/>
        <a:p>
          <a:endParaRPr lang="ru-RU"/>
        </a:p>
      </dgm:t>
    </dgm:pt>
    <dgm:pt modelId="{FFD98580-5D4F-4671-B0E7-CFB0C4BA4342}" type="pres">
      <dgm:prSet presAssocID="{4994FC00-FBA2-478D-A070-CF0F2A4B9321}" presName="txNode" presStyleLbl="node1" presStyleIdx="1" presStyleCnt="2" custLinFactNeighborX="-20348" custLinFactNeighborY="-33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0B08E4-83DA-48A7-8520-D653F06FFAAD}" type="presOf" srcId="{2DA92C98-F1B3-4C8E-ABC2-43B3F67C59D2}" destId="{E9A6C56A-06E7-47FE-9621-12C397DE1EB9}" srcOrd="0" destOrd="0" presId="urn:microsoft.com/office/officeart/2005/8/layout/hProcess10#1"/>
    <dgm:cxn modelId="{DDAC7BA6-2A2E-4B4C-A3EC-D8F66E2BD0FF}" type="presOf" srcId="{B8FBD0A9-9072-4D4E-9753-7FFD8CCB6CF7}" destId="{343005F0-E951-4BFD-AC6E-558195FB4E76}" srcOrd="0" destOrd="0" presId="urn:microsoft.com/office/officeart/2005/8/layout/hProcess10#1"/>
    <dgm:cxn modelId="{2CE33487-FF89-473C-B7B9-02AC6135C699}" srcId="{B9744520-C923-47A9-853C-4C079933D7E2}" destId="{2DA92C98-F1B3-4C8E-ABC2-43B3F67C59D2}" srcOrd="0" destOrd="0" parTransId="{44ADB6E1-84B0-4A0B-B7EC-ACDDC7EC299F}" sibTransId="{B8FBD0A9-9072-4D4E-9753-7FFD8CCB6CF7}"/>
    <dgm:cxn modelId="{14C1CEAA-F495-4913-8604-273D0F00D027}" type="presOf" srcId="{D82EA462-454F-4A03-864B-DCD958488828}" destId="{E9A6C56A-06E7-47FE-9621-12C397DE1EB9}" srcOrd="0" destOrd="1" presId="urn:microsoft.com/office/officeart/2005/8/layout/hProcess10#1"/>
    <dgm:cxn modelId="{CC182C3F-F216-478E-B4F7-0C5BF29C8E45}" type="presOf" srcId="{B9744520-C923-47A9-853C-4C079933D7E2}" destId="{62E96A60-4D03-442A-8188-11C79D726910}" srcOrd="0" destOrd="0" presId="urn:microsoft.com/office/officeart/2005/8/layout/hProcess10#1"/>
    <dgm:cxn modelId="{5B02DE57-264C-49E3-A2B4-8307D912A51E}" type="presOf" srcId="{4994FC00-FBA2-478D-A070-CF0F2A4B9321}" destId="{FFD98580-5D4F-4671-B0E7-CFB0C4BA4342}" srcOrd="0" destOrd="0" presId="urn:microsoft.com/office/officeart/2005/8/layout/hProcess10#1"/>
    <dgm:cxn modelId="{AE1ED71F-2EC3-4AF4-871C-A002D7C8E31C}" srcId="{2DA92C98-F1B3-4C8E-ABC2-43B3F67C59D2}" destId="{D82EA462-454F-4A03-864B-DCD958488828}" srcOrd="0" destOrd="0" parTransId="{09E7EEDE-87A9-42E8-9047-DED2373C9A62}" sibTransId="{95A89583-6671-4EF3-B29B-5E5664C5DF04}"/>
    <dgm:cxn modelId="{0CDF1D7A-F80B-451F-95B2-9083D42D6C19}" type="presOf" srcId="{1FD91C30-6D5E-4BA3-BD3E-371E04D6C32E}" destId="{FFD98580-5D4F-4671-B0E7-CFB0C4BA4342}" srcOrd="0" destOrd="1" presId="urn:microsoft.com/office/officeart/2005/8/layout/hProcess10#1"/>
    <dgm:cxn modelId="{CF3FD184-4698-472C-B641-66D208BE2E06}" srcId="{4994FC00-FBA2-478D-A070-CF0F2A4B9321}" destId="{1FD91C30-6D5E-4BA3-BD3E-371E04D6C32E}" srcOrd="0" destOrd="0" parTransId="{A9B973B8-F038-4498-BC5D-4798AA48E124}" sibTransId="{6EB68669-142B-4C07-8845-8FC3A9FCC417}"/>
    <dgm:cxn modelId="{AAD0BBAB-A177-4973-939C-8E02763DF549}" type="presOf" srcId="{B8FBD0A9-9072-4D4E-9753-7FFD8CCB6CF7}" destId="{F1F431D8-23D1-406D-9D72-55EEC9F186F9}" srcOrd="1" destOrd="0" presId="urn:microsoft.com/office/officeart/2005/8/layout/hProcess10#1"/>
    <dgm:cxn modelId="{A68E070B-04AF-4568-89C1-D3D2258B5827}" srcId="{B9744520-C923-47A9-853C-4C079933D7E2}" destId="{4994FC00-FBA2-478D-A070-CF0F2A4B9321}" srcOrd="1" destOrd="0" parTransId="{8CF16FD2-6CA3-479E-BEB7-F7D11B856175}" sibTransId="{80D05CC1-E555-44E1-BFAA-2E23CE6055C5}"/>
    <dgm:cxn modelId="{F1B3F4B9-3D73-4347-B9A6-12A541C1DEFF}" type="presParOf" srcId="{62E96A60-4D03-442A-8188-11C79D726910}" destId="{A1861C3D-91AD-41FD-8885-1A5E6762ECD5}" srcOrd="0" destOrd="0" presId="urn:microsoft.com/office/officeart/2005/8/layout/hProcess10#1"/>
    <dgm:cxn modelId="{AAFEF4BB-5C53-4A89-9435-AB386F335FB0}" type="presParOf" srcId="{A1861C3D-91AD-41FD-8885-1A5E6762ECD5}" destId="{AEF24BBD-8407-4C73-BA3E-6DCFD326F446}" srcOrd="0" destOrd="0" presId="urn:microsoft.com/office/officeart/2005/8/layout/hProcess10#1"/>
    <dgm:cxn modelId="{F59160A9-737B-40D0-A092-198178593AFC}" type="presParOf" srcId="{A1861C3D-91AD-41FD-8885-1A5E6762ECD5}" destId="{E9A6C56A-06E7-47FE-9621-12C397DE1EB9}" srcOrd="1" destOrd="0" presId="urn:microsoft.com/office/officeart/2005/8/layout/hProcess10#1"/>
    <dgm:cxn modelId="{1330D113-406A-4152-B037-260F981DD915}" type="presParOf" srcId="{62E96A60-4D03-442A-8188-11C79D726910}" destId="{343005F0-E951-4BFD-AC6E-558195FB4E76}" srcOrd="1" destOrd="0" presId="urn:microsoft.com/office/officeart/2005/8/layout/hProcess10#1"/>
    <dgm:cxn modelId="{04DCE43A-DAC0-47C8-8095-B3C1D20A0521}" type="presParOf" srcId="{343005F0-E951-4BFD-AC6E-558195FB4E76}" destId="{F1F431D8-23D1-406D-9D72-55EEC9F186F9}" srcOrd="0" destOrd="0" presId="urn:microsoft.com/office/officeart/2005/8/layout/hProcess10#1"/>
    <dgm:cxn modelId="{D6856525-A070-488A-94F3-3304210D93A6}" type="presParOf" srcId="{62E96A60-4D03-442A-8188-11C79D726910}" destId="{F3F910C6-C815-42E3-A9F3-010C5E396F18}" srcOrd="2" destOrd="0" presId="urn:microsoft.com/office/officeart/2005/8/layout/hProcess10#1"/>
    <dgm:cxn modelId="{1437BD4B-66D5-4484-9D68-F6C5A0010592}" type="presParOf" srcId="{F3F910C6-C815-42E3-A9F3-010C5E396F18}" destId="{F9726382-C820-46CC-B66F-D80A4A0649EC}" srcOrd="0" destOrd="0" presId="urn:microsoft.com/office/officeart/2005/8/layout/hProcess10#1"/>
    <dgm:cxn modelId="{02515E6F-C19E-4875-AAA3-D238193E6B6A}" type="presParOf" srcId="{F3F910C6-C815-42E3-A9F3-010C5E396F18}" destId="{FFD98580-5D4F-4671-B0E7-CFB0C4BA4342}" srcOrd="1" destOrd="0" presId="urn:microsoft.com/office/officeart/2005/8/layout/hProcess10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02CD0-C4D5-4F42-86B8-B05548FB135F}" type="doc">
      <dgm:prSet loTypeId="urn:microsoft.com/office/officeart/2005/8/layout/target2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1CD439B-3395-40CD-AB4A-D28F13342C1A}">
      <dgm:prSet phldrT="[Текст]" custT="1"/>
      <dgm:spPr/>
      <dgm:t>
        <a:bodyPr/>
        <a:lstStyle/>
        <a:p>
          <a:pPr marL="0" indent="0">
            <a:tabLst/>
          </a:pP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01.01.2012 – Прекращение действия договора на поставку угля для  ОАО «СИБЭКО» г.Новосибирск и </a:t>
          </a:r>
          <a:r>
            <a:rPr lang="ru-RU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Бийской</a:t>
          </a: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ТЭЦ-1 и прекращение отгрузки угля                                        ОАО «УК </a:t>
          </a:r>
          <a:r>
            <a:rPr lang="ru-RU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Кузбассразрезуголь</a:t>
          </a: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для топливообеспечения электростанций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46A2ED-59D9-4F0E-9258-1EBA2B70EAA2}" type="parTrans" cxnId="{50666699-0F9D-487B-A4F4-4AE057A53AE7}">
      <dgm:prSet/>
      <dgm:spPr/>
      <dgm:t>
        <a:bodyPr/>
        <a:lstStyle/>
        <a:p>
          <a:endParaRPr lang="ru-RU"/>
        </a:p>
      </dgm:t>
    </dgm:pt>
    <dgm:pt modelId="{76D1B035-7A47-421F-A664-75E05C194329}" type="sibTrans" cxnId="{50666699-0F9D-487B-A4F4-4AE057A53AE7}">
      <dgm:prSet/>
      <dgm:spPr/>
      <dgm:t>
        <a:bodyPr/>
        <a:lstStyle/>
        <a:p>
          <a:endParaRPr lang="ru-RU"/>
        </a:p>
      </dgm:t>
    </dgm:pt>
    <dgm:pt modelId="{537A09DE-54B1-47A5-BBF1-2E720119A862}">
      <dgm:prSet phldrT="[Текст]" custT="1"/>
      <dgm:spPr/>
      <dgm:t>
        <a:bodyPr/>
        <a:lstStyle/>
        <a:p>
          <a:r>
            <a:rPr kumimoji="0" lang="ru-RU" sz="1200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Фактические запасы топлива на 01.01.2012:</a:t>
          </a:r>
          <a:endParaRPr lang="ru-RU" sz="1200" b="1" dirty="0"/>
        </a:p>
      </dgm:t>
    </dgm:pt>
    <dgm:pt modelId="{1941A9CB-4E41-4ACC-919B-0C6B746B9E6C}" type="parTrans" cxnId="{84D1A774-6ED1-4E15-BA80-5864CDB54D5D}">
      <dgm:prSet/>
      <dgm:spPr/>
      <dgm:t>
        <a:bodyPr/>
        <a:lstStyle/>
        <a:p>
          <a:endParaRPr lang="ru-RU"/>
        </a:p>
      </dgm:t>
    </dgm:pt>
    <dgm:pt modelId="{75890C5A-525A-434B-B842-3E9EE68EA2BA}" type="sibTrans" cxnId="{84D1A774-6ED1-4E15-BA80-5864CDB54D5D}">
      <dgm:prSet/>
      <dgm:spPr/>
      <dgm:t>
        <a:bodyPr/>
        <a:lstStyle/>
        <a:p>
          <a:endParaRPr lang="ru-RU"/>
        </a:p>
      </dgm:t>
    </dgm:pt>
    <dgm:pt modelId="{D9CA58C0-E8C4-484A-A111-B210F5422AF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kumimoji="0" lang="ru-RU" sz="1500" b="1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РИСКИ</a:t>
          </a:r>
        </a:p>
        <a:p>
          <a:pPr>
            <a:spcAft>
              <a:spcPts val="600"/>
            </a:spcAft>
          </a:pPr>
          <a:r>
            <a:rPr kumimoji="0" lang="ru-RU" sz="1500" b="1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Снижение запасов угля ниже величины утвержденных общих нормативных запасов угля.</a:t>
          </a:r>
        </a:p>
        <a:p>
          <a:pPr>
            <a:spcAft>
              <a:spcPts val="0"/>
            </a:spcAft>
          </a:pPr>
          <a:r>
            <a:rPr lang="ru-RU" sz="14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20.01.2012 Минэнерго России провело совещание по вопросу заключения договора на поставку угля между ОАО «СИБЭКО» г.Новосибирск и ОАО «УК </a:t>
          </a:r>
          <a:r>
            <a:rPr lang="ru-RU" sz="145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Кузбассразрезуголь</a:t>
          </a:r>
          <a:r>
            <a:rPr lang="ru-RU" sz="14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kumimoji="0" lang="ru-RU" sz="1450" b="0" i="0" u="none" strike="noStrike" cap="none" spc="0" normalizeH="0" baseline="0" noProof="0" dirty="0" smtClean="0">
            <a:ln/>
            <a:solidFill>
              <a:schemeClr val="tx1"/>
            </a:solidFill>
            <a:effectLst/>
            <a:uLnTx/>
            <a:uFillTx/>
            <a:latin typeface="Times New Roman" pitchFamily="18" charset="0"/>
            <a:cs typeface="Times New Roman" pitchFamily="18" charset="0"/>
          </a:endParaRPr>
        </a:p>
      </dgm:t>
    </dgm:pt>
    <dgm:pt modelId="{DD20EA34-9D92-45F2-ABC1-38D61B9D3C46}" type="parTrans" cxnId="{B3F127D6-8263-4A67-9932-3C29F8EE3074}">
      <dgm:prSet/>
      <dgm:spPr/>
      <dgm:t>
        <a:bodyPr/>
        <a:lstStyle/>
        <a:p>
          <a:endParaRPr lang="ru-RU"/>
        </a:p>
      </dgm:t>
    </dgm:pt>
    <dgm:pt modelId="{9B33D1EE-C8F0-4600-B9DA-63F3A1308546}" type="sibTrans" cxnId="{B3F127D6-8263-4A67-9932-3C29F8EE3074}">
      <dgm:prSet/>
      <dgm:spPr/>
      <dgm:t>
        <a:bodyPr/>
        <a:lstStyle/>
        <a:p>
          <a:endParaRPr lang="ru-RU"/>
        </a:p>
      </dgm:t>
    </dgm:pt>
    <dgm:pt modelId="{2D8862FC-092A-46FB-99DC-7C38FBD8FB8C}">
      <dgm:prSet phldrT="[Текст]" custT="1"/>
      <dgm:spPr/>
      <dgm:t>
        <a:bodyPr/>
        <a:lstStyle/>
        <a:p>
          <a:r>
            <a:rPr kumimoji="0" lang="ru-RU" sz="1200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Снижение к 1 февраля запасов угля ниже величины неснижаемого нормативного запасов угля, перевод электростанции в режим «выживания» с прекращением энергоснабжения потребителей г. Бийска.</a:t>
          </a:r>
          <a:endParaRPr lang="ru-RU" sz="1200" b="1" dirty="0"/>
        </a:p>
      </dgm:t>
    </dgm:pt>
    <dgm:pt modelId="{A7642F80-D6E2-4833-A35B-87D88BBC58BB}" type="parTrans" cxnId="{D3561027-546E-4253-AFA0-E92773FBED2B}">
      <dgm:prSet/>
      <dgm:spPr/>
      <dgm:t>
        <a:bodyPr/>
        <a:lstStyle/>
        <a:p>
          <a:endParaRPr lang="ru-RU"/>
        </a:p>
      </dgm:t>
    </dgm:pt>
    <dgm:pt modelId="{A78AEF57-E625-41E6-A110-5CA272967566}" type="sibTrans" cxnId="{D3561027-546E-4253-AFA0-E92773FBED2B}">
      <dgm:prSet/>
      <dgm:spPr/>
      <dgm:t>
        <a:bodyPr/>
        <a:lstStyle/>
        <a:p>
          <a:endParaRPr lang="ru-RU"/>
        </a:p>
      </dgm:t>
    </dgm:pt>
    <dgm:pt modelId="{87FD5713-4A52-42F8-918B-1E269BC32538}">
      <dgm:prSet phldrT="[Текст]"/>
      <dgm:spPr/>
      <dgm:t>
        <a:bodyPr/>
        <a:lstStyle/>
        <a:p>
          <a:pPr algn="ctr"/>
          <a:r>
            <a:rPr kumimoji="0" lang="ru-RU" b="1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25.01.2012 на совещании у Заместителя Председателя Правительства Российской Федерации И.И.Сечина дано поручение о заключении договора с поставщиком в срок до 26 января.</a:t>
          </a:r>
          <a:endParaRPr lang="ru-RU" b="1" dirty="0">
            <a:solidFill>
              <a:schemeClr val="tx1"/>
            </a:solidFill>
          </a:endParaRPr>
        </a:p>
      </dgm:t>
    </dgm:pt>
    <dgm:pt modelId="{1872354A-8737-4DF4-BF03-2916501D7ED6}" type="parTrans" cxnId="{42187C18-8075-482C-9B21-7F98487486DC}">
      <dgm:prSet/>
      <dgm:spPr/>
      <dgm:t>
        <a:bodyPr/>
        <a:lstStyle/>
        <a:p>
          <a:endParaRPr lang="ru-RU"/>
        </a:p>
      </dgm:t>
    </dgm:pt>
    <dgm:pt modelId="{0AAA6997-900F-4F21-835C-D5708A47839B}" type="sibTrans" cxnId="{42187C18-8075-482C-9B21-7F98487486DC}">
      <dgm:prSet/>
      <dgm:spPr/>
      <dgm:t>
        <a:bodyPr/>
        <a:lstStyle/>
        <a:p>
          <a:endParaRPr lang="ru-RU"/>
        </a:p>
      </dgm:t>
    </dgm:pt>
    <dgm:pt modelId="{67ACC46E-E1E1-4BBD-866A-24713328DAFB}">
      <dgm:prSet phldrT="[Текст]"/>
      <dgm:spPr/>
      <dgm:t>
        <a:bodyPr/>
        <a:lstStyle/>
        <a:p>
          <a:r>
            <a:rPr kumimoji="0" lang="ru-RU" b="1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Фактические запасы </a:t>
          </a:r>
          <a:r>
            <a:rPr kumimoji="0" lang="ru-RU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топлива на 25.01.2012 снизились и составили:</a:t>
          </a:r>
          <a:endParaRPr lang="ru-RU" b="1" dirty="0"/>
        </a:p>
      </dgm:t>
    </dgm:pt>
    <dgm:pt modelId="{DE4E11E7-C159-4968-8B23-F903D4D8EDDD}" type="parTrans" cxnId="{9771F915-57CB-43A0-9854-CDCACF1EB2A3}">
      <dgm:prSet/>
      <dgm:spPr/>
      <dgm:t>
        <a:bodyPr/>
        <a:lstStyle/>
        <a:p>
          <a:endParaRPr lang="ru-RU"/>
        </a:p>
      </dgm:t>
    </dgm:pt>
    <dgm:pt modelId="{9D641F8F-1CBB-4FFE-B344-23B9761DADE3}" type="sibTrans" cxnId="{9771F915-57CB-43A0-9854-CDCACF1EB2A3}">
      <dgm:prSet/>
      <dgm:spPr/>
      <dgm:t>
        <a:bodyPr/>
        <a:lstStyle/>
        <a:p>
          <a:endParaRPr lang="ru-RU"/>
        </a:p>
      </dgm:t>
    </dgm:pt>
    <dgm:pt modelId="{F82D2B8B-BA99-4E8F-A060-6471DAD89094}">
      <dgm:prSet phldrT="[Текст]"/>
      <dgm:spPr/>
      <dgm:t>
        <a:bodyPr/>
        <a:lstStyle/>
        <a:p>
          <a:endParaRPr lang="ru-RU"/>
        </a:p>
      </dgm:t>
    </dgm:pt>
    <dgm:pt modelId="{DFD7D6D1-6E57-414D-AA13-5DED218AE94E}" type="parTrans" cxnId="{4D9981A2-A995-4169-856C-761D3083BC68}">
      <dgm:prSet/>
      <dgm:spPr/>
      <dgm:t>
        <a:bodyPr/>
        <a:lstStyle/>
        <a:p>
          <a:endParaRPr lang="ru-RU"/>
        </a:p>
      </dgm:t>
    </dgm:pt>
    <dgm:pt modelId="{4EAC64D0-FB6E-43BA-A37E-A2967D2AD0BD}" type="sibTrans" cxnId="{4D9981A2-A995-4169-856C-761D3083BC68}">
      <dgm:prSet/>
      <dgm:spPr/>
      <dgm:t>
        <a:bodyPr/>
        <a:lstStyle/>
        <a:p>
          <a:endParaRPr lang="ru-RU"/>
        </a:p>
      </dgm:t>
    </dgm:pt>
    <dgm:pt modelId="{EA9282F2-E7A6-4962-BF52-504DC566A424}">
      <dgm:prSet phldrT="[Текст]"/>
      <dgm:spPr/>
      <dgm:t>
        <a:bodyPr/>
        <a:lstStyle/>
        <a:p>
          <a:endParaRPr lang="ru-RU"/>
        </a:p>
      </dgm:t>
    </dgm:pt>
    <dgm:pt modelId="{367B27DB-19EE-4882-882A-54A06864DFAF}" type="parTrans" cxnId="{FC813CC4-02F5-4F41-AB89-DB406534D09A}">
      <dgm:prSet/>
      <dgm:spPr/>
      <dgm:t>
        <a:bodyPr/>
        <a:lstStyle/>
        <a:p>
          <a:endParaRPr lang="ru-RU"/>
        </a:p>
      </dgm:t>
    </dgm:pt>
    <dgm:pt modelId="{77AB6875-D6E0-4EBF-B29B-567FEF71FC6F}" type="sibTrans" cxnId="{FC813CC4-02F5-4F41-AB89-DB406534D09A}">
      <dgm:prSet/>
      <dgm:spPr/>
      <dgm:t>
        <a:bodyPr/>
        <a:lstStyle/>
        <a:p>
          <a:endParaRPr lang="ru-RU"/>
        </a:p>
      </dgm:t>
    </dgm:pt>
    <dgm:pt modelId="{5CB142E0-E32F-402A-A099-528D0E06A460}">
      <dgm:prSet custT="1"/>
      <dgm:spPr/>
      <dgm:t>
        <a:bodyPr/>
        <a:lstStyle/>
        <a:p>
          <a:r>
            <a:rPr kumimoji="0" lang="ru-RU" sz="1200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углю – 196 тыс.тонн (217,9% к нормативу);</a:t>
          </a:r>
        </a:p>
      </dgm:t>
    </dgm:pt>
    <dgm:pt modelId="{CB4DF5D6-7907-428B-8532-D63014FD11C8}" type="parTrans" cxnId="{4C1FBA60-73A6-42CC-B043-1A7159F80FEC}">
      <dgm:prSet/>
      <dgm:spPr/>
      <dgm:t>
        <a:bodyPr/>
        <a:lstStyle/>
        <a:p>
          <a:endParaRPr lang="ru-RU"/>
        </a:p>
      </dgm:t>
    </dgm:pt>
    <dgm:pt modelId="{45900F06-7A76-4EF3-8C5B-377CA6724C90}" type="sibTrans" cxnId="{4C1FBA60-73A6-42CC-B043-1A7159F80FEC}">
      <dgm:prSet/>
      <dgm:spPr/>
      <dgm:t>
        <a:bodyPr/>
        <a:lstStyle/>
        <a:p>
          <a:endParaRPr lang="ru-RU"/>
        </a:p>
      </dgm:t>
    </dgm:pt>
    <dgm:pt modelId="{DD2AE0B0-09BF-4BC4-930F-F9B4EA24B4AE}">
      <dgm:prSet custT="1"/>
      <dgm:spPr/>
      <dgm:t>
        <a:bodyPr/>
        <a:lstStyle/>
        <a:p>
          <a:r>
            <a:rPr kumimoji="0" lang="ru-RU" sz="1200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мазуту – 2,1 тыс.тонн (792,5% к нормативу).</a:t>
          </a:r>
        </a:p>
      </dgm:t>
    </dgm:pt>
    <dgm:pt modelId="{D28C2696-A6F9-4FE4-985A-002B6BA3E4C5}" type="parTrans" cxnId="{8181BE42-C3D6-45A6-9470-8139EF2C39EA}">
      <dgm:prSet/>
      <dgm:spPr/>
      <dgm:t>
        <a:bodyPr/>
        <a:lstStyle/>
        <a:p>
          <a:endParaRPr lang="ru-RU"/>
        </a:p>
      </dgm:t>
    </dgm:pt>
    <dgm:pt modelId="{BC055ED0-68AD-4F8F-A41C-343444E1054B}" type="sibTrans" cxnId="{8181BE42-C3D6-45A6-9470-8139EF2C39EA}">
      <dgm:prSet/>
      <dgm:spPr/>
      <dgm:t>
        <a:bodyPr/>
        <a:lstStyle/>
        <a:p>
          <a:endParaRPr lang="ru-RU"/>
        </a:p>
      </dgm:t>
    </dgm:pt>
    <dgm:pt modelId="{3574791A-F37D-4DA8-8E2D-DC57711CCCFC}">
      <dgm:prSet/>
      <dgm:spPr/>
      <dgm:t>
        <a:bodyPr/>
        <a:lstStyle/>
        <a:p>
          <a:r>
            <a:rPr kumimoji="0" lang="ru-RU" b="0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углю –</a:t>
          </a:r>
          <a:r>
            <a:rPr kumimoji="0" lang="ru-RU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101,2 </a:t>
          </a:r>
          <a:r>
            <a:rPr kumimoji="0" lang="ru-RU" b="0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тыс.тонн (</a:t>
          </a:r>
          <a:r>
            <a:rPr kumimoji="0" lang="ru-RU" b="1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113,7%</a:t>
          </a:r>
          <a:r>
            <a:rPr kumimoji="0" lang="ru-RU" b="0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к нормативу);</a:t>
          </a:r>
        </a:p>
      </dgm:t>
    </dgm:pt>
    <dgm:pt modelId="{1830830D-AAFB-44D3-9816-97ECB6608E9F}" type="parTrans" cxnId="{77E931A7-C47D-4840-B8D0-203CB49F819A}">
      <dgm:prSet/>
      <dgm:spPr/>
      <dgm:t>
        <a:bodyPr/>
        <a:lstStyle/>
        <a:p>
          <a:endParaRPr lang="ru-RU"/>
        </a:p>
      </dgm:t>
    </dgm:pt>
    <dgm:pt modelId="{A410244F-0BF2-472D-B37F-316484D07049}" type="sibTrans" cxnId="{77E931A7-C47D-4840-B8D0-203CB49F819A}">
      <dgm:prSet/>
      <dgm:spPr/>
      <dgm:t>
        <a:bodyPr/>
        <a:lstStyle/>
        <a:p>
          <a:endParaRPr lang="ru-RU"/>
        </a:p>
      </dgm:t>
    </dgm:pt>
    <dgm:pt modelId="{334D7AF0-18A5-4DE5-909C-5E8B56C448A4}">
      <dgm:prSet/>
      <dgm:spPr/>
      <dgm:t>
        <a:bodyPr/>
        <a:lstStyle/>
        <a:p>
          <a:r>
            <a:rPr kumimoji="0" lang="ru-RU" b="0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мазуту </a:t>
          </a:r>
          <a:r>
            <a:rPr kumimoji="0" lang="ru-RU" b="0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– </a:t>
          </a:r>
          <a:r>
            <a:rPr kumimoji="0" lang="ru-RU" b="1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1,6</a:t>
          </a:r>
          <a:r>
            <a:rPr kumimoji="0" lang="ru-RU" b="0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тыс.тонн (</a:t>
          </a:r>
          <a:r>
            <a:rPr kumimoji="0" lang="ru-RU" b="1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617,7%</a:t>
          </a:r>
          <a:r>
            <a:rPr kumimoji="0" lang="ru-RU" b="0" i="0" u="none" strike="noStrike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</a:t>
          </a:r>
          <a:r>
            <a:rPr kumimoji="0" lang="ru-RU" b="0" i="0" u="none" strike="noStrike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к нормативу).</a:t>
          </a:r>
        </a:p>
      </dgm:t>
    </dgm:pt>
    <dgm:pt modelId="{A0F3E057-E172-4B91-AAA1-A68E0179E614}" type="parTrans" cxnId="{5C825EA2-2E4E-4223-99F7-1654277EFBC6}">
      <dgm:prSet/>
      <dgm:spPr/>
      <dgm:t>
        <a:bodyPr/>
        <a:lstStyle/>
        <a:p>
          <a:endParaRPr lang="ru-RU"/>
        </a:p>
      </dgm:t>
    </dgm:pt>
    <dgm:pt modelId="{EB155DD2-DB87-4BE1-A16C-890660112503}" type="sibTrans" cxnId="{5C825EA2-2E4E-4223-99F7-1654277EFBC6}">
      <dgm:prSet/>
      <dgm:spPr/>
      <dgm:t>
        <a:bodyPr/>
        <a:lstStyle/>
        <a:p>
          <a:endParaRPr lang="ru-RU"/>
        </a:p>
      </dgm:t>
    </dgm:pt>
    <dgm:pt modelId="{96A2876B-DAC2-47B0-85A5-176A66A39534}">
      <dgm:prSet/>
      <dgm:spPr/>
      <dgm:t>
        <a:bodyPr/>
        <a:lstStyle/>
        <a:p>
          <a:endParaRPr lang="ru-RU"/>
        </a:p>
      </dgm:t>
    </dgm:pt>
    <dgm:pt modelId="{2F3A176D-F548-40CB-A73F-216D47629674}" type="parTrans" cxnId="{ABD703D5-DA30-4D9A-A4B8-479A5DE081ED}">
      <dgm:prSet/>
      <dgm:spPr/>
      <dgm:t>
        <a:bodyPr/>
        <a:lstStyle/>
        <a:p>
          <a:endParaRPr lang="ru-RU"/>
        </a:p>
      </dgm:t>
    </dgm:pt>
    <dgm:pt modelId="{99F3FD53-04E9-429C-868C-F5A18FBDDFF7}" type="sibTrans" cxnId="{ABD703D5-DA30-4D9A-A4B8-479A5DE081ED}">
      <dgm:prSet/>
      <dgm:spPr/>
      <dgm:t>
        <a:bodyPr/>
        <a:lstStyle/>
        <a:p>
          <a:endParaRPr lang="ru-RU"/>
        </a:p>
      </dgm:t>
    </dgm:pt>
    <dgm:pt modelId="{FEEF2A61-C028-44B3-832B-72D6797728B7}">
      <dgm:prSet/>
      <dgm:spPr/>
      <dgm:t>
        <a:bodyPr/>
        <a:lstStyle/>
        <a:p>
          <a:endParaRPr lang="ru-RU"/>
        </a:p>
      </dgm:t>
    </dgm:pt>
    <dgm:pt modelId="{EDE7AB8C-5809-4DA9-8BB2-5C8214CF09A2}" type="parTrans" cxnId="{A122F8A3-B7A1-4C5C-92A7-4A3E37153FEC}">
      <dgm:prSet/>
      <dgm:spPr/>
      <dgm:t>
        <a:bodyPr/>
        <a:lstStyle/>
        <a:p>
          <a:endParaRPr lang="ru-RU"/>
        </a:p>
      </dgm:t>
    </dgm:pt>
    <dgm:pt modelId="{10ADF4EB-F7B5-454C-87C8-EDF437666396}" type="sibTrans" cxnId="{A122F8A3-B7A1-4C5C-92A7-4A3E37153FEC}">
      <dgm:prSet/>
      <dgm:spPr/>
      <dgm:t>
        <a:bodyPr/>
        <a:lstStyle/>
        <a:p>
          <a:endParaRPr lang="ru-RU"/>
        </a:p>
      </dgm:t>
    </dgm:pt>
    <dgm:pt modelId="{88980992-7A2A-4A0F-93CA-63E348C9AA70}" type="pres">
      <dgm:prSet presAssocID="{33102CD0-C4D5-4F42-86B8-B05548FB135F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31FB74-2335-4FD4-8CDD-087A6D3E5150}" type="pres">
      <dgm:prSet presAssocID="{33102CD0-C4D5-4F42-86B8-B05548FB135F}" presName="outerBox" presStyleCnt="0"/>
      <dgm:spPr/>
    </dgm:pt>
    <dgm:pt modelId="{C5CF4898-1D3B-4CF8-95F9-2024121FD773}" type="pres">
      <dgm:prSet presAssocID="{33102CD0-C4D5-4F42-86B8-B05548FB135F}" presName="outerBoxParent" presStyleLbl="node1" presStyleIdx="0" presStyleCnt="3"/>
      <dgm:spPr/>
      <dgm:t>
        <a:bodyPr/>
        <a:lstStyle/>
        <a:p>
          <a:endParaRPr lang="ru-RU"/>
        </a:p>
      </dgm:t>
    </dgm:pt>
    <dgm:pt modelId="{EFA5BD91-5DB4-4AA3-BDE4-688C8B4A4084}" type="pres">
      <dgm:prSet presAssocID="{33102CD0-C4D5-4F42-86B8-B05548FB135F}" presName="outerBoxChildren" presStyleCnt="0"/>
      <dgm:spPr/>
    </dgm:pt>
    <dgm:pt modelId="{FC367EC0-DCE7-4A8A-B455-45D7124CD134}" type="pres">
      <dgm:prSet presAssocID="{537A09DE-54B1-47A5-BBF1-2E720119A862}" presName="oChild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0712B-EA25-4C48-9EFA-A5AF3D71AFD0}" type="pres">
      <dgm:prSet presAssocID="{75890C5A-525A-434B-B842-3E9EE68EA2BA}" presName="outerSibTrans" presStyleCnt="0"/>
      <dgm:spPr/>
    </dgm:pt>
    <dgm:pt modelId="{F7615E05-841C-4F55-B14E-58B183C15DE8}" type="pres">
      <dgm:prSet presAssocID="{5CB142E0-E32F-402A-A099-528D0E06A460}" presName="oChild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3D4E51-E50A-4BD4-B9AB-C329213FED67}" type="pres">
      <dgm:prSet presAssocID="{45900F06-7A76-4EF3-8C5B-377CA6724C90}" presName="outerSibTrans" presStyleCnt="0"/>
      <dgm:spPr/>
    </dgm:pt>
    <dgm:pt modelId="{369ACF31-4353-48BF-BAC9-DE41DF671AB9}" type="pres">
      <dgm:prSet presAssocID="{DD2AE0B0-09BF-4BC4-930F-F9B4EA24B4AE}" presName="oChild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2A265-CFE8-4DA3-8696-DF04C6465F86}" type="pres">
      <dgm:prSet presAssocID="{33102CD0-C4D5-4F42-86B8-B05548FB135F}" presName="middleBox" presStyleCnt="0"/>
      <dgm:spPr/>
    </dgm:pt>
    <dgm:pt modelId="{87D00C57-342B-4921-BFA3-6D966D48D38A}" type="pres">
      <dgm:prSet presAssocID="{33102CD0-C4D5-4F42-86B8-B05548FB135F}" presName="middleBoxParent" presStyleLbl="node1" presStyleIdx="1" presStyleCnt="3" custScaleX="104237" custScaleY="106709"/>
      <dgm:spPr/>
      <dgm:t>
        <a:bodyPr/>
        <a:lstStyle/>
        <a:p>
          <a:endParaRPr lang="ru-RU"/>
        </a:p>
      </dgm:t>
    </dgm:pt>
    <dgm:pt modelId="{1A67F00E-7A2B-4DDB-BBFB-094AD0212E77}" type="pres">
      <dgm:prSet presAssocID="{33102CD0-C4D5-4F42-86B8-B05548FB135F}" presName="middleBoxChildren" presStyleCnt="0"/>
      <dgm:spPr/>
    </dgm:pt>
    <dgm:pt modelId="{18CEDF36-F761-45A0-BB6C-85D1E00EC82F}" type="pres">
      <dgm:prSet presAssocID="{2D8862FC-092A-46FB-99DC-7C38FBD8FB8C}" presName="mChild" presStyleLbl="fgAcc1" presStyleIdx="3" presStyleCnt="7" custScaleX="125361" custScaleY="212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1B167-CADF-4E78-876F-8524D6586D38}" type="pres">
      <dgm:prSet presAssocID="{33102CD0-C4D5-4F42-86B8-B05548FB135F}" presName="centerBox" presStyleCnt="0"/>
      <dgm:spPr/>
    </dgm:pt>
    <dgm:pt modelId="{0BB41069-2DDF-4B78-95ED-69368CA8042B}" type="pres">
      <dgm:prSet presAssocID="{33102CD0-C4D5-4F42-86B8-B05548FB135F}" presName="centerBoxParent" presStyleLbl="node1" presStyleIdx="2" presStyleCnt="3" custScaleY="121781"/>
      <dgm:spPr/>
      <dgm:t>
        <a:bodyPr/>
        <a:lstStyle/>
        <a:p>
          <a:endParaRPr lang="ru-RU"/>
        </a:p>
      </dgm:t>
    </dgm:pt>
    <dgm:pt modelId="{9A9B5780-A847-4EAD-A693-1C71CA1F9D3B}" type="pres">
      <dgm:prSet presAssocID="{33102CD0-C4D5-4F42-86B8-B05548FB135F}" presName="centerBoxChildren" presStyleCnt="0"/>
      <dgm:spPr/>
    </dgm:pt>
    <dgm:pt modelId="{4B16E9E8-418F-4300-99CF-51FAD7DF73A9}" type="pres">
      <dgm:prSet presAssocID="{67ACC46E-E1E1-4BBD-866A-24713328DAFB}" presName="cChild" presStyleLbl="fgAcc1" presStyleIdx="4" presStyleCnt="7" custLinFactNeighborY="20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6F8E-7662-4A43-88E8-65EA9D526C1F}" type="pres">
      <dgm:prSet presAssocID="{9D641F8F-1CBB-4FFE-B344-23B9761DADE3}" presName="centerSibTrans" presStyleCnt="0"/>
      <dgm:spPr/>
    </dgm:pt>
    <dgm:pt modelId="{4AF488C4-5473-45CE-B63D-851B849B4081}" type="pres">
      <dgm:prSet presAssocID="{3574791A-F37D-4DA8-8E2D-DC57711CCCFC}" presName="cChild" presStyleLbl="fgAcc1" presStyleIdx="5" presStyleCnt="7" custLinFactNeighborY="20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C9D89-88F6-43CF-8A7E-6210EAE47653}" type="pres">
      <dgm:prSet presAssocID="{A410244F-0BF2-472D-B37F-316484D07049}" presName="centerSibTrans" presStyleCnt="0"/>
      <dgm:spPr/>
    </dgm:pt>
    <dgm:pt modelId="{B88C52BE-74A4-4FA4-AC2A-FE7A2E25ACD2}" type="pres">
      <dgm:prSet presAssocID="{334D7AF0-18A5-4DE5-909C-5E8B56C448A4}" presName="cChild" presStyleLbl="fgAcc1" presStyleIdx="6" presStyleCnt="7" custLinFactNeighborY="20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BA4620-442F-4A5C-8D39-DDCF4270B380}" type="presOf" srcId="{D9CA58C0-E8C4-484A-A111-B210F5422AF7}" destId="{87D00C57-342B-4921-BFA3-6D966D48D38A}" srcOrd="0" destOrd="0" presId="urn:microsoft.com/office/officeart/2005/8/layout/target2"/>
    <dgm:cxn modelId="{ABD703D5-DA30-4D9A-A4B8-479A5DE081ED}" srcId="{F82D2B8B-BA99-4E8F-A060-6471DAD89094}" destId="{96A2876B-DAC2-47B0-85A5-176A66A39534}" srcOrd="1" destOrd="0" parTransId="{2F3A176D-F548-40CB-A73F-216D47629674}" sibTransId="{99F3FD53-04E9-429C-868C-F5A18FBDDFF7}"/>
    <dgm:cxn modelId="{42187C18-8075-482C-9B21-7F98487486DC}" srcId="{33102CD0-C4D5-4F42-86B8-B05548FB135F}" destId="{87FD5713-4A52-42F8-918B-1E269BC32538}" srcOrd="2" destOrd="0" parTransId="{1872354A-8737-4DF4-BF03-2916501D7ED6}" sibTransId="{0AAA6997-900F-4F21-835C-D5708A47839B}"/>
    <dgm:cxn modelId="{2A5988B9-93C9-42E9-A8B3-3F9DA85F5F8B}" type="presOf" srcId="{334D7AF0-18A5-4DE5-909C-5E8B56C448A4}" destId="{B88C52BE-74A4-4FA4-AC2A-FE7A2E25ACD2}" srcOrd="0" destOrd="0" presId="urn:microsoft.com/office/officeart/2005/8/layout/target2"/>
    <dgm:cxn modelId="{2F29AD96-A6E3-4E63-B4B9-B6E3CE000AFA}" type="presOf" srcId="{3574791A-F37D-4DA8-8E2D-DC57711CCCFC}" destId="{4AF488C4-5473-45CE-B63D-851B849B4081}" srcOrd="0" destOrd="0" presId="urn:microsoft.com/office/officeart/2005/8/layout/target2"/>
    <dgm:cxn modelId="{A122F8A3-B7A1-4C5C-92A7-4A3E37153FEC}" srcId="{F82D2B8B-BA99-4E8F-A060-6471DAD89094}" destId="{FEEF2A61-C028-44B3-832B-72D6797728B7}" srcOrd="2" destOrd="0" parTransId="{EDE7AB8C-5809-4DA9-8BB2-5C8214CF09A2}" sibTransId="{10ADF4EB-F7B5-454C-87C8-EDF437666396}"/>
    <dgm:cxn modelId="{1B9A9E1B-4399-4780-8B54-70283BAD3810}" type="presOf" srcId="{33102CD0-C4D5-4F42-86B8-B05548FB135F}" destId="{88980992-7A2A-4A0F-93CA-63E348C9AA70}" srcOrd="0" destOrd="0" presId="urn:microsoft.com/office/officeart/2005/8/layout/target2"/>
    <dgm:cxn modelId="{3DDD8F6E-D731-4BBF-8575-B15D60601DD8}" type="presOf" srcId="{DD2AE0B0-09BF-4BC4-930F-F9B4EA24B4AE}" destId="{369ACF31-4353-48BF-BAC9-DE41DF671AB9}" srcOrd="0" destOrd="0" presId="urn:microsoft.com/office/officeart/2005/8/layout/target2"/>
    <dgm:cxn modelId="{B3F127D6-8263-4A67-9932-3C29F8EE3074}" srcId="{33102CD0-C4D5-4F42-86B8-B05548FB135F}" destId="{D9CA58C0-E8C4-484A-A111-B210F5422AF7}" srcOrd="1" destOrd="0" parTransId="{DD20EA34-9D92-45F2-ABC1-38D61B9D3C46}" sibTransId="{9B33D1EE-C8F0-4600-B9DA-63F3A1308546}"/>
    <dgm:cxn modelId="{FC813CC4-02F5-4F41-AB89-DB406534D09A}" srcId="{F82D2B8B-BA99-4E8F-A060-6471DAD89094}" destId="{EA9282F2-E7A6-4962-BF52-504DC566A424}" srcOrd="0" destOrd="0" parTransId="{367B27DB-19EE-4882-882A-54A06864DFAF}" sibTransId="{77AB6875-D6E0-4EBF-B29B-567FEF71FC6F}"/>
    <dgm:cxn modelId="{847EBA85-F377-4913-AAA4-5C9439B88E41}" type="presOf" srcId="{2D8862FC-092A-46FB-99DC-7C38FBD8FB8C}" destId="{18CEDF36-F761-45A0-BB6C-85D1E00EC82F}" srcOrd="0" destOrd="0" presId="urn:microsoft.com/office/officeart/2005/8/layout/target2"/>
    <dgm:cxn modelId="{5A651DC9-B77C-456F-B3C0-F011ACDEBFF7}" type="presOf" srcId="{537A09DE-54B1-47A5-BBF1-2E720119A862}" destId="{FC367EC0-DCE7-4A8A-B455-45D7124CD134}" srcOrd="0" destOrd="0" presId="urn:microsoft.com/office/officeart/2005/8/layout/target2"/>
    <dgm:cxn modelId="{E8BE9799-361B-4AD1-8990-A70E00336C2F}" type="presOf" srcId="{67ACC46E-E1E1-4BBD-866A-24713328DAFB}" destId="{4B16E9E8-418F-4300-99CF-51FAD7DF73A9}" srcOrd="0" destOrd="0" presId="urn:microsoft.com/office/officeart/2005/8/layout/target2"/>
    <dgm:cxn modelId="{50666699-0F9D-487B-A4F4-4AE057A53AE7}" srcId="{33102CD0-C4D5-4F42-86B8-B05548FB135F}" destId="{81CD439B-3395-40CD-AB4A-D28F13342C1A}" srcOrd="0" destOrd="0" parTransId="{0F46A2ED-59D9-4F0E-9258-1EBA2B70EAA2}" sibTransId="{76D1B035-7A47-421F-A664-75E05C194329}"/>
    <dgm:cxn modelId="{4D9981A2-A995-4169-856C-761D3083BC68}" srcId="{33102CD0-C4D5-4F42-86B8-B05548FB135F}" destId="{F82D2B8B-BA99-4E8F-A060-6471DAD89094}" srcOrd="3" destOrd="0" parTransId="{DFD7D6D1-6E57-414D-AA13-5DED218AE94E}" sibTransId="{4EAC64D0-FB6E-43BA-A37E-A2967D2AD0BD}"/>
    <dgm:cxn modelId="{6C42141D-8444-4DBA-89DC-779CFDB31320}" type="presOf" srcId="{87FD5713-4A52-42F8-918B-1E269BC32538}" destId="{0BB41069-2DDF-4B78-95ED-69368CA8042B}" srcOrd="0" destOrd="0" presId="urn:microsoft.com/office/officeart/2005/8/layout/target2"/>
    <dgm:cxn modelId="{77E931A7-C47D-4840-B8D0-203CB49F819A}" srcId="{87FD5713-4A52-42F8-918B-1E269BC32538}" destId="{3574791A-F37D-4DA8-8E2D-DC57711CCCFC}" srcOrd="1" destOrd="0" parTransId="{1830830D-AAFB-44D3-9816-97ECB6608E9F}" sibTransId="{A410244F-0BF2-472D-B37F-316484D07049}"/>
    <dgm:cxn modelId="{9771F915-57CB-43A0-9854-CDCACF1EB2A3}" srcId="{87FD5713-4A52-42F8-918B-1E269BC32538}" destId="{67ACC46E-E1E1-4BBD-866A-24713328DAFB}" srcOrd="0" destOrd="0" parTransId="{DE4E11E7-C159-4968-8B23-F903D4D8EDDD}" sibTransId="{9D641F8F-1CBB-4FFE-B344-23B9761DADE3}"/>
    <dgm:cxn modelId="{84D1A774-6ED1-4E15-BA80-5864CDB54D5D}" srcId="{81CD439B-3395-40CD-AB4A-D28F13342C1A}" destId="{537A09DE-54B1-47A5-BBF1-2E720119A862}" srcOrd="0" destOrd="0" parTransId="{1941A9CB-4E41-4ACC-919B-0C6B746B9E6C}" sibTransId="{75890C5A-525A-434B-B842-3E9EE68EA2BA}"/>
    <dgm:cxn modelId="{5C825EA2-2E4E-4223-99F7-1654277EFBC6}" srcId="{87FD5713-4A52-42F8-918B-1E269BC32538}" destId="{334D7AF0-18A5-4DE5-909C-5E8B56C448A4}" srcOrd="2" destOrd="0" parTransId="{A0F3E057-E172-4B91-AAA1-A68E0179E614}" sibTransId="{EB155DD2-DB87-4BE1-A16C-890660112503}"/>
    <dgm:cxn modelId="{988BAE03-28D5-42A4-A702-FD10626561D7}" type="presOf" srcId="{81CD439B-3395-40CD-AB4A-D28F13342C1A}" destId="{C5CF4898-1D3B-4CF8-95F9-2024121FD773}" srcOrd="0" destOrd="0" presId="urn:microsoft.com/office/officeart/2005/8/layout/target2"/>
    <dgm:cxn modelId="{8181BE42-C3D6-45A6-9470-8139EF2C39EA}" srcId="{81CD439B-3395-40CD-AB4A-D28F13342C1A}" destId="{DD2AE0B0-09BF-4BC4-930F-F9B4EA24B4AE}" srcOrd="2" destOrd="0" parTransId="{D28C2696-A6F9-4FE4-985A-002B6BA3E4C5}" sibTransId="{BC055ED0-68AD-4F8F-A41C-343444E1054B}"/>
    <dgm:cxn modelId="{3B9AB863-8A75-4AC2-AEC5-E4558423CC66}" type="presOf" srcId="{5CB142E0-E32F-402A-A099-528D0E06A460}" destId="{F7615E05-841C-4F55-B14E-58B183C15DE8}" srcOrd="0" destOrd="0" presId="urn:microsoft.com/office/officeart/2005/8/layout/target2"/>
    <dgm:cxn modelId="{D3561027-546E-4253-AFA0-E92773FBED2B}" srcId="{D9CA58C0-E8C4-484A-A111-B210F5422AF7}" destId="{2D8862FC-092A-46FB-99DC-7C38FBD8FB8C}" srcOrd="0" destOrd="0" parTransId="{A7642F80-D6E2-4833-A35B-87D88BBC58BB}" sibTransId="{A78AEF57-E625-41E6-A110-5CA272967566}"/>
    <dgm:cxn modelId="{4C1FBA60-73A6-42CC-B043-1A7159F80FEC}" srcId="{81CD439B-3395-40CD-AB4A-D28F13342C1A}" destId="{5CB142E0-E32F-402A-A099-528D0E06A460}" srcOrd="1" destOrd="0" parTransId="{CB4DF5D6-7907-428B-8532-D63014FD11C8}" sibTransId="{45900F06-7A76-4EF3-8C5B-377CA6724C90}"/>
    <dgm:cxn modelId="{9D4B2DAC-2984-4111-AB21-496260D76000}" type="presParOf" srcId="{88980992-7A2A-4A0F-93CA-63E348C9AA70}" destId="{8931FB74-2335-4FD4-8CDD-087A6D3E5150}" srcOrd="0" destOrd="0" presId="urn:microsoft.com/office/officeart/2005/8/layout/target2"/>
    <dgm:cxn modelId="{E5A0D290-AED3-4A4B-976F-8E97A75ECE4D}" type="presParOf" srcId="{8931FB74-2335-4FD4-8CDD-087A6D3E5150}" destId="{C5CF4898-1D3B-4CF8-95F9-2024121FD773}" srcOrd="0" destOrd="0" presId="urn:microsoft.com/office/officeart/2005/8/layout/target2"/>
    <dgm:cxn modelId="{187D5D47-14AD-4038-AE74-85EBF2E81A66}" type="presParOf" srcId="{8931FB74-2335-4FD4-8CDD-087A6D3E5150}" destId="{EFA5BD91-5DB4-4AA3-BDE4-688C8B4A4084}" srcOrd="1" destOrd="0" presId="urn:microsoft.com/office/officeart/2005/8/layout/target2"/>
    <dgm:cxn modelId="{971AFA9A-EEC3-401D-BFE0-9DDDA5538E1F}" type="presParOf" srcId="{EFA5BD91-5DB4-4AA3-BDE4-688C8B4A4084}" destId="{FC367EC0-DCE7-4A8A-B455-45D7124CD134}" srcOrd="0" destOrd="0" presId="urn:microsoft.com/office/officeart/2005/8/layout/target2"/>
    <dgm:cxn modelId="{040B7189-AE8D-42AC-88F8-1E2D58FECCD2}" type="presParOf" srcId="{EFA5BD91-5DB4-4AA3-BDE4-688C8B4A4084}" destId="{5630712B-EA25-4C48-9EFA-A5AF3D71AFD0}" srcOrd="1" destOrd="0" presId="urn:microsoft.com/office/officeart/2005/8/layout/target2"/>
    <dgm:cxn modelId="{E5739663-5865-4CD3-B719-836137F55316}" type="presParOf" srcId="{EFA5BD91-5DB4-4AA3-BDE4-688C8B4A4084}" destId="{F7615E05-841C-4F55-B14E-58B183C15DE8}" srcOrd="2" destOrd="0" presId="urn:microsoft.com/office/officeart/2005/8/layout/target2"/>
    <dgm:cxn modelId="{E374A197-852E-4586-93D8-04900005402F}" type="presParOf" srcId="{EFA5BD91-5DB4-4AA3-BDE4-688C8B4A4084}" destId="{353D4E51-E50A-4BD4-B9AB-C329213FED67}" srcOrd="3" destOrd="0" presId="urn:microsoft.com/office/officeart/2005/8/layout/target2"/>
    <dgm:cxn modelId="{76E8EE33-96BE-4A29-8CB9-084E35BCFC9B}" type="presParOf" srcId="{EFA5BD91-5DB4-4AA3-BDE4-688C8B4A4084}" destId="{369ACF31-4353-48BF-BAC9-DE41DF671AB9}" srcOrd="4" destOrd="0" presId="urn:microsoft.com/office/officeart/2005/8/layout/target2"/>
    <dgm:cxn modelId="{001C5B56-4238-4E4E-8D52-FC2FAE5CE44E}" type="presParOf" srcId="{88980992-7A2A-4A0F-93CA-63E348C9AA70}" destId="{32C2A265-CFE8-4DA3-8696-DF04C6465F86}" srcOrd="1" destOrd="0" presId="urn:microsoft.com/office/officeart/2005/8/layout/target2"/>
    <dgm:cxn modelId="{35EA68C5-5D46-4F8A-AA09-8FDF4F94F04E}" type="presParOf" srcId="{32C2A265-CFE8-4DA3-8696-DF04C6465F86}" destId="{87D00C57-342B-4921-BFA3-6D966D48D38A}" srcOrd="0" destOrd="0" presId="urn:microsoft.com/office/officeart/2005/8/layout/target2"/>
    <dgm:cxn modelId="{E30B3C31-FF1E-4213-83BB-88C9A3B1FA40}" type="presParOf" srcId="{32C2A265-CFE8-4DA3-8696-DF04C6465F86}" destId="{1A67F00E-7A2B-4DDB-BBFB-094AD0212E77}" srcOrd="1" destOrd="0" presId="urn:microsoft.com/office/officeart/2005/8/layout/target2"/>
    <dgm:cxn modelId="{7FC0A6E6-7228-4CEA-A9D7-683D5D806D5A}" type="presParOf" srcId="{1A67F00E-7A2B-4DDB-BBFB-094AD0212E77}" destId="{18CEDF36-F761-45A0-BB6C-85D1E00EC82F}" srcOrd="0" destOrd="0" presId="urn:microsoft.com/office/officeart/2005/8/layout/target2"/>
    <dgm:cxn modelId="{0EE8F3AF-AB70-4311-8BC9-3DE3B5D556C4}" type="presParOf" srcId="{88980992-7A2A-4A0F-93CA-63E348C9AA70}" destId="{BB01B167-CADF-4E78-876F-8524D6586D38}" srcOrd="2" destOrd="0" presId="urn:microsoft.com/office/officeart/2005/8/layout/target2"/>
    <dgm:cxn modelId="{DF9C8CE4-C986-4119-9090-ECACA911C2DE}" type="presParOf" srcId="{BB01B167-CADF-4E78-876F-8524D6586D38}" destId="{0BB41069-2DDF-4B78-95ED-69368CA8042B}" srcOrd="0" destOrd="0" presId="urn:microsoft.com/office/officeart/2005/8/layout/target2"/>
    <dgm:cxn modelId="{2AE8A7CA-6FCF-4AAB-9BCF-0F40D4D9F8BB}" type="presParOf" srcId="{BB01B167-CADF-4E78-876F-8524D6586D38}" destId="{9A9B5780-A847-4EAD-A693-1C71CA1F9D3B}" srcOrd="1" destOrd="0" presId="urn:microsoft.com/office/officeart/2005/8/layout/target2"/>
    <dgm:cxn modelId="{DD6A9A9E-D747-48CB-ABE1-3F52247A192F}" type="presParOf" srcId="{9A9B5780-A847-4EAD-A693-1C71CA1F9D3B}" destId="{4B16E9E8-418F-4300-99CF-51FAD7DF73A9}" srcOrd="0" destOrd="0" presId="urn:microsoft.com/office/officeart/2005/8/layout/target2"/>
    <dgm:cxn modelId="{44873681-BA46-40FE-876E-D45A92B4903B}" type="presParOf" srcId="{9A9B5780-A847-4EAD-A693-1C71CA1F9D3B}" destId="{C5396F8E-7662-4A43-88E8-65EA9D526C1F}" srcOrd="1" destOrd="0" presId="urn:microsoft.com/office/officeart/2005/8/layout/target2"/>
    <dgm:cxn modelId="{1BD82D81-6E38-43ED-BAC7-FDEB9F36876F}" type="presParOf" srcId="{9A9B5780-A847-4EAD-A693-1C71CA1F9D3B}" destId="{4AF488C4-5473-45CE-B63D-851B849B4081}" srcOrd="2" destOrd="0" presId="urn:microsoft.com/office/officeart/2005/8/layout/target2"/>
    <dgm:cxn modelId="{9F36F82C-F254-4B58-95DF-9942B5E95E46}" type="presParOf" srcId="{9A9B5780-A847-4EAD-A693-1C71CA1F9D3B}" destId="{458C9D89-88F6-43CF-8A7E-6210EAE47653}" srcOrd="3" destOrd="0" presId="urn:microsoft.com/office/officeart/2005/8/layout/target2"/>
    <dgm:cxn modelId="{B0D0DB4D-3606-484B-A54E-BA0F45578AC7}" type="presParOf" srcId="{9A9B5780-A847-4EAD-A693-1C71CA1F9D3B}" destId="{B88C52BE-74A4-4FA4-AC2A-FE7A2E25ACD2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0C8DED-70F4-47AD-A7AB-8A664D5454B9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0EAB15-7762-485D-998B-E29AB6D2613F}">
      <dgm:prSet phldrT="[Текст]"/>
      <dgm:spPr/>
      <dgm:t>
        <a:bodyPr/>
        <a:lstStyle/>
        <a:p>
          <a:pPr>
            <a:spcAft>
              <a:spcPct val="35000"/>
            </a:spcAft>
          </a:pPr>
          <a:r>
            <a:rPr lang="ru-RU" sz="1600" dirty="0" smtClean="0"/>
            <a:t>Осуществляется строительство:</a:t>
          </a:r>
          <a:endParaRPr lang="ru-RU" sz="1600" dirty="0"/>
        </a:p>
      </dgm:t>
    </dgm:pt>
    <dgm:pt modelId="{E5BBF8E9-E4EA-49E0-A743-6FD5F18CEBAD}" type="parTrans" cxnId="{67A8A4F5-F68C-43B8-B67A-BFA13D824110}">
      <dgm:prSet/>
      <dgm:spPr/>
      <dgm:t>
        <a:bodyPr/>
        <a:lstStyle/>
        <a:p>
          <a:endParaRPr lang="ru-RU"/>
        </a:p>
      </dgm:t>
    </dgm:pt>
    <dgm:pt modelId="{4B5493B2-A036-4683-A3F4-D6E2332F572D}" type="sibTrans" cxnId="{67A8A4F5-F68C-43B8-B67A-BFA13D824110}">
      <dgm:prSet/>
      <dgm:spPr/>
      <dgm:t>
        <a:bodyPr/>
        <a:lstStyle/>
        <a:p>
          <a:endParaRPr lang="ru-RU"/>
        </a:p>
      </dgm:t>
    </dgm:pt>
    <dgm:pt modelId="{A73A22D8-1D95-4809-ABAA-BF85781EB35E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 мини-ТЭЦ – 49,8 МВт, 163,73 Гкал/час; </a:t>
          </a:r>
          <a:endParaRPr lang="ru-RU" sz="1400" b="1" dirty="0">
            <a:solidFill>
              <a:schemeClr val="bg1"/>
            </a:solidFill>
          </a:endParaRPr>
        </a:p>
      </dgm:t>
    </dgm:pt>
    <dgm:pt modelId="{CB5ACE21-1914-4719-85E3-563DDDB3F7CA}" type="parTrans" cxnId="{2A4FEFB2-27F5-44F6-B7A7-8CC5C501A2F6}">
      <dgm:prSet/>
      <dgm:spPr/>
      <dgm:t>
        <a:bodyPr/>
        <a:lstStyle/>
        <a:p>
          <a:endParaRPr lang="ru-RU"/>
        </a:p>
      </dgm:t>
    </dgm:pt>
    <dgm:pt modelId="{83035C75-E78F-4942-B2B8-16FEBAE3B14E}" type="sibTrans" cxnId="{2A4FEFB2-27F5-44F6-B7A7-8CC5C501A2F6}">
      <dgm:prSet/>
      <dgm:spPr/>
      <dgm:t>
        <a:bodyPr/>
        <a:lstStyle/>
        <a:p>
          <a:endParaRPr lang="ru-RU"/>
        </a:p>
      </dgm:t>
    </dgm:pt>
    <dgm:pt modelId="{1871693F-34C1-4798-83E3-662DFA409E8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16 ПС – 883,6 МВА;</a:t>
          </a:r>
          <a:endParaRPr lang="ru-RU" sz="1400" b="1" dirty="0">
            <a:solidFill>
              <a:schemeClr val="bg1"/>
            </a:solidFill>
          </a:endParaRPr>
        </a:p>
      </dgm:t>
    </dgm:pt>
    <dgm:pt modelId="{234ACC26-3C77-422F-8BBD-AB14679430C6}" type="parTrans" cxnId="{80F15A04-7EAF-4F25-81BD-86F2BD5FB9F6}">
      <dgm:prSet/>
      <dgm:spPr/>
      <dgm:t>
        <a:bodyPr/>
        <a:lstStyle/>
        <a:p>
          <a:endParaRPr lang="ru-RU"/>
        </a:p>
      </dgm:t>
    </dgm:pt>
    <dgm:pt modelId="{0264EFE5-8744-4706-AC12-A34A7008E5B1}" type="sibTrans" cxnId="{80F15A04-7EAF-4F25-81BD-86F2BD5FB9F6}">
      <dgm:prSet/>
      <dgm:spPr/>
      <dgm:t>
        <a:bodyPr/>
        <a:lstStyle/>
        <a:p>
          <a:endParaRPr lang="ru-RU"/>
        </a:p>
      </dgm:t>
    </dgm:pt>
    <dgm:pt modelId="{8DC44858-88C9-48DA-8480-D296EBACF88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2 ТЭЦ, 1 ТЦ (рек);</a:t>
          </a:r>
          <a:endParaRPr lang="ru-RU" sz="1400" b="1" dirty="0">
            <a:solidFill>
              <a:schemeClr val="bg1"/>
            </a:solidFill>
          </a:endParaRPr>
        </a:p>
      </dgm:t>
    </dgm:pt>
    <dgm:pt modelId="{9BE73D3C-8F99-4798-975F-AFB0A178038B}" type="parTrans" cxnId="{A63C3599-3767-40E1-9FC8-252119D21B6E}">
      <dgm:prSet/>
      <dgm:spPr/>
      <dgm:t>
        <a:bodyPr/>
        <a:lstStyle/>
        <a:p>
          <a:endParaRPr lang="ru-RU"/>
        </a:p>
      </dgm:t>
    </dgm:pt>
    <dgm:pt modelId="{EB64F590-AD46-4470-AFD5-63BFD2DF98F0}" type="sibTrans" cxnId="{A63C3599-3767-40E1-9FC8-252119D21B6E}">
      <dgm:prSet/>
      <dgm:spPr/>
      <dgm:t>
        <a:bodyPr/>
        <a:lstStyle/>
        <a:p>
          <a:endParaRPr lang="ru-RU"/>
        </a:p>
      </dgm:t>
    </dgm:pt>
    <dgm:pt modelId="{9A343116-8527-4946-9FDC-C374613B3C2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 ВЛ 220 кВ – 96,7 км;</a:t>
          </a:r>
          <a:endParaRPr lang="ru-RU" sz="1400" b="1" dirty="0">
            <a:solidFill>
              <a:schemeClr val="bg1"/>
            </a:solidFill>
          </a:endParaRPr>
        </a:p>
      </dgm:t>
    </dgm:pt>
    <dgm:pt modelId="{C4BEAB9E-29B4-4510-809C-87B7EBBC3F8B}" type="parTrans" cxnId="{AEB52C66-1909-46E6-AB81-ED68EC511EC1}">
      <dgm:prSet/>
      <dgm:spPr/>
      <dgm:t>
        <a:bodyPr/>
        <a:lstStyle/>
        <a:p>
          <a:endParaRPr lang="ru-RU"/>
        </a:p>
      </dgm:t>
    </dgm:pt>
    <dgm:pt modelId="{BA013D28-748A-4229-87B6-C70506F49CFD}" type="sibTrans" cxnId="{AEB52C66-1909-46E6-AB81-ED68EC511EC1}">
      <dgm:prSet/>
      <dgm:spPr/>
      <dgm:t>
        <a:bodyPr/>
        <a:lstStyle/>
        <a:p>
          <a:endParaRPr lang="ru-RU"/>
        </a:p>
      </dgm:t>
    </dgm:pt>
    <dgm:pt modelId="{25F52D73-912D-4AE4-929B-B0670865115E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 ВЛ 110 кВ – 97,4 км; </a:t>
          </a:r>
          <a:endParaRPr lang="ru-RU" sz="1400" b="1" dirty="0">
            <a:solidFill>
              <a:schemeClr val="bg1"/>
            </a:solidFill>
          </a:endParaRPr>
        </a:p>
      </dgm:t>
    </dgm:pt>
    <dgm:pt modelId="{A216E211-EDB3-4D9F-9D12-2AA0E2BAD71E}" type="parTrans" cxnId="{0B5178EF-424D-4FF3-8CEA-7558C357C771}">
      <dgm:prSet/>
      <dgm:spPr/>
      <dgm:t>
        <a:bodyPr/>
        <a:lstStyle/>
        <a:p>
          <a:endParaRPr lang="ru-RU"/>
        </a:p>
      </dgm:t>
    </dgm:pt>
    <dgm:pt modelId="{53D5FAB3-04B0-4587-AAF7-4D228460E557}" type="sibTrans" cxnId="{0B5178EF-424D-4FF3-8CEA-7558C357C771}">
      <dgm:prSet/>
      <dgm:spPr/>
      <dgm:t>
        <a:bodyPr/>
        <a:lstStyle/>
        <a:p>
          <a:endParaRPr lang="ru-RU"/>
        </a:p>
      </dgm:t>
    </dgm:pt>
    <dgm:pt modelId="{2CD1BF9C-FA86-4590-8475-4B75B0B7200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 ЛЭП 35 кВ – 39,2 км; </a:t>
          </a:r>
          <a:endParaRPr lang="ru-RU" sz="1400" b="1" dirty="0">
            <a:solidFill>
              <a:schemeClr val="bg1"/>
            </a:solidFill>
          </a:endParaRPr>
        </a:p>
      </dgm:t>
    </dgm:pt>
    <dgm:pt modelId="{E0F1C077-360C-4893-B98C-6595731FAD4F}" type="parTrans" cxnId="{10B09860-DFEB-405A-B4D3-8AA379391E89}">
      <dgm:prSet/>
      <dgm:spPr/>
      <dgm:t>
        <a:bodyPr/>
        <a:lstStyle/>
        <a:p>
          <a:endParaRPr lang="ru-RU"/>
        </a:p>
      </dgm:t>
    </dgm:pt>
    <dgm:pt modelId="{C57A7A47-9B67-4431-8AD1-D1586F24984A}" type="sibTrans" cxnId="{10B09860-DFEB-405A-B4D3-8AA379391E89}">
      <dgm:prSet/>
      <dgm:spPr/>
      <dgm:t>
        <a:bodyPr/>
        <a:lstStyle/>
        <a:p>
          <a:endParaRPr lang="ru-RU"/>
        </a:p>
      </dgm:t>
    </dgm:pt>
    <dgm:pt modelId="{E9ECEEE3-51A3-4830-9606-7BA1EBC687B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 КЛ 6 кВ – 5,4 км.</a:t>
          </a:r>
          <a:endParaRPr lang="ru-RU" sz="1400" b="1" dirty="0">
            <a:solidFill>
              <a:schemeClr val="bg1"/>
            </a:solidFill>
          </a:endParaRPr>
        </a:p>
      </dgm:t>
    </dgm:pt>
    <dgm:pt modelId="{E41D0BF4-8054-4C52-A6BF-992131F6FA10}" type="parTrans" cxnId="{56280A3C-3703-44D7-A6BC-E94EF90B1137}">
      <dgm:prSet/>
      <dgm:spPr/>
      <dgm:t>
        <a:bodyPr/>
        <a:lstStyle/>
        <a:p>
          <a:endParaRPr lang="ru-RU"/>
        </a:p>
      </dgm:t>
    </dgm:pt>
    <dgm:pt modelId="{55F42BFA-29EB-4881-A9F9-F5C9D4FE939A}" type="sibTrans" cxnId="{56280A3C-3703-44D7-A6BC-E94EF90B1137}">
      <dgm:prSet/>
      <dgm:spPr/>
      <dgm:t>
        <a:bodyPr/>
        <a:lstStyle/>
        <a:p>
          <a:endParaRPr lang="ru-RU"/>
        </a:p>
      </dgm:t>
    </dgm:pt>
    <dgm:pt modelId="{1B9BC9D2-2F14-42DE-9A4A-F40EF968EC9A}" type="pres">
      <dgm:prSet presAssocID="{160C8DED-70F4-47AD-A7AB-8A664D5454B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E15B85-BD9A-42EF-9CAE-E1F4EA016AB2}" type="pres">
      <dgm:prSet presAssocID="{DD0EAB15-7762-485D-998B-E29AB6D2613F}" presName="composite" presStyleCnt="0"/>
      <dgm:spPr/>
    </dgm:pt>
    <dgm:pt modelId="{CCD902AB-2B97-4A96-87A0-8853DB91DF0C}" type="pres">
      <dgm:prSet presAssocID="{DD0EAB15-7762-485D-998B-E29AB6D2613F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B99D2B0-DFC6-4A8D-A2FE-BD253CED6BD9}" type="pres">
      <dgm:prSet presAssocID="{DD0EAB15-7762-485D-998B-E29AB6D2613F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E6D010-B9CE-4BD1-9AA9-443135FFD056}" type="presOf" srcId="{2CD1BF9C-FA86-4590-8475-4B75B0B72002}" destId="{5B99D2B0-DFC6-4A8D-A2FE-BD253CED6BD9}" srcOrd="0" destOrd="6" presId="urn:microsoft.com/office/officeart/2005/8/layout/vList3#1"/>
    <dgm:cxn modelId="{2A4FEFB2-27F5-44F6-B7A7-8CC5C501A2F6}" srcId="{DD0EAB15-7762-485D-998B-E29AB6D2613F}" destId="{A73A22D8-1D95-4809-ABAA-BF85781EB35E}" srcOrd="0" destOrd="0" parTransId="{CB5ACE21-1914-4719-85E3-563DDDB3F7CA}" sibTransId="{83035C75-E78F-4942-B2B8-16FEBAE3B14E}"/>
    <dgm:cxn modelId="{AEB52C66-1909-46E6-AB81-ED68EC511EC1}" srcId="{DD0EAB15-7762-485D-998B-E29AB6D2613F}" destId="{9A343116-8527-4946-9FDC-C374613B3C29}" srcOrd="3" destOrd="0" parTransId="{C4BEAB9E-29B4-4510-809C-87B7EBBC3F8B}" sibTransId="{BA013D28-748A-4229-87B6-C70506F49CFD}"/>
    <dgm:cxn modelId="{E40F00F8-9241-4AD8-8BFA-789E90C6FDD9}" type="presOf" srcId="{25F52D73-912D-4AE4-929B-B0670865115E}" destId="{5B99D2B0-DFC6-4A8D-A2FE-BD253CED6BD9}" srcOrd="0" destOrd="5" presId="urn:microsoft.com/office/officeart/2005/8/layout/vList3#1"/>
    <dgm:cxn modelId="{81C0FFAE-3834-43F6-AC52-050F4751F933}" type="presOf" srcId="{E9ECEEE3-51A3-4830-9606-7BA1EBC687BB}" destId="{5B99D2B0-DFC6-4A8D-A2FE-BD253CED6BD9}" srcOrd="0" destOrd="7" presId="urn:microsoft.com/office/officeart/2005/8/layout/vList3#1"/>
    <dgm:cxn modelId="{09DA4553-3FC7-46AD-AFE3-A86E0D75C09D}" type="presOf" srcId="{A73A22D8-1D95-4809-ABAA-BF85781EB35E}" destId="{5B99D2B0-DFC6-4A8D-A2FE-BD253CED6BD9}" srcOrd="0" destOrd="1" presId="urn:microsoft.com/office/officeart/2005/8/layout/vList3#1"/>
    <dgm:cxn modelId="{80F15A04-7EAF-4F25-81BD-86F2BD5FB9F6}" srcId="{DD0EAB15-7762-485D-998B-E29AB6D2613F}" destId="{1871693F-34C1-4798-83E3-662DFA409E85}" srcOrd="1" destOrd="0" parTransId="{234ACC26-3C77-422F-8BBD-AB14679430C6}" sibTransId="{0264EFE5-8744-4706-AC12-A34A7008E5B1}"/>
    <dgm:cxn modelId="{56280A3C-3703-44D7-A6BC-E94EF90B1137}" srcId="{DD0EAB15-7762-485D-998B-E29AB6D2613F}" destId="{E9ECEEE3-51A3-4830-9606-7BA1EBC687BB}" srcOrd="6" destOrd="0" parTransId="{E41D0BF4-8054-4C52-A6BF-992131F6FA10}" sibTransId="{55F42BFA-29EB-4881-A9F9-F5C9D4FE939A}"/>
    <dgm:cxn modelId="{0B5178EF-424D-4FF3-8CEA-7558C357C771}" srcId="{DD0EAB15-7762-485D-998B-E29AB6D2613F}" destId="{25F52D73-912D-4AE4-929B-B0670865115E}" srcOrd="4" destOrd="0" parTransId="{A216E211-EDB3-4D9F-9D12-2AA0E2BAD71E}" sibTransId="{53D5FAB3-04B0-4587-AAF7-4D228460E557}"/>
    <dgm:cxn modelId="{10B09860-DFEB-405A-B4D3-8AA379391E89}" srcId="{DD0EAB15-7762-485D-998B-E29AB6D2613F}" destId="{2CD1BF9C-FA86-4590-8475-4B75B0B72002}" srcOrd="5" destOrd="0" parTransId="{E0F1C077-360C-4893-B98C-6595731FAD4F}" sibTransId="{C57A7A47-9B67-4431-8AD1-D1586F24984A}"/>
    <dgm:cxn modelId="{43251935-B3E4-4E82-BE90-A7A7697AA90E}" type="presOf" srcId="{160C8DED-70F4-47AD-A7AB-8A664D5454B9}" destId="{1B9BC9D2-2F14-42DE-9A4A-F40EF968EC9A}" srcOrd="0" destOrd="0" presId="urn:microsoft.com/office/officeart/2005/8/layout/vList3#1"/>
    <dgm:cxn modelId="{67A8A4F5-F68C-43B8-B67A-BFA13D824110}" srcId="{160C8DED-70F4-47AD-A7AB-8A664D5454B9}" destId="{DD0EAB15-7762-485D-998B-E29AB6D2613F}" srcOrd="0" destOrd="0" parTransId="{E5BBF8E9-E4EA-49E0-A743-6FD5F18CEBAD}" sibTransId="{4B5493B2-A036-4683-A3F4-D6E2332F572D}"/>
    <dgm:cxn modelId="{8239CEA0-B14A-471B-9E30-1A07C8075649}" type="presOf" srcId="{1871693F-34C1-4798-83E3-662DFA409E85}" destId="{5B99D2B0-DFC6-4A8D-A2FE-BD253CED6BD9}" srcOrd="0" destOrd="2" presId="urn:microsoft.com/office/officeart/2005/8/layout/vList3#1"/>
    <dgm:cxn modelId="{13500077-4C14-4521-AD4D-32FE7FE9262F}" type="presOf" srcId="{9A343116-8527-4946-9FDC-C374613B3C29}" destId="{5B99D2B0-DFC6-4A8D-A2FE-BD253CED6BD9}" srcOrd="0" destOrd="4" presId="urn:microsoft.com/office/officeart/2005/8/layout/vList3#1"/>
    <dgm:cxn modelId="{7D1AEA4F-15FE-4618-9978-3D41AE888E5D}" type="presOf" srcId="{DD0EAB15-7762-485D-998B-E29AB6D2613F}" destId="{5B99D2B0-DFC6-4A8D-A2FE-BD253CED6BD9}" srcOrd="0" destOrd="0" presId="urn:microsoft.com/office/officeart/2005/8/layout/vList3#1"/>
    <dgm:cxn modelId="{240E2187-86F7-4F05-960F-6D073CE4A977}" type="presOf" srcId="{8DC44858-88C9-48DA-8480-D296EBACF887}" destId="{5B99D2B0-DFC6-4A8D-A2FE-BD253CED6BD9}" srcOrd="0" destOrd="3" presId="urn:microsoft.com/office/officeart/2005/8/layout/vList3#1"/>
    <dgm:cxn modelId="{A63C3599-3767-40E1-9FC8-252119D21B6E}" srcId="{DD0EAB15-7762-485D-998B-E29AB6D2613F}" destId="{8DC44858-88C9-48DA-8480-D296EBACF887}" srcOrd="2" destOrd="0" parTransId="{9BE73D3C-8F99-4798-975F-AFB0A178038B}" sibTransId="{EB64F590-AD46-4470-AFD5-63BFD2DF98F0}"/>
    <dgm:cxn modelId="{7C76A6C0-87A5-4D1B-BCE2-58060C78E58F}" type="presParOf" srcId="{1B9BC9D2-2F14-42DE-9A4A-F40EF968EC9A}" destId="{71E15B85-BD9A-42EF-9CAE-E1F4EA016AB2}" srcOrd="0" destOrd="0" presId="urn:microsoft.com/office/officeart/2005/8/layout/vList3#1"/>
    <dgm:cxn modelId="{4DBBD829-BD8A-4411-8F9C-C1343A247A2C}" type="presParOf" srcId="{71E15B85-BD9A-42EF-9CAE-E1F4EA016AB2}" destId="{CCD902AB-2B97-4A96-87A0-8853DB91DF0C}" srcOrd="0" destOrd="0" presId="urn:microsoft.com/office/officeart/2005/8/layout/vList3#1"/>
    <dgm:cxn modelId="{85F39AA2-3672-40BC-B801-CBE4EBD48005}" type="presParOf" srcId="{71E15B85-BD9A-42EF-9CAE-E1F4EA016AB2}" destId="{5B99D2B0-DFC6-4A8D-A2FE-BD253CED6BD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656396-FB1C-434D-98E1-842F8DC7DD3D}" type="doc">
      <dgm:prSet loTypeId="urn:microsoft.com/office/officeart/2005/8/layout/vList4#1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37D3DD61-FFE2-4CFA-9F0D-3A4CD3F73BF5}">
      <dgm:prSet phldrT="[Текст]"/>
      <dgm:spPr>
        <a:xfrm>
          <a:off x="0" y="0"/>
          <a:ext cx="8747051" cy="1201477"/>
        </a:xfrm>
        <a:solidFill>
          <a:schemeClr val="accent6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glow" dir="t"/>
        </a:scene3d>
        <a:sp3d/>
      </dgm:spPr>
      <dgm:t>
        <a:bodyPr/>
        <a:lstStyle/>
        <a:p>
          <a:pPr algn="ctr"/>
          <a:r>
            <a:rPr lang="en-US" dirty="0" smtClean="0">
              <a:solidFill>
                <a:srgbClr val="FFFFFF"/>
              </a:solidFill>
              <a:effectLst/>
              <a:latin typeface="Arial"/>
              <a:ea typeface="MS PGothic" pitchFamily="34" charset="-128"/>
              <a:cs typeface="+mn-cs"/>
            </a:rPr>
            <a:t>II</a:t>
          </a:r>
          <a:r>
            <a:rPr lang="ru-RU" dirty="0" smtClean="0">
              <a:solidFill>
                <a:srgbClr val="FFFFFF"/>
              </a:solidFill>
              <a:effectLst/>
              <a:latin typeface="Arial"/>
              <a:ea typeface="MS PGothic" pitchFamily="34" charset="-128"/>
              <a:cs typeface="+mn-cs"/>
            </a:rPr>
            <a:t>. Инвестиционная и инновационная деятельность в ТЭК.</a:t>
          </a:r>
          <a:endParaRPr lang="ru-RU" dirty="0">
            <a:solidFill>
              <a:srgbClr val="FFFFFF"/>
            </a:solidFill>
            <a:effectLst/>
            <a:latin typeface="Arial"/>
            <a:ea typeface="+mn-ea"/>
            <a:cs typeface="+mn-cs"/>
          </a:endParaRPr>
        </a:p>
      </dgm:t>
    </dgm:pt>
    <dgm:pt modelId="{D1D907B3-838F-4F92-8169-C5850DC95159}" type="parTrans" cxnId="{24E84AA6-B745-4D0B-8C8A-EA9BC347155E}">
      <dgm:prSet/>
      <dgm:spPr/>
      <dgm:t>
        <a:bodyPr/>
        <a:lstStyle/>
        <a:p>
          <a:endParaRPr lang="ru-RU"/>
        </a:p>
      </dgm:t>
    </dgm:pt>
    <dgm:pt modelId="{6A76B70D-EFCD-4DB8-A631-F88228FE3BDF}" type="sibTrans" cxnId="{24E84AA6-B745-4D0B-8C8A-EA9BC347155E}">
      <dgm:prSet/>
      <dgm:spPr/>
      <dgm:t>
        <a:bodyPr/>
        <a:lstStyle/>
        <a:p>
          <a:endParaRPr lang="ru-RU"/>
        </a:p>
      </dgm:t>
    </dgm:pt>
    <dgm:pt modelId="{F8F1D1A3-5CB4-44C0-982F-C96522B3EE11}" type="pres">
      <dgm:prSet presAssocID="{E6656396-FB1C-434D-98E1-842F8DC7DD3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4CA5F-67A1-4E56-B489-9AC1694AC82C}" type="pres">
      <dgm:prSet presAssocID="{37D3DD61-FFE2-4CFA-9F0D-3A4CD3F73BF5}" presName="comp" presStyleCnt="0"/>
      <dgm:spPr/>
    </dgm:pt>
    <dgm:pt modelId="{485649E0-3C88-4866-9295-7EF047368AB3}" type="pres">
      <dgm:prSet presAssocID="{37D3DD61-FFE2-4CFA-9F0D-3A4CD3F73BF5}" presName="box" presStyleLbl="node1" presStyleIdx="0" presStyleCnt="1" custLinFactNeighborY="107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8E1EA3C-4F25-48F6-9E63-67B98F90DB98}" type="pres">
      <dgm:prSet presAssocID="{37D3DD61-FFE2-4CFA-9F0D-3A4CD3F73BF5}" presName="img" presStyleLbl="fgImgPlace1" presStyleIdx="0" presStyleCnt="1" custScaleX="74440"/>
      <dgm:spPr>
        <a:xfrm>
          <a:off x="343722" y="120147"/>
          <a:ext cx="1302260" cy="9611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C69FEA2-8E83-4625-A934-7B3EEBE677BD}" type="pres">
      <dgm:prSet presAssocID="{37D3DD61-FFE2-4CFA-9F0D-3A4CD3F73BF5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C77874-0E68-4F54-99F7-A71CA232897A}" type="presOf" srcId="{37D3DD61-FFE2-4CFA-9F0D-3A4CD3F73BF5}" destId="{8C69FEA2-8E83-4625-A934-7B3EEBE677BD}" srcOrd="1" destOrd="0" presId="urn:microsoft.com/office/officeart/2005/8/layout/vList4#1"/>
    <dgm:cxn modelId="{7D853998-EADD-4BB9-B0E3-B5FA450690C5}" type="presOf" srcId="{E6656396-FB1C-434D-98E1-842F8DC7DD3D}" destId="{F8F1D1A3-5CB4-44C0-982F-C96522B3EE11}" srcOrd="0" destOrd="0" presId="urn:microsoft.com/office/officeart/2005/8/layout/vList4#1"/>
    <dgm:cxn modelId="{4D748021-7B0B-4DB2-9D45-2743929F2F0B}" type="presOf" srcId="{37D3DD61-FFE2-4CFA-9F0D-3A4CD3F73BF5}" destId="{485649E0-3C88-4866-9295-7EF047368AB3}" srcOrd="0" destOrd="0" presId="urn:microsoft.com/office/officeart/2005/8/layout/vList4#1"/>
    <dgm:cxn modelId="{24E84AA6-B745-4D0B-8C8A-EA9BC347155E}" srcId="{E6656396-FB1C-434D-98E1-842F8DC7DD3D}" destId="{37D3DD61-FFE2-4CFA-9F0D-3A4CD3F73BF5}" srcOrd="0" destOrd="0" parTransId="{D1D907B3-838F-4F92-8169-C5850DC95159}" sibTransId="{6A76B70D-EFCD-4DB8-A631-F88228FE3BDF}"/>
    <dgm:cxn modelId="{E63EEE76-AE53-454A-AA84-C2664A4C6094}" type="presParOf" srcId="{F8F1D1A3-5CB4-44C0-982F-C96522B3EE11}" destId="{7A74CA5F-67A1-4E56-B489-9AC1694AC82C}" srcOrd="0" destOrd="0" presId="urn:microsoft.com/office/officeart/2005/8/layout/vList4#1"/>
    <dgm:cxn modelId="{E811E4D9-C229-481F-A7F0-621D3CB7E2B1}" type="presParOf" srcId="{7A74CA5F-67A1-4E56-B489-9AC1694AC82C}" destId="{485649E0-3C88-4866-9295-7EF047368AB3}" srcOrd="0" destOrd="0" presId="urn:microsoft.com/office/officeart/2005/8/layout/vList4#1"/>
    <dgm:cxn modelId="{C2F7D2E6-1BF5-45AD-9DF8-23D6FFC4B90D}" type="presParOf" srcId="{7A74CA5F-67A1-4E56-B489-9AC1694AC82C}" destId="{F8E1EA3C-4F25-48F6-9E63-67B98F90DB98}" srcOrd="1" destOrd="0" presId="urn:microsoft.com/office/officeart/2005/8/layout/vList4#1"/>
    <dgm:cxn modelId="{82318E78-A0A6-4A3A-BEB2-18D065899BCE}" type="presParOf" srcId="{7A74CA5F-67A1-4E56-B489-9AC1694AC82C}" destId="{8C69FEA2-8E83-4625-A934-7B3EEBE677BD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656396-FB1C-434D-98E1-842F8DC7DD3D}" type="doc">
      <dgm:prSet loTypeId="urn:microsoft.com/office/officeart/2005/8/layout/vList4#2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37D3DD61-FFE2-4CFA-9F0D-3A4CD3F73BF5}">
      <dgm:prSet phldrT="[Текст]"/>
      <dgm:spPr>
        <a:xfrm>
          <a:off x="0" y="0"/>
          <a:ext cx="8747051" cy="1201477"/>
        </a:xfrm>
        <a:solidFill>
          <a:schemeClr val="accent6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glow" dir="t"/>
        </a:scene3d>
        <a:sp3d/>
      </dgm:spPr>
      <dgm:t>
        <a:bodyPr/>
        <a:lstStyle/>
        <a:p>
          <a:pPr algn="ctr"/>
          <a:r>
            <a:rPr lang="en-US" dirty="0" smtClean="0">
              <a:solidFill>
                <a:srgbClr val="FFFFFF"/>
              </a:solidFill>
              <a:effectLst/>
              <a:latin typeface="Arial"/>
              <a:ea typeface="MS PGothic" pitchFamily="34" charset="-128"/>
              <a:cs typeface="+mn-cs"/>
            </a:rPr>
            <a:t>III</a:t>
          </a:r>
          <a:r>
            <a:rPr lang="ru-RU" dirty="0" smtClean="0">
              <a:solidFill>
                <a:srgbClr val="FFFFFF"/>
              </a:solidFill>
              <a:effectLst/>
              <a:latin typeface="Arial"/>
              <a:ea typeface="MS PGothic" pitchFamily="34" charset="-128"/>
              <a:cs typeface="+mn-cs"/>
            </a:rPr>
            <a:t>.Развитие рынка электроэнергии в</a:t>
          </a:r>
        </a:p>
        <a:p>
          <a:pPr algn="ctr"/>
          <a:r>
            <a:rPr lang="ru-RU" dirty="0" smtClean="0">
              <a:solidFill>
                <a:srgbClr val="FFFFFF"/>
              </a:solidFill>
              <a:effectLst/>
              <a:latin typeface="Arial"/>
              <a:ea typeface="MS PGothic" pitchFamily="34" charset="-128"/>
              <a:cs typeface="+mn-cs"/>
            </a:rPr>
            <a:t>Российской Федерации.</a:t>
          </a:r>
          <a:endParaRPr lang="ru-RU" dirty="0">
            <a:solidFill>
              <a:srgbClr val="FFFFFF"/>
            </a:solidFill>
            <a:effectLst/>
            <a:latin typeface="Arial"/>
            <a:ea typeface="+mn-ea"/>
            <a:cs typeface="+mn-cs"/>
          </a:endParaRPr>
        </a:p>
      </dgm:t>
    </dgm:pt>
    <dgm:pt modelId="{D1D907B3-838F-4F92-8169-C5850DC95159}" type="parTrans" cxnId="{24E84AA6-B745-4D0B-8C8A-EA9BC347155E}">
      <dgm:prSet/>
      <dgm:spPr/>
      <dgm:t>
        <a:bodyPr/>
        <a:lstStyle/>
        <a:p>
          <a:endParaRPr lang="ru-RU"/>
        </a:p>
      </dgm:t>
    </dgm:pt>
    <dgm:pt modelId="{6A76B70D-EFCD-4DB8-A631-F88228FE3BDF}" type="sibTrans" cxnId="{24E84AA6-B745-4D0B-8C8A-EA9BC347155E}">
      <dgm:prSet/>
      <dgm:spPr/>
      <dgm:t>
        <a:bodyPr/>
        <a:lstStyle/>
        <a:p>
          <a:endParaRPr lang="ru-RU"/>
        </a:p>
      </dgm:t>
    </dgm:pt>
    <dgm:pt modelId="{F8F1D1A3-5CB4-44C0-982F-C96522B3EE11}" type="pres">
      <dgm:prSet presAssocID="{E6656396-FB1C-434D-98E1-842F8DC7DD3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4CA5F-67A1-4E56-B489-9AC1694AC82C}" type="pres">
      <dgm:prSet presAssocID="{37D3DD61-FFE2-4CFA-9F0D-3A4CD3F73BF5}" presName="comp" presStyleCnt="0"/>
      <dgm:spPr/>
    </dgm:pt>
    <dgm:pt modelId="{485649E0-3C88-4866-9295-7EF047368AB3}" type="pres">
      <dgm:prSet presAssocID="{37D3DD61-FFE2-4CFA-9F0D-3A4CD3F73BF5}" presName="box" presStyleLbl="node1" presStyleIdx="0" presStyleCnt="1" custLinFactNeighborY="107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8E1EA3C-4F25-48F6-9E63-67B98F90DB98}" type="pres">
      <dgm:prSet presAssocID="{37D3DD61-FFE2-4CFA-9F0D-3A4CD3F73BF5}" presName="img" presStyleLbl="fgImgPlace1" presStyleIdx="0" presStyleCnt="1" custScaleX="74440" custLinFactNeighborX="-3125" custLinFactNeighborY="-608"/>
      <dgm:spPr>
        <a:xfrm>
          <a:off x="343722" y="120147"/>
          <a:ext cx="1302260" cy="9611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C69FEA2-8E83-4625-A934-7B3EEBE677BD}" type="pres">
      <dgm:prSet presAssocID="{37D3DD61-FFE2-4CFA-9F0D-3A4CD3F73BF5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1329F3-0A47-4E95-BF6A-261007A29401}" type="presOf" srcId="{E6656396-FB1C-434D-98E1-842F8DC7DD3D}" destId="{F8F1D1A3-5CB4-44C0-982F-C96522B3EE11}" srcOrd="0" destOrd="0" presId="urn:microsoft.com/office/officeart/2005/8/layout/vList4#2"/>
    <dgm:cxn modelId="{24E84AA6-B745-4D0B-8C8A-EA9BC347155E}" srcId="{E6656396-FB1C-434D-98E1-842F8DC7DD3D}" destId="{37D3DD61-FFE2-4CFA-9F0D-3A4CD3F73BF5}" srcOrd="0" destOrd="0" parTransId="{D1D907B3-838F-4F92-8169-C5850DC95159}" sibTransId="{6A76B70D-EFCD-4DB8-A631-F88228FE3BDF}"/>
    <dgm:cxn modelId="{35558591-9591-44F2-ABB1-89F907893228}" type="presOf" srcId="{37D3DD61-FFE2-4CFA-9F0D-3A4CD3F73BF5}" destId="{485649E0-3C88-4866-9295-7EF047368AB3}" srcOrd="0" destOrd="0" presId="urn:microsoft.com/office/officeart/2005/8/layout/vList4#2"/>
    <dgm:cxn modelId="{49CADFF6-C379-46D6-BA24-158855F6D5F1}" type="presOf" srcId="{37D3DD61-FFE2-4CFA-9F0D-3A4CD3F73BF5}" destId="{8C69FEA2-8E83-4625-A934-7B3EEBE677BD}" srcOrd="1" destOrd="0" presId="urn:microsoft.com/office/officeart/2005/8/layout/vList4#2"/>
    <dgm:cxn modelId="{FA74A4DB-5B35-4EEC-BFB7-ECD5E9B7AFC8}" type="presParOf" srcId="{F8F1D1A3-5CB4-44C0-982F-C96522B3EE11}" destId="{7A74CA5F-67A1-4E56-B489-9AC1694AC82C}" srcOrd="0" destOrd="0" presId="urn:microsoft.com/office/officeart/2005/8/layout/vList4#2"/>
    <dgm:cxn modelId="{74A29135-CB99-4DD5-A716-D6DA9CB2A323}" type="presParOf" srcId="{7A74CA5F-67A1-4E56-B489-9AC1694AC82C}" destId="{485649E0-3C88-4866-9295-7EF047368AB3}" srcOrd="0" destOrd="0" presId="urn:microsoft.com/office/officeart/2005/8/layout/vList4#2"/>
    <dgm:cxn modelId="{FE9255A7-85B8-4CC1-AFD3-F5B2603FC442}" type="presParOf" srcId="{7A74CA5F-67A1-4E56-B489-9AC1694AC82C}" destId="{F8E1EA3C-4F25-48F6-9E63-67B98F90DB98}" srcOrd="1" destOrd="0" presId="urn:microsoft.com/office/officeart/2005/8/layout/vList4#2"/>
    <dgm:cxn modelId="{1E9AEBEB-E6C3-4F3D-BE34-E94FD1D3A5E2}" type="presParOf" srcId="{7A74CA5F-67A1-4E56-B489-9AC1694AC82C}" destId="{8C69FEA2-8E83-4625-A934-7B3EEBE677BD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93272A-4439-4E92-BF16-6E04FE8040CB}" type="doc">
      <dgm:prSet loTypeId="urn:microsoft.com/office/officeart/2008/layout/SquareAccent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AEE1E6-25F6-4429-991A-C68F3C8A0AD2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Подготовлен проект изменений в </a:t>
          </a:r>
          <a:r>
            <a:rPr lang="ru-RU" dirty="0" err="1" smtClean="0">
              <a:solidFill>
                <a:schemeClr val="tx2">
                  <a:lumMod val="50000"/>
                </a:schemeClr>
              </a:solidFill>
            </a:rPr>
            <a:t>КоАПП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DEF5955C-F5D5-4DAE-BBB8-24B2D3F480D1}" type="parTrans" cxnId="{502EB7CC-2AA1-4223-99C1-B939E680A3B3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4B8D1A20-5669-4A40-8FBF-FE94EF2B5BDF}" type="sibTrans" cxnId="{502EB7CC-2AA1-4223-99C1-B939E680A3B3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EF6A1E8-2867-433B-BA87-B579D7974904}">
      <dgm:prSet phldrT="[Текст]" custT="1"/>
      <dgm:spPr/>
      <dgm:t>
        <a:bodyPr/>
        <a:lstStyle/>
        <a:p>
          <a:r>
            <a:rPr lang="ru-RU" sz="1200" b="0" dirty="0" smtClean="0">
              <a:solidFill>
                <a:schemeClr val="tx2">
                  <a:lumMod val="50000"/>
                </a:schemeClr>
              </a:solidFill>
            </a:rPr>
            <a:t>Дисквалификацию должностных лиц на срок от восемнадцати месяцев до трех лет.</a:t>
          </a:r>
          <a:endParaRPr lang="ru-RU" sz="1200" dirty="0">
            <a:solidFill>
              <a:schemeClr val="tx2">
                <a:lumMod val="50000"/>
              </a:schemeClr>
            </a:solidFill>
          </a:endParaRPr>
        </a:p>
      </dgm:t>
    </dgm:pt>
    <dgm:pt modelId="{D5A50A93-2CB1-48A9-8786-6E779D84F197}" type="parTrans" cxnId="{0492A877-4F90-4FE0-AB15-3F76AD9D3F1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40800862-EE87-45BD-887C-4A765830B318}" type="sibTrans" cxnId="{0492A877-4F90-4FE0-AB15-3F76AD9D3F1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14B80D0B-FA52-45F1-B3CE-DB1998A9E0DF}">
      <dgm:prSet phldrT="[Текст]" custT="1"/>
      <dgm:spPr/>
      <dgm:t>
        <a:bodyPr/>
        <a:lstStyle/>
        <a:p>
          <a:r>
            <a:rPr lang="ru-RU" sz="1200" b="0" dirty="0" smtClean="0">
              <a:solidFill>
                <a:schemeClr val="tx2">
                  <a:lumMod val="50000"/>
                </a:schemeClr>
              </a:solidFill>
            </a:rPr>
            <a:t>Для юридических лиц – штраф в размере от пятисот тысяч до одного миллиона рублей</a:t>
          </a:r>
          <a:endParaRPr lang="ru-RU" sz="1200" dirty="0">
            <a:solidFill>
              <a:schemeClr val="tx2">
                <a:lumMod val="50000"/>
              </a:schemeClr>
            </a:solidFill>
          </a:endParaRPr>
        </a:p>
      </dgm:t>
    </dgm:pt>
    <dgm:pt modelId="{B4F87D1D-F3B7-4270-9708-72F71CA8844E}" type="parTrans" cxnId="{A5ED4789-B8FF-4EF2-BBB5-6E28412F16FC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6C49DF37-B004-4366-89F7-F2D7281F549B}" type="sibTrans" cxnId="{A5ED4789-B8FF-4EF2-BBB5-6E28412F16FC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5A912A53-028B-4521-9C99-8E5AE6772965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50000"/>
                </a:schemeClr>
              </a:solidFill>
              <a:latin typeface="+mn-lt"/>
            </a:rPr>
            <a:t>Подготовлены изменения в Положение </a:t>
          </a:r>
          <a:r>
            <a:rPr lang="ru-RU" dirty="0" smtClean="0">
              <a:solidFill>
                <a:schemeClr val="tx2">
                  <a:lumMod val="50000"/>
                </a:schemeClr>
              </a:solidFill>
              <a:latin typeface="+mn-lt"/>
              <a:cs typeface="Arial" pitchFamily="34" charset="0"/>
            </a:rPr>
            <a:t>о проверке готовности субъектов электроэнергетики к работе в отопительный сезон</a:t>
          </a:r>
          <a:endParaRPr lang="ru-RU" dirty="0">
            <a:solidFill>
              <a:schemeClr val="tx2">
                <a:lumMod val="50000"/>
              </a:schemeClr>
            </a:solidFill>
            <a:latin typeface="+mn-lt"/>
          </a:endParaRPr>
        </a:p>
      </dgm:t>
    </dgm:pt>
    <dgm:pt modelId="{F16E7AB8-9E10-4BDE-B0CF-1104E3736628}" type="parTrans" cxnId="{8FA863C1-18A8-43F2-80DE-F7B7B8C6ABD2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2F85622-67A9-4423-8F88-601B9E4156ED}" type="sibTrans" cxnId="{8FA863C1-18A8-43F2-80DE-F7B7B8C6ABD2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013EA1A-F9BD-4548-846F-1F7513AB92A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Наличие у каждой станции заключённого договора поставки топлива на будущий год</a:t>
          </a:r>
          <a:endParaRPr lang="ru-RU" sz="1200" dirty="0">
            <a:solidFill>
              <a:schemeClr val="tx2">
                <a:lumMod val="50000"/>
              </a:schemeClr>
            </a:solidFill>
          </a:endParaRPr>
        </a:p>
      </dgm:t>
    </dgm:pt>
    <dgm:pt modelId="{9BCEFC01-36F2-4A40-BD1B-1CFEA60B2CBB}" type="parTrans" cxnId="{E3EAB83E-E00A-4822-8613-06375B81B895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261B3DC5-670E-4B31-99B5-0B08510A0A65}" type="sibTrans" cxnId="{E3EAB83E-E00A-4822-8613-06375B81B895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64E317F-9679-4080-BD82-75765294D9A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2">
                  <a:lumMod val="50000"/>
                </a:schemeClr>
              </a:solidFill>
            </a:rPr>
            <a:t>Новые критерии по созданию комиссий по оценке готовности, описывающий - когда субъект электроэнергетики проверяется комиссией Министерства, а когда комиссия создается органом исполнительной власти субъекта Российской Федерации</a:t>
          </a:r>
          <a:endParaRPr lang="ru-RU" sz="1200" dirty="0">
            <a:solidFill>
              <a:schemeClr val="tx2">
                <a:lumMod val="50000"/>
              </a:schemeClr>
            </a:solidFill>
          </a:endParaRPr>
        </a:p>
      </dgm:t>
    </dgm:pt>
    <dgm:pt modelId="{E506E2D7-0EAD-4EF3-84EE-8648D24E78B0}" type="parTrans" cxnId="{7B4A71EE-4A3E-46A4-BBF4-41DF43A6B95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6317800-AE0D-4B95-BA01-C6309E864AAD}" type="sibTrans" cxnId="{7B4A71EE-4A3E-46A4-BBF4-41DF43A6B95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254D4B7A-FBC5-4729-9D51-8B8079D8D020}">
      <dgm:prSet phldrT="[Текст]" custT="1"/>
      <dgm:spPr/>
      <dgm:t>
        <a:bodyPr/>
        <a:lstStyle/>
        <a:p>
          <a:pPr algn="l"/>
          <a:endParaRPr lang="ru-RU" sz="1200" b="0" dirty="0" smtClean="0">
            <a:solidFill>
              <a:schemeClr val="tx2">
                <a:lumMod val="50000"/>
              </a:schemeClr>
            </a:solidFill>
          </a:endParaRPr>
        </a:p>
        <a:p>
          <a:pPr algn="l"/>
          <a:endParaRPr lang="ru-RU" sz="1200" b="0" dirty="0" smtClean="0">
            <a:solidFill>
              <a:schemeClr val="tx2">
                <a:lumMod val="50000"/>
              </a:schemeClr>
            </a:solidFill>
          </a:endParaRPr>
        </a:p>
        <a:p>
          <a:pPr algn="l"/>
          <a:r>
            <a:rPr lang="ru-RU" sz="1200" b="0" dirty="0" smtClean="0">
              <a:solidFill>
                <a:schemeClr val="tx2">
                  <a:lumMod val="50000"/>
                </a:schemeClr>
              </a:solidFill>
            </a:rPr>
            <a:t>Наложение административного штрафа на юридических лиц в размере от пятисот тысяч до одного миллиона рублей.</a:t>
          </a:r>
          <a:endParaRPr lang="ru-RU" sz="1200" b="0" dirty="0">
            <a:solidFill>
              <a:schemeClr val="tx2">
                <a:lumMod val="50000"/>
              </a:schemeClr>
            </a:solidFill>
          </a:endParaRPr>
        </a:p>
      </dgm:t>
    </dgm:pt>
    <dgm:pt modelId="{AB834044-508A-467B-82BF-0C859A86F4A7}" type="parTrans" cxnId="{123BB46C-5639-472B-904D-6427CB42A947}">
      <dgm:prSet/>
      <dgm:spPr/>
      <dgm:t>
        <a:bodyPr/>
        <a:lstStyle/>
        <a:p>
          <a:endParaRPr lang="ru-RU"/>
        </a:p>
      </dgm:t>
    </dgm:pt>
    <dgm:pt modelId="{242319EF-B993-406A-9C98-CA4519A36AD9}" type="sibTrans" cxnId="{123BB46C-5639-472B-904D-6427CB42A947}">
      <dgm:prSet/>
      <dgm:spPr/>
      <dgm:t>
        <a:bodyPr/>
        <a:lstStyle/>
        <a:p>
          <a:endParaRPr lang="ru-RU"/>
        </a:p>
      </dgm:t>
    </dgm:pt>
    <dgm:pt modelId="{4E68F691-5DE0-4A5B-984F-703ACD1108AC}" type="pres">
      <dgm:prSet presAssocID="{5693272A-4439-4E92-BF16-6E04FE8040C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041A3AB-25D2-416B-9197-A541E7E0248D}" type="pres">
      <dgm:prSet presAssocID="{9BAEE1E6-25F6-4429-991A-C68F3C8A0AD2}" presName="root" presStyleCnt="0">
        <dgm:presLayoutVars>
          <dgm:chMax/>
          <dgm:chPref/>
        </dgm:presLayoutVars>
      </dgm:prSet>
      <dgm:spPr/>
    </dgm:pt>
    <dgm:pt modelId="{C36E32A2-1473-45CF-9214-70E106F81D00}" type="pres">
      <dgm:prSet presAssocID="{9BAEE1E6-25F6-4429-991A-C68F3C8A0AD2}" presName="rootComposite" presStyleCnt="0">
        <dgm:presLayoutVars/>
      </dgm:prSet>
      <dgm:spPr/>
    </dgm:pt>
    <dgm:pt modelId="{2E5979D6-CC90-4BB3-B55F-2452D80AEE9D}" type="pres">
      <dgm:prSet presAssocID="{9BAEE1E6-25F6-4429-991A-C68F3C8A0AD2}" presName="ParentAccent" presStyleLbl="alignNode1" presStyleIdx="0" presStyleCnt="2"/>
      <dgm:spPr/>
    </dgm:pt>
    <dgm:pt modelId="{0EBF3C56-3186-41C5-9912-BB64F852FFA4}" type="pres">
      <dgm:prSet presAssocID="{9BAEE1E6-25F6-4429-991A-C68F3C8A0AD2}" presName="ParentSmallAccent" presStyleLbl="fgAcc1" presStyleIdx="0" presStyleCnt="2"/>
      <dgm:spPr/>
    </dgm:pt>
    <dgm:pt modelId="{15D9FFFD-CA69-4BA9-A6D2-DDFB0EB5F5C5}" type="pres">
      <dgm:prSet presAssocID="{9BAEE1E6-25F6-4429-991A-C68F3C8A0AD2}" presName="Parent" presStyleLbl="revTx" presStyleIdx="0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8E3CA-F0C2-4C22-87D3-4DDD0757F8CF}" type="pres">
      <dgm:prSet presAssocID="{9BAEE1E6-25F6-4429-991A-C68F3C8A0AD2}" presName="childShape" presStyleCnt="0">
        <dgm:presLayoutVars>
          <dgm:chMax val="0"/>
          <dgm:chPref val="0"/>
        </dgm:presLayoutVars>
      </dgm:prSet>
      <dgm:spPr/>
    </dgm:pt>
    <dgm:pt modelId="{A38D342D-86C1-49B0-B619-840960FE850D}" type="pres">
      <dgm:prSet presAssocID="{AEF6A1E8-2867-433B-BA87-B579D7974904}" presName="childComposite" presStyleCnt="0">
        <dgm:presLayoutVars>
          <dgm:chMax val="0"/>
          <dgm:chPref val="0"/>
        </dgm:presLayoutVars>
      </dgm:prSet>
      <dgm:spPr/>
    </dgm:pt>
    <dgm:pt modelId="{F7AC87D7-88A9-4ECF-A86C-C80E7AFB083D}" type="pres">
      <dgm:prSet presAssocID="{AEF6A1E8-2867-433B-BA87-B579D7974904}" presName="ChildAccent" presStyleLbl="solidFgAcc1" presStyleIdx="0" presStyleCnt="5" custLinFactY="-7118" custLinFactNeighborY="-100000"/>
      <dgm:spPr/>
      <dgm:t>
        <a:bodyPr/>
        <a:lstStyle/>
        <a:p>
          <a:endParaRPr lang="ru-RU"/>
        </a:p>
      </dgm:t>
    </dgm:pt>
    <dgm:pt modelId="{2052ECB4-22B5-4EA2-96F3-4C2E89FA70C3}" type="pres">
      <dgm:prSet presAssocID="{AEF6A1E8-2867-433B-BA87-B579D7974904}" presName="Child" presStyleLbl="revTx" presStyleIdx="1" presStyleCnt="7" custScaleY="170075" custLinFactNeighborX="4257" custLinFactNeighborY="560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F380C-3692-4213-BCEB-FE294BD9CAB1}" type="pres">
      <dgm:prSet presAssocID="{14B80D0B-FA52-45F1-B3CE-DB1998A9E0DF}" presName="childComposite" presStyleCnt="0">
        <dgm:presLayoutVars>
          <dgm:chMax val="0"/>
          <dgm:chPref val="0"/>
        </dgm:presLayoutVars>
      </dgm:prSet>
      <dgm:spPr/>
    </dgm:pt>
    <dgm:pt modelId="{DEE1B058-0858-47A6-8166-83180D538E4D}" type="pres">
      <dgm:prSet presAssocID="{14B80D0B-FA52-45F1-B3CE-DB1998A9E0DF}" presName="ChildAccent" presStyleLbl="solidFgAcc1" presStyleIdx="1" presStyleCnt="5" custLinFactNeighborX="5638" custLinFactNeighborY="-98660"/>
      <dgm:spPr/>
    </dgm:pt>
    <dgm:pt modelId="{8E73AA28-9FBB-4020-A17F-850BB81EFA26}" type="pres">
      <dgm:prSet presAssocID="{14B80D0B-FA52-45F1-B3CE-DB1998A9E0DF}" presName="Child" presStyleLbl="revTx" presStyleIdx="2" presStyleCnt="7" custScaleY="156647" custLinFactNeighborX="4011" custLinFactNeighborY="-304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54CB6-9B94-48C1-9A74-AD5057784FE0}" type="pres">
      <dgm:prSet presAssocID="{254D4B7A-FBC5-4729-9D51-8B8079D8D020}" presName="childComposite" presStyleCnt="0">
        <dgm:presLayoutVars>
          <dgm:chMax val="0"/>
          <dgm:chPref val="0"/>
        </dgm:presLayoutVars>
      </dgm:prSet>
      <dgm:spPr/>
    </dgm:pt>
    <dgm:pt modelId="{A51E15B0-853B-4EC0-8EF2-825A108B83CB}" type="pres">
      <dgm:prSet presAssocID="{254D4B7A-FBC5-4729-9D51-8B8079D8D020}" presName="ChildAccent" presStyleLbl="solidFgAcc1" presStyleIdx="2" presStyleCnt="5" custLinFactNeighborX="13611" custLinFactNeighborY="46455"/>
      <dgm:spPr/>
    </dgm:pt>
    <dgm:pt modelId="{32D486E0-AA77-48F2-9C51-024AC5A017DC}" type="pres">
      <dgm:prSet presAssocID="{254D4B7A-FBC5-4729-9D51-8B8079D8D020}" presName="Child" presStyleLbl="revTx" presStyleIdx="3" presStyleCnt="7" custScaleY="159991" custLinFactNeighborX="3544" custLinFactNeighborY="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9D2E2-C6FB-45DB-AD24-B95EF18D530A}" type="pres">
      <dgm:prSet presAssocID="{5A912A53-028B-4521-9C99-8E5AE6772965}" presName="root" presStyleCnt="0">
        <dgm:presLayoutVars>
          <dgm:chMax/>
          <dgm:chPref/>
        </dgm:presLayoutVars>
      </dgm:prSet>
      <dgm:spPr/>
    </dgm:pt>
    <dgm:pt modelId="{911F3717-AF44-4142-8571-08856758368E}" type="pres">
      <dgm:prSet presAssocID="{5A912A53-028B-4521-9C99-8E5AE6772965}" presName="rootComposite" presStyleCnt="0">
        <dgm:presLayoutVars/>
      </dgm:prSet>
      <dgm:spPr/>
    </dgm:pt>
    <dgm:pt modelId="{E4662C35-64DA-4BC4-B526-B02FDC765686}" type="pres">
      <dgm:prSet presAssocID="{5A912A53-028B-4521-9C99-8E5AE6772965}" presName="ParentAccent" presStyleLbl="alignNode1" presStyleIdx="1" presStyleCnt="2"/>
      <dgm:spPr/>
    </dgm:pt>
    <dgm:pt modelId="{A791C0C5-B8E7-4C03-A23C-AC3F7766B533}" type="pres">
      <dgm:prSet presAssocID="{5A912A53-028B-4521-9C99-8E5AE6772965}" presName="ParentSmallAccent" presStyleLbl="fgAcc1" presStyleIdx="1" presStyleCnt="2"/>
      <dgm:spPr/>
    </dgm:pt>
    <dgm:pt modelId="{234A8FAC-5074-4806-8A5C-9691246774D1}" type="pres">
      <dgm:prSet presAssocID="{5A912A53-028B-4521-9C99-8E5AE6772965}" presName="Parent" presStyleLbl="revTx" presStyleIdx="4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65C24-CC27-4592-8BAD-6B39BB978448}" type="pres">
      <dgm:prSet presAssocID="{5A912A53-028B-4521-9C99-8E5AE6772965}" presName="childShape" presStyleCnt="0">
        <dgm:presLayoutVars>
          <dgm:chMax val="0"/>
          <dgm:chPref val="0"/>
        </dgm:presLayoutVars>
      </dgm:prSet>
      <dgm:spPr/>
    </dgm:pt>
    <dgm:pt modelId="{0596D3EF-5755-4787-A3D7-B9BC34DEE225}" type="pres">
      <dgm:prSet presAssocID="{A013EA1A-F9BD-4548-846F-1F7513AB92A0}" presName="childComposite" presStyleCnt="0">
        <dgm:presLayoutVars>
          <dgm:chMax val="0"/>
          <dgm:chPref val="0"/>
        </dgm:presLayoutVars>
      </dgm:prSet>
      <dgm:spPr/>
    </dgm:pt>
    <dgm:pt modelId="{EA66FF61-901B-4B23-9673-E09F6C4BE203}" type="pres">
      <dgm:prSet presAssocID="{A013EA1A-F9BD-4548-846F-1F7513AB92A0}" presName="ChildAccent" presStyleLbl="solidFgAcc1" presStyleIdx="3" presStyleCnt="5" custLinFactNeighborX="14094" custLinFactNeighborY="-36646"/>
      <dgm:spPr/>
    </dgm:pt>
    <dgm:pt modelId="{25255744-90C6-48F5-9AB3-6CC0AE6F8261}" type="pres">
      <dgm:prSet presAssocID="{A013EA1A-F9BD-4548-846F-1F7513AB92A0}" presName="Child" presStyleLbl="revTx" presStyleIdx="5" presStyleCnt="7" custLinFactNeighborX="820" custLinFactNeighborY="-11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12C8E-C6B7-465E-B403-272AFFE6EEE2}" type="pres">
      <dgm:prSet presAssocID="{764E317F-9679-4080-BD82-75765294D9A6}" presName="childComposite" presStyleCnt="0">
        <dgm:presLayoutVars>
          <dgm:chMax val="0"/>
          <dgm:chPref val="0"/>
        </dgm:presLayoutVars>
      </dgm:prSet>
      <dgm:spPr/>
    </dgm:pt>
    <dgm:pt modelId="{08055307-F553-411F-854A-4A2519D5535A}" type="pres">
      <dgm:prSet presAssocID="{764E317F-9679-4080-BD82-75765294D9A6}" presName="ChildAccent" presStyleLbl="solidFgAcc1" presStyleIdx="4" presStyleCnt="5" custLinFactNeighborX="8457" custLinFactNeighborY="-78929"/>
      <dgm:spPr/>
    </dgm:pt>
    <dgm:pt modelId="{2C7E9FCF-4160-4B07-8178-04853D46ACBA}" type="pres">
      <dgm:prSet presAssocID="{764E317F-9679-4080-BD82-75765294D9A6}" presName="Child" presStyleLbl="revTx" presStyleIdx="6" presStyleCnt="7" custLinFactNeighborX="8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2EB7CC-2AA1-4223-99C1-B939E680A3B3}" srcId="{5693272A-4439-4E92-BF16-6E04FE8040CB}" destId="{9BAEE1E6-25F6-4429-991A-C68F3C8A0AD2}" srcOrd="0" destOrd="0" parTransId="{DEF5955C-F5D5-4DAE-BBB8-24B2D3F480D1}" sibTransId="{4B8D1A20-5669-4A40-8FBF-FE94EF2B5BDF}"/>
    <dgm:cxn modelId="{A5ED4789-B8FF-4EF2-BBB5-6E28412F16FC}" srcId="{9BAEE1E6-25F6-4429-991A-C68F3C8A0AD2}" destId="{14B80D0B-FA52-45F1-B3CE-DB1998A9E0DF}" srcOrd="1" destOrd="0" parTransId="{B4F87D1D-F3B7-4270-9708-72F71CA8844E}" sibTransId="{6C49DF37-B004-4366-89F7-F2D7281F549B}"/>
    <dgm:cxn modelId="{8F0AC57B-90D2-4B80-A5BB-4AEF1C3CBAAE}" type="presOf" srcId="{5693272A-4439-4E92-BF16-6E04FE8040CB}" destId="{4E68F691-5DE0-4A5B-984F-703ACD1108AC}" srcOrd="0" destOrd="0" presId="urn:microsoft.com/office/officeart/2008/layout/SquareAccentList"/>
    <dgm:cxn modelId="{13B8AC06-0123-49A3-BEA0-6F743ECAF705}" type="presOf" srcId="{9BAEE1E6-25F6-4429-991A-C68F3C8A0AD2}" destId="{15D9FFFD-CA69-4BA9-A6D2-DDFB0EB5F5C5}" srcOrd="0" destOrd="0" presId="urn:microsoft.com/office/officeart/2008/layout/SquareAccentList"/>
    <dgm:cxn modelId="{64011EE4-17B3-4BAF-8B8C-B29335B6488A}" type="presOf" srcId="{254D4B7A-FBC5-4729-9D51-8B8079D8D020}" destId="{32D486E0-AA77-48F2-9C51-024AC5A017DC}" srcOrd="0" destOrd="0" presId="urn:microsoft.com/office/officeart/2008/layout/SquareAccentList"/>
    <dgm:cxn modelId="{8F386ED4-1DBF-4A92-9B3F-6F6206FE0613}" type="presOf" srcId="{5A912A53-028B-4521-9C99-8E5AE6772965}" destId="{234A8FAC-5074-4806-8A5C-9691246774D1}" srcOrd="0" destOrd="0" presId="urn:microsoft.com/office/officeart/2008/layout/SquareAccentList"/>
    <dgm:cxn modelId="{8FA863C1-18A8-43F2-80DE-F7B7B8C6ABD2}" srcId="{5693272A-4439-4E92-BF16-6E04FE8040CB}" destId="{5A912A53-028B-4521-9C99-8E5AE6772965}" srcOrd="1" destOrd="0" parTransId="{F16E7AB8-9E10-4BDE-B0CF-1104E3736628}" sibTransId="{A2F85622-67A9-4423-8F88-601B9E4156ED}"/>
    <dgm:cxn modelId="{123BB46C-5639-472B-904D-6427CB42A947}" srcId="{9BAEE1E6-25F6-4429-991A-C68F3C8A0AD2}" destId="{254D4B7A-FBC5-4729-9D51-8B8079D8D020}" srcOrd="2" destOrd="0" parTransId="{AB834044-508A-467B-82BF-0C859A86F4A7}" sibTransId="{242319EF-B993-406A-9C98-CA4519A36AD9}"/>
    <dgm:cxn modelId="{0492A877-4F90-4FE0-AB15-3F76AD9D3F1B}" srcId="{9BAEE1E6-25F6-4429-991A-C68F3C8A0AD2}" destId="{AEF6A1E8-2867-433B-BA87-B579D7974904}" srcOrd="0" destOrd="0" parTransId="{D5A50A93-2CB1-48A9-8786-6E779D84F197}" sibTransId="{40800862-EE87-45BD-887C-4A765830B318}"/>
    <dgm:cxn modelId="{720C2640-7398-4F53-B4B6-8FB6FEB4479E}" type="presOf" srcId="{AEF6A1E8-2867-433B-BA87-B579D7974904}" destId="{2052ECB4-22B5-4EA2-96F3-4C2E89FA70C3}" srcOrd="0" destOrd="0" presId="urn:microsoft.com/office/officeart/2008/layout/SquareAccentList"/>
    <dgm:cxn modelId="{E3EAB83E-E00A-4822-8613-06375B81B895}" srcId="{5A912A53-028B-4521-9C99-8E5AE6772965}" destId="{A013EA1A-F9BD-4548-846F-1F7513AB92A0}" srcOrd="0" destOrd="0" parTransId="{9BCEFC01-36F2-4A40-BD1B-1CFEA60B2CBB}" sibTransId="{261B3DC5-670E-4B31-99B5-0B08510A0A65}"/>
    <dgm:cxn modelId="{3C15C7E4-BD2A-4944-A1BB-DCDBA87C40AD}" type="presOf" srcId="{764E317F-9679-4080-BD82-75765294D9A6}" destId="{2C7E9FCF-4160-4B07-8178-04853D46ACBA}" srcOrd="0" destOrd="0" presId="urn:microsoft.com/office/officeart/2008/layout/SquareAccentList"/>
    <dgm:cxn modelId="{7B4A71EE-4A3E-46A4-BBF4-41DF43A6B95B}" srcId="{5A912A53-028B-4521-9C99-8E5AE6772965}" destId="{764E317F-9679-4080-BD82-75765294D9A6}" srcOrd="1" destOrd="0" parTransId="{E506E2D7-0EAD-4EF3-84EE-8648D24E78B0}" sibTransId="{B6317800-AE0D-4B95-BA01-C6309E864AAD}"/>
    <dgm:cxn modelId="{9775983F-5626-47D8-B896-AA59697CEDDC}" type="presOf" srcId="{14B80D0B-FA52-45F1-B3CE-DB1998A9E0DF}" destId="{8E73AA28-9FBB-4020-A17F-850BB81EFA26}" srcOrd="0" destOrd="0" presId="urn:microsoft.com/office/officeart/2008/layout/SquareAccentList"/>
    <dgm:cxn modelId="{3514C897-14D9-497F-A6CF-97B8AB6AC5F9}" type="presOf" srcId="{A013EA1A-F9BD-4548-846F-1F7513AB92A0}" destId="{25255744-90C6-48F5-9AB3-6CC0AE6F8261}" srcOrd="0" destOrd="0" presId="urn:microsoft.com/office/officeart/2008/layout/SquareAccentList"/>
    <dgm:cxn modelId="{5D4AA8CB-3D87-48A6-957B-23AAA7778504}" type="presParOf" srcId="{4E68F691-5DE0-4A5B-984F-703ACD1108AC}" destId="{A041A3AB-25D2-416B-9197-A541E7E0248D}" srcOrd="0" destOrd="0" presId="urn:microsoft.com/office/officeart/2008/layout/SquareAccentList"/>
    <dgm:cxn modelId="{42CEEA5C-51A9-4EFD-8357-91AD45FF5176}" type="presParOf" srcId="{A041A3AB-25D2-416B-9197-A541E7E0248D}" destId="{C36E32A2-1473-45CF-9214-70E106F81D00}" srcOrd="0" destOrd="0" presId="urn:microsoft.com/office/officeart/2008/layout/SquareAccentList"/>
    <dgm:cxn modelId="{A77D5011-3A44-4F1E-AE64-7D0A610A231F}" type="presParOf" srcId="{C36E32A2-1473-45CF-9214-70E106F81D00}" destId="{2E5979D6-CC90-4BB3-B55F-2452D80AEE9D}" srcOrd="0" destOrd="0" presId="urn:microsoft.com/office/officeart/2008/layout/SquareAccentList"/>
    <dgm:cxn modelId="{EBD42FA3-E808-42C7-91B0-50D800F6977F}" type="presParOf" srcId="{C36E32A2-1473-45CF-9214-70E106F81D00}" destId="{0EBF3C56-3186-41C5-9912-BB64F852FFA4}" srcOrd="1" destOrd="0" presId="urn:microsoft.com/office/officeart/2008/layout/SquareAccentList"/>
    <dgm:cxn modelId="{2E8BA14D-144F-4DA7-A845-D50FF87E645C}" type="presParOf" srcId="{C36E32A2-1473-45CF-9214-70E106F81D00}" destId="{15D9FFFD-CA69-4BA9-A6D2-DDFB0EB5F5C5}" srcOrd="2" destOrd="0" presId="urn:microsoft.com/office/officeart/2008/layout/SquareAccentList"/>
    <dgm:cxn modelId="{F10098B8-A79F-4053-99F2-3A58E5056520}" type="presParOf" srcId="{A041A3AB-25D2-416B-9197-A541E7E0248D}" destId="{79F8E3CA-F0C2-4C22-87D3-4DDD0757F8CF}" srcOrd="1" destOrd="0" presId="urn:microsoft.com/office/officeart/2008/layout/SquareAccentList"/>
    <dgm:cxn modelId="{D4E4DF3E-8820-471A-A390-8DD4B40ADFF3}" type="presParOf" srcId="{79F8E3CA-F0C2-4C22-87D3-4DDD0757F8CF}" destId="{A38D342D-86C1-49B0-B619-840960FE850D}" srcOrd="0" destOrd="0" presId="urn:microsoft.com/office/officeart/2008/layout/SquareAccentList"/>
    <dgm:cxn modelId="{8B2078A9-FA2C-4A34-AD4A-94802698EF16}" type="presParOf" srcId="{A38D342D-86C1-49B0-B619-840960FE850D}" destId="{F7AC87D7-88A9-4ECF-A86C-C80E7AFB083D}" srcOrd="0" destOrd="0" presId="urn:microsoft.com/office/officeart/2008/layout/SquareAccentList"/>
    <dgm:cxn modelId="{E1AE8976-998F-4F1A-9E62-8C733BC1AD9A}" type="presParOf" srcId="{A38D342D-86C1-49B0-B619-840960FE850D}" destId="{2052ECB4-22B5-4EA2-96F3-4C2E89FA70C3}" srcOrd="1" destOrd="0" presId="urn:microsoft.com/office/officeart/2008/layout/SquareAccentList"/>
    <dgm:cxn modelId="{C2DEE7B4-3C37-4F8A-91B3-BCBA31D60130}" type="presParOf" srcId="{79F8E3CA-F0C2-4C22-87D3-4DDD0757F8CF}" destId="{8F6F380C-3692-4213-BCEB-FE294BD9CAB1}" srcOrd="1" destOrd="0" presId="urn:microsoft.com/office/officeart/2008/layout/SquareAccentList"/>
    <dgm:cxn modelId="{CBC72AF0-7784-4F00-93FD-05C19A274422}" type="presParOf" srcId="{8F6F380C-3692-4213-BCEB-FE294BD9CAB1}" destId="{DEE1B058-0858-47A6-8166-83180D538E4D}" srcOrd="0" destOrd="0" presId="urn:microsoft.com/office/officeart/2008/layout/SquareAccentList"/>
    <dgm:cxn modelId="{99B77B48-5ECC-475C-93F6-527059DBDE39}" type="presParOf" srcId="{8F6F380C-3692-4213-BCEB-FE294BD9CAB1}" destId="{8E73AA28-9FBB-4020-A17F-850BB81EFA26}" srcOrd="1" destOrd="0" presId="urn:microsoft.com/office/officeart/2008/layout/SquareAccentList"/>
    <dgm:cxn modelId="{C7C1E851-5C17-4399-979D-F7C39C7E2F32}" type="presParOf" srcId="{79F8E3CA-F0C2-4C22-87D3-4DDD0757F8CF}" destId="{96254CB6-9B94-48C1-9A74-AD5057784FE0}" srcOrd="2" destOrd="0" presId="urn:microsoft.com/office/officeart/2008/layout/SquareAccentList"/>
    <dgm:cxn modelId="{D5292BB9-FE29-4848-93A9-C27E136BCF1C}" type="presParOf" srcId="{96254CB6-9B94-48C1-9A74-AD5057784FE0}" destId="{A51E15B0-853B-4EC0-8EF2-825A108B83CB}" srcOrd="0" destOrd="0" presId="urn:microsoft.com/office/officeart/2008/layout/SquareAccentList"/>
    <dgm:cxn modelId="{EFA27101-63A3-4AA6-8388-6D48701AC3B7}" type="presParOf" srcId="{96254CB6-9B94-48C1-9A74-AD5057784FE0}" destId="{32D486E0-AA77-48F2-9C51-024AC5A017DC}" srcOrd="1" destOrd="0" presId="urn:microsoft.com/office/officeart/2008/layout/SquareAccentList"/>
    <dgm:cxn modelId="{750CD9BA-D598-48D6-91DF-E0D6BB86F183}" type="presParOf" srcId="{4E68F691-5DE0-4A5B-984F-703ACD1108AC}" destId="{7A09D2E2-C6FB-45DB-AD24-B95EF18D530A}" srcOrd="1" destOrd="0" presId="urn:microsoft.com/office/officeart/2008/layout/SquareAccentList"/>
    <dgm:cxn modelId="{4462FEDD-D4C5-421E-A6BD-DBB7D7247D7A}" type="presParOf" srcId="{7A09D2E2-C6FB-45DB-AD24-B95EF18D530A}" destId="{911F3717-AF44-4142-8571-08856758368E}" srcOrd="0" destOrd="0" presId="urn:microsoft.com/office/officeart/2008/layout/SquareAccentList"/>
    <dgm:cxn modelId="{1297EEAB-21BB-4F62-BFA9-89CC0A8E1CF5}" type="presParOf" srcId="{911F3717-AF44-4142-8571-08856758368E}" destId="{E4662C35-64DA-4BC4-B526-B02FDC765686}" srcOrd="0" destOrd="0" presId="urn:microsoft.com/office/officeart/2008/layout/SquareAccentList"/>
    <dgm:cxn modelId="{AE78A016-29E9-41CC-9657-83EA1D7754F4}" type="presParOf" srcId="{911F3717-AF44-4142-8571-08856758368E}" destId="{A791C0C5-B8E7-4C03-A23C-AC3F7766B533}" srcOrd="1" destOrd="0" presId="urn:microsoft.com/office/officeart/2008/layout/SquareAccentList"/>
    <dgm:cxn modelId="{DFF9685D-72FB-4B9E-B1B5-1FA17700E129}" type="presParOf" srcId="{911F3717-AF44-4142-8571-08856758368E}" destId="{234A8FAC-5074-4806-8A5C-9691246774D1}" srcOrd="2" destOrd="0" presId="urn:microsoft.com/office/officeart/2008/layout/SquareAccentList"/>
    <dgm:cxn modelId="{90D8C8B7-AD21-4047-BF03-4D1E4027ECF5}" type="presParOf" srcId="{7A09D2E2-C6FB-45DB-AD24-B95EF18D530A}" destId="{D8D65C24-CC27-4592-8BAD-6B39BB978448}" srcOrd="1" destOrd="0" presId="urn:microsoft.com/office/officeart/2008/layout/SquareAccentList"/>
    <dgm:cxn modelId="{F880CDC9-D2B6-4378-81D2-D6B21FA441EA}" type="presParOf" srcId="{D8D65C24-CC27-4592-8BAD-6B39BB978448}" destId="{0596D3EF-5755-4787-A3D7-B9BC34DEE225}" srcOrd="0" destOrd="0" presId="urn:microsoft.com/office/officeart/2008/layout/SquareAccentList"/>
    <dgm:cxn modelId="{60A50B48-DD46-429E-9C8F-5BCE83E0CC14}" type="presParOf" srcId="{0596D3EF-5755-4787-A3D7-B9BC34DEE225}" destId="{EA66FF61-901B-4B23-9673-E09F6C4BE203}" srcOrd="0" destOrd="0" presId="urn:microsoft.com/office/officeart/2008/layout/SquareAccentList"/>
    <dgm:cxn modelId="{45C596C4-3D08-49BD-BBB5-2F020ACF0232}" type="presParOf" srcId="{0596D3EF-5755-4787-A3D7-B9BC34DEE225}" destId="{25255744-90C6-48F5-9AB3-6CC0AE6F8261}" srcOrd="1" destOrd="0" presId="urn:microsoft.com/office/officeart/2008/layout/SquareAccentList"/>
    <dgm:cxn modelId="{1210BD4B-1105-4A2B-A2C1-76F0FB6AD668}" type="presParOf" srcId="{D8D65C24-CC27-4592-8BAD-6B39BB978448}" destId="{13A12C8E-C6B7-465E-B403-272AFFE6EEE2}" srcOrd="1" destOrd="0" presId="urn:microsoft.com/office/officeart/2008/layout/SquareAccentList"/>
    <dgm:cxn modelId="{22088470-AE3C-4933-96DF-D5123B60228F}" type="presParOf" srcId="{13A12C8E-C6B7-465E-B403-272AFFE6EEE2}" destId="{08055307-F553-411F-854A-4A2519D5535A}" srcOrd="0" destOrd="0" presId="urn:microsoft.com/office/officeart/2008/layout/SquareAccentList"/>
    <dgm:cxn modelId="{CEDEEE30-7492-4939-BBE7-2581C10C488F}" type="presParOf" srcId="{13A12C8E-C6B7-465E-B403-272AFFE6EEE2}" destId="{2C7E9FCF-4160-4B07-8178-04853D46ACBA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FE0A24-5829-4A1B-B0A1-FFA09C6DB48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5874E8-5056-47E6-A29E-389A1DCB0BBF}">
      <dgm:prSet phldrT="[Текст]"/>
      <dgm:spPr/>
      <dgm:t>
        <a:bodyPr/>
        <a:lstStyle/>
        <a:p>
          <a:r>
            <a:rPr lang="ru-RU" u="sng" dirty="0" smtClean="0"/>
            <a:t>Планируемые к принятию законопроекты</a:t>
          </a:r>
          <a:endParaRPr lang="ru-RU" u="sng" dirty="0"/>
        </a:p>
      </dgm:t>
    </dgm:pt>
    <dgm:pt modelId="{27DD276F-9BA7-44E8-B3CE-D9828165F8FA}" type="parTrans" cxnId="{5B083922-4CA2-4503-AD64-872340654270}">
      <dgm:prSet/>
      <dgm:spPr/>
      <dgm:t>
        <a:bodyPr/>
        <a:lstStyle/>
        <a:p>
          <a:endParaRPr lang="ru-RU"/>
        </a:p>
      </dgm:t>
    </dgm:pt>
    <dgm:pt modelId="{4D12BE9C-E9DB-4217-9EBC-D208FC033978}" type="sibTrans" cxnId="{5B083922-4CA2-4503-AD64-872340654270}">
      <dgm:prSet/>
      <dgm:spPr/>
      <dgm:t>
        <a:bodyPr/>
        <a:lstStyle/>
        <a:p>
          <a:endParaRPr lang="ru-RU"/>
        </a:p>
      </dgm:t>
    </dgm:pt>
    <dgm:pt modelId="{5996CDAC-4506-4B3D-8847-A57F66C04F94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«О внесении изменений в отдельные законодательные акты Российской Федерации в части установления федеральных стандартов надежности, качества и энергетической эффективности услуг в сфере электроснабжения (услуг по передаче и сбыту электрической энергии)»</a:t>
          </a:r>
        </a:p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-</a:t>
          </a:r>
        </a:p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Проект устанавливает систему обязательных стандартов обслуживания потребителей соответствующих услуг и санкции за их неисполнение.</a:t>
          </a:r>
          <a:endParaRPr lang="ru-RU" b="1" dirty="0">
            <a:solidFill>
              <a:schemeClr val="bg1"/>
            </a:solidFill>
          </a:endParaRPr>
        </a:p>
      </dgm:t>
    </dgm:pt>
    <dgm:pt modelId="{74BC9FC2-27B8-4015-934D-D0FCBF766E13}" type="parTrans" cxnId="{6D17A1BC-EBC9-414A-8542-D95043D15048}">
      <dgm:prSet/>
      <dgm:spPr/>
      <dgm:t>
        <a:bodyPr/>
        <a:lstStyle/>
        <a:p>
          <a:endParaRPr lang="ru-RU"/>
        </a:p>
      </dgm:t>
    </dgm:pt>
    <dgm:pt modelId="{31A85DED-EC40-4F58-967E-F878DE44BFD3}" type="sibTrans" cxnId="{6D17A1BC-EBC9-414A-8542-D95043D15048}">
      <dgm:prSet/>
      <dgm:spPr/>
      <dgm:t>
        <a:bodyPr/>
        <a:lstStyle/>
        <a:p>
          <a:endParaRPr lang="ru-RU"/>
        </a:p>
      </dgm:t>
    </dgm:pt>
    <dgm:pt modelId="{39F419FB-49B9-4587-B189-A37735F98D53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«О внесении изменений в Федеральный закон «Об электроэнергетике» </a:t>
          </a:r>
        </a:p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-</a:t>
          </a:r>
        </a:p>
        <a:p>
          <a:r>
            <a:rPr lang="ru-RU" b="1" dirty="0" smtClean="0">
              <a:solidFill>
                <a:schemeClr val="bg1"/>
              </a:solidFill>
              <a:latin typeface="Times New Roman"/>
              <a:ea typeface="+mn-ea"/>
              <a:cs typeface="+mn-cs"/>
            </a:rPr>
            <a:t>Проект определяет взаимоотношения потребителей, сетевых компаний и гарантирующих поставщиков, устанавливает порядок определения проблемы бесхозяйных сетей, уточняет полномочия Правительства Российской Федерации в сфере электроэнергетики.</a:t>
          </a:r>
          <a:endParaRPr lang="ru-RU" b="1" dirty="0"/>
        </a:p>
      </dgm:t>
    </dgm:pt>
    <dgm:pt modelId="{E42D09C1-4330-4289-8A69-AB7E2846FA69}" type="sibTrans" cxnId="{97180AD0-7D70-4DCA-B71D-33C597123331}">
      <dgm:prSet/>
      <dgm:spPr/>
      <dgm:t>
        <a:bodyPr/>
        <a:lstStyle/>
        <a:p>
          <a:endParaRPr lang="ru-RU"/>
        </a:p>
      </dgm:t>
    </dgm:pt>
    <dgm:pt modelId="{039EB528-C9A9-45F5-9823-1437B921CA18}" type="parTrans" cxnId="{97180AD0-7D70-4DCA-B71D-33C597123331}">
      <dgm:prSet/>
      <dgm:spPr/>
      <dgm:t>
        <a:bodyPr/>
        <a:lstStyle/>
        <a:p>
          <a:endParaRPr lang="ru-RU"/>
        </a:p>
      </dgm:t>
    </dgm:pt>
    <dgm:pt modelId="{6DF647AF-2970-4956-81DD-16A52B8BEA7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«О внесении изменений в ФЗ «Об электроэнергетике»  (в части упрощения процедуры введения ограничения режима энергопотребления на территориях отдельных частей ценовых зон оптового рынка электрической энергии (мощности))</a:t>
          </a:r>
        </a:p>
        <a:p>
          <a:pPr>
            <a:spcAft>
              <a:spcPts val="0"/>
            </a:spcAft>
          </a:pPr>
          <a:r>
            <a:rPr lang="ru-RU" sz="800" b="1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>
            <a:spcAft>
              <a:spcPct val="35000"/>
            </a:spcAft>
          </a:pP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Проект предусматривает расширение прав гарантирующего поставщика электрической энергии по введению на отдельных территориях режима ограничения (прекращения) подачи электрической энергии покупателям (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энергосбытовым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 организациям и исполнителям коммунальных услуг) в случае ненадлежащего исполнения ими обязанностей по оплате электрической энергии.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06388603-581A-49D3-B6F0-67D442C2A650}" type="parTrans" cxnId="{8EF10E1A-DC81-4CC4-A508-08FB2420BA45}">
      <dgm:prSet/>
      <dgm:spPr/>
      <dgm:t>
        <a:bodyPr/>
        <a:lstStyle/>
        <a:p>
          <a:endParaRPr lang="ru-RU"/>
        </a:p>
      </dgm:t>
    </dgm:pt>
    <dgm:pt modelId="{3D481F23-1F32-458E-99A8-8C9840B3FB94}" type="sibTrans" cxnId="{8EF10E1A-DC81-4CC4-A508-08FB2420BA45}">
      <dgm:prSet/>
      <dgm:spPr/>
      <dgm:t>
        <a:bodyPr/>
        <a:lstStyle/>
        <a:p>
          <a:endParaRPr lang="ru-RU"/>
        </a:p>
      </dgm:t>
    </dgm:pt>
    <dgm:pt modelId="{0D539917-5884-4168-AEB5-47FC5A66FF66}" type="pres">
      <dgm:prSet presAssocID="{9CFE0A24-5829-4A1B-B0A1-FFA09C6DB48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A60AD-BD1B-48E1-8B03-AC1FD2D80B51}" type="pres">
      <dgm:prSet presAssocID="{9CFE0A24-5829-4A1B-B0A1-FFA09C6DB486}" presName="matrix" presStyleCnt="0"/>
      <dgm:spPr/>
    </dgm:pt>
    <dgm:pt modelId="{3B4AC81A-1721-431D-887F-0129939931CB}" type="pres">
      <dgm:prSet presAssocID="{9CFE0A24-5829-4A1B-B0A1-FFA09C6DB486}" presName="tile1" presStyleLbl="node1" presStyleIdx="0" presStyleCnt="4"/>
      <dgm:spPr/>
      <dgm:t>
        <a:bodyPr/>
        <a:lstStyle/>
        <a:p>
          <a:endParaRPr lang="ru-RU"/>
        </a:p>
      </dgm:t>
    </dgm:pt>
    <dgm:pt modelId="{C0BB4F69-7B63-4981-81E1-47F886E7E827}" type="pres">
      <dgm:prSet presAssocID="{9CFE0A24-5829-4A1B-B0A1-FFA09C6DB48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CF9B0-3182-4804-B8F1-C60FD7B9B11C}" type="pres">
      <dgm:prSet presAssocID="{9CFE0A24-5829-4A1B-B0A1-FFA09C6DB486}" presName="tile2" presStyleLbl="node1" presStyleIdx="1" presStyleCnt="4"/>
      <dgm:spPr/>
      <dgm:t>
        <a:bodyPr/>
        <a:lstStyle/>
        <a:p>
          <a:endParaRPr lang="ru-RU"/>
        </a:p>
      </dgm:t>
    </dgm:pt>
    <dgm:pt modelId="{ED1FE123-0AE0-4465-B959-C9296382371B}" type="pres">
      <dgm:prSet presAssocID="{9CFE0A24-5829-4A1B-B0A1-FFA09C6DB48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7C303-222C-4DCE-954C-E138C1E94D35}" type="pres">
      <dgm:prSet presAssocID="{9CFE0A24-5829-4A1B-B0A1-FFA09C6DB486}" presName="tile3" presStyleLbl="node1" presStyleIdx="2" presStyleCnt="4"/>
      <dgm:spPr/>
      <dgm:t>
        <a:bodyPr/>
        <a:lstStyle/>
        <a:p>
          <a:endParaRPr lang="ru-RU"/>
        </a:p>
      </dgm:t>
    </dgm:pt>
    <dgm:pt modelId="{5C756872-0FBA-4700-9C13-67078F5BA38C}" type="pres">
      <dgm:prSet presAssocID="{9CFE0A24-5829-4A1B-B0A1-FFA09C6DB48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522AD-883F-4EF6-9B02-1C3F4F6EA3F4}" type="pres">
      <dgm:prSet presAssocID="{9CFE0A24-5829-4A1B-B0A1-FFA09C6DB486}" presName="tile4" presStyleLbl="node1" presStyleIdx="3" presStyleCnt="4"/>
      <dgm:spPr>
        <a:prstGeom prst="actionButtonBlank">
          <a:avLst/>
        </a:prstGeom>
      </dgm:spPr>
      <dgm:t>
        <a:bodyPr/>
        <a:lstStyle/>
        <a:p>
          <a:endParaRPr lang="ru-RU"/>
        </a:p>
      </dgm:t>
    </dgm:pt>
    <dgm:pt modelId="{95D6E6A6-C4F7-4032-B8BD-53423F39E107}" type="pres">
      <dgm:prSet presAssocID="{9CFE0A24-5829-4A1B-B0A1-FFA09C6DB48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0A225-6DE7-448A-AFCA-9EB6770C254E}" type="pres">
      <dgm:prSet presAssocID="{9CFE0A24-5829-4A1B-B0A1-FFA09C6DB48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7180AD0-7D70-4DCA-B71D-33C597123331}" srcId="{C55874E8-5056-47E6-A29E-389A1DCB0BBF}" destId="{39F419FB-49B9-4587-B189-A37735F98D53}" srcOrd="1" destOrd="0" parTransId="{039EB528-C9A9-45F5-9823-1437B921CA18}" sibTransId="{E42D09C1-4330-4289-8A69-AB7E2846FA69}"/>
    <dgm:cxn modelId="{3515314B-52BF-4ACD-8742-A27D623D6040}" type="presOf" srcId="{39F419FB-49B9-4587-B189-A37735F98D53}" destId="{53ACF9B0-3182-4804-B8F1-C60FD7B9B11C}" srcOrd="0" destOrd="0" presId="urn:microsoft.com/office/officeart/2005/8/layout/matrix1"/>
    <dgm:cxn modelId="{6D17A1BC-EBC9-414A-8542-D95043D15048}" srcId="{C55874E8-5056-47E6-A29E-389A1DCB0BBF}" destId="{5996CDAC-4506-4B3D-8847-A57F66C04F94}" srcOrd="0" destOrd="0" parTransId="{74BC9FC2-27B8-4015-934D-D0FCBF766E13}" sibTransId="{31A85DED-EC40-4F58-967E-F878DE44BFD3}"/>
    <dgm:cxn modelId="{FF998E66-F802-40F4-9CC4-C045409DD9CF}" type="presOf" srcId="{39F419FB-49B9-4587-B189-A37735F98D53}" destId="{ED1FE123-0AE0-4465-B959-C9296382371B}" srcOrd="1" destOrd="0" presId="urn:microsoft.com/office/officeart/2005/8/layout/matrix1"/>
    <dgm:cxn modelId="{9809A00B-DB8D-4367-89D0-70AFA1EA1559}" type="presOf" srcId="{5996CDAC-4506-4B3D-8847-A57F66C04F94}" destId="{C0BB4F69-7B63-4981-81E1-47F886E7E827}" srcOrd="1" destOrd="0" presId="urn:microsoft.com/office/officeart/2005/8/layout/matrix1"/>
    <dgm:cxn modelId="{77C3C062-4F19-4531-995C-5AA292C8529B}" type="presOf" srcId="{5996CDAC-4506-4B3D-8847-A57F66C04F94}" destId="{3B4AC81A-1721-431D-887F-0129939931CB}" srcOrd="0" destOrd="0" presId="urn:microsoft.com/office/officeart/2005/8/layout/matrix1"/>
    <dgm:cxn modelId="{DA61BD15-EEC0-45DB-AB8C-4D81749A8982}" type="presOf" srcId="{9CFE0A24-5829-4A1B-B0A1-FFA09C6DB486}" destId="{0D539917-5884-4168-AEB5-47FC5A66FF66}" srcOrd="0" destOrd="0" presId="urn:microsoft.com/office/officeart/2005/8/layout/matrix1"/>
    <dgm:cxn modelId="{66211EB6-660C-44EE-BA26-CEF2E3222E94}" type="presOf" srcId="{C55874E8-5056-47E6-A29E-389A1DCB0BBF}" destId="{20C0A225-6DE7-448A-AFCA-9EB6770C254E}" srcOrd="0" destOrd="0" presId="urn:microsoft.com/office/officeart/2005/8/layout/matrix1"/>
    <dgm:cxn modelId="{FE01A806-393F-4E16-83DB-7147F9DFA5D5}" type="presOf" srcId="{6DF647AF-2970-4956-81DD-16A52B8BEA7D}" destId="{9EC7C303-222C-4DCE-954C-E138C1E94D35}" srcOrd="0" destOrd="0" presId="urn:microsoft.com/office/officeart/2005/8/layout/matrix1"/>
    <dgm:cxn modelId="{0829641F-073B-4E41-872D-E2414BE8CE69}" type="presOf" srcId="{6DF647AF-2970-4956-81DD-16A52B8BEA7D}" destId="{5C756872-0FBA-4700-9C13-67078F5BA38C}" srcOrd="1" destOrd="0" presId="urn:microsoft.com/office/officeart/2005/8/layout/matrix1"/>
    <dgm:cxn modelId="{5B083922-4CA2-4503-AD64-872340654270}" srcId="{9CFE0A24-5829-4A1B-B0A1-FFA09C6DB486}" destId="{C55874E8-5056-47E6-A29E-389A1DCB0BBF}" srcOrd="0" destOrd="0" parTransId="{27DD276F-9BA7-44E8-B3CE-D9828165F8FA}" sibTransId="{4D12BE9C-E9DB-4217-9EBC-D208FC033978}"/>
    <dgm:cxn modelId="{8EF10E1A-DC81-4CC4-A508-08FB2420BA45}" srcId="{C55874E8-5056-47E6-A29E-389A1DCB0BBF}" destId="{6DF647AF-2970-4956-81DD-16A52B8BEA7D}" srcOrd="2" destOrd="0" parTransId="{06388603-581A-49D3-B6F0-67D442C2A650}" sibTransId="{3D481F23-1F32-458E-99A8-8C9840B3FB94}"/>
    <dgm:cxn modelId="{F178668B-1468-499D-B8F3-6E60F10FEA95}" type="presParOf" srcId="{0D539917-5884-4168-AEB5-47FC5A66FF66}" destId="{044A60AD-BD1B-48E1-8B03-AC1FD2D80B51}" srcOrd="0" destOrd="0" presId="urn:microsoft.com/office/officeart/2005/8/layout/matrix1"/>
    <dgm:cxn modelId="{5CF7FC78-6A97-46F5-8D3D-18DA1A706550}" type="presParOf" srcId="{044A60AD-BD1B-48E1-8B03-AC1FD2D80B51}" destId="{3B4AC81A-1721-431D-887F-0129939931CB}" srcOrd="0" destOrd="0" presId="urn:microsoft.com/office/officeart/2005/8/layout/matrix1"/>
    <dgm:cxn modelId="{2277D4EB-C53D-4E65-A90A-AFDD71E7FCED}" type="presParOf" srcId="{044A60AD-BD1B-48E1-8B03-AC1FD2D80B51}" destId="{C0BB4F69-7B63-4981-81E1-47F886E7E827}" srcOrd="1" destOrd="0" presId="urn:microsoft.com/office/officeart/2005/8/layout/matrix1"/>
    <dgm:cxn modelId="{BBB4A5E5-F85C-4D60-AF75-C738D731085B}" type="presParOf" srcId="{044A60AD-BD1B-48E1-8B03-AC1FD2D80B51}" destId="{53ACF9B0-3182-4804-B8F1-C60FD7B9B11C}" srcOrd="2" destOrd="0" presId="urn:microsoft.com/office/officeart/2005/8/layout/matrix1"/>
    <dgm:cxn modelId="{0C39411F-CA18-4ECE-93B5-B3B01EAF2635}" type="presParOf" srcId="{044A60AD-BD1B-48E1-8B03-AC1FD2D80B51}" destId="{ED1FE123-0AE0-4465-B959-C9296382371B}" srcOrd="3" destOrd="0" presId="urn:microsoft.com/office/officeart/2005/8/layout/matrix1"/>
    <dgm:cxn modelId="{2072B19C-AD31-4CFD-8A5C-28358CA61A2F}" type="presParOf" srcId="{044A60AD-BD1B-48E1-8B03-AC1FD2D80B51}" destId="{9EC7C303-222C-4DCE-954C-E138C1E94D35}" srcOrd="4" destOrd="0" presId="urn:microsoft.com/office/officeart/2005/8/layout/matrix1"/>
    <dgm:cxn modelId="{DB83D8A6-0927-47C5-B711-A9B86E18EAF0}" type="presParOf" srcId="{044A60AD-BD1B-48E1-8B03-AC1FD2D80B51}" destId="{5C756872-0FBA-4700-9C13-67078F5BA38C}" srcOrd="5" destOrd="0" presId="urn:microsoft.com/office/officeart/2005/8/layout/matrix1"/>
    <dgm:cxn modelId="{E5A6B11F-B389-4963-878F-918B13DFC9DF}" type="presParOf" srcId="{044A60AD-BD1B-48E1-8B03-AC1FD2D80B51}" destId="{555522AD-883F-4EF6-9B02-1C3F4F6EA3F4}" srcOrd="6" destOrd="0" presId="urn:microsoft.com/office/officeart/2005/8/layout/matrix1"/>
    <dgm:cxn modelId="{B9B23663-9D1D-4999-A4DB-CA117C67E15A}" type="presParOf" srcId="{044A60AD-BD1B-48E1-8B03-AC1FD2D80B51}" destId="{95D6E6A6-C4F7-4032-B8BD-53423F39E107}" srcOrd="7" destOrd="0" presId="urn:microsoft.com/office/officeart/2005/8/layout/matrix1"/>
    <dgm:cxn modelId="{7CC81BB4-5D71-4A74-AE55-767EEED70003}" type="presParOf" srcId="{0D539917-5884-4168-AEB5-47FC5A66FF66}" destId="{20C0A225-6DE7-448A-AFCA-9EB6770C254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F24BBD-8407-4C73-BA3E-6DCFD326F446}">
      <dsp:nvSpPr>
        <dsp:cNvPr id="0" name=""/>
        <dsp:cNvSpPr/>
      </dsp:nvSpPr>
      <dsp:spPr>
        <a:xfrm>
          <a:off x="0" y="0"/>
          <a:ext cx="2924309" cy="1661859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9A6C56A-06E7-47FE-9621-12C397DE1EB9}">
      <dsp:nvSpPr>
        <dsp:cNvPr id="0" name=""/>
        <dsp:cNvSpPr/>
      </dsp:nvSpPr>
      <dsp:spPr>
        <a:xfrm>
          <a:off x="200534" y="455249"/>
          <a:ext cx="2924309" cy="1661859"/>
        </a:xfrm>
        <a:prstGeom prst="roundRect">
          <a:avLst>
            <a:gd name="adj" fmla="val 10000"/>
          </a:avLst>
        </a:prstGeom>
        <a:solidFill>
          <a:srgbClr val="2A266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Проверено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536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предприятий и субъектов электроэнергетики</a:t>
          </a:r>
          <a:endParaRPr lang="ru-RU" sz="18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533 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из них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получили паспорта готовности к работе в отопительный сезон</a:t>
          </a:r>
          <a:endParaRPr lang="ru-RU" sz="1400" kern="1200" dirty="0"/>
        </a:p>
      </dsp:txBody>
      <dsp:txXfrm>
        <a:off x="200534" y="455249"/>
        <a:ext cx="2924309" cy="1661859"/>
      </dsp:txXfrm>
    </dsp:sp>
    <dsp:sp modelId="{343005F0-E951-4BFD-AC6E-558195FB4E76}">
      <dsp:nvSpPr>
        <dsp:cNvPr id="0" name=""/>
        <dsp:cNvSpPr/>
      </dsp:nvSpPr>
      <dsp:spPr>
        <a:xfrm>
          <a:off x="3530898" y="840837"/>
          <a:ext cx="564437" cy="7026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30898" y="840837"/>
        <a:ext cx="564437" cy="702670"/>
      </dsp:txXfrm>
    </dsp:sp>
    <dsp:sp modelId="{F9726382-C820-46CC-B66F-D80A4A0649EC}">
      <dsp:nvSpPr>
        <dsp:cNvPr id="0" name=""/>
        <dsp:cNvSpPr/>
      </dsp:nvSpPr>
      <dsp:spPr>
        <a:xfrm>
          <a:off x="4536986" y="0"/>
          <a:ext cx="2924309" cy="1661859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FD98580-5D4F-4671-B0E7-CFB0C4BA4342}">
      <dsp:nvSpPr>
        <dsp:cNvPr id="0" name=""/>
        <dsp:cNvSpPr/>
      </dsp:nvSpPr>
      <dsp:spPr>
        <a:xfrm>
          <a:off x="4417998" y="443965"/>
          <a:ext cx="2924309" cy="1661859"/>
        </a:xfrm>
        <a:prstGeom prst="roundRect">
          <a:avLst>
            <a:gd name="adj" fmla="val 10000"/>
          </a:avLst>
        </a:prstGeom>
        <a:solidFill>
          <a:srgbClr val="2A266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Комиссии Минэнерго России проверили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59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энергокомпаний</a:t>
          </a:r>
          <a:endParaRPr lang="ru-RU" sz="18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58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энергокомпаний получили паспорта готовности к работе в отопительный сезон </a:t>
          </a:r>
          <a:endParaRPr lang="ru-RU" sz="1400" kern="1200" dirty="0"/>
        </a:p>
      </dsp:txBody>
      <dsp:txXfrm>
        <a:off x="4417998" y="443965"/>
        <a:ext cx="2924309" cy="16618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CF4898-1D3B-4CF8-95F9-2024121FD773}">
      <dsp:nvSpPr>
        <dsp:cNvPr id="0" name=""/>
        <dsp:cNvSpPr/>
      </dsp:nvSpPr>
      <dsp:spPr>
        <a:xfrm>
          <a:off x="0" y="0"/>
          <a:ext cx="9144000" cy="5461000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4238343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01.01.2012 – Прекращение действия договора на поставку угля для  ОАО «СИБЭКО» г.Новосибирск и </a:t>
          </a:r>
          <a:r>
            <a:rPr lang="ru-RU" sz="1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Бийской</a:t>
          </a: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ТЭЦ-1 и прекращение отгрузки угля                                        ОАО «УК </a:t>
          </a:r>
          <a:r>
            <a:rPr lang="ru-RU" sz="1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Кузбассразрезуголь</a:t>
          </a: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для топливообеспечения электростанций</a:t>
          </a:r>
          <a:r>
            <a:rPr lang="en-US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9144000" cy="5461000"/>
      </dsp:txXfrm>
    </dsp:sp>
    <dsp:sp modelId="{FC367EC0-DCE7-4A8A-B455-45D7124CD134}">
      <dsp:nvSpPr>
        <dsp:cNvPr id="0" name=""/>
        <dsp:cNvSpPr/>
      </dsp:nvSpPr>
      <dsp:spPr>
        <a:xfrm>
          <a:off x="228600" y="1365250"/>
          <a:ext cx="1371600" cy="1243124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Фактические запасы топлива на 01.01.2012:</a:t>
          </a:r>
          <a:endParaRPr lang="ru-RU" sz="1200" b="1" kern="1200" dirty="0"/>
        </a:p>
      </dsp:txBody>
      <dsp:txXfrm>
        <a:off x="228600" y="1365250"/>
        <a:ext cx="1371600" cy="1243124"/>
      </dsp:txXfrm>
    </dsp:sp>
    <dsp:sp modelId="{F7615E05-841C-4F55-B14E-58B183C15DE8}">
      <dsp:nvSpPr>
        <dsp:cNvPr id="0" name=""/>
        <dsp:cNvSpPr/>
      </dsp:nvSpPr>
      <dsp:spPr>
        <a:xfrm>
          <a:off x="228600" y="2652977"/>
          <a:ext cx="1371600" cy="1243124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углю – 196 тыс.тонн (217,9% к нормативу);</a:t>
          </a:r>
        </a:p>
      </dsp:txBody>
      <dsp:txXfrm>
        <a:off x="228600" y="2652977"/>
        <a:ext cx="1371600" cy="1243124"/>
      </dsp:txXfrm>
    </dsp:sp>
    <dsp:sp modelId="{369ACF31-4353-48BF-BAC9-DE41DF671AB9}">
      <dsp:nvSpPr>
        <dsp:cNvPr id="0" name=""/>
        <dsp:cNvSpPr/>
      </dsp:nvSpPr>
      <dsp:spPr>
        <a:xfrm>
          <a:off x="228600" y="3940705"/>
          <a:ext cx="1371600" cy="1243124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мазуту – 2,1 тыс.тонн (792,5% к нормативу).</a:t>
          </a:r>
        </a:p>
      </dsp:txBody>
      <dsp:txXfrm>
        <a:off x="228600" y="3940705"/>
        <a:ext cx="1371600" cy="1243124"/>
      </dsp:txXfrm>
    </dsp:sp>
    <dsp:sp modelId="{87D00C57-342B-4921-BFA3-6D966D48D38A}">
      <dsp:nvSpPr>
        <dsp:cNvPr id="0" name=""/>
        <dsp:cNvSpPr/>
      </dsp:nvSpPr>
      <dsp:spPr>
        <a:xfrm>
          <a:off x="1678670" y="1237017"/>
          <a:ext cx="7386859" cy="407916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242741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kumimoji="0" lang="ru-RU" sz="1500" b="1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РИСКИ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kumimoji="0" lang="ru-RU" sz="1500" b="1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Снижение запасов угля ниже величины утвержденных общих нормативных запасов угля.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5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20.01.2012 Минэнерго России провело совещание по вопросу заключения договора на поставку угля между ОАО «СИБЭКО» г.Новосибирск и ОАО «УК </a:t>
          </a:r>
          <a:r>
            <a:rPr lang="ru-RU" sz="145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Кузбассразрезуголь</a:t>
          </a:r>
          <a:r>
            <a:rPr lang="ru-RU" sz="145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</a:t>
          </a:r>
          <a:endParaRPr kumimoji="0" lang="ru-RU" sz="1450" b="0" i="0" u="none" strike="noStrike" kern="1200" cap="none" spc="0" normalizeH="0" baseline="0" noProof="0" dirty="0" smtClean="0">
            <a:ln/>
            <a:solidFill>
              <a:schemeClr val="tx1"/>
            </a:solidFill>
            <a:effectLst/>
            <a:uLnTx/>
            <a:uFillTx/>
            <a:latin typeface="Times New Roman" pitchFamily="18" charset="0"/>
            <a:cs typeface="Times New Roman" pitchFamily="18" charset="0"/>
          </a:endParaRPr>
        </a:p>
      </dsp:txBody>
      <dsp:txXfrm>
        <a:off x="1678670" y="1237017"/>
        <a:ext cx="7386859" cy="4079164"/>
      </dsp:txXfrm>
    </dsp:sp>
    <dsp:sp modelId="{18CEDF36-F761-45A0-BB6C-85D1E00EC82F}">
      <dsp:nvSpPr>
        <dsp:cNvPr id="0" name=""/>
        <dsp:cNvSpPr/>
      </dsp:nvSpPr>
      <dsp:spPr>
        <a:xfrm>
          <a:off x="1826241" y="2703195"/>
          <a:ext cx="1776766" cy="2196893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Снижение к 1 февраля запасов угля ниже величины неснижаемого нормативного запасов угля, перевод электростанции в режим «выживания» с прекращением энергоснабжения потребителей г. Бийска.</a:t>
          </a:r>
          <a:endParaRPr lang="ru-RU" sz="1200" b="1" kern="1200" dirty="0"/>
        </a:p>
      </dsp:txBody>
      <dsp:txXfrm>
        <a:off x="1826241" y="2703195"/>
        <a:ext cx="1776766" cy="2196893"/>
      </dsp:txXfrm>
    </dsp:sp>
    <dsp:sp modelId="{0BB41069-2DDF-4B78-95ED-69368CA8042B}">
      <dsp:nvSpPr>
        <dsp:cNvPr id="0" name=""/>
        <dsp:cNvSpPr/>
      </dsp:nvSpPr>
      <dsp:spPr>
        <a:xfrm>
          <a:off x="3611880" y="2492607"/>
          <a:ext cx="5074919" cy="266018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1232972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700" b="1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25.01.2012 на совещании у Заместителя Председателя Правительства Российской Федерации И.И.Сечина дано поручение о заключении договора с поставщиком в срок до 26 января.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611880" y="2492607"/>
        <a:ext cx="5074919" cy="2660184"/>
      </dsp:txXfrm>
    </dsp:sp>
    <dsp:sp modelId="{4B16E9E8-418F-4300-99CF-51FAD7DF73A9}">
      <dsp:nvSpPr>
        <dsp:cNvPr id="0" name=""/>
        <dsp:cNvSpPr/>
      </dsp:nvSpPr>
      <dsp:spPr>
        <a:xfrm>
          <a:off x="3738753" y="3918136"/>
          <a:ext cx="1574885" cy="98298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Фактические запасы </a:t>
          </a: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топлива на 25.01.2012 снизились и составили:</a:t>
          </a:r>
          <a:endParaRPr lang="ru-RU" sz="1200" b="1" kern="1200" dirty="0"/>
        </a:p>
      </dsp:txBody>
      <dsp:txXfrm>
        <a:off x="3738753" y="3918136"/>
        <a:ext cx="1574885" cy="982980"/>
      </dsp:txXfrm>
    </dsp:sp>
    <dsp:sp modelId="{4AF488C4-5473-45CE-B63D-851B849B4081}">
      <dsp:nvSpPr>
        <dsp:cNvPr id="0" name=""/>
        <dsp:cNvSpPr/>
      </dsp:nvSpPr>
      <dsp:spPr>
        <a:xfrm>
          <a:off x="5358443" y="3918136"/>
          <a:ext cx="1574885" cy="98298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углю –</a:t>
          </a: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101,2 </a:t>
          </a:r>
          <a:r>
            <a:rPr kumimoji="0" lang="ru-RU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тыс.тонн (</a:t>
          </a:r>
          <a:r>
            <a:rPr kumimoji="0" lang="ru-RU" sz="1200" b="1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113,7%</a:t>
          </a:r>
          <a:r>
            <a:rPr kumimoji="0" lang="ru-RU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к нормативу);</a:t>
          </a:r>
        </a:p>
      </dsp:txBody>
      <dsp:txXfrm>
        <a:off x="5358443" y="3918136"/>
        <a:ext cx="1574885" cy="982980"/>
      </dsp:txXfrm>
    </dsp:sp>
    <dsp:sp modelId="{B88C52BE-74A4-4FA4-AC2A-FE7A2E25ACD2}">
      <dsp:nvSpPr>
        <dsp:cNvPr id="0" name=""/>
        <dsp:cNvSpPr/>
      </dsp:nvSpPr>
      <dsp:spPr>
        <a:xfrm>
          <a:off x="6978133" y="3918136"/>
          <a:ext cx="1574885" cy="982980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по мазуту </a:t>
          </a:r>
          <a:r>
            <a:rPr kumimoji="0" lang="ru-RU" sz="12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– </a:t>
          </a:r>
          <a:r>
            <a:rPr kumimoji="0" lang="ru-RU" sz="1200" b="1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1,6</a:t>
          </a:r>
          <a:r>
            <a:rPr kumimoji="0" lang="ru-RU" sz="12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тыс.тонн (</a:t>
          </a:r>
          <a:r>
            <a:rPr kumimoji="0" lang="ru-RU" sz="1200" b="1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617,7%</a:t>
          </a:r>
          <a:r>
            <a:rPr kumimoji="0" lang="ru-RU" sz="12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 </a:t>
          </a:r>
          <a:r>
            <a:rPr kumimoji="0" lang="ru-RU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cs typeface="Times New Roman" pitchFamily="18" charset="0"/>
            </a:rPr>
            <a:t>к нормативу).</a:t>
          </a:r>
        </a:p>
      </dsp:txBody>
      <dsp:txXfrm>
        <a:off x="6978133" y="3918136"/>
        <a:ext cx="1574885" cy="9829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#1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0.0531</cdr:x>
      <cdr:y>0.36297</cdr:y>
    </cdr:from>
    <cdr:to>
      <cdr:x>0.14468</cdr:x>
      <cdr:y>0.46218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48514" y="784108"/>
          <a:ext cx="428642" cy="21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b="1" dirty="0" smtClean="0"/>
            <a:t>94,2</a:t>
          </a:r>
          <a:endParaRPr lang="ru-RU" sz="9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DD43B-F54F-479A-88DC-5BDBF08C42E3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3E73-017A-4294-871C-7780E22F0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2990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5FA6E-3C60-A74B-A448-C5E541819BE5}" type="datetimeFigureOut">
              <a:rPr lang="ru-RU" smtClean="0"/>
              <a:pPr/>
              <a:t>24.04.2012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11EA5-C7B3-2341-963F-AB52625AF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1892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0305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17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18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19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21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2011 году введено в эксплуатацию 6 ГВт новых мощностей,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том числе 4,1 ГВт по объектам ДПМ.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Данный показатель является наибольшим за последнее десятилетие. По сравнению с 2010 годом объем вводимых мощностей вырос в 1,8 раза.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Крупнейшие вводы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2011 года: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Сургутская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ГРЭС-2 – 800 МВт;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ТЭЦ-26, блок № 8 – 450 МВт;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Яйвинская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 – 422 МВт;  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Среднеуральская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 – 400 МВт.</a:t>
            </a:r>
          </a:p>
          <a:p>
            <a:pPr>
              <a:buFontTx/>
              <a:buNone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2011 году был осуществлен пуск 4-го энергоблока на Калининской АЭС мощностью 1 ГВт, значимый для всей объединенной энергетической системы Центра. Ввод современных генерирующих мощностей в регионе позволит увеличить надежность энергоснабжения потребителей центральной части России.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>В 2011 году не введено почти 1,5 ГВт</a:t>
            </a:r>
            <a:r>
              <a:rPr lang="ru-RU" baseline="0" dirty="0" smtClean="0"/>
              <a:t> генерирующих мощностей:</a:t>
            </a:r>
          </a:p>
          <a:p>
            <a:pPr>
              <a:buFontTx/>
              <a:buChar char="-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Киришская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6,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ПГУ</a:t>
            </a:r>
            <a:r>
              <a:rPr lang="ru-RU" dirty="0" smtClean="0"/>
              <a:t> –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540</a:t>
            </a:r>
            <a:r>
              <a:rPr lang="ru-RU" dirty="0" smtClean="0"/>
              <a:t> МВт;</a:t>
            </a:r>
          </a:p>
          <a:p>
            <a:pPr>
              <a:buFontTx/>
              <a:buChar char="-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Новгородская ТЭЦ, ГТЭ</a:t>
            </a:r>
            <a:r>
              <a:rPr lang="ru-RU" dirty="0" smtClean="0"/>
              <a:t> –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160 МВт;</a:t>
            </a:r>
            <a:r>
              <a:rPr lang="ru-RU" dirty="0" smtClean="0"/>
              <a:t> </a:t>
            </a:r>
          </a:p>
          <a:p>
            <a:pPr>
              <a:buFontTx/>
              <a:buChar char="-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Сызранская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ТЭЦ (бл.9), ПГУ –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225 МВТ;</a:t>
            </a:r>
            <a:r>
              <a:rPr lang="ru-RU" dirty="0" smtClean="0"/>
              <a:t> </a:t>
            </a:r>
            <a:endParaRPr lang="ru-RU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Краснодарская ТЭЦ</a:t>
            </a:r>
            <a:r>
              <a:rPr lang="ru-RU" dirty="0" smtClean="0"/>
              <a:t> –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 МВт;</a:t>
            </a:r>
            <a:r>
              <a:rPr lang="ru-RU" dirty="0" smtClean="0"/>
              <a:t> </a:t>
            </a:r>
          </a:p>
          <a:p>
            <a:pPr>
              <a:buFontTx/>
              <a:buChar char="-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Пермская ТЭЦ-6</a:t>
            </a:r>
            <a:r>
              <a:rPr lang="ru-RU" dirty="0" smtClean="0"/>
              <a:t> –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124 МВт.</a:t>
            </a:r>
          </a:p>
          <a:p>
            <a:pPr>
              <a:buFontTx/>
              <a:buNone/>
            </a:pPr>
            <a:r>
              <a:rPr lang="ru-RU" dirty="0" smtClean="0"/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итогам 2011 года за просрочку начала исполнения обязательств генерирующими компаниями выплачено штрафов на сумму 2 442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рублей, в том числе: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Энел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ОГК-5» 565,2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ООО «ЮГК ТГК-8» 448,9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«Э.OН Россия» 354,0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Мосэнерго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314,2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«ТГК-2» 238,5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Фортум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213,9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Квадра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77,5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ОАО «ТГК-6» 4,0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рублей.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Вводы объектов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электросетевого</a:t>
            </a:r>
            <a:r>
              <a:rPr lang="ru-RU" sz="12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комплекса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2011 году энергокомпаниями осуществлен ввод 22 225,0 км (117% от плана) линий электропередачи и 27 445,41 МВА (108% от плана) трансформаторной мощности.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сравнению с 2010 годом ввод трансформаторных мощностей увеличился на 32%, линий электропередачи на 10%.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2012 году энергокомпаниями запланирован ввод 22 884,0 км линий электропередачи (прирост 3%) и 29 847,1 МВА трансформаторной мощности (прирост 9%).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2012 году запланирован ввод генерирующих мощностей в объеме 6 ГВт. Наиболее крупные вводы 2012 года: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 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Богучанская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ГЭС (ОАО «РусГидро») – 2 000 МВт;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 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Няганская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1, 2 (ОАО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Фортум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») – 836 МВт;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 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Уренгойская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ГРЭС, ПГУ (ОАО «ОГК-1») – 450 МВт;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 Правобережная ТЭЦ-5, ПГУ (ОАО «ТГК-1») – 450 МВт.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24</a:t>
            </a:fld>
            <a:endParaRPr lang="ru-RU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7F64C4-127D-4D58-BE9E-A17BC223B495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7F64C4-127D-4D58-BE9E-A17BC223B495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30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9116" indent="-288122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52487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13482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74476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3547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96466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5746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918455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31</a:t>
            </a:fld>
            <a:endParaRPr lang="ru-RU" sz="1200" b="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9116" indent="-288122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52487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13482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74476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3547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96466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5746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918455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32</a:t>
            </a:fld>
            <a:endParaRPr lang="ru-RU" sz="1200" b="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9116" indent="-288122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52487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13482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74476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3547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96466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5746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918455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33</a:t>
            </a:fld>
            <a:endParaRPr lang="ru-RU" sz="1200" b="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9116" indent="-288122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52487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13482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74476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3547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96466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5746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918455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35</a:t>
            </a:fld>
            <a:endParaRPr lang="ru-RU" sz="1200" b="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9116" indent="-288122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52487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13482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74476" indent="-230497" defTabSz="915587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3547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96466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57461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918455" indent="-230497" algn="ctr" defTabSz="91558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36</a:t>
            </a:fld>
            <a:endParaRPr lang="ru-RU" sz="1200" b="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9163" y="742950"/>
            <a:ext cx="4965700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37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9163" y="742950"/>
            <a:ext cx="4965700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38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8875" cy="37258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defTabSz="90805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/>
            <a:fld id="{9BDC06D9-01BC-4301-ACA2-71434AC845A1}" type="slidenum">
              <a:rPr lang="ru-RU" sz="1200" b="0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40</a:t>
            </a:fld>
            <a:endParaRPr lang="ru-RU" sz="1200" b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D4E9C"/>
                </a:solidFill>
              </a:rPr>
              <a:t>Основные причины отклонений годовых </a:t>
            </a:r>
          </a:p>
          <a:p>
            <a:r>
              <a:rPr lang="ru-RU" b="1" dirty="0">
                <a:solidFill>
                  <a:srgbClr val="0D4E9C"/>
                </a:solidFill>
              </a:rPr>
              <a:t>планов капитальных и средних ремонтов в целом по отрасли по итогам</a:t>
            </a:r>
            <a:r>
              <a:rPr lang="en-US" b="1" dirty="0">
                <a:solidFill>
                  <a:srgbClr val="0D4E9C"/>
                </a:solidFill>
              </a:rPr>
              <a:t> </a:t>
            </a:r>
            <a:r>
              <a:rPr lang="ru-RU" b="1" dirty="0">
                <a:solidFill>
                  <a:srgbClr val="0D4E9C"/>
                </a:solidFill>
              </a:rPr>
              <a:t> 2011 г ода</a:t>
            </a:r>
            <a:r>
              <a:rPr lang="ru-RU" b="1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- изменение сроков проведения ремонтов в связи с задержкой в поставке запчастей – </a:t>
            </a:r>
            <a:r>
              <a:rPr lang="ru-RU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14,5%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количества причин невыполнения;</a:t>
            </a: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–	изменение продолжительности ремонтов из-за увеличения объема работ – </a:t>
            </a:r>
            <a:r>
              <a:rPr lang="ru-RU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23,6%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количества причин невыполнения;</a:t>
            </a: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–	изменение (исключение) вида ремонтов в связи с удовлетворительным техническим состоянием оборудования – </a:t>
            </a:r>
            <a:r>
              <a:rPr lang="ru-RU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40,1%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количества причин невыполнения;</a:t>
            </a: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–	</a:t>
            </a:r>
            <a:r>
              <a:rPr lang="ru-RU" dirty="0">
                <a:solidFill>
                  <a:sysClr val="windowText" lastClr="000000"/>
                </a:solidFill>
              </a:rPr>
              <a:t>изменение сроков проведения ремонтов из-за нехватки квалифицированного персонала или невыполнения договорных условий подрядной организацией - </a:t>
            </a:r>
            <a:r>
              <a:rPr lang="ru-RU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9,1 %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количества причин;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/>
              <a:t>прочие причины – </a:t>
            </a:r>
            <a:r>
              <a:rPr lang="ru-RU" dirty="0">
                <a:solidFill>
                  <a:srgbClr val="00499A"/>
                </a:solidFill>
              </a:rPr>
              <a:t>12,7 %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количества причин невыполнения</a:t>
            </a:r>
            <a:r>
              <a:rPr lang="ru-RU" dirty="0"/>
              <a:t>.</a:t>
            </a:r>
            <a:r>
              <a:rPr lang="ru-RU" dirty="0">
                <a:latin typeface="Arial" pitchFamily="34" charset="0"/>
                <a:cs typeface="Arial" pitchFamily="34" charset="0"/>
              </a:rPr>
              <a:t> Низкий процент выполнения капитальных и средних ремонтов турбоагрегатов (гидроагрегатов) обусловлен исключением средних ремонтов на Саяно-Шушенской ГЭС ОАО «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РусГидро</a:t>
            </a:r>
            <a:r>
              <a:rPr lang="ru-RU" dirty="0">
                <a:latin typeface="Arial" pitchFamily="34" charset="0"/>
                <a:cs typeface="Arial" pitchFamily="34" charset="0"/>
              </a:rPr>
              <a:t>» 7 гидроагрегатов суммарной мощностью 4 480 МВт по причине сокращения межремонтного периода, связанного с изменением технологии наплавки рабочих колес гидроагрегатов. По информации собственника, вместо средних ремонтов проведено по 2 текущих ремонта (всего 14) с выполнением полного объема работ средних ремонтов.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Без учета этих отклонений процент выполнения в целом по отрасли составляет 96,4%.</a:t>
            </a:r>
          </a:p>
          <a:p>
            <a:endParaRPr lang="ru-RU" dirty="0" smtClean="0"/>
          </a:p>
          <a:p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Низкие показатели выполнения по отношению к годовому плану капитальных и средних ремонтов отмечены у следующих компаний: </a:t>
            </a:r>
          </a:p>
          <a:p>
            <a:r>
              <a:rPr lang="ru-RU" b="1" i="1" u="sng" dirty="0">
                <a:latin typeface="Arial" pitchFamily="34" charset="0"/>
                <a:cs typeface="Arial" pitchFamily="34" charset="0"/>
              </a:rPr>
              <a:t>по турбо- и гидроагрегатам: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ОАО «</a:t>
            </a:r>
            <a:r>
              <a:rPr lang="ru-RU" dirty="0" err="1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РусГидро</a:t>
            </a: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» (3 339,8 МВт, что составляет 43,7%);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</a:t>
            </a:r>
            <a:r>
              <a:rPr lang="ru-RU" dirty="0" err="1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Энел</a:t>
            </a: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ОГК-5» (3 270 МВт, что составляет 84,5);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«ОГК-2» (2 926 МВт, что составляет 85,8%).</a:t>
            </a:r>
          </a:p>
          <a:p>
            <a:r>
              <a:rPr lang="ru-RU" b="1" i="1" u="sng" dirty="0">
                <a:latin typeface="Arial" pitchFamily="34" charset="0"/>
                <a:cs typeface="Arial" pitchFamily="34" charset="0"/>
              </a:rPr>
              <a:t>по энергетическим котлам: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«Южно-Кузбасская ГРЭС» (230 т/ч, что составляет 33,3%);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«Камчатскэнерго» (135 т/ч, что составляет 50,0%);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«Курганская генерирующая компания» (420 т/ч, что составляет 50,0%);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«Приаргунское производственное горно-химическое объединение» (630 т/ч, что составляет 66,3%);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«Калининградская генерирующая компания» (320 т/ч, что составляет 71,1%);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</a:t>
            </a:r>
            <a:r>
              <a:rPr lang="ru-RU" dirty="0" err="1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Энел</a:t>
            </a: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ОГК-5» (9 700 т/ч, что составляет 83,6%);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«ОГК-2» (10 680 т/ч, что составляет 86,6%);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 ОАО «Новосибирскэнерго» (2 950 т/ч, что составляет 87,5%).</a:t>
            </a:r>
          </a:p>
          <a:p>
            <a:pPr marL="179388" indent="-179388">
              <a:spcAft>
                <a:spcPts val="600"/>
              </a:spcAft>
              <a:buClr>
                <a:srgbClr val="00499A"/>
              </a:buCl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971CF5-BF57-4E7B-8898-691CCB9F2DA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6647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Руководствуясь Поручением Председателя Правительства РФ В.В. Путина от  29.04.2009   № ВП-П7-256с и Поручением заместителя Председателя Правительства РФ И.И. </a:t>
            </a:r>
            <a:r>
              <a:rPr lang="ru-RU" dirty="0" err="1" smtClean="0"/>
              <a:t>Сечина</a:t>
            </a:r>
            <a:r>
              <a:rPr lang="ru-RU" dirty="0" smtClean="0"/>
              <a:t> от 05.10.2009 г. № ИС-П9-5705   Минэнерго России  силами ЗАО «Техническая инспекция ЕЭС» организован мониторинг действующих объектов электроэнергетики .</a:t>
            </a:r>
          </a:p>
          <a:p>
            <a:endParaRPr lang="ru-RU" dirty="0" smtClean="0"/>
          </a:p>
          <a:p>
            <a:r>
              <a:rPr lang="ru-RU" dirty="0" smtClean="0"/>
              <a:t>По результатам проверок субъектами разработаны организационные</a:t>
            </a:r>
            <a:r>
              <a:rPr lang="ru-RU" baseline="0" dirty="0" smtClean="0"/>
              <a:t> и технические мероприятия, н</a:t>
            </a:r>
            <a:r>
              <a:rPr lang="ru-RU" dirty="0" smtClean="0"/>
              <a:t>алажен контроль их выполнения.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15664-DEC0-46B5-952D-5E01BF9455D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409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45563" y="3528218"/>
            <a:ext cx="8229600" cy="966047"/>
          </a:xfrm>
          <a:prstGeom prst="rect">
            <a:avLst/>
          </a:prstGeom>
        </p:spPr>
        <p:txBody>
          <a:bodyPr anchor="ctr"/>
          <a:lstStyle>
            <a:lvl1pPr algn="ctr"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5563" y="479198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1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45563" y="576694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9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374984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Шаблон №1 (прос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geeva-yv\Рабочий стол\PPT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>
            <a:off x="7729569" y="6467498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BD8498D-9D0C-47B3-9697-0036DC349547}" type="slidenum">
              <a:rPr lang="de-DE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de-DE" dirty="0">
              <a:latin typeface="+mn-lt"/>
              <a:cs typeface="+mn-cs"/>
            </a:endParaRPr>
          </a:p>
        </p:txBody>
      </p:sp>
      <p:sp>
        <p:nvSpPr>
          <p:cNvPr id="6" name="Заголовок 7"/>
          <p:cNvSpPr txBox="1">
            <a:spLocks/>
          </p:cNvSpPr>
          <p:nvPr userDrawn="1"/>
        </p:nvSpPr>
        <p:spPr>
          <a:xfrm>
            <a:off x="2071688" y="142875"/>
            <a:ext cx="6630987" cy="928688"/>
          </a:xfrm>
          <a:prstGeom prst="rect">
            <a:avLst/>
          </a:prstGeom>
        </p:spPr>
        <p:txBody>
          <a:bodyPr tIns="0" bIns="36000" anchor="ctr">
            <a:normAutofit/>
          </a:bodyPr>
          <a:lstStyle>
            <a:lvl1pPr algn="l">
              <a:lnSpc>
                <a:spcPts val="2800"/>
              </a:lnSpc>
              <a:defRPr sz="2000">
                <a:solidFill>
                  <a:schemeClr val="bg1"/>
                </a:solidFill>
              </a:defRPr>
            </a:lvl1pPr>
          </a:lstStyle>
          <a:p>
            <a:pPr eaLnBrk="0" hangingPunct="0">
              <a:defRPr/>
            </a:pPr>
            <a:endParaRPr lang="ru-RU" dirty="0">
              <a:latin typeface="+mn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199" y="1341438"/>
            <a:ext cx="8291514" cy="4967287"/>
          </a:xfrm>
          <a:prstGeom prst="rect">
            <a:avLst/>
          </a:prstGeom>
        </p:spPr>
        <p:txBody>
          <a:bodyPr/>
          <a:lstStyle>
            <a:lvl1pPr marL="176213" marR="0" indent="-1762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360363" indent="-184150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2pPr>
            <a:lvl3pPr marL="536575" indent="-176213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3pPr>
            <a:lvl4pPr marL="720725" indent="-184150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4pPr>
            <a:lvl5pPr>
              <a:buClr>
                <a:schemeClr val="accent1"/>
              </a:buClr>
              <a:buSzPct val="100000"/>
              <a:buFont typeface="Arial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endParaRPr lang="ru-RU" dirty="0"/>
          </a:p>
        </p:txBody>
      </p:sp>
      <p:sp>
        <p:nvSpPr>
          <p:cNvPr id="7" name="Заголовок 7"/>
          <p:cNvSpPr>
            <a:spLocks noGrp="1"/>
          </p:cNvSpPr>
          <p:nvPr>
            <p:ph type="title"/>
          </p:nvPr>
        </p:nvSpPr>
        <p:spPr>
          <a:xfrm>
            <a:off x="2071670" y="142852"/>
            <a:ext cx="6631439" cy="928694"/>
          </a:xfrm>
          <a:prstGeom prst="rect">
            <a:avLst/>
          </a:prstGeom>
        </p:spPr>
        <p:txBody>
          <a:bodyPr tIns="0" bIns="36000" anchor="ctr" anchorCtr="0">
            <a:noAutofit/>
          </a:bodyPr>
          <a:lstStyle>
            <a:lvl1pPr algn="l">
              <a:lnSpc>
                <a:spcPts val="2800"/>
              </a:lnSpc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263BA-0316-4CB8-9CD7-721AF3269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1863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37101-543D-475B-8118-320BF5259C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2589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2FF0-B4CA-4A08-AC92-D1F564E19D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6680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F159-C54D-4200-A165-8ECBC6083F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1627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8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278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7C11-F614-473E-8F86-940E8BEC5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0477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7AB4-3341-41CE-B5C0-D089465399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7544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0E273-7DDE-4E1D-A24C-BC2C8558B7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0696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284D-21DA-411D-81B9-7EA0641FB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57034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690BE-D13E-4CF3-8154-7222B0217F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423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4A58C-DD40-4F85-B097-1F8FAD649B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50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225" y="119063"/>
            <a:ext cx="7470775" cy="846137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832225" y="6638925"/>
            <a:ext cx="2133600" cy="219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75625-67BB-430A-8E4F-40C76007F320}" type="datetime1">
              <a:rPr lang="ru-RU" smtClean="0"/>
              <a:pPr>
                <a:defRPr/>
              </a:pPr>
              <a:t>24.04.2012</a:t>
            </a:fld>
            <a:endParaRPr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0" y="6638925"/>
            <a:ext cx="3390900" cy="219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ЗАО «ТЕХНИЧЕСКАЯ ИНСПЕКЦИЯ ЕЭС»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638925"/>
            <a:ext cx="2133600" cy="219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42AE4-244F-4610-8679-40D9D8B1C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88623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E5D0-CDE7-4A7F-951B-1BCB2DCBF4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15083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09E4-0B83-4F9F-B279-6057F48C0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7022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03539" y="3435352"/>
            <a:ext cx="5976937" cy="2054225"/>
          </a:xfrm>
        </p:spPr>
        <p:txBody>
          <a:bodyPr anchor="ctr"/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903538" y="5895977"/>
            <a:ext cx="5938837" cy="962025"/>
          </a:xfrm>
        </p:spPr>
        <p:txBody>
          <a:bodyPr/>
          <a:lstStyle>
            <a:lvl1pPr marL="0" indent="0"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C2E3D-BF5A-4829-A806-F7D78DE1DE07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rIns="91440" anchor="t"/>
          <a:lstStyle>
            <a:lvl1pPr algn="r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478A071-BFE5-487F-B005-1A5331349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986"/>
          </a:xfrm>
          <a:prstGeom prst="rect">
            <a:avLst/>
          </a:prstGeom>
        </p:spPr>
        <p:txBody>
          <a:bodyPr/>
          <a:lstStyle>
            <a:lvl1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2pPr>
            <a:lvl3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3pPr>
            <a:lvl4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4pPr>
            <a:lvl5pPr>
              <a:defRPr lang="en-US" sz="1800" kern="1200" dirty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382000" y="808038"/>
            <a:ext cx="762000" cy="5032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bg1"/>
                </a:solidFill>
                <a:latin typeface="Franklin Gothic Demi" pitchFamily="34" charset="0"/>
                <a:cs typeface="+mn-cs"/>
              </a:defRPr>
            </a:lvl1pPr>
          </a:lstStyle>
          <a:p>
            <a:pPr>
              <a:defRPr/>
            </a:pPr>
            <a:fld id="{CD4C0DD2-E414-4F99-903D-857BBE9D7B38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8"/>
          <p:cNvGraphicFramePr>
            <a:graphicFrameLocks noGrp="1"/>
          </p:cNvGraphicFramePr>
          <p:nvPr/>
        </p:nvGraphicFramePr>
        <p:xfrm>
          <a:off x="1524000" y="2509838"/>
          <a:ext cx="609600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Всего: 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350250" y="776288"/>
            <a:ext cx="793750" cy="5207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bg1"/>
                </a:solidFill>
                <a:latin typeface="Franklin Gothic Demi" pitchFamily="34" charset="0"/>
                <a:cs typeface="+mn-cs"/>
              </a:defRPr>
            </a:lvl1pPr>
          </a:lstStyle>
          <a:p>
            <a:pPr>
              <a:defRPr/>
            </a:pPr>
            <a:fld id="{C20FB6D6-B7D6-4F18-A346-A0640DE36E7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>
          <a:xfrm>
            <a:off x="722313" y="274638"/>
            <a:ext cx="7772400" cy="11430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rgbClr val="FFFFFF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pPr>
              <a:defRPr/>
            </a:pPr>
            <a:r>
              <a:rPr smtClean="0">
                <a:latin typeface="Arial"/>
                <a:cs typeface="Arial"/>
              </a:rPr>
              <a:t>CLICK TO EDIT MASTER TITLE STYLE</a:t>
            </a:r>
            <a:endParaRPr>
              <a:latin typeface="Arial"/>
              <a:cs typeface="Arial"/>
            </a:endParaRPr>
          </a:p>
        </p:txBody>
      </p:sp>
      <p:sp>
        <p:nvSpPr>
          <p:cNvPr id="5" name="Номер слайда 4"/>
          <p:cNvSpPr txBox="1">
            <a:spLocks/>
          </p:cNvSpPr>
          <p:nvPr userDrawn="1"/>
        </p:nvSpPr>
        <p:spPr>
          <a:xfrm>
            <a:off x="8382000" y="808038"/>
            <a:ext cx="762000" cy="503237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0F024C4-2D60-4ED2-A5DD-0FD933D7452F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ru-RU" sz="36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OB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 userDrawn="1"/>
        </p:nvSpPr>
        <p:spPr>
          <a:xfrm>
            <a:off x="8382000" y="808038"/>
            <a:ext cx="762000" cy="503237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277BD8C-AFE3-443F-BE54-39ADFB37D00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 Gothic Dem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/>
          <p:cNvSpPr txBox="1">
            <a:spLocks/>
          </p:cNvSpPr>
          <p:nvPr userDrawn="1"/>
        </p:nvSpPr>
        <p:spPr>
          <a:xfrm>
            <a:off x="8382000" y="808038"/>
            <a:ext cx="762000" cy="503237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D21EB35-9CE9-4BF3-8B97-BBB0306BE0E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baseline="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GothicDemiIT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DCF36-2F5E-4524-9FE8-57256645EF3C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20D38C69-EE2F-4946-BCFF-77C800BCB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382000" y="808038"/>
            <a:ext cx="762000" cy="5032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bg1"/>
                </a:solidFill>
                <a:latin typeface="Franklin Gothic Demi" pitchFamily="34" charset="0"/>
                <a:cs typeface="+mn-cs"/>
              </a:defRPr>
            </a:lvl1pPr>
          </a:lstStyle>
          <a:p>
            <a:pPr>
              <a:defRPr/>
            </a:pPr>
            <a:fld id="{8BCF891C-D927-4B42-81FD-55783997176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 txBox="1">
            <a:spLocks/>
          </p:cNvSpPr>
          <p:nvPr userDrawn="1"/>
        </p:nvSpPr>
        <p:spPr>
          <a:xfrm>
            <a:off x="685800" y="4079875"/>
            <a:ext cx="7772400" cy="13366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white"/>
                </a:solidFill>
                <a:latin typeface="FranklinGothicDemiITC"/>
                <a:ea typeface="FranklinGothicDemiITC"/>
                <a:cs typeface="FranklinGothicDemiITC"/>
              </a:rPr>
              <a:t>СПАСИБО ЗА ВНИМАНИЕ!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168C-43B0-4D3C-92BD-D474614F1FEE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6470781F-3DA7-452C-B2AB-4D7E45738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1" y="1209675"/>
            <a:ext cx="4310063" cy="550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2963" y="1209675"/>
            <a:ext cx="4311650" cy="550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64C5E-37CF-4ED9-ABF2-21FC182A0748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8A1C6008-602C-4BE5-9D90-2A58CA2E1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203AB-A620-4834-98A6-801606347024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EFEE5854-9CBB-4DFF-8AF3-522DE3383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2575C-70B2-4190-9776-EA0BE13F57DC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E48EBCF9-AA96-4948-A362-30C67BFC5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AF0E0-EA74-4FC7-8BB4-FE45CEADDA29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6900AE75-9ED1-4998-B27D-844E01F33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FA17B-4C63-496E-B941-F0943BB865FD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2EDAD854-9FA2-4082-BA02-E2955A98A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986"/>
          </a:xfrm>
          <a:prstGeom prst="rect">
            <a:avLst/>
          </a:prstGeom>
        </p:spPr>
        <p:txBody>
          <a:bodyPr/>
          <a:lstStyle>
            <a:lvl1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2pPr>
            <a:lvl3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3pPr>
            <a:lvl4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4pPr>
            <a:lvl5pPr>
              <a:defRPr lang="en-US" sz="1800" kern="1200" dirty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1160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61D8-91C1-4692-B43C-6514BD588648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AC134A3C-0063-45FE-8B29-69E1D2FAF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F80A6-9B5A-448A-9B45-AFFC2A3DA327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FFF24659-92E6-49E5-AE24-DB9632F4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92338" cy="6711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501" y="0"/>
            <a:ext cx="6429375" cy="6711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6F43F-6BBF-4957-94CF-DFA0E5F70D7A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015EADD2-9461-47B0-8674-50260FDFC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263BA-0316-4CB8-9CD7-721AF3269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186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37101-543D-475B-8118-320BF5259C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258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1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2FF0-B4CA-4A08-AC92-D1F564E19D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6680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F159-C54D-4200-A165-8ECBC6083F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162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9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279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7C11-F614-473E-8F86-940E8BEC5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047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7AB4-3341-41CE-B5C0-D089465399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7544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0E273-7DDE-4E1D-A24C-BC2C8558B7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06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50106" y="776176"/>
            <a:ext cx="793895" cy="52099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 userDrawn="1">
            <p:extLst>
              <p:ext uri="{D42A27DB-BD31-4B8C-83A1-F6EECF244321}">
                <p14:modId xmlns="" xmlns:p14="http://schemas.microsoft.com/office/powerpoint/2010/main" val="2571155448"/>
              </p:ext>
            </p:extLst>
          </p:nvPr>
        </p:nvGraphicFramePr>
        <p:xfrm>
          <a:off x="1524000" y="2509520"/>
          <a:ext cx="609600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1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2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3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ranklin Gothic Book"/>
                          <a:cs typeface="Franklin Gothic Book"/>
                        </a:rPr>
                        <a:t>4</a:t>
                      </a:r>
                      <a:endParaRPr lang="ru-RU" sz="1400" dirty="0">
                        <a:latin typeface="Franklin Gothic Book"/>
                        <a:cs typeface="Franklin Gothic Book"/>
                      </a:endParaRP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Всего: 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87040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284D-21DA-411D-81B9-7EA0641FB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570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690BE-D13E-4CF3-8154-7222B0217F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42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4A58C-DD40-4F85-B097-1F8FAD649B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5016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88623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E5D0-CDE7-4A7F-951B-1BCB2DCBF4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15083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09E4-0B83-4F9F-B279-6057F48C0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7022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3" y="808083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263BA-0316-4CB8-9CD7-721AF3269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1863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37101-543D-475B-8118-320BF5259C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2589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2FF0-B4CA-4A08-AC92-D1F564E19D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6680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F159-C54D-4200-A165-8ECBC6083F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162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5800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ru-RU" sz="36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722313" y="274638"/>
            <a:ext cx="7772401" cy="11430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rgbClr val="FFFFFF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r>
              <a:rPr lang="en-US" baseline="0" dirty="0" smtClean="0">
                <a:latin typeface="Arial"/>
                <a:cs typeface="Arial"/>
              </a:rPr>
              <a:t>CLICK TO EDIT MASTER TITLE STYLE</a:t>
            </a:r>
            <a:endParaRPr lang="en-US" baseline="0" dirty="0">
              <a:latin typeface="Arial"/>
              <a:cs typeface="Arial"/>
            </a:endParaRPr>
          </a:p>
        </p:txBody>
      </p:sp>
      <p:sp>
        <p:nvSpPr>
          <p:cNvPr id="8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11684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8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278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7C11-F614-473E-8F86-940E8BEC5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0477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7AB4-3341-41CE-B5C0-D089465399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7544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0E273-7DDE-4E1D-A24C-BC2C8558B7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0696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284D-21DA-411D-81B9-7EA0641FB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570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690BE-D13E-4CF3-8154-7222B0217F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423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4A58C-DD40-4F85-B097-1F8FAD649B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5016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88623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E5D0-CDE7-4A7F-951B-1BCB2DCBF4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1508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09E4-0B83-4F9F-B279-6057F48C0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7022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263BA-0316-4CB8-9CD7-721AF3269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1863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37101-543D-475B-8118-320BF5259C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25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OBJ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 Gothic Dem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41585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2FF0-B4CA-4A08-AC92-D1F564E19D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6680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F159-C54D-4200-A165-8ECBC6083F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1627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8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278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7C11-F614-473E-8F86-940E8BEC5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047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7AB4-3341-41CE-B5C0-D089465399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7544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0E273-7DDE-4E1D-A24C-BC2C8558B7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0696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284D-21DA-411D-81B9-7EA0641FBE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5703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690BE-D13E-4CF3-8154-7222B0217F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42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4A58C-DD40-4F85-B097-1F8FAD649B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5016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88623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E5D0-CDE7-4A7F-951B-1BCB2DCBF4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15083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3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09E4-0B83-4F9F-B279-6057F48C0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70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I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baseline="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GothicDemiIT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6011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45563" y="3528218"/>
            <a:ext cx="8229600" cy="966047"/>
          </a:xfrm>
          <a:prstGeom prst="rect">
            <a:avLst/>
          </a:prstGeom>
        </p:spPr>
        <p:txBody>
          <a:bodyPr anchor="ctr"/>
          <a:lstStyle>
            <a:lvl1pPr algn="ctr"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5563" y="479198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1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45563" y="576694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9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3749845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7CA0B-BA14-4F30-AF17-27388721957E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48954-D95C-45D0-B50E-D8982619E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89C38-D813-4745-B099-475F5CDF10A2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C97E2-609A-4DA6-9509-0A466467A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14C6F-A519-48D4-A919-22A765D8A3D0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33983-DD56-4CF1-955F-2437D4C48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F490F-C364-4BFE-8221-2F88098A64B9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FA1FE-54E6-4B90-B38E-7B1D8147F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0100C-6BED-4BC9-A5F7-901740F583F7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6C745-6B52-4A39-B2BC-FB160AC27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412EB-1D7E-49EA-BA2B-0BBF4D79149B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7725C-6BD6-4DEC-858B-CDC1FD9E4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5C98E-CBED-4662-B117-A9ED2600F1A9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F785A-6D26-487E-B85B-484D6EA8B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18096-1DB6-4119-9F95-EEA174DFB2BF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CA597-38FA-4250-9470-3D2377E97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CB2C1-E2B7-4833-9EB1-30572DD12820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AF5F4-41C9-4E46-AA60-92BDEB96A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E4C41-7FC0-49E0-B8C5-36E7083C8279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26F61-4043-4221-B3DD-99070E33E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979EB-5AAD-483B-8C13-3A5297A1C1AC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1E829-9D76-4F0A-842E-5F5F02190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CAFE4-3F2D-4B57-A018-91713730F37F}" type="datetime1">
              <a:rPr lang="ru-RU" smtClean="0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C942A-A070-4543-970A-493920DCA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/>
          <p:cNvSpPr txBox="1">
            <a:spLocks/>
          </p:cNvSpPr>
          <p:nvPr userDrawn="1"/>
        </p:nvSpPr>
        <p:spPr>
          <a:xfrm>
            <a:off x="685800" y="4080637"/>
            <a:ext cx="7772400" cy="1336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  <a:latin typeface="FranklinGothicDemiITC"/>
                <a:cs typeface="FranklinGothicDemiITC"/>
              </a:rPr>
              <a:t>СПАСИБО ЗА ВНИМАНИЕ!</a:t>
            </a:r>
            <a:endParaRPr lang="ru-RU" sz="2400" dirty="0">
              <a:solidFill>
                <a:schemeClr val="bg1"/>
              </a:solidFill>
              <a:latin typeface="FranklinGothicDemiITC"/>
              <a:cs typeface="FranklinGothicDemiIT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013942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047624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03538" y="3435350"/>
            <a:ext cx="5976937" cy="2054225"/>
          </a:xfrm>
        </p:spPr>
        <p:txBody>
          <a:bodyPr anchor="ctr"/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903538" y="5895975"/>
            <a:ext cx="5938837" cy="962025"/>
          </a:xfrm>
        </p:spPr>
        <p:txBody>
          <a:bodyPr/>
          <a:lstStyle>
            <a:lvl1pPr marL="0" indent="0"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5247A86C-9F9B-4998-92C2-C8DA7A8CAC2C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rIns="91440" anchor="t"/>
          <a:lstStyle>
            <a:lvl1pPr algn="r" fontAlgn="auto">
              <a:spcAft>
                <a:spcPts val="0"/>
              </a:spcAft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BDEE716-4CC3-4684-B199-6F673EF85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678CCBAC-B2CB-44A9-B94A-E6D41833E0CA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C1CB8F34-32CF-4C69-974C-57D459155A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60C6B2B0-129F-482C-9D38-0997D114E051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5006EB6E-7947-4B51-B39E-B67698334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" y="1209675"/>
            <a:ext cx="4310063" cy="550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2963" y="1209675"/>
            <a:ext cx="4311650" cy="550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7FD20582-3B28-49B4-BD36-D6A539CD4CC5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0D14B696-DFA4-44EE-9E1D-FC7FA1B6E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0D59E3D0-589E-442F-9BE3-0F963EFE347C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93139" y="0"/>
            <a:ext cx="550862" cy="1039813"/>
          </a:xfrm>
          <a:prstGeom prst="rect">
            <a:avLst/>
          </a:prstGeom>
        </p:spPr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ED5391B3-20B6-4650-A67C-C881DF575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CFA34B9A-0FDA-4A4A-B488-3124A949CBAA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DF7F72D3-FECF-4505-B620-7DC21E3F9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3F656302-720D-464E-B228-42DEFE9D005E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D640599D-3544-412A-83C1-DF4DFCAE0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0D59E3D0-589E-442F-9BE3-0F963EFE347C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ED5391B3-20B6-4650-A67C-C881DF575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64CC3416-5F41-4746-93D6-C80F635E28DB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5D457371-7909-4C4F-BD86-9C8332C85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158AA211-E387-4737-BE7E-15E086C68250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61989A3B-C057-4ECE-869D-86A9BBD76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EA3D7E77-5B13-4091-8838-86030045AAFD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830385C4-5696-44D6-B554-E3C80B7C6A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92338" cy="6711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500" y="0"/>
            <a:ext cx="6429375" cy="6711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BADE7B79-2F8A-4EB6-9DA9-4A0A49ADF855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D4712647-BADA-400F-8609-66CAFEABF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503" y="1959418"/>
            <a:ext cx="8228996" cy="4166821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280627" y="1469557"/>
            <a:ext cx="8528424" cy="435432"/>
          </a:xfrm>
        </p:spPr>
        <p:txBody>
          <a:bodyPr/>
          <a:lstStyle>
            <a:lvl1pPr marL="260947" marR="0" indent="-260947" algn="l" defTabSz="6958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0"/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4"/>
          </p:nvPr>
        </p:nvSpPr>
        <p:spPr>
          <a:xfrm>
            <a:off x="117475" y="6546850"/>
            <a:ext cx="1412875" cy="257175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47F64F68-3A6A-4057-9FA3-CDE70E91D10D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fontAlgn="auto">
              <a:spcAft>
                <a:spcPts val="0"/>
              </a:spcAft>
              <a:defRPr sz="1700" b="0"/>
            </a:lvl1pPr>
          </a:lstStyle>
          <a:p>
            <a:pPr>
              <a:defRPr/>
            </a:pPr>
            <a:fld id="{96D41678-7247-4064-A74C-3CE0EA684B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503" y="1959418"/>
            <a:ext cx="8228996" cy="4166821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280627" y="1469557"/>
            <a:ext cx="8528424" cy="435432"/>
          </a:xfrm>
        </p:spPr>
        <p:txBody>
          <a:bodyPr/>
          <a:lstStyle>
            <a:lvl1pPr marL="260947" marR="0" indent="-260947" algn="l" defTabSz="6958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0"/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4"/>
          </p:nvPr>
        </p:nvSpPr>
        <p:spPr>
          <a:xfrm>
            <a:off x="117475" y="6546850"/>
            <a:ext cx="1412875" cy="257175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43D08B24-7EFE-4720-95FE-D555DC3B1ECD}" type="datetime1">
              <a:rPr lang="ru-RU"/>
              <a:pPr>
                <a:defRPr/>
              </a:pPr>
              <a:t>24.04.2012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fontAlgn="auto">
              <a:spcAft>
                <a:spcPts val="0"/>
              </a:spcAft>
              <a:defRPr sz="1700" b="0"/>
            </a:lvl1pPr>
          </a:lstStyle>
          <a:p>
            <a:pPr>
              <a:defRPr/>
            </a:pPr>
            <a:fld id="{537BB2FB-A291-42D0-8F0A-AB1E402B3E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Шаблон №1 (прос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geeva-yv\Рабочий стол\PPT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>
            <a:off x="7372350" y="6324600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14400">
              <a:defRPr/>
            </a:pPr>
            <a:fld id="{495949E8-2AA7-4D8B-8D15-1B818BD66D43}" type="slidenum">
              <a:rPr lang="de-DE" sz="1400">
                <a:solidFill>
                  <a:srgbClr val="000000"/>
                </a:solidFill>
              </a:rPr>
              <a:pPr algn="r" defTabSz="914400">
                <a:defRPr/>
              </a:pPr>
              <a:t>‹#›</a:t>
            </a:fld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6" name="Заголовок 7"/>
          <p:cNvSpPr txBox="1">
            <a:spLocks/>
          </p:cNvSpPr>
          <p:nvPr userDrawn="1"/>
        </p:nvSpPr>
        <p:spPr>
          <a:xfrm>
            <a:off x="2071688" y="142875"/>
            <a:ext cx="6630987" cy="928688"/>
          </a:xfrm>
          <a:prstGeom prst="rect">
            <a:avLst/>
          </a:prstGeom>
        </p:spPr>
        <p:txBody>
          <a:bodyPr tIns="0" bIns="36000" anchor="ctr">
            <a:normAutofit/>
          </a:bodyPr>
          <a:lstStyle>
            <a:lvl1pPr algn="l">
              <a:lnSpc>
                <a:spcPts val="2800"/>
              </a:lnSpc>
              <a:defRPr sz="2000">
                <a:solidFill>
                  <a:schemeClr val="bg1"/>
                </a:solidFill>
              </a:defRPr>
            </a:lvl1pPr>
          </a:lstStyle>
          <a:p>
            <a:pPr defTabSz="914400" eaLnBrk="0" hangingPunct="0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199" y="1341438"/>
            <a:ext cx="8291514" cy="4967287"/>
          </a:xfrm>
          <a:prstGeom prst="rect">
            <a:avLst/>
          </a:prstGeom>
        </p:spPr>
        <p:txBody>
          <a:bodyPr/>
          <a:lstStyle>
            <a:lvl1pPr marL="176213" marR="0" indent="-1762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360363" indent="-184150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2pPr>
            <a:lvl3pPr marL="536575" indent="-176213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3pPr>
            <a:lvl4pPr marL="720725" indent="-184150">
              <a:buClr>
                <a:schemeClr val="accent1"/>
              </a:buClr>
              <a:buSzPct val="100000"/>
              <a:buFont typeface="Arial" pitchFamily="34" charset="0"/>
              <a:buChar char="•"/>
              <a:defRPr lang="ru-RU" sz="1400" b="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4pPr>
            <a:lvl5pPr>
              <a:buClr>
                <a:schemeClr val="accent1"/>
              </a:buClr>
              <a:buSzPct val="100000"/>
              <a:buFont typeface="Arial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endParaRPr lang="ru-RU" dirty="0"/>
          </a:p>
        </p:txBody>
      </p:sp>
      <p:sp>
        <p:nvSpPr>
          <p:cNvPr id="7" name="Заголовок 7"/>
          <p:cNvSpPr>
            <a:spLocks noGrp="1"/>
          </p:cNvSpPr>
          <p:nvPr>
            <p:ph type="title"/>
          </p:nvPr>
        </p:nvSpPr>
        <p:spPr>
          <a:xfrm>
            <a:off x="2071670" y="142852"/>
            <a:ext cx="6631439" cy="928694"/>
          </a:xfrm>
          <a:prstGeom prst="rect">
            <a:avLst/>
          </a:prstGeom>
        </p:spPr>
        <p:txBody>
          <a:bodyPr tIns="0" bIns="36000" anchor="ctr">
            <a:noAutofit/>
          </a:bodyPr>
          <a:lstStyle>
            <a:lvl1pPr algn="l">
              <a:lnSpc>
                <a:spcPts val="2800"/>
              </a:lnSpc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8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4425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65" r:id="rId8"/>
    <p:sldLayoutId id="2147483678" r:id="rId9"/>
    <p:sldLayoutId id="2147483758" r:id="rId10"/>
    <p:sldLayoutId id="2147483800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56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046" y="659765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956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24642"/>
            <a:ext cx="19050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63048C0-336C-4AD7-BA91-E766286D547A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D521D1A-F672-492A-908D-8B15FCCDED9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15C0D77-0096-460B-B791-082448D2E5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1"/>
          <p:cNvSpPr txBox="1">
            <a:spLocks/>
          </p:cNvSpPr>
          <p:nvPr/>
        </p:nvSpPr>
        <p:spPr>
          <a:xfrm>
            <a:off x="685800" y="4080637"/>
            <a:ext cx="7772400" cy="1336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  <a:latin typeface="FranklinGothicDemiITC"/>
                <a:cs typeface="FranklinGothicDemiITC"/>
              </a:rPr>
              <a:t>СПАСИБО ЗА ВНИМАНИЕ!</a:t>
            </a:r>
            <a:endParaRPr lang="ru-RU" sz="2400" dirty="0">
              <a:solidFill>
                <a:schemeClr val="bg1"/>
              </a:solidFill>
              <a:latin typeface="FranklinGothicDemiITC"/>
              <a:cs typeface="FranklinGothicDemiIT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55534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78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737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4200" y="0"/>
            <a:ext cx="672147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73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1" y="1209675"/>
            <a:ext cx="8774113" cy="550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6662B286-5A2C-43D6-881D-0D9432F6E1B0}" type="datetime1">
              <a:rPr lang="ru-RU"/>
              <a:pPr defTabSz="914400" fontAlgn="base">
                <a:spcAft>
                  <a:spcPct val="0"/>
                </a:spcAft>
                <a:defRPr/>
              </a:pPr>
              <a:t>24.04.2012</a:t>
            </a:fld>
            <a:endParaRPr lang="ru-RU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139" y="0"/>
            <a:ext cx="55086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3600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800" b="1">
                <a:solidFill>
                  <a:srgbClr val="007DD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1C5BABE8-1246-42B6-B204-826EB1AB04CE}" type="slidenum">
              <a:rPr lang="ru-RU"/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>
    <p:split orient="vert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6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2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56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046" y="659765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956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24644"/>
            <a:ext cx="19050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63048C0-336C-4AD7-BA91-E766286D547A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56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046" y="659765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956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24642"/>
            <a:ext cx="19050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63048C0-336C-4AD7-BA91-E766286D547A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56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046" y="659765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956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24642"/>
            <a:ext cx="19050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63048C0-336C-4AD7-BA91-E766286D547A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9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57D908E-8E01-4CBF-AE07-71121A44CDE3}" type="datetime1">
              <a:rPr lang="ru-RU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24.04.2012</a:t>
            </a:fld>
            <a:endParaRPr lang="ru-RU"/>
          </a:p>
        </p:txBody>
      </p:sp>
      <p:sp>
        <p:nvSpPr>
          <p:cNvPr id="1049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49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477000"/>
            <a:ext cx="20145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18F2548-3FAA-453D-87DF-DF46C8DE9A1E}" type="slidenum">
              <a:rPr lang="ru-RU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65149D2-3DAF-4079-A4DC-A7FD99075F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24.04.2012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B2D9B8E-E27E-4671-83C5-D705E03B65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4200" y="0"/>
            <a:ext cx="672147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209675"/>
            <a:ext cx="8774113" cy="550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>
              <a:defRPr/>
            </a:pPr>
            <a:fld id="{CD28788F-6750-483A-8F10-EEB67B5DF2DF}" type="datetime1">
              <a:rPr lang="ru-RU"/>
              <a:pPr defTabSz="914400">
                <a:defRPr/>
              </a:pPr>
              <a:t>24.04.2012</a:t>
            </a:fld>
            <a:endParaRPr lang="ru-RU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>
              <a:defRPr/>
            </a:pPr>
            <a:endParaRPr lang="ru-RU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138" y="0"/>
            <a:ext cx="55086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3600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800" b="1">
                <a:solidFill>
                  <a:srgbClr val="007DD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>
              <a:defRPr/>
            </a:pPr>
            <a:fld id="{DA429187-7FA5-4A4F-A3D0-A8F9514FA8FC}" type="slidenum">
              <a:rPr lang="ru-RU"/>
              <a:pPr defTabSz="914400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</p:sldLayoutIdLst>
  <p:transition>
    <p:split orient="vert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6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2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5996"/>
        </a:buClr>
        <a:buFont typeface="Arial" charset="0"/>
        <a:buChar char="■"/>
        <a:defRPr sz="1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996"/>
        </a:buClr>
        <a:buFont typeface="Arial" pitchFamily="34" charset="0"/>
        <a:buChar char="■"/>
        <a:defRPr sz="1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4.xls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oleObject" Target="../embeddings/_____Microsoft_Office_Excel_97-20036.xls"/><Relationship Id="rId4" Type="http://schemas.openxmlformats.org/officeDocument/2006/relationships/image" Target="../media/image29.jpeg"/><Relationship Id="rId9" Type="http://schemas.openxmlformats.org/officeDocument/2006/relationships/oleObject" Target="../embeddings/_____Microsoft_Office_Excel_97-20035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0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1.xls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openxmlformats.org/officeDocument/2006/relationships/image" Target="../media/image46.jpe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0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Data" Target="../diagrams/data4.xml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chart" Target="../charts/chart12.xml"/><Relationship Id="rId4" Type="http://schemas.openxmlformats.org/officeDocument/2006/relationships/image" Target="http://yaiva.ru/yaivy/wp-content/uploads/2007/11/yaiva-gres221107-3.jpg" TargetMode="External"/><Relationship Id="rId9" Type="http://schemas.openxmlformats.org/officeDocument/2006/relationships/chart" Target="../charts/char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2.xls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Data" Target="../diagrams/data5.xml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diagramData" Target="../diagrams/data6.xml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microsoft.com/office/2007/relationships/diagramDrawing" Target="../diagrams/drawing6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diagramData" Target="../diagrams/data7.xml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14.jpe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24270"/>
            <a:ext cx="9144000" cy="1146232"/>
          </a:xfrm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</a:rPr>
              <a:t>Справочная информация об итогах прохождения субъектами электроэнергетики максимума нагрузок в  2011-2012 гг. и мерах, предпринимаемых для повышение надежности энергоснабжения потребителей</a:t>
            </a:r>
            <a:endParaRPr lang="en-US" sz="1800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5270502"/>
            <a:ext cx="9144000" cy="839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hicDemiITC"/>
              <a:ea typeface="+mn-ea"/>
              <a:cs typeface="FranklinGothicDemiITC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0" y="5987243"/>
            <a:ext cx="9144000" cy="473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Апрель 2012 г.</a:t>
            </a:r>
          </a:p>
          <a:p>
            <a:r>
              <a:rPr lang="ru-RU" sz="12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Минэнерго России</a:t>
            </a:r>
            <a:endParaRPr lang="en-US" sz="1200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  <a:p>
            <a:r>
              <a:rPr lang="ru-RU" sz="12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Москва</a:t>
            </a:r>
            <a:endParaRPr lang="ru-RU" sz="12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cxnSp>
        <p:nvCxnSpPr>
          <p:cNvPr id="5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952500" y="5458016"/>
            <a:ext cx="7270750" cy="63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24"/>
          <p:cNvCxnSpPr>
            <a:cxnSpLocks noChangeShapeType="1"/>
          </p:cNvCxnSpPr>
          <p:nvPr/>
        </p:nvCxnSpPr>
        <p:spPr bwMode="auto">
          <a:xfrm>
            <a:off x="1028700" y="3903719"/>
            <a:ext cx="7270750" cy="63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4457700" y="14351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15" name="Изображение 14" descr="Лого_белый_прозрачный_фон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7" y="361451"/>
            <a:ext cx="1530350" cy="1213349"/>
          </a:xfrm>
          <a:prstGeom prst="rect">
            <a:avLst/>
          </a:prstGeom>
        </p:spPr>
      </p:pic>
      <p:pic>
        <p:nvPicPr>
          <p:cNvPr id="16" name="Изображение 15" descr="Без заголовка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37" y="1844847"/>
            <a:ext cx="7314713" cy="15543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5673687"/>
            <a:ext cx="9144000" cy="54661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endParaRPr lang="ru-RU" sz="14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048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 noChangeArrowheads="1"/>
          </p:cNvSpPr>
          <p:nvPr/>
        </p:nvSpPr>
        <p:spPr bwMode="auto">
          <a:xfrm flipV="1">
            <a:off x="2101668" y="4074697"/>
            <a:ext cx="1675235" cy="2285327"/>
          </a:xfrm>
          <a:prstGeom prst="rect">
            <a:avLst/>
          </a:prstGeom>
          <a:solidFill>
            <a:srgbClr val="C1E0FF"/>
          </a:solidFill>
          <a:ln w="19050">
            <a:solidFill>
              <a:srgbClr val="00499A"/>
            </a:solidFill>
            <a:prstDash val="solid"/>
            <a:miter lim="800000"/>
            <a:headEnd/>
            <a:tailEnd/>
          </a:ln>
        </p:spPr>
        <p:txBody>
          <a:bodyPr rot="10800000" lIns="0" rIns="0"/>
          <a:lstStyle/>
          <a:p>
            <a:pPr defTabSz="457200">
              <a:spcBef>
                <a:spcPct val="0"/>
              </a:spcBef>
            </a:pPr>
            <a:endParaRPr lang="ru-RU" sz="1050" b="1" dirty="0">
              <a:solidFill>
                <a:prstClr val="black"/>
              </a:solidFill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 flipV="1">
            <a:off x="394562" y="4071958"/>
            <a:ext cx="1675235" cy="2285327"/>
          </a:xfrm>
          <a:prstGeom prst="rect">
            <a:avLst/>
          </a:prstGeom>
          <a:solidFill>
            <a:srgbClr val="C1E0FF"/>
          </a:solidFill>
          <a:ln w="19050">
            <a:solidFill>
              <a:srgbClr val="00499A"/>
            </a:solidFill>
            <a:prstDash val="solid"/>
            <a:miter lim="800000"/>
            <a:headEnd/>
            <a:tailEnd/>
          </a:ln>
        </p:spPr>
        <p:txBody>
          <a:bodyPr rot="10800000" lIns="0" rIns="0"/>
          <a:lstStyle/>
          <a:p>
            <a:pPr defTabSz="457200">
              <a:spcBef>
                <a:spcPct val="0"/>
              </a:spcBef>
            </a:pPr>
            <a:endParaRPr lang="ru-RU" sz="1050" b="1" dirty="0">
              <a:solidFill>
                <a:prstClr val="black"/>
              </a:solidFill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91387" y="3147713"/>
            <a:ext cx="3385515" cy="893220"/>
            <a:chOff x="168" y="3621"/>
            <a:chExt cx="1236" cy="410"/>
          </a:xfrm>
        </p:grpSpPr>
        <p:pic>
          <p:nvPicPr>
            <p:cNvPr id="14" name="Picture 2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1" y="3621"/>
              <a:ext cx="409" cy="41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15" name="Picture 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5" y="3621"/>
              <a:ext cx="409" cy="41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16" name="Picture 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68" y="3621"/>
              <a:ext cx="409" cy="4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sp>
        <p:nvSpPr>
          <p:cNvPr id="18" name="Freeform 4"/>
          <p:cNvSpPr>
            <a:spLocks/>
          </p:cNvSpPr>
          <p:nvPr/>
        </p:nvSpPr>
        <p:spPr bwMode="auto">
          <a:xfrm>
            <a:off x="319950" y="2154875"/>
            <a:ext cx="3499695" cy="4205149"/>
          </a:xfrm>
          <a:custGeom>
            <a:avLst/>
            <a:gdLst>
              <a:gd name="T0" fmla="*/ 0 w 5451"/>
              <a:gd name="T1" fmla="*/ 0 h 3189"/>
              <a:gd name="T2" fmla="*/ 0 w 5451"/>
              <a:gd name="T3" fmla="*/ 3199 h 3189"/>
              <a:gd name="T4" fmla="*/ 1323 w 5451"/>
              <a:gd name="T5" fmla="*/ 3199 h 3189"/>
              <a:gd name="T6" fmla="*/ 0 60000 65536"/>
              <a:gd name="T7" fmla="*/ 0 60000 65536"/>
              <a:gd name="T8" fmla="*/ 0 60000 65536"/>
              <a:gd name="T9" fmla="*/ 0 w 5451"/>
              <a:gd name="T10" fmla="*/ 0 h 3189"/>
              <a:gd name="T11" fmla="*/ 5451 w 5451"/>
              <a:gd name="T12" fmla="*/ 3189 h 31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51" h="3189">
                <a:moveTo>
                  <a:pt x="0" y="0"/>
                </a:moveTo>
                <a:lnTo>
                  <a:pt x="0" y="3189"/>
                </a:lnTo>
                <a:lnTo>
                  <a:pt x="5451" y="3189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pPr defTabSz="45720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3573381" y="6590484"/>
            <a:ext cx="806587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 defTabSz="457200"/>
            <a:r>
              <a:rPr lang="ru-RU" sz="1200" b="1" dirty="0">
                <a:solidFill>
                  <a:prstClr val="black"/>
                </a:solidFill>
              </a:rPr>
              <a:t>Период</a:t>
            </a: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346939" y="5513588"/>
            <a:ext cx="1739598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ru-RU" sz="1050" b="1" dirty="0">
                <a:solidFill>
                  <a:prstClr val="black"/>
                </a:solidFill>
              </a:rPr>
              <a:t>График проверок на </a:t>
            </a:r>
            <a:r>
              <a:rPr lang="ru-RU" sz="1050" b="1" dirty="0" smtClean="0">
                <a:solidFill>
                  <a:prstClr val="black"/>
                </a:solidFill>
              </a:rPr>
              <a:t> 2011 </a:t>
            </a:r>
            <a:r>
              <a:rPr lang="ru-RU" sz="1050" b="1" dirty="0">
                <a:solidFill>
                  <a:prstClr val="black"/>
                </a:solidFill>
              </a:rPr>
              <a:t>г. утв. Минэнерго России 15.12.2010 </a:t>
            </a:r>
          </a:p>
        </p:txBody>
      </p:sp>
      <p:cxnSp>
        <p:nvCxnSpPr>
          <p:cNvPr id="26" name="Прямая соединительная линия 46"/>
          <p:cNvCxnSpPr>
            <a:cxnSpLocks noChangeShapeType="1"/>
          </p:cNvCxnSpPr>
          <p:nvPr/>
        </p:nvCxnSpPr>
        <p:spPr bwMode="auto">
          <a:xfrm flipV="1">
            <a:off x="424000" y="5475600"/>
            <a:ext cx="3337770" cy="12700"/>
          </a:xfrm>
          <a:prstGeom prst="line">
            <a:avLst/>
          </a:prstGeom>
          <a:noFill/>
          <a:ln w="38100" algn="ctr">
            <a:solidFill>
              <a:srgbClr val="C00000"/>
            </a:solidFill>
            <a:prstDash val="dash"/>
            <a:round/>
            <a:headEnd/>
            <a:tailEnd/>
          </a:ln>
        </p:spPr>
      </p:cxn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400912" y="2215680"/>
            <a:ext cx="1645639" cy="881611"/>
            <a:chOff x="76" y="2049"/>
            <a:chExt cx="1355" cy="647"/>
          </a:xfrm>
        </p:grpSpPr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76" y="2049"/>
              <a:ext cx="1355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defTabSz="457200">
                <a:spcBef>
                  <a:spcPct val="0"/>
                </a:spcBef>
              </a:pPr>
              <a:r>
                <a:rPr lang="ru-RU" sz="2800" dirty="0" smtClean="0">
                  <a:solidFill>
                    <a:srgbClr val="00499A"/>
                  </a:solidFill>
                </a:rPr>
                <a:t>6</a:t>
              </a:r>
              <a:r>
                <a:rPr lang="ru-RU" sz="2800" dirty="0">
                  <a:solidFill>
                    <a:srgbClr val="00499A"/>
                  </a:solidFill>
                </a:rPr>
                <a:t>1</a:t>
              </a:r>
            </a:p>
            <a:p>
              <a:pPr algn="ctr" defTabSz="457200">
                <a:spcBef>
                  <a:spcPct val="0"/>
                </a:spcBef>
              </a:pPr>
              <a:r>
                <a:rPr lang="ru-RU" sz="1400" b="1" dirty="0">
                  <a:solidFill>
                    <a:prstClr val="black"/>
                  </a:solidFill>
                </a:rPr>
                <a:t>Проверено </a:t>
              </a:r>
            </a:p>
            <a:p>
              <a:pPr algn="ctr" defTabSz="457200">
                <a:spcBef>
                  <a:spcPct val="0"/>
                </a:spcBef>
              </a:pPr>
              <a:r>
                <a:rPr lang="ru-RU" sz="1400" b="1" dirty="0">
                  <a:solidFill>
                    <a:prstClr val="black"/>
                  </a:solidFill>
                </a:rPr>
                <a:t>в 2011 году</a:t>
              </a:r>
              <a:endParaRPr lang="ru-RU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76" y="2320"/>
              <a:ext cx="1321" cy="0"/>
            </a:xfrm>
            <a:prstGeom prst="line">
              <a:avLst/>
            </a:prstGeom>
            <a:noFill/>
            <a:ln w="28575">
              <a:solidFill>
                <a:srgbClr val="00499A"/>
              </a:solidFill>
              <a:round/>
              <a:headEnd/>
              <a:tailEnd/>
            </a:ln>
          </p:spPr>
          <p:txBody>
            <a:bodyPr lIns="0" rIns="0"/>
            <a:lstStyle/>
            <a:p>
              <a:pPr defTabSz="457200"/>
              <a:endParaRPr lang="ru-RU" dirty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30" name="Диаграмма 3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7432239"/>
              </p:ext>
            </p:extLst>
          </p:nvPr>
        </p:nvGraphicFramePr>
        <p:xfrm>
          <a:off x="3854450" y="2786063"/>
          <a:ext cx="2687638" cy="1741487"/>
        </p:xfrm>
        <a:graphic>
          <a:graphicData uri="http://schemas.openxmlformats.org/presentationml/2006/ole">
            <p:oleObj spid="_x0000_s304258" name="Лист" r:id="rId7" imgW="4486343" imgH="2295435" progId="Excel.Sheet.8">
              <p:embed/>
            </p:oleObj>
          </a:graphicData>
        </a:graphic>
      </p:graphicFrame>
      <p:graphicFrame>
        <p:nvGraphicFramePr>
          <p:cNvPr id="32" name="Диаграмма 3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21383416"/>
              </p:ext>
            </p:extLst>
          </p:nvPr>
        </p:nvGraphicFramePr>
        <p:xfrm>
          <a:off x="6811486" y="2720888"/>
          <a:ext cx="2473325" cy="1746870"/>
        </p:xfrm>
        <a:graphic>
          <a:graphicData uri="http://schemas.openxmlformats.org/presentationml/2006/ole">
            <p:oleObj spid="_x0000_s304259" name="Лист" r:id="rId8" imgW="4476885" imgH="2352585" progId="Excel.Sheet.8">
              <p:embed/>
            </p:oleObj>
          </a:graphicData>
        </a:graphic>
      </p:graphicFrame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248912" y="6388838"/>
            <a:ext cx="18376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0">
            <a:spAutoFit/>
          </a:bodyPr>
          <a:lstStyle/>
          <a:p>
            <a:pPr algn="ctr" defTabSz="457200"/>
            <a:r>
              <a:rPr lang="ru-RU" sz="1400" b="1" dirty="0">
                <a:solidFill>
                  <a:srgbClr val="00499A"/>
                </a:solidFill>
              </a:rPr>
              <a:t>январь – декабрь </a:t>
            </a:r>
          </a:p>
          <a:p>
            <a:pPr algn="ctr" defTabSz="457200"/>
            <a:r>
              <a:rPr lang="ru-RU" sz="1400" b="1" dirty="0">
                <a:solidFill>
                  <a:srgbClr val="00499A"/>
                </a:solidFill>
              </a:rPr>
              <a:t>2011</a:t>
            </a:r>
          </a:p>
        </p:txBody>
      </p:sp>
      <p:sp>
        <p:nvSpPr>
          <p:cNvPr id="34" name="Text Box 43"/>
          <p:cNvSpPr txBox="1">
            <a:spLocks noChangeArrowheads="1"/>
          </p:cNvSpPr>
          <p:nvPr/>
        </p:nvSpPr>
        <p:spPr bwMode="auto">
          <a:xfrm>
            <a:off x="6412375" y="2053727"/>
            <a:ext cx="273881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457200"/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Количество нарушений требований НТД, выявленных по результатам проверок</a:t>
            </a: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 rot="16200000">
            <a:off x="-1118449" y="3264387"/>
            <a:ext cx="2592633" cy="28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 defTabSz="457200"/>
            <a:r>
              <a:rPr lang="ru-RU" sz="1600" b="1" dirty="0">
                <a:solidFill>
                  <a:prstClr val="black"/>
                </a:solidFill>
              </a:rPr>
              <a:t>Количество проверок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3976675" y="2209608"/>
            <a:ext cx="2412558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457200">
              <a:spcBef>
                <a:spcPct val="25000"/>
              </a:spcBef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Количество выездных проверок</a:t>
            </a:r>
          </a:p>
        </p:txBody>
      </p:sp>
      <p:grpSp>
        <p:nvGrpSpPr>
          <p:cNvPr id="6" name="Группа 1"/>
          <p:cNvGrpSpPr/>
          <p:nvPr/>
        </p:nvGrpSpPr>
        <p:grpSpPr>
          <a:xfrm>
            <a:off x="4636748" y="6563958"/>
            <a:ext cx="4382625" cy="197714"/>
            <a:chOff x="4570813" y="6082742"/>
            <a:chExt cx="4382625" cy="197714"/>
          </a:xfrm>
        </p:grpSpPr>
        <p:sp>
          <p:nvSpPr>
            <p:cNvPr id="36" name="Text Box 43"/>
            <p:cNvSpPr txBox="1">
              <a:spLocks noChangeArrowheads="1"/>
            </p:cNvSpPr>
            <p:nvPr/>
          </p:nvSpPr>
          <p:spPr bwMode="auto">
            <a:xfrm>
              <a:off x="4807214" y="6082742"/>
              <a:ext cx="1882954" cy="1880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>
                <a:spcBef>
                  <a:spcPct val="25000"/>
                </a:spcBef>
              </a:pPr>
              <a:r>
                <a:rPr lang="ru-RU" sz="1200" b="1" dirty="0">
                  <a:solidFill>
                    <a:prstClr val="black"/>
                  </a:solidFill>
                </a:rPr>
                <a:t>Генерирующие объекты</a:t>
              </a:r>
            </a:p>
          </p:txBody>
        </p:sp>
        <p:sp>
          <p:nvSpPr>
            <p:cNvPr id="37" name="Скругленный прямоугольник 40"/>
            <p:cNvSpPr>
              <a:spLocks noChangeArrowheads="1"/>
            </p:cNvSpPr>
            <p:nvPr/>
          </p:nvSpPr>
          <p:spPr bwMode="auto">
            <a:xfrm>
              <a:off x="4570813" y="6082742"/>
              <a:ext cx="156788" cy="1711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defTabSz="457200"/>
              <a:endParaRPr lang="ru-RU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38" name="Скругленный прямоугольник 41"/>
            <p:cNvSpPr>
              <a:spLocks noChangeArrowheads="1"/>
            </p:cNvSpPr>
            <p:nvPr/>
          </p:nvSpPr>
          <p:spPr bwMode="auto">
            <a:xfrm>
              <a:off x="6745551" y="6109268"/>
              <a:ext cx="156788" cy="17118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defTabSz="457200"/>
              <a:endParaRPr lang="ru-RU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6978716" y="6094317"/>
              <a:ext cx="1974722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>
                <a:spcBef>
                  <a:spcPct val="25000"/>
                </a:spcBef>
              </a:pPr>
              <a:r>
                <a:rPr lang="ru-RU" sz="1200" b="1" dirty="0">
                  <a:solidFill>
                    <a:prstClr val="black"/>
                  </a:solidFill>
                </a:rPr>
                <a:t>Электросетевые объекты</a:t>
              </a:r>
              <a:endParaRPr lang="ru-RU" sz="1200" b="1" dirty="0">
                <a:solidFill>
                  <a:srgbClr val="CC0000"/>
                </a:solidFill>
              </a:endParaRPr>
            </a:p>
          </p:txBody>
        </p:sp>
      </p:grpSp>
      <p:sp>
        <p:nvSpPr>
          <p:cNvPr id="31" name="Заголовок 10"/>
          <p:cNvSpPr>
            <a:spLocks noGrp="1"/>
          </p:cNvSpPr>
          <p:nvPr>
            <p:ph type="title"/>
          </p:nvPr>
        </p:nvSpPr>
        <p:spPr>
          <a:xfrm>
            <a:off x="1597025" y="338138"/>
            <a:ext cx="7470775" cy="846137"/>
          </a:xfrm>
        </p:spPr>
        <p:txBody>
          <a:bodyPr/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Выездные проверки технического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состояния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оборудования электростанций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71177785"/>
              </p:ext>
            </p:extLst>
          </p:nvPr>
        </p:nvGraphicFramePr>
        <p:xfrm>
          <a:off x="3843338" y="4656137"/>
          <a:ext cx="2701925" cy="1701147"/>
        </p:xfrm>
        <a:graphic>
          <a:graphicData uri="http://schemas.openxmlformats.org/presentationml/2006/ole">
            <p:oleObj spid="_x0000_s304260" name="Лист" r:id="rId9" imgW="4486343" imgH="2295435" progId="Excel.Sheet.8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10542104"/>
              </p:ext>
            </p:extLst>
          </p:nvPr>
        </p:nvGraphicFramePr>
        <p:xfrm>
          <a:off x="6597650" y="4672257"/>
          <a:ext cx="2449513" cy="1685027"/>
        </p:xfrm>
        <a:graphic>
          <a:graphicData uri="http://schemas.openxmlformats.org/presentationml/2006/ole">
            <p:oleObj spid="_x0000_s304261" name="Лист" r:id="rId10" imgW="4457700" imgH="2057400" progId="Excel.Sheet.8">
              <p:embed/>
            </p:oleObj>
          </a:graphicData>
        </a:graphic>
      </p:graphicFrame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391388" y="4072094"/>
            <a:ext cx="167840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ru-RU" sz="1000" b="1" dirty="0">
                <a:solidFill>
                  <a:prstClr val="black"/>
                </a:solidFill>
              </a:rPr>
              <a:t>Организация ремонтов и тех. состояние оборудования ТЭС, ГЭС, эл. </a:t>
            </a:r>
            <a:r>
              <a:rPr lang="ru-RU" sz="1000" b="1" dirty="0" smtClean="0">
                <a:solidFill>
                  <a:prstClr val="black"/>
                </a:solidFill>
              </a:rPr>
              <a:t>сетей выполнено </a:t>
            </a:r>
            <a:r>
              <a:rPr lang="ru-RU" sz="1200" b="1" dirty="0" smtClean="0">
                <a:solidFill>
                  <a:srgbClr val="FF0000"/>
                </a:solidFill>
              </a:rPr>
              <a:t>5</a:t>
            </a:r>
            <a:r>
              <a:rPr lang="ru-RU" sz="1000" b="1" dirty="0" smtClean="0">
                <a:solidFill>
                  <a:prstClr val="black"/>
                </a:solidFill>
              </a:rPr>
              <a:t> </a:t>
            </a:r>
            <a:r>
              <a:rPr lang="ru-RU" sz="1000" b="1" dirty="0">
                <a:solidFill>
                  <a:prstClr val="black"/>
                </a:solidFill>
              </a:rPr>
              <a:t>внеплановых проверок</a:t>
            </a:r>
          </a:p>
        </p:txBody>
      </p:sp>
      <p:sp>
        <p:nvSpPr>
          <p:cNvPr id="41" name="TextBox 1"/>
          <p:cNvSpPr txBox="1">
            <a:spLocks noChangeArrowheads="1"/>
          </p:cNvSpPr>
          <p:nvPr/>
        </p:nvSpPr>
        <p:spPr bwMode="auto">
          <a:xfrm>
            <a:off x="2101668" y="4085573"/>
            <a:ext cx="167840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ru-RU" sz="1000" b="1" dirty="0">
                <a:solidFill>
                  <a:prstClr val="black"/>
                </a:solidFill>
              </a:rPr>
              <a:t>Организация ремонтов и тех. состояние оборудования ТЭС, ГЭС, эл. </a:t>
            </a:r>
            <a:r>
              <a:rPr lang="ru-RU" sz="1000" b="1" dirty="0" smtClean="0">
                <a:solidFill>
                  <a:prstClr val="black"/>
                </a:solidFill>
              </a:rPr>
              <a:t>сетей выполнено </a:t>
            </a:r>
            <a:r>
              <a:rPr lang="ru-RU" sz="1200" b="1" dirty="0" smtClean="0">
                <a:solidFill>
                  <a:srgbClr val="FF0000"/>
                </a:solidFill>
              </a:rPr>
              <a:t>3</a:t>
            </a:r>
            <a:r>
              <a:rPr lang="ru-RU" sz="1000" b="1" dirty="0" smtClean="0">
                <a:solidFill>
                  <a:prstClr val="black"/>
                </a:solidFill>
              </a:rPr>
              <a:t> </a:t>
            </a:r>
            <a:r>
              <a:rPr lang="ru-RU" sz="1000" b="1" dirty="0">
                <a:solidFill>
                  <a:prstClr val="black"/>
                </a:solidFill>
              </a:rPr>
              <a:t>внеплановых проверки</a:t>
            </a:r>
          </a:p>
        </p:txBody>
      </p:sp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2069486" y="5525163"/>
            <a:ext cx="1739598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ru-RU" sz="1050" b="1" dirty="0">
                <a:solidFill>
                  <a:prstClr val="black"/>
                </a:solidFill>
              </a:rPr>
              <a:t>График проверок на </a:t>
            </a:r>
            <a:r>
              <a:rPr lang="ru-RU" sz="1050" b="1" dirty="0" smtClean="0">
                <a:solidFill>
                  <a:prstClr val="black"/>
                </a:solidFill>
              </a:rPr>
              <a:t> 2012 </a:t>
            </a:r>
            <a:r>
              <a:rPr lang="ru-RU" sz="1050" b="1" dirty="0">
                <a:solidFill>
                  <a:prstClr val="black"/>
                </a:solidFill>
              </a:rPr>
              <a:t>г. утв. Минэнерго России 19.08.2011 </a:t>
            </a: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2010485" y="6387808"/>
            <a:ext cx="18376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0">
            <a:spAutoFit/>
          </a:bodyPr>
          <a:lstStyle/>
          <a:p>
            <a:pPr algn="ctr" defTabSz="457200"/>
            <a:r>
              <a:rPr lang="ru-RU" sz="1400" b="1" dirty="0">
                <a:solidFill>
                  <a:srgbClr val="00499A"/>
                </a:solidFill>
              </a:rPr>
              <a:t>январь – декабрь </a:t>
            </a:r>
          </a:p>
          <a:p>
            <a:pPr algn="ctr" defTabSz="457200"/>
            <a:r>
              <a:rPr lang="ru-RU" sz="1400" b="1" dirty="0">
                <a:solidFill>
                  <a:srgbClr val="00499A"/>
                </a:solidFill>
              </a:rPr>
              <a:t>2012</a:t>
            </a:r>
          </a:p>
        </p:txBody>
      </p: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2069486" y="2215680"/>
            <a:ext cx="1645639" cy="881611"/>
            <a:chOff x="76" y="2049"/>
            <a:chExt cx="1355" cy="647"/>
          </a:xfrm>
        </p:grpSpPr>
        <p:sp>
          <p:nvSpPr>
            <p:cNvPr id="53" name="Text Box 40"/>
            <p:cNvSpPr txBox="1">
              <a:spLocks noChangeArrowheads="1"/>
            </p:cNvSpPr>
            <p:nvPr/>
          </p:nvSpPr>
          <p:spPr bwMode="auto">
            <a:xfrm>
              <a:off x="76" y="2049"/>
              <a:ext cx="1355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defTabSz="457200">
                <a:spcBef>
                  <a:spcPct val="0"/>
                </a:spcBef>
              </a:pPr>
              <a:r>
                <a:rPr lang="ru-RU" sz="2800" dirty="0">
                  <a:solidFill>
                    <a:srgbClr val="00499A"/>
                  </a:solidFill>
                </a:rPr>
                <a:t>75</a:t>
              </a:r>
            </a:p>
            <a:p>
              <a:pPr algn="ctr" defTabSz="457200">
                <a:spcBef>
                  <a:spcPct val="0"/>
                </a:spcBef>
              </a:pPr>
              <a:r>
                <a:rPr lang="ru-RU" sz="1400" b="1" dirty="0">
                  <a:solidFill>
                    <a:prstClr val="black"/>
                  </a:solidFill>
                </a:rPr>
                <a:t>Запланировано</a:t>
              </a:r>
            </a:p>
            <a:p>
              <a:pPr algn="ctr" defTabSz="457200">
                <a:spcBef>
                  <a:spcPct val="0"/>
                </a:spcBef>
              </a:pPr>
              <a:r>
                <a:rPr lang="ru-RU" sz="1400" b="1" dirty="0">
                  <a:solidFill>
                    <a:prstClr val="black"/>
                  </a:solidFill>
                </a:rPr>
                <a:t>в 2012 году</a:t>
              </a:r>
              <a:endParaRPr lang="ru-RU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54" name="Line 41"/>
            <p:cNvSpPr>
              <a:spLocks noChangeShapeType="1"/>
            </p:cNvSpPr>
            <p:nvPr/>
          </p:nvSpPr>
          <p:spPr bwMode="auto">
            <a:xfrm>
              <a:off x="76" y="2320"/>
              <a:ext cx="1321" cy="0"/>
            </a:xfrm>
            <a:prstGeom prst="line">
              <a:avLst/>
            </a:prstGeom>
            <a:noFill/>
            <a:ln w="28575">
              <a:solidFill>
                <a:srgbClr val="00499A"/>
              </a:solidFill>
              <a:round/>
              <a:headEnd/>
              <a:tailEnd/>
            </a:ln>
          </p:spPr>
          <p:txBody>
            <a:bodyPr lIns="0" rIns="0"/>
            <a:lstStyle/>
            <a:p>
              <a:pPr defTabSz="457200"/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457200">
              <a:defRPr/>
            </a:pPr>
            <a:fld id="{0EF0424D-DA98-4096-86EE-80AD922DDA8C}" type="slidenum">
              <a:rPr lang="ru-RU" sz="1600">
                <a:solidFill>
                  <a:srgbClr val="FFFFFF"/>
                </a:solidFill>
                <a:latin typeface="Franklin Gothic Demi" pitchFamily="34" charset="0"/>
              </a:rPr>
              <a:pPr algn="r" defTabSz="457200">
                <a:defRPr/>
              </a:pPr>
              <a:t>10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50" name="Text Box 43"/>
          <p:cNvSpPr txBox="1">
            <a:spLocks noChangeArrowheads="1"/>
          </p:cNvSpPr>
          <p:nvPr/>
        </p:nvSpPr>
        <p:spPr bwMode="auto">
          <a:xfrm>
            <a:off x="176580" y="1364234"/>
            <a:ext cx="871995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 defTabSz="457200">
              <a:spcBef>
                <a:spcPct val="25000"/>
              </a:spcBef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Основной целью выездных проверок является обеспечение требуемого уровня контроля за техническим состоянием оборудования и организацией технического обслуживания и ремонтов для обеспечения безопасной эксплуатации и безаварийной работы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объектов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электроэнергетики.</a:t>
            </a:r>
          </a:p>
        </p:txBody>
      </p:sp>
    </p:spTree>
    <p:extLst>
      <p:ext uri="{BB962C8B-B14F-4D97-AF65-F5344CB8AC3E}">
        <p14:creationId xmlns="" xmlns:p14="http://schemas.microsoft.com/office/powerpoint/2010/main" val="69771735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371600" y="247627"/>
            <a:ext cx="74152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Топливообеспечение электростанций </a:t>
            </a:r>
          </a:p>
          <a:p>
            <a:pPr algn="ctr">
              <a:defRPr/>
            </a:pPr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Новосибирской области и Алтайского края</a:t>
            </a:r>
            <a:endParaRPr lang="ru-RU" sz="2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11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72808" y="4028780"/>
            <a:ext cx="1077363" cy="2897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 algn="ctr"/>
            <a:r>
              <a:rPr lang="ru-RU" sz="1200" b="1" u="sng" dirty="0" smtClean="0">
                <a:ln/>
                <a:latin typeface="Times New Roman" pitchFamily="18" charset="0"/>
                <a:cs typeface="Times New Roman" pitchFamily="18" charset="0"/>
              </a:rPr>
              <a:t>РИСК</a:t>
            </a:r>
            <a:endParaRPr lang="ru-RU" sz="1200" b="1" i="1" u="sng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928663" y="229459"/>
            <a:ext cx="79060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Franklin Gothic Demi"/>
              </a:rPr>
              <a:t>Ограничения поставок  газа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Franklin Gothic Demi"/>
              </a:rPr>
              <a:t>в  ОС 2010-2011 гг. и в ОС 2011-2012 </a:t>
            </a:r>
            <a:r>
              <a:rPr lang="ru-RU" sz="2200" b="1" kern="0" dirty="0" smtClean="0">
                <a:solidFill>
                  <a:srgbClr val="FFFFFF"/>
                </a:solidFill>
                <a:latin typeface="Arial"/>
                <a:cs typeface="Franklin Gothic Demi"/>
              </a:rPr>
              <a:t>гг.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Franklin Gothic Demi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0" y="1406564"/>
          <a:ext cx="9144000" cy="3251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205421"/>
                <a:gridCol w="2692683"/>
                <a:gridCol w="2245896"/>
              </a:tblGrid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ПАРАМЕТР</a:t>
                      </a:r>
                      <a:endParaRPr lang="ru-RU" sz="1600" dirty="0">
                        <a:solidFill>
                          <a:schemeClr val="bg1"/>
                        </a:solidFill>
                        <a:latin typeface="Franklin Gothic Demi"/>
                        <a:cs typeface="Franklin Gothic Dem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2010-2011 год</a:t>
                      </a:r>
                      <a:endParaRPr lang="ru-RU" sz="1600" dirty="0">
                        <a:solidFill>
                          <a:srgbClr val="FFFFFF"/>
                        </a:solidFill>
                        <a:latin typeface="Franklin Gothic Demi"/>
                        <a:cs typeface="Franklin Gothic Dem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2011-2012 год</a:t>
                      </a:r>
                      <a:endParaRPr lang="ru-RU" sz="1600" dirty="0">
                        <a:solidFill>
                          <a:srgbClr val="FFFFFF"/>
                        </a:solidFill>
                        <a:latin typeface="Franklin Gothic Demi"/>
                        <a:cs typeface="Franklin Gothic Dem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Период ограничений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15.02.</a:t>
                      </a:r>
                      <a:r>
                        <a:rPr lang="en-US" sz="1400" b="1" dirty="0" smtClean="0"/>
                        <a:t>11</a:t>
                      </a:r>
                      <a:r>
                        <a:rPr lang="ru-RU" sz="1400" b="1" dirty="0" smtClean="0"/>
                        <a:t> – 01.03.</a:t>
                      </a:r>
                      <a:r>
                        <a:rPr lang="en-US" sz="1400" b="1" dirty="0" smtClean="0"/>
                        <a:t>11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01.02.12 – по 1</a:t>
                      </a:r>
                      <a:r>
                        <a:rPr lang="en-US" sz="1400" b="1" dirty="0" smtClean="0"/>
                        <a:t>5</a:t>
                      </a:r>
                      <a:r>
                        <a:rPr lang="ru-RU" sz="1400" b="1" dirty="0" smtClean="0"/>
                        <a:t>.02.12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Среднесуточная величина ограничений, </a:t>
                      </a:r>
                      <a:r>
                        <a:rPr lang="ru-RU" sz="1400" dirty="0" smtClean="0"/>
                        <a:t>млн.куб.м.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65</a:t>
                      </a:r>
                    </a:p>
                    <a:p>
                      <a:pPr algn="ctr"/>
                      <a:r>
                        <a:rPr lang="ru-RU" sz="1400" dirty="0" smtClean="0"/>
                        <a:t>Ограничение: график № 1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400" b="1" dirty="0" smtClean="0"/>
                        <a:t>67</a:t>
                      </a:r>
                      <a:endParaRPr lang="ru-RU" sz="1400" b="1" dirty="0" smtClean="0"/>
                    </a:p>
                    <a:p>
                      <a:pPr algn="ctr"/>
                      <a:r>
                        <a:rPr lang="ru-RU" sz="1400" dirty="0" smtClean="0"/>
                        <a:t>Ограничение до договорных объемов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Количество электростанций попавших под ограничение, шт.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81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127*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Количество станций перешедших на резервное топливо, шт.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Дополнительно сработано</a:t>
                      </a:r>
                      <a:r>
                        <a:rPr lang="ru-RU" sz="1400" baseline="0" dirty="0" smtClean="0"/>
                        <a:t> м</a:t>
                      </a:r>
                      <a:r>
                        <a:rPr lang="ru-RU" sz="1400" dirty="0" smtClean="0"/>
                        <a:t>азут, тыс. тонн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776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512</a:t>
                      </a:r>
                      <a:endParaRPr lang="ru-RU" sz="14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Дополнительно сработано уголь, тыс. тонн</a:t>
                      </a: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/>
                        <a:t>408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97,1</a:t>
                      </a:r>
                      <a:endParaRPr lang="ru-RU" sz="14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Franklin Gothic Book"/>
                        <a:cs typeface="Franklin Gothic Book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04800" y="4511965"/>
            <a:ext cx="8839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500" kern="0" dirty="0" smtClean="0">
              <a:solidFill>
                <a:srgbClr val="33339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*</a:t>
            </a: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80 из этих электростанций осуществлялся переход на резервное топливо.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sng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Минимальное снижение поставок газа наблюдалось 1 февраля 2012 г. – </a:t>
            </a:r>
            <a:r>
              <a:rPr kumimoji="0" lang="ru-RU" sz="1700" b="1" i="0" u="sng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15,9 млн. куб. метров</a:t>
            </a:r>
            <a:r>
              <a:rPr kumimoji="0" lang="ru-RU" sz="1700" b="0" i="0" u="sng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максимальное – 6 февраля 2012 г. –</a:t>
            </a:r>
            <a:r>
              <a:rPr kumimoji="0" lang="ru-RU" sz="1700" b="1" i="0" u="sng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75,7 млн. куб. метров</a:t>
            </a:r>
            <a:r>
              <a:rPr kumimoji="0" lang="ru-RU" sz="1700" b="0" i="0" u="sng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7" name="Straight Connector 11"/>
          <p:cNvCxnSpPr/>
          <p:nvPr/>
        </p:nvCxnSpPr>
        <p:spPr>
          <a:xfrm>
            <a:off x="434280" y="5807363"/>
            <a:ext cx="8176320" cy="36254"/>
          </a:xfrm>
          <a:prstGeom prst="line">
            <a:avLst/>
          </a:prstGeom>
          <a:noFill/>
          <a:ln w="9525" cap="rnd" cmpd="sng" algn="ctr">
            <a:solidFill>
              <a:srgbClr val="2D2D8A">
                <a:lumMod val="50000"/>
              </a:srgbClr>
            </a:solidFill>
            <a:prstDash val="sysDash"/>
            <a:miter lim="800000"/>
            <a:headEnd type="none"/>
          </a:ln>
          <a:effectLst/>
        </p:spPr>
      </p:cxnSp>
      <p:sp>
        <p:nvSpPr>
          <p:cNvPr id="19" name="Rectangle 14"/>
          <p:cNvSpPr/>
          <p:nvPr/>
        </p:nvSpPr>
        <p:spPr>
          <a:xfrm>
            <a:off x="0" y="4701965"/>
            <a:ext cx="9144002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Ограничения по графику № 1 в отопительный сезон 2011-2012 года не вводились.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Большая часть нагрузки была распределена между станциями ОАО «Русгидро» и ГК «</a:t>
            </a:r>
            <a:r>
              <a:rPr lang="ru-RU" sz="1600" dirty="0" err="1" smtClean="0">
                <a:solidFill>
                  <a:schemeClr val="bg1"/>
                </a:solidFill>
                <a:latin typeface="Franklin Gothic Demi"/>
                <a:cs typeface="Franklin Gothic Demi"/>
              </a:rPr>
              <a:t>Росатом</a:t>
            </a:r>
            <a:r>
              <a:rPr lang="ru-RU" sz="160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»</a:t>
            </a:r>
          </a:p>
        </p:txBody>
      </p:sp>
      <p:sp>
        <p:nvSpPr>
          <p:cNvPr id="10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12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580723" y="291304"/>
            <a:ext cx="75166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Динамика суточных значений индекса рынка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сутки вперед по первой ценовой зоне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156718" y="5712810"/>
            <a:ext cx="8895193" cy="1021812"/>
          </a:xfrm>
          <a:prstGeom prst="roundRect">
            <a:avLst>
              <a:gd name="adj" fmla="val 5653"/>
            </a:avLst>
          </a:prstGeom>
          <a:noFill/>
          <a:ln w="6350" algn="ctr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36000" rIns="72000" bIns="36000" anchor="ctr"/>
          <a:lstStyle/>
          <a:p>
            <a:pPr marL="0" marR="0" lvl="0" indent="0" algn="ctr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Индекс РСВ в Первой ценовой зоне за январь 2012 года сложился на уровне декабря 2011 года, </a:t>
            </a:r>
          </a:p>
          <a:p>
            <a:pPr marL="0" marR="0" lvl="0" indent="0" algn="ctr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причем оказался на 8,3% ниже января 2011 года;</a:t>
            </a:r>
          </a:p>
          <a:p>
            <a:pPr marL="0" marR="0" lvl="0" indent="0" algn="ctr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2D2D8A">
                  <a:lumMod val="50000"/>
                </a:srgbClr>
              </a:solidFill>
              <a:effectLst/>
              <a:uLnTx/>
              <a:uFillTx/>
              <a:latin typeface="Franklin Gothic Demi"/>
              <a:cs typeface="Franklin Gothic Demi"/>
            </a:endParaRPr>
          </a:p>
          <a:p>
            <a:pPr marL="0" marR="0" lvl="0" indent="0" algn="ctr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Индекс РСВ в период похолоданий в феврале 2012 года максимально вырос на 9%</a:t>
            </a:r>
          </a:p>
          <a:p>
            <a:pPr marL="0" marR="0" lvl="0" indent="0" algn="ctr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 относительно уровня января 2012 года, но ниже уровня аналогичного периода 2011 года (на 12%)</a:t>
            </a:r>
          </a:p>
        </p:txBody>
      </p:sp>
      <p:pic>
        <p:nvPicPr>
          <p:cNvPr id="29" name="Рисунок 2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405368"/>
            <a:ext cx="707236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Connector 7"/>
          <p:cNvCxnSpPr/>
          <p:nvPr/>
        </p:nvCxnSpPr>
        <p:spPr>
          <a:xfrm>
            <a:off x="434280" y="6201222"/>
            <a:ext cx="8404920" cy="76200"/>
          </a:xfrm>
          <a:prstGeom prst="line">
            <a:avLst/>
          </a:prstGeom>
          <a:noFill/>
          <a:ln w="9525" cap="rnd" cmpd="sng" algn="ctr">
            <a:solidFill>
              <a:srgbClr val="2D2D8A">
                <a:lumMod val="50000"/>
              </a:srgbClr>
            </a:solidFill>
            <a:prstDash val="sysDash"/>
            <a:miter lim="800000"/>
            <a:headEnd type="none"/>
          </a:ln>
          <a:effectLst/>
        </p:spPr>
      </p:cxnSp>
      <p:sp>
        <p:nvSpPr>
          <p:cNvPr id="31" name="Овал 30"/>
          <p:cNvSpPr/>
          <p:nvPr/>
        </p:nvSpPr>
        <p:spPr>
          <a:xfrm>
            <a:off x="3929058" y="3119880"/>
            <a:ext cx="1071570" cy="114300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429256" y="1976872"/>
            <a:ext cx="1214446" cy="150019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80722" y="1976874"/>
            <a:ext cx="2634088" cy="1200329"/>
          </a:xfrm>
          <a:prstGeom prst="rect">
            <a:avLst/>
          </a:prstGeom>
          <a:solidFill>
            <a:srgbClr val="FFFFFF">
              <a:lumMod val="85000"/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2012: Ограничения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</a:rPr>
              <a:t>до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д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оговорных объемов поставок газа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Индекс РСВ – 9%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43702" y="1691120"/>
            <a:ext cx="2286016" cy="923330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2011: Ограничения  по графику №1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Индекс РСВ 12%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Стрелка вверх 34"/>
          <p:cNvSpPr/>
          <p:nvPr/>
        </p:nvSpPr>
        <p:spPr>
          <a:xfrm>
            <a:off x="8476015" y="2362199"/>
            <a:ext cx="214314" cy="142876"/>
          </a:xfrm>
          <a:prstGeom prst="upArrow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Стрелка вверх 35"/>
          <p:cNvSpPr/>
          <p:nvPr/>
        </p:nvSpPr>
        <p:spPr>
          <a:xfrm>
            <a:off x="3454182" y="2934442"/>
            <a:ext cx="214314" cy="142876"/>
          </a:xfrm>
          <a:prstGeom prst="upArrow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13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03636" y="279521"/>
            <a:ext cx="79390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Аварии на объектах электроэнергетики </a:t>
            </a:r>
          </a:p>
          <a:p>
            <a:pPr algn="ctr"/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из-за проблем с подачей газа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26136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1 октября 2011 г. по 23 апреля 2012 г. зарегистрировано 29 аварийных ситуаций по причине проблем подачи газа на станции.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1907693"/>
            <a:ext cx="1696506" cy="4836007"/>
          </a:xfrm>
          <a:custGeom>
            <a:avLst/>
            <a:gdLst>
              <a:gd name="connsiteX0" fmla="*/ 0 w 1696506"/>
              <a:gd name="connsiteY0" fmla="*/ 169651 h 4836007"/>
              <a:gd name="connsiteX1" fmla="*/ 169651 w 1696506"/>
              <a:gd name="connsiteY1" fmla="*/ 0 h 4836007"/>
              <a:gd name="connsiteX2" fmla="*/ 1526855 w 1696506"/>
              <a:gd name="connsiteY2" fmla="*/ 0 h 4836007"/>
              <a:gd name="connsiteX3" fmla="*/ 1696506 w 1696506"/>
              <a:gd name="connsiteY3" fmla="*/ 169651 h 4836007"/>
              <a:gd name="connsiteX4" fmla="*/ 1696506 w 1696506"/>
              <a:gd name="connsiteY4" fmla="*/ 4666356 h 4836007"/>
              <a:gd name="connsiteX5" fmla="*/ 1526855 w 1696506"/>
              <a:gd name="connsiteY5" fmla="*/ 4836007 h 4836007"/>
              <a:gd name="connsiteX6" fmla="*/ 169651 w 1696506"/>
              <a:gd name="connsiteY6" fmla="*/ 4836007 h 4836007"/>
              <a:gd name="connsiteX7" fmla="*/ 0 w 1696506"/>
              <a:gd name="connsiteY7" fmla="*/ 4666356 h 4836007"/>
              <a:gd name="connsiteX8" fmla="*/ 0 w 1696506"/>
              <a:gd name="connsiteY8" fmla="*/ 169651 h 483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506" h="4836007">
                <a:moveTo>
                  <a:pt x="0" y="169651"/>
                </a:moveTo>
                <a:cubicBezTo>
                  <a:pt x="0" y="75955"/>
                  <a:pt x="75955" y="0"/>
                  <a:pt x="169651" y="0"/>
                </a:cubicBezTo>
                <a:lnTo>
                  <a:pt x="1526855" y="0"/>
                </a:lnTo>
                <a:cubicBezTo>
                  <a:pt x="1620551" y="0"/>
                  <a:pt x="1696506" y="75955"/>
                  <a:pt x="1696506" y="169651"/>
                </a:cubicBezTo>
                <a:lnTo>
                  <a:pt x="1696506" y="4666356"/>
                </a:lnTo>
                <a:cubicBezTo>
                  <a:pt x="1696506" y="4760052"/>
                  <a:pt x="1620551" y="4836007"/>
                  <a:pt x="1526855" y="4836007"/>
                </a:cubicBezTo>
                <a:lnTo>
                  <a:pt x="169651" y="4836007"/>
                </a:lnTo>
                <a:cubicBezTo>
                  <a:pt x="75955" y="4836007"/>
                  <a:pt x="0" y="4760052"/>
                  <a:pt x="0" y="4666356"/>
                </a:cubicBezTo>
                <a:lnTo>
                  <a:pt x="0" y="169651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343473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r>
              <a:rPr lang="ru-RU" sz="1300" b="1" kern="100" dirty="0" smtClean="0">
                <a:latin typeface="Arial"/>
                <a:ea typeface="+mn-ea"/>
                <a:cs typeface="+mn-cs"/>
              </a:rPr>
              <a:t>Дальневосточный ФО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endParaRPr lang="ru-RU" sz="1300" b="1" kern="100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endParaRPr lang="ru-RU" sz="1300" b="1" kern="1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endParaRPr lang="ru-RU" sz="1300" b="1" kern="100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endParaRPr lang="ru-RU" sz="1300" b="1" kern="1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</a:pPr>
            <a:endParaRPr lang="ru-RU" sz="1300" b="1" kern="100" dirty="0">
              <a:latin typeface="Arial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169650" y="2500685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Владивостокская ТЭЦ-2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– 6 аварийных ситуаций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69649" y="3371051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Хабаровская ТЭЦ-1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169648" y="4225694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Николаевская ТЭЦ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59397" y="5058801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Южно-Сахалинская ТЭЦ-1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1833414" y="1907693"/>
            <a:ext cx="1696506" cy="4836007"/>
          </a:xfrm>
          <a:custGeom>
            <a:avLst/>
            <a:gdLst>
              <a:gd name="connsiteX0" fmla="*/ 0 w 1696506"/>
              <a:gd name="connsiteY0" fmla="*/ 169651 h 4836007"/>
              <a:gd name="connsiteX1" fmla="*/ 169651 w 1696506"/>
              <a:gd name="connsiteY1" fmla="*/ 0 h 4836007"/>
              <a:gd name="connsiteX2" fmla="*/ 1526855 w 1696506"/>
              <a:gd name="connsiteY2" fmla="*/ 0 h 4836007"/>
              <a:gd name="connsiteX3" fmla="*/ 1696506 w 1696506"/>
              <a:gd name="connsiteY3" fmla="*/ 169651 h 4836007"/>
              <a:gd name="connsiteX4" fmla="*/ 1696506 w 1696506"/>
              <a:gd name="connsiteY4" fmla="*/ 4666356 h 4836007"/>
              <a:gd name="connsiteX5" fmla="*/ 1526855 w 1696506"/>
              <a:gd name="connsiteY5" fmla="*/ 4836007 h 4836007"/>
              <a:gd name="connsiteX6" fmla="*/ 169651 w 1696506"/>
              <a:gd name="connsiteY6" fmla="*/ 4836007 h 4836007"/>
              <a:gd name="connsiteX7" fmla="*/ 0 w 1696506"/>
              <a:gd name="connsiteY7" fmla="*/ 4666356 h 4836007"/>
              <a:gd name="connsiteX8" fmla="*/ 0 w 1696506"/>
              <a:gd name="connsiteY8" fmla="*/ 169651 h 483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506" h="4836007">
                <a:moveTo>
                  <a:pt x="0" y="169651"/>
                </a:moveTo>
                <a:cubicBezTo>
                  <a:pt x="0" y="75955"/>
                  <a:pt x="75955" y="0"/>
                  <a:pt x="169651" y="0"/>
                </a:cubicBezTo>
                <a:lnTo>
                  <a:pt x="1526855" y="0"/>
                </a:lnTo>
                <a:cubicBezTo>
                  <a:pt x="1620551" y="0"/>
                  <a:pt x="1696506" y="75955"/>
                  <a:pt x="1696506" y="169651"/>
                </a:cubicBezTo>
                <a:lnTo>
                  <a:pt x="1696506" y="4666356"/>
                </a:lnTo>
                <a:cubicBezTo>
                  <a:pt x="1696506" y="4760052"/>
                  <a:pt x="1620551" y="4836007"/>
                  <a:pt x="1526855" y="4836007"/>
                </a:cubicBezTo>
                <a:lnTo>
                  <a:pt x="169651" y="4836007"/>
                </a:lnTo>
                <a:cubicBezTo>
                  <a:pt x="75955" y="4836007"/>
                  <a:pt x="0" y="4760052"/>
                  <a:pt x="0" y="4666356"/>
                </a:cubicBezTo>
                <a:lnTo>
                  <a:pt x="0" y="169651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343473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Приволжский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 ФО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1998229" y="2500685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err="1" smtClean="0">
                <a:latin typeface="Arial"/>
                <a:ea typeface="+mn-ea"/>
                <a:cs typeface="+mn-cs"/>
              </a:rPr>
              <a:t>Мордовцемент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2 аварийных ситуации</a:t>
            </a:r>
            <a:endParaRPr lang="ru-RU" sz="1000" b="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1981558" y="3380480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err="1" smtClean="0">
                <a:latin typeface="Arial"/>
                <a:ea typeface="+mn-ea"/>
                <a:cs typeface="+mn-cs"/>
              </a:rPr>
              <a:t>Закамская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ТЭЦ-5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- 1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1981557" y="4255305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err="1" smtClean="0">
                <a:latin typeface="Arial"/>
                <a:ea typeface="+mn-ea"/>
                <a:cs typeface="+mn-cs"/>
              </a:rPr>
              <a:t>Новочебоксарская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ТЭЦ-3</a:t>
            </a:r>
            <a:r>
              <a:rPr lang="ru-RU" sz="1000" b="0" kern="1200" dirty="0" smtClean="0">
                <a:latin typeface="Arial"/>
                <a:ea typeface="+mn-ea"/>
                <a:cs typeface="+mn-cs"/>
              </a:rPr>
              <a:t> – 1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аварийная ситуация</a:t>
            </a:r>
            <a:endParaRPr lang="ru-RU" sz="1000" b="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2003064" y="5092775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Пензенская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ТЭЦ-1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1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аварийная ситуация</a:t>
            </a:r>
            <a:endParaRPr lang="ru-RU" sz="1000" b="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3657159" y="1907693"/>
            <a:ext cx="1696506" cy="4836007"/>
          </a:xfrm>
          <a:custGeom>
            <a:avLst/>
            <a:gdLst>
              <a:gd name="connsiteX0" fmla="*/ 0 w 1696506"/>
              <a:gd name="connsiteY0" fmla="*/ 169651 h 4836007"/>
              <a:gd name="connsiteX1" fmla="*/ 169651 w 1696506"/>
              <a:gd name="connsiteY1" fmla="*/ 0 h 4836007"/>
              <a:gd name="connsiteX2" fmla="*/ 1526855 w 1696506"/>
              <a:gd name="connsiteY2" fmla="*/ 0 h 4836007"/>
              <a:gd name="connsiteX3" fmla="*/ 1696506 w 1696506"/>
              <a:gd name="connsiteY3" fmla="*/ 169651 h 4836007"/>
              <a:gd name="connsiteX4" fmla="*/ 1696506 w 1696506"/>
              <a:gd name="connsiteY4" fmla="*/ 4666356 h 4836007"/>
              <a:gd name="connsiteX5" fmla="*/ 1526855 w 1696506"/>
              <a:gd name="connsiteY5" fmla="*/ 4836007 h 4836007"/>
              <a:gd name="connsiteX6" fmla="*/ 169651 w 1696506"/>
              <a:gd name="connsiteY6" fmla="*/ 4836007 h 4836007"/>
              <a:gd name="connsiteX7" fmla="*/ 0 w 1696506"/>
              <a:gd name="connsiteY7" fmla="*/ 4666356 h 4836007"/>
              <a:gd name="connsiteX8" fmla="*/ 0 w 1696506"/>
              <a:gd name="connsiteY8" fmla="*/ 169651 h 483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506" h="4836007">
                <a:moveTo>
                  <a:pt x="0" y="169651"/>
                </a:moveTo>
                <a:cubicBezTo>
                  <a:pt x="0" y="75955"/>
                  <a:pt x="75955" y="0"/>
                  <a:pt x="169651" y="0"/>
                </a:cubicBezTo>
                <a:lnTo>
                  <a:pt x="1526855" y="0"/>
                </a:lnTo>
                <a:cubicBezTo>
                  <a:pt x="1620551" y="0"/>
                  <a:pt x="1696506" y="75955"/>
                  <a:pt x="1696506" y="169651"/>
                </a:cubicBezTo>
                <a:lnTo>
                  <a:pt x="1696506" y="4666356"/>
                </a:lnTo>
                <a:cubicBezTo>
                  <a:pt x="1696506" y="4760052"/>
                  <a:pt x="1620551" y="4836007"/>
                  <a:pt x="1526855" y="4836007"/>
                </a:cubicBezTo>
                <a:lnTo>
                  <a:pt x="169651" y="4836007"/>
                </a:lnTo>
                <a:cubicBezTo>
                  <a:pt x="75955" y="4836007"/>
                  <a:pt x="0" y="4760052"/>
                  <a:pt x="0" y="4666356"/>
                </a:cubicBezTo>
                <a:lnTo>
                  <a:pt x="0" y="169651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343473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Южный 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ФО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3833348" y="2491414"/>
            <a:ext cx="1357205" cy="3143404"/>
          </a:xfrm>
          <a:custGeom>
            <a:avLst/>
            <a:gdLst>
              <a:gd name="connsiteX0" fmla="*/ 0 w 1357205"/>
              <a:gd name="connsiteY0" fmla="*/ 135721 h 3143404"/>
              <a:gd name="connsiteX1" fmla="*/ 135721 w 1357205"/>
              <a:gd name="connsiteY1" fmla="*/ 0 h 3143404"/>
              <a:gd name="connsiteX2" fmla="*/ 1221485 w 1357205"/>
              <a:gd name="connsiteY2" fmla="*/ 0 h 3143404"/>
              <a:gd name="connsiteX3" fmla="*/ 1357206 w 1357205"/>
              <a:gd name="connsiteY3" fmla="*/ 135721 h 3143404"/>
              <a:gd name="connsiteX4" fmla="*/ 1357205 w 1357205"/>
              <a:gd name="connsiteY4" fmla="*/ 3007684 h 3143404"/>
              <a:gd name="connsiteX5" fmla="*/ 1221484 w 1357205"/>
              <a:gd name="connsiteY5" fmla="*/ 3143405 h 3143404"/>
              <a:gd name="connsiteX6" fmla="*/ 135721 w 1357205"/>
              <a:gd name="connsiteY6" fmla="*/ 3143404 h 3143404"/>
              <a:gd name="connsiteX7" fmla="*/ 0 w 1357205"/>
              <a:gd name="connsiteY7" fmla="*/ 3007683 h 3143404"/>
              <a:gd name="connsiteX8" fmla="*/ 0 w 1357205"/>
              <a:gd name="connsiteY8" fmla="*/ 135721 h 3143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3143404">
                <a:moveTo>
                  <a:pt x="0" y="135721"/>
                </a:moveTo>
                <a:cubicBezTo>
                  <a:pt x="0" y="60764"/>
                  <a:pt x="60764" y="0"/>
                  <a:pt x="135721" y="0"/>
                </a:cubicBezTo>
                <a:lnTo>
                  <a:pt x="1221485" y="0"/>
                </a:lnTo>
                <a:cubicBezTo>
                  <a:pt x="1296442" y="0"/>
                  <a:pt x="1357206" y="60764"/>
                  <a:pt x="1357206" y="135721"/>
                </a:cubicBezTo>
                <a:cubicBezTo>
                  <a:pt x="1357206" y="1093042"/>
                  <a:pt x="1357205" y="2050363"/>
                  <a:pt x="1357205" y="3007684"/>
                </a:cubicBezTo>
                <a:cubicBezTo>
                  <a:pt x="1357205" y="3082641"/>
                  <a:pt x="1296441" y="3143405"/>
                  <a:pt x="1221484" y="3143405"/>
                </a:cubicBezTo>
                <a:lnTo>
                  <a:pt x="135721" y="3143404"/>
                </a:lnTo>
                <a:cubicBezTo>
                  <a:pt x="60764" y="3143404"/>
                  <a:pt x="0" y="3082640"/>
                  <a:pt x="0" y="3007683"/>
                </a:cubicBezTo>
                <a:lnTo>
                  <a:pt x="0" y="135721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51" tIns="58801" rIns="65151" bIns="58801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Котельные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2 аварийных ситуации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5480904" y="1907693"/>
            <a:ext cx="1696506" cy="4836007"/>
          </a:xfrm>
          <a:custGeom>
            <a:avLst/>
            <a:gdLst>
              <a:gd name="connsiteX0" fmla="*/ 0 w 1696506"/>
              <a:gd name="connsiteY0" fmla="*/ 169651 h 4836007"/>
              <a:gd name="connsiteX1" fmla="*/ 169651 w 1696506"/>
              <a:gd name="connsiteY1" fmla="*/ 0 h 4836007"/>
              <a:gd name="connsiteX2" fmla="*/ 1526855 w 1696506"/>
              <a:gd name="connsiteY2" fmla="*/ 0 h 4836007"/>
              <a:gd name="connsiteX3" fmla="*/ 1696506 w 1696506"/>
              <a:gd name="connsiteY3" fmla="*/ 169651 h 4836007"/>
              <a:gd name="connsiteX4" fmla="*/ 1696506 w 1696506"/>
              <a:gd name="connsiteY4" fmla="*/ 4666356 h 4836007"/>
              <a:gd name="connsiteX5" fmla="*/ 1526855 w 1696506"/>
              <a:gd name="connsiteY5" fmla="*/ 4836007 h 4836007"/>
              <a:gd name="connsiteX6" fmla="*/ 169651 w 1696506"/>
              <a:gd name="connsiteY6" fmla="*/ 4836007 h 4836007"/>
              <a:gd name="connsiteX7" fmla="*/ 0 w 1696506"/>
              <a:gd name="connsiteY7" fmla="*/ 4666356 h 4836007"/>
              <a:gd name="connsiteX8" fmla="*/ 0 w 1696506"/>
              <a:gd name="connsiteY8" fmla="*/ 169651 h 483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506" h="4836007">
                <a:moveTo>
                  <a:pt x="0" y="169651"/>
                </a:moveTo>
                <a:cubicBezTo>
                  <a:pt x="0" y="75955"/>
                  <a:pt x="75955" y="0"/>
                  <a:pt x="169651" y="0"/>
                </a:cubicBezTo>
                <a:lnTo>
                  <a:pt x="1526855" y="0"/>
                </a:lnTo>
                <a:cubicBezTo>
                  <a:pt x="1620551" y="0"/>
                  <a:pt x="1696506" y="75955"/>
                  <a:pt x="1696506" y="169651"/>
                </a:cubicBezTo>
                <a:lnTo>
                  <a:pt x="1696506" y="4666356"/>
                </a:lnTo>
                <a:cubicBezTo>
                  <a:pt x="1696506" y="4760052"/>
                  <a:pt x="1620551" y="4836007"/>
                  <a:pt x="1526855" y="4836007"/>
                </a:cubicBezTo>
                <a:lnTo>
                  <a:pt x="169651" y="4836007"/>
                </a:lnTo>
                <a:cubicBezTo>
                  <a:pt x="75955" y="4836007"/>
                  <a:pt x="0" y="4760052"/>
                  <a:pt x="0" y="4666356"/>
                </a:cubicBezTo>
                <a:lnTo>
                  <a:pt x="0" y="169651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343473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Центральный 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ФО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5645720" y="2492896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err="1" smtClean="0">
                <a:latin typeface="Arial"/>
                <a:ea typeface="+mn-ea"/>
                <a:cs typeface="+mn-cs"/>
              </a:rPr>
              <a:t>Конаковская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ГРЭС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4 аварийных ситуации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5645720" y="3305784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Тверские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ТЭЦ-3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1 -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аварийная ситуации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5645720" y="4118672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ТЭЦ-4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5645720" y="4931561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ТЭЦ-8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</a:t>
            </a:r>
            <a:r>
              <a:rPr lang="ru-RU" sz="1000" b="1" kern="1200" dirty="0" err="1" smtClean="0">
                <a:latin typeface="Arial"/>
                <a:ea typeface="+mn-ea"/>
                <a:cs typeface="+mn-cs"/>
              </a:rPr>
              <a:t>Мосэнерго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 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7304649" y="1907693"/>
            <a:ext cx="1696506" cy="4836007"/>
          </a:xfrm>
          <a:custGeom>
            <a:avLst/>
            <a:gdLst>
              <a:gd name="connsiteX0" fmla="*/ 0 w 1696506"/>
              <a:gd name="connsiteY0" fmla="*/ 169651 h 4836007"/>
              <a:gd name="connsiteX1" fmla="*/ 169651 w 1696506"/>
              <a:gd name="connsiteY1" fmla="*/ 0 h 4836007"/>
              <a:gd name="connsiteX2" fmla="*/ 1526855 w 1696506"/>
              <a:gd name="connsiteY2" fmla="*/ 0 h 4836007"/>
              <a:gd name="connsiteX3" fmla="*/ 1696506 w 1696506"/>
              <a:gd name="connsiteY3" fmla="*/ 169651 h 4836007"/>
              <a:gd name="connsiteX4" fmla="*/ 1696506 w 1696506"/>
              <a:gd name="connsiteY4" fmla="*/ 4666356 h 4836007"/>
              <a:gd name="connsiteX5" fmla="*/ 1526855 w 1696506"/>
              <a:gd name="connsiteY5" fmla="*/ 4836007 h 4836007"/>
              <a:gd name="connsiteX6" fmla="*/ 169651 w 1696506"/>
              <a:gd name="connsiteY6" fmla="*/ 4836007 h 4836007"/>
              <a:gd name="connsiteX7" fmla="*/ 0 w 1696506"/>
              <a:gd name="connsiteY7" fmla="*/ 4666356 h 4836007"/>
              <a:gd name="connsiteX8" fmla="*/ 0 w 1696506"/>
              <a:gd name="connsiteY8" fmla="*/ 169651 h 483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506" h="4836007">
                <a:moveTo>
                  <a:pt x="0" y="169651"/>
                </a:moveTo>
                <a:cubicBezTo>
                  <a:pt x="0" y="75955"/>
                  <a:pt x="75955" y="0"/>
                  <a:pt x="169651" y="0"/>
                </a:cubicBezTo>
                <a:lnTo>
                  <a:pt x="1526855" y="0"/>
                </a:lnTo>
                <a:cubicBezTo>
                  <a:pt x="1620551" y="0"/>
                  <a:pt x="1696506" y="75955"/>
                  <a:pt x="1696506" y="169651"/>
                </a:cubicBezTo>
                <a:lnTo>
                  <a:pt x="1696506" y="4666356"/>
                </a:lnTo>
                <a:cubicBezTo>
                  <a:pt x="1696506" y="4760052"/>
                  <a:pt x="1620551" y="4836007"/>
                  <a:pt x="1526855" y="4836007"/>
                </a:cubicBezTo>
                <a:lnTo>
                  <a:pt x="169651" y="4836007"/>
                </a:lnTo>
                <a:cubicBezTo>
                  <a:pt x="75955" y="4836007"/>
                  <a:pt x="0" y="4760052"/>
                  <a:pt x="0" y="4666356"/>
                </a:cubicBezTo>
                <a:lnTo>
                  <a:pt x="0" y="169651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343473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>
                <a:latin typeface="Arial"/>
                <a:ea typeface="+mn-ea"/>
                <a:cs typeface="+mn-cs"/>
              </a:rPr>
              <a:t>Северо-западный ФО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 smtClean="0">
              <a:latin typeface="Arial"/>
              <a:ea typeface="+mn-ea"/>
              <a:cs typeface="+mn-cs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dirty="0">
              <a:latin typeface="Arial"/>
            </a:endParaRP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300" b="1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7469465" y="2492896"/>
            <a:ext cx="1357205" cy="1458122"/>
          </a:xfrm>
          <a:custGeom>
            <a:avLst/>
            <a:gdLst>
              <a:gd name="connsiteX0" fmla="*/ 0 w 1357205"/>
              <a:gd name="connsiteY0" fmla="*/ 135721 h 1458122"/>
              <a:gd name="connsiteX1" fmla="*/ 135721 w 1357205"/>
              <a:gd name="connsiteY1" fmla="*/ 0 h 1458122"/>
              <a:gd name="connsiteX2" fmla="*/ 1221485 w 1357205"/>
              <a:gd name="connsiteY2" fmla="*/ 0 h 1458122"/>
              <a:gd name="connsiteX3" fmla="*/ 1357206 w 1357205"/>
              <a:gd name="connsiteY3" fmla="*/ 135721 h 1458122"/>
              <a:gd name="connsiteX4" fmla="*/ 1357205 w 1357205"/>
              <a:gd name="connsiteY4" fmla="*/ 1322402 h 1458122"/>
              <a:gd name="connsiteX5" fmla="*/ 1221484 w 1357205"/>
              <a:gd name="connsiteY5" fmla="*/ 1458123 h 1458122"/>
              <a:gd name="connsiteX6" fmla="*/ 135721 w 1357205"/>
              <a:gd name="connsiteY6" fmla="*/ 1458122 h 1458122"/>
              <a:gd name="connsiteX7" fmla="*/ 0 w 1357205"/>
              <a:gd name="connsiteY7" fmla="*/ 1322401 h 1458122"/>
              <a:gd name="connsiteX8" fmla="*/ 0 w 1357205"/>
              <a:gd name="connsiteY8" fmla="*/ 135721 h 145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1458122">
                <a:moveTo>
                  <a:pt x="0" y="135721"/>
                </a:moveTo>
                <a:cubicBezTo>
                  <a:pt x="0" y="60764"/>
                  <a:pt x="60764" y="0"/>
                  <a:pt x="135721" y="0"/>
                </a:cubicBezTo>
                <a:lnTo>
                  <a:pt x="1221485" y="0"/>
                </a:lnTo>
                <a:cubicBezTo>
                  <a:pt x="1296442" y="0"/>
                  <a:pt x="1357206" y="60764"/>
                  <a:pt x="1357206" y="135721"/>
                </a:cubicBezTo>
                <a:cubicBezTo>
                  <a:pt x="1357206" y="531281"/>
                  <a:pt x="1357205" y="926842"/>
                  <a:pt x="1357205" y="1322402"/>
                </a:cubicBezTo>
                <a:cubicBezTo>
                  <a:pt x="1357205" y="1397359"/>
                  <a:pt x="1296441" y="1458123"/>
                  <a:pt x="1221484" y="1458123"/>
                </a:cubicBezTo>
                <a:lnTo>
                  <a:pt x="135721" y="1458122"/>
                </a:lnTo>
                <a:cubicBezTo>
                  <a:pt x="60764" y="1458122"/>
                  <a:pt x="0" y="1397358"/>
                  <a:pt x="0" y="1322401"/>
                </a:cubicBezTo>
                <a:lnTo>
                  <a:pt x="0" y="135721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51" tIns="58801" rIns="65151" bIns="58801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ТЭЦ-7 Василеостровская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, - 1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6" name="Полилиния 25"/>
          <p:cNvSpPr/>
          <p:nvPr/>
        </p:nvSpPr>
        <p:spPr>
          <a:xfrm>
            <a:off x="7469465" y="4175345"/>
            <a:ext cx="1357205" cy="1458122"/>
          </a:xfrm>
          <a:custGeom>
            <a:avLst/>
            <a:gdLst>
              <a:gd name="connsiteX0" fmla="*/ 0 w 1357205"/>
              <a:gd name="connsiteY0" fmla="*/ 135721 h 1458122"/>
              <a:gd name="connsiteX1" fmla="*/ 135721 w 1357205"/>
              <a:gd name="connsiteY1" fmla="*/ 0 h 1458122"/>
              <a:gd name="connsiteX2" fmla="*/ 1221485 w 1357205"/>
              <a:gd name="connsiteY2" fmla="*/ 0 h 1458122"/>
              <a:gd name="connsiteX3" fmla="*/ 1357206 w 1357205"/>
              <a:gd name="connsiteY3" fmla="*/ 135721 h 1458122"/>
              <a:gd name="connsiteX4" fmla="*/ 1357205 w 1357205"/>
              <a:gd name="connsiteY4" fmla="*/ 1322402 h 1458122"/>
              <a:gd name="connsiteX5" fmla="*/ 1221484 w 1357205"/>
              <a:gd name="connsiteY5" fmla="*/ 1458123 h 1458122"/>
              <a:gd name="connsiteX6" fmla="*/ 135721 w 1357205"/>
              <a:gd name="connsiteY6" fmla="*/ 1458122 h 1458122"/>
              <a:gd name="connsiteX7" fmla="*/ 0 w 1357205"/>
              <a:gd name="connsiteY7" fmla="*/ 1322401 h 1458122"/>
              <a:gd name="connsiteX8" fmla="*/ 0 w 1357205"/>
              <a:gd name="connsiteY8" fmla="*/ 135721 h 145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1458122">
                <a:moveTo>
                  <a:pt x="0" y="135721"/>
                </a:moveTo>
                <a:cubicBezTo>
                  <a:pt x="0" y="60764"/>
                  <a:pt x="60764" y="0"/>
                  <a:pt x="135721" y="0"/>
                </a:cubicBezTo>
                <a:lnTo>
                  <a:pt x="1221485" y="0"/>
                </a:lnTo>
                <a:cubicBezTo>
                  <a:pt x="1296442" y="0"/>
                  <a:pt x="1357206" y="60764"/>
                  <a:pt x="1357206" y="135721"/>
                </a:cubicBezTo>
                <a:cubicBezTo>
                  <a:pt x="1357206" y="531281"/>
                  <a:pt x="1357205" y="926842"/>
                  <a:pt x="1357205" y="1322402"/>
                </a:cubicBezTo>
                <a:cubicBezTo>
                  <a:pt x="1357205" y="1397359"/>
                  <a:pt x="1296441" y="1458123"/>
                  <a:pt x="1221484" y="1458123"/>
                </a:cubicBezTo>
                <a:lnTo>
                  <a:pt x="135721" y="1458122"/>
                </a:lnTo>
                <a:cubicBezTo>
                  <a:pt x="60764" y="1458122"/>
                  <a:pt x="0" y="1397358"/>
                  <a:pt x="0" y="1322401"/>
                </a:cubicBezTo>
                <a:lnTo>
                  <a:pt x="0" y="135721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5151" tIns="58801" rIns="65151" bIns="58801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Архангельская ТЭЦ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– 1 аварийная ситуация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27" name="Полилиния 26"/>
          <p:cNvSpPr/>
          <p:nvPr/>
        </p:nvSpPr>
        <p:spPr>
          <a:xfrm>
            <a:off x="159396" y="5877272"/>
            <a:ext cx="1357205" cy="704503"/>
          </a:xfrm>
          <a:custGeom>
            <a:avLst/>
            <a:gdLst>
              <a:gd name="connsiteX0" fmla="*/ 0 w 1357205"/>
              <a:gd name="connsiteY0" fmla="*/ 70450 h 704503"/>
              <a:gd name="connsiteX1" fmla="*/ 70450 w 1357205"/>
              <a:gd name="connsiteY1" fmla="*/ 0 h 704503"/>
              <a:gd name="connsiteX2" fmla="*/ 1286755 w 1357205"/>
              <a:gd name="connsiteY2" fmla="*/ 0 h 704503"/>
              <a:gd name="connsiteX3" fmla="*/ 1357205 w 1357205"/>
              <a:gd name="connsiteY3" fmla="*/ 70450 h 704503"/>
              <a:gd name="connsiteX4" fmla="*/ 1357205 w 1357205"/>
              <a:gd name="connsiteY4" fmla="*/ 634053 h 704503"/>
              <a:gd name="connsiteX5" fmla="*/ 1286755 w 1357205"/>
              <a:gd name="connsiteY5" fmla="*/ 704503 h 704503"/>
              <a:gd name="connsiteX6" fmla="*/ 70450 w 1357205"/>
              <a:gd name="connsiteY6" fmla="*/ 704503 h 704503"/>
              <a:gd name="connsiteX7" fmla="*/ 0 w 1357205"/>
              <a:gd name="connsiteY7" fmla="*/ 634053 h 704503"/>
              <a:gd name="connsiteX8" fmla="*/ 0 w 1357205"/>
              <a:gd name="connsiteY8" fmla="*/ 70450 h 704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205" h="704503">
                <a:moveTo>
                  <a:pt x="0" y="70450"/>
                </a:moveTo>
                <a:cubicBezTo>
                  <a:pt x="0" y="31542"/>
                  <a:pt x="31542" y="0"/>
                  <a:pt x="70450" y="0"/>
                </a:cubicBezTo>
                <a:lnTo>
                  <a:pt x="1286755" y="0"/>
                </a:lnTo>
                <a:cubicBezTo>
                  <a:pt x="1325663" y="0"/>
                  <a:pt x="1357205" y="31542"/>
                  <a:pt x="1357205" y="70450"/>
                </a:cubicBezTo>
                <a:lnTo>
                  <a:pt x="1357205" y="634053"/>
                </a:lnTo>
                <a:cubicBezTo>
                  <a:pt x="1357205" y="672961"/>
                  <a:pt x="1325663" y="704503"/>
                  <a:pt x="1286755" y="704503"/>
                </a:cubicBezTo>
                <a:lnTo>
                  <a:pt x="70450" y="704503"/>
                </a:lnTo>
                <a:cubicBezTo>
                  <a:pt x="31542" y="704503"/>
                  <a:pt x="0" y="672961"/>
                  <a:pt x="0" y="634053"/>
                </a:cubicBezTo>
                <a:lnTo>
                  <a:pt x="0" y="7045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034" tIns="39684" rIns="46034" bIns="3968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00" b="1" kern="1200" dirty="0" smtClean="0">
                <a:latin typeface="Arial"/>
                <a:ea typeface="+mn-ea"/>
                <a:cs typeface="+mn-cs"/>
              </a:rPr>
              <a:t>Котельные Приморских тепловых сетей </a:t>
            </a:r>
            <a:r>
              <a:rPr lang="ru-RU" sz="1000" kern="1200" dirty="0" smtClean="0">
                <a:latin typeface="Arial"/>
                <a:ea typeface="+mn-ea"/>
                <a:cs typeface="+mn-cs"/>
              </a:rPr>
              <a:t>– 4 аварийных ситуаций</a:t>
            </a:r>
            <a:endParaRPr lang="ru-RU" sz="1000" kern="1200" dirty="0">
              <a:latin typeface="Arial"/>
              <a:ea typeface="+mn-ea"/>
              <a:cs typeface="+mn-cs"/>
            </a:endParaRPr>
          </a:p>
        </p:txBody>
      </p:sp>
      <p:sp>
        <p:nvSpPr>
          <p:cNvPr id="12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14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96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1" y="266673"/>
            <a:ext cx="79390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dirty="0">
                <a:solidFill>
                  <a:srgbClr val="FFFFFF"/>
                </a:solidFill>
                <a:latin typeface="Arial"/>
                <a:cs typeface="Franklin Gothic Demi"/>
              </a:rPr>
              <a:t>Неблагоприятные погодные явления на юге</a:t>
            </a:r>
          </a:p>
          <a:p>
            <a:pPr algn="ctr"/>
            <a:r>
              <a:rPr lang="ru-RU" sz="2200" b="1" dirty="0">
                <a:solidFill>
                  <a:srgbClr val="FFFFFF"/>
                </a:solidFill>
                <a:latin typeface="Arial"/>
                <a:cs typeface="Franklin Gothic Demi"/>
              </a:rPr>
              <a:t> </a:t>
            </a:r>
            <a:r>
              <a:rPr lang="ru-RU" sz="2200" b="1" dirty="0" smtClean="0">
                <a:solidFill>
                  <a:srgbClr val="FFFFFF"/>
                </a:solidFill>
                <a:latin typeface="Arial"/>
                <a:cs typeface="Franklin Gothic Demi"/>
              </a:rPr>
              <a:t>России в ОС 2011/12 года</a:t>
            </a:r>
            <a:endParaRPr lang="ru-RU" sz="2200" b="1" dirty="0">
              <a:solidFill>
                <a:srgbClr val="FFFFFF"/>
              </a:solidFill>
              <a:latin typeface="Arial"/>
              <a:cs typeface="Franklin Gothic Dem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5" y="1307691"/>
            <a:ext cx="6552728" cy="5581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  <a:tabLst>
                <a:tab pos="630238" algn="l"/>
              </a:tabLst>
              <a:defRPr/>
            </a:pP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26-27 января 2012 г. 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в результате неблагоприятных погодных условий (ураганный ветер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до 38 м/сек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., аномально низкая температура наружного воздуха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- 13</a:t>
            </a:r>
            <a:r>
              <a:rPr lang="ru-RU" sz="1230" b="1" kern="0" baseline="3000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) на территориях </a:t>
            </a:r>
            <a:r>
              <a:rPr lang="ru-RU" sz="1230" i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Новороссийского, Анапского, Славянского</a:t>
            </a:r>
          </a:p>
          <a:p>
            <a:pPr>
              <a:tabLst>
                <a:tab pos="630238" algn="l"/>
              </a:tabLst>
              <a:defRPr/>
            </a:pPr>
            <a:r>
              <a:rPr lang="ru-RU" sz="1230" i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и Тимашевского районов Краснодарского края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произошли аварийные отключения электросетевого оборудования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6-110 кВ.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u="sng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Наибольший</a:t>
            </a:r>
            <a:r>
              <a:rPr lang="ru-RU" sz="1230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объем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отключений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составил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7 ВЛ 110 кВ, 1 ВЛ 35 кВ, 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20 ВЛ 6-10 кВ, 1436 ТП, 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отключенная мощность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157 МВт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, объектов социальной значимости - 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191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, обесточено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256,7 тысяч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1230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30" kern="0" dirty="0">
              <a:solidFill>
                <a:srgbClr val="16164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06-08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февраля 2012 г.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в условиях неблагоприятных погодных явлений (сильный ветер в районе Новороссийска до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40-45 м/сек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. с порывами </a:t>
            </a:r>
            <a:r>
              <a:rPr lang="ru-RU" sz="1230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50 м/сек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.) на территориях </a:t>
            </a:r>
            <a:r>
              <a:rPr lang="ru-RU" sz="1230" i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Новороссийского, Анапского и Геленджикского районов 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происходили аварийные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отключения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электрических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u="sng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сетях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6-110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кВ.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Наибольший 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объем отключений составил: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5 ВЛ 110 кВ, 3 ВЛ 35 кВ, 25 ВЛ 6-10 кВ, 16 ПС 110 кВ, 3 ПС 35 кВ, 1290 ТП,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 потребители с нагрузкой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98,9 МВт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, население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222,4 </a:t>
            </a: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тысяч </a:t>
            </a:r>
            <a:r>
              <a:rPr lang="ru-RU" sz="1230" b="1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1230" kern="0" dirty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400" u="sng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Разработаны мероприятия по повышению надежности сетевого комплекса Кубанской энергосистемы, к основным из которых относятся: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1. Проведение инструментального мониторинга ВЛ 35-110 кВ, поврежденных при сверхнормативных ветровых нагрузках, методом лазерного сканирования с построением трехмерной модели ВЛ в программе PLS-CADD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2. Создание системы температурного мониторинга ВЛ 35-110 кВ.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3. Разработка и исполнение проектов реконструкции ВЛ 35-110 кВ с  реализацией возможных технических решений.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4. Проведение технического аудита систем РЗА на ВЛ 35-110 кВ.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5. Проектирование, реализация и ввод в работу автоматики предотвращения аварийного отключения по погодным данным (АПАО-МЕТЕО).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630238" algn="l"/>
              </a:tabLst>
              <a:defRPr/>
            </a:pPr>
            <a:r>
              <a:rPr lang="ru-RU" sz="1230" b="1" kern="0" dirty="0" smtClean="0">
                <a:solidFill>
                  <a:srgbClr val="161645"/>
                </a:solidFill>
                <a:latin typeface="Times New Roman" pitchFamily="18" charset="0"/>
                <a:cs typeface="Times New Roman" pitchFamily="18" charset="0"/>
              </a:rPr>
              <a:t>6. Строительство вдоль побережья Черного моря подводной кабельной линии для обеспечения резервного питания ПС 35-110 кВ с проведением реконструкций данных подстанций.</a:t>
            </a:r>
            <a:endParaRPr lang="ru-RU" sz="1230" b="1" kern="0" dirty="0">
              <a:solidFill>
                <a:srgbClr val="1616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530"/>
            <a:ext cx="2617788" cy="550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15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5398" y="5367426"/>
            <a:ext cx="1761442" cy="147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8896" y="5378856"/>
            <a:ext cx="1767782" cy="146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9440" y="5380450"/>
            <a:ext cx="2194560" cy="1463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b_5822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337183"/>
            <a:ext cx="2667019" cy="1967985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30212" y="400029"/>
            <a:ext cx="746736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FFFF"/>
                </a:solidFill>
                <a:latin typeface="Arial"/>
                <a:cs typeface="Franklin Gothic Demi"/>
              </a:rPr>
              <a:t>Последствия землетрясения в республике Тыва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8122" y="1351315"/>
            <a:ext cx="2735878" cy="20313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/>
            <a:lightRig rig="threePt" dir="t"/>
          </a:scene3d>
          <a:sp3d extrusionH="158750">
            <a:bevelT/>
            <a:extrusionClr>
              <a:schemeClr val="tx2">
                <a:lumMod val="40000"/>
                <a:lumOff val="60000"/>
              </a:schemeClr>
            </a:extrusion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Прекращалось электроснабжение бытовых потребителей -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13 200 человек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суммарной мощностью около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3,9 МВт.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1908" y="1372607"/>
            <a:ext cx="3786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26 февраля: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10-19 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действием защиты 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виброконтроля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на Саяно-Шушенской ГЭС отключился гидрогенератор ГА-1 мощностью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640 МВт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 нагрузкой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620 МВт.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Станция снизила нагрузку с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2 480 МВт 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1 860 МВт.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11-16 на ГА-1 набрана нагрузка 620 МВт, диспетчерский график восстановлен.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" y="3320480"/>
            <a:ext cx="914400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u="sng" dirty="0" smtClean="0">
                <a:solidFill>
                  <a:schemeClr val="tx2">
                    <a:lumMod val="50000"/>
                  </a:schemeClr>
                </a:solidFill>
              </a:rPr>
              <a:t>МЕРОПРИЯТИЯ по повышению надежности энергосистемы Республики: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ОАО «ФСК ЕЭС» - перебазировка МГТЭС мощностью 22,5 МВт из г. Красноярск в г. Кызыл (срок: сентябрь 2012 г.).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ОАО «Енисейская ТГК (ТГК-13)» предложения по реконструкции (четвертая очередь)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Кызылской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ТЭЦ с учетом строительства второго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тепловывода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(срок: 10 апреля 2012 г.).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Минэнерго России, Министерству промышленности и энергетики Республики Тыва внести в Генеральную схему и программу перспективного развития электроэнергетики на 2013–2018 годы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энергообъекты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, согласно представленным в Минэнерго России программам и схемам развития электроэнергетики Республики Тыва (срок: 1 мая 2012 г.).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Правительству Республики Тыва разработать программу комплексного развития региона (срок: сентябрь 2012 г.).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ОАО «ФСК ЕЭС» завершить работы по строительству ВЛ 220 кВ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Чадан-Кызын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протяженностью 240 км (срок: март 2013 г.).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ОАО «ФСК ЕЭС» провести модернизацию трех подстанций 220 кВ (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Кызылская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, Ак-Довурак, Чадан), расположенных в Республике Тыва (срок: сентябрь 2014 г.).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4617" y="6545940"/>
            <a:ext cx="1540085" cy="25183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r>
              <a:rPr lang="ru-RU" sz="1200" b="1" i="1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ПС 110 КВ «</a:t>
            </a:r>
            <a:r>
              <a:rPr lang="ru-RU" sz="1200" b="1" i="1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Арыг-Узю</a:t>
            </a:r>
            <a:r>
              <a:rPr lang="ru-RU" sz="1200" b="1" i="1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»</a:t>
            </a:r>
          </a:p>
        </p:txBody>
      </p:sp>
      <p:sp>
        <p:nvSpPr>
          <p:cNvPr id="14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16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36736" y="6545940"/>
            <a:ext cx="1540085" cy="31206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ru-RU" sz="1200" b="1" i="1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ПС 110 КВ «</a:t>
            </a:r>
            <a:r>
              <a:rPr lang="ru-RU" sz="1200" b="1" i="1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Арыг-Узю</a:t>
            </a:r>
            <a:r>
              <a:rPr lang="ru-RU" sz="1200" b="1" i="1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90564" y="6503408"/>
            <a:ext cx="1540085" cy="294362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/>
            <a:r>
              <a:rPr lang="ru-RU" sz="1200" b="1" i="1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Мобильная ГТЭС</a:t>
            </a:r>
          </a:p>
        </p:txBody>
      </p:sp>
      <p:pic>
        <p:nvPicPr>
          <p:cNvPr id="15" name="Picture 2" descr="Z:\COMMON\Департамент оперативного контроля и управления в ЭЭ\Коршунов\Визит Шишкина на ТЭЦ\DSC0407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" y="5383530"/>
            <a:ext cx="1634492" cy="1463040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34491" y="5383530"/>
            <a:ext cx="1739222" cy="1463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912308" y="6545940"/>
            <a:ext cx="1540085" cy="25183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r>
              <a:rPr lang="ru-RU" sz="1200" b="1" i="1" dirty="0" err="1" smtClean="0">
                <a:solidFill>
                  <a:srgbClr val="FFFFFF"/>
                </a:solidFill>
                <a:latin typeface="Franklin Gothic Book"/>
                <a:cs typeface="Franklin Gothic Book"/>
              </a:rPr>
              <a:t>Кызыльская</a:t>
            </a:r>
            <a:r>
              <a:rPr lang="ru-RU" sz="1200" b="1" i="1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 ТЭЦ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099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3491"/>
            <a:ext cx="1287851" cy="761672"/>
          </a:xfrm>
          <a:prstGeom prst="rect">
            <a:avLst/>
          </a:prstGeom>
        </p:spPr>
      </p:pic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932811" y="177865"/>
            <a:ext cx="688733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О повреждаемости высоковольтных вводов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110 кВ и выше и силовых трансформаторов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 в 2006 – 2011 годах</a:t>
            </a: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1790700"/>
          <a:ext cx="5530361" cy="303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28575" y="1571625"/>
            <a:ext cx="5372100" cy="37147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Число повреждений 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вводов с 2006 по 2011 год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85726" y="4705350"/>
          <a:ext cx="5286374" cy="224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6775" y="5772150"/>
            <a:ext cx="3299314" cy="381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2100" y="1381115"/>
            <a:ext cx="3771900" cy="3018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rtlCol="0">
            <a:normAutofit/>
          </a:bodyPr>
          <a:lstStyle/>
          <a:p>
            <a:pPr algn="just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11" name="Picture 9" descr="Испытания линейного ввода 800кВ 4550А постоянного то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72101" y="4399200"/>
            <a:ext cx="3771902" cy="2458800"/>
          </a:xfrm>
          <a:prstGeom prst="rect">
            <a:avLst/>
          </a:prstGeom>
          <a:noFill/>
          <a:ln w="222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" name="Picture 11" descr="untitled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3" y="2285992"/>
            <a:ext cx="1168203" cy="800108"/>
          </a:xfrm>
          <a:prstGeom prst="rect">
            <a:avLst/>
          </a:prstGeom>
          <a:noFill/>
          <a:ln w="22225">
            <a:solidFill>
              <a:srgbClr val="808080"/>
            </a:solidFill>
            <a:miter lim="800000"/>
            <a:headEnd/>
            <a:tailEnd/>
          </a:ln>
        </p:spPr>
      </p:pic>
      <p:pic>
        <p:nvPicPr>
          <p:cNvPr id="13" name="Рисунок 12" descr="pr_vvod_penyagino (1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6" y="5090635"/>
            <a:ext cx="1416687" cy="10625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72101" y="1381115"/>
            <a:ext cx="3771899" cy="301808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400" dirty="0" smtClean="0">
              <a:solidFill>
                <a:schemeClr val="bg1"/>
              </a:solidFill>
            </a:endParaRP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Московский завод Изолятор      (ООО «Масса) разобрался в причинах повреждаемости изоляторов.</a:t>
            </a:r>
          </a:p>
          <a:p>
            <a:endParaRPr lang="ru-RU" sz="1200" dirty="0" smtClean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	</a:t>
            </a:r>
            <a:r>
              <a:rPr lang="ru-RU" sz="1400" dirty="0" smtClean="0">
                <a:solidFill>
                  <a:schemeClr val="bg1"/>
                </a:solidFill>
              </a:rPr>
              <a:t>Устранил дефекты конструкции;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	Отозвал бракованные изоляторы;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	Представил взамен модернизированные образцы. </a:t>
            </a:r>
          </a:p>
          <a:p>
            <a:endParaRPr lang="ru-RU" sz="1200" dirty="0" smtClean="0">
              <a:solidFill>
                <a:schemeClr val="bg1"/>
              </a:solidFill>
            </a:endParaRPr>
          </a:p>
        </p:txBody>
      </p:sp>
      <p:pic>
        <p:nvPicPr>
          <p:cNvPr id="19" name="Рисунок 18" descr="600px-Nuvola_apps_important_blue.svg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361" y="2660894"/>
            <a:ext cx="289414" cy="241178"/>
          </a:xfrm>
          <a:prstGeom prst="rect">
            <a:avLst/>
          </a:prstGeom>
        </p:spPr>
      </p:pic>
      <p:pic>
        <p:nvPicPr>
          <p:cNvPr id="21" name="Рисунок 20" descr="600px-Nuvola_apps_important_blue.svg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361" y="3063997"/>
            <a:ext cx="289414" cy="241178"/>
          </a:xfrm>
          <a:prstGeom prst="rect">
            <a:avLst/>
          </a:prstGeom>
        </p:spPr>
      </p:pic>
      <p:pic>
        <p:nvPicPr>
          <p:cNvPr id="22" name="Рисунок 21" descr="600px-Nuvola_apps_important_blue.svg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361" y="3464055"/>
            <a:ext cx="289414" cy="2411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92637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3372494" y="285730"/>
            <a:ext cx="37550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Регионы высоких рисков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120" name="Text Box 183"/>
          <p:cNvSpPr txBox="1">
            <a:spLocks noChangeArrowheads="1"/>
          </p:cNvSpPr>
          <p:nvPr/>
        </p:nvSpPr>
        <p:spPr bwMode="auto">
          <a:xfrm>
            <a:off x="0" y="1400162"/>
            <a:ext cx="9144000" cy="553998"/>
          </a:xfrm>
          <a:prstGeom prst="rect">
            <a:avLst/>
          </a:prstGeom>
          <a:solidFill>
            <a:srgbClr val="D9EC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2A4E9E"/>
                </a:solidFill>
                <a:latin typeface="Arial" pitchFamily="34" charset="0"/>
              </a:rPr>
              <a:t>В отопительный сезон 2011-2012 гг. 6 регионов имели статус регионов с </a:t>
            </a:r>
            <a:r>
              <a:rPr lang="ru-RU" sz="1500" b="1" dirty="0">
                <a:solidFill>
                  <a:srgbClr val="2A4E9E"/>
                </a:solidFill>
                <a:latin typeface="Arial" pitchFamily="34" charset="0"/>
              </a:rPr>
              <a:t>высокими рисками прохождения максимумов энергетических </a:t>
            </a:r>
            <a:r>
              <a:rPr lang="ru-RU" sz="1500" b="1" dirty="0" smtClean="0">
                <a:solidFill>
                  <a:srgbClr val="2A4E9E"/>
                </a:solidFill>
                <a:latin typeface="Arial" pitchFamily="34" charset="0"/>
              </a:rPr>
              <a:t>нагрузок    </a:t>
            </a:r>
            <a:endParaRPr lang="ru-RU" sz="1500" b="1" dirty="0">
              <a:solidFill>
                <a:srgbClr val="2A4E9E"/>
              </a:solidFill>
              <a:latin typeface="Arial" pitchFamily="34" charset="0"/>
            </a:endParaRPr>
          </a:p>
        </p:txBody>
      </p:sp>
      <p:grpSp>
        <p:nvGrpSpPr>
          <p:cNvPr id="2" name="Группа 117"/>
          <p:cNvGrpSpPr/>
          <p:nvPr/>
        </p:nvGrpSpPr>
        <p:grpSpPr>
          <a:xfrm>
            <a:off x="104044" y="1908003"/>
            <a:ext cx="8995996" cy="4545677"/>
            <a:chOff x="112713" y="2076450"/>
            <a:chExt cx="8918575" cy="4627639"/>
          </a:xfrm>
        </p:grpSpPr>
        <p:sp>
          <p:nvSpPr>
            <p:cNvPr id="122" name="Freeform 91"/>
            <p:cNvSpPr>
              <a:spLocks noEditPoints="1"/>
            </p:cNvSpPr>
            <p:nvPr/>
          </p:nvSpPr>
          <p:spPr bwMode="auto">
            <a:xfrm>
              <a:off x="854075" y="3521075"/>
              <a:ext cx="1427163" cy="1090613"/>
            </a:xfrm>
            <a:custGeom>
              <a:avLst/>
              <a:gdLst>
                <a:gd name="T0" fmla="*/ 2147483647 w 154"/>
                <a:gd name="T1" fmla="*/ 2147483647 h 117"/>
                <a:gd name="T2" fmla="*/ 2147483647 w 154"/>
                <a:gd name="T3" fmla="*/ 2147483647 h 117"/>
                <a:gd name="T4" fmla="*/ 2147483647 w 154"/>
                <a:gd name="T5" fmla="*/ 2147483647 h 117"/>
                <a:gd name="T6" fmla="*/ 2147483647 w 154"/>
                <a:gd name="T7" fmla="*/ 2147483647 h 117"/>
                <a:gd name="T8" fmla="*/ 2147483647 w 154"/>
                <a:gd name="T9" fmla="*/ 2147483647 h 117"/>
                <a:gd name="T10" fmla="*/ 2147483647 w 154"/>
                <a:gd name="T11" fmla="*/ 2147483647 h 117"/>
                <a:gd name="T12" fmla="*/ 2147483647 w 154"/>
                <a:gd name="T13" fmla="*/ 2147483647 h 117"/>
                <a:gd name="T14" fmla="*/ 2147483647 w 154"/>
                <a:gd name="T15" fmla="*/ 2147483647 h 117"/>
                <a:gd name="T16" fmla="*/ 2147483647 w 154"/>
                <a:gd name="T17" fmla="*/ 2147483647 h 117"/>
                <a:gd name="T18" fmla="*/ 2147483647 w 154"/>
                <a:gd name="T19" fmla="*/ 2147483647 h 117"/>
                <a:gd name="T20" fmla="*/ 2147483647 w 154"/>
                <a:gd name="T21" fmla="*/ 2147483647 h 117"/>
                <a:gd name="T22" fmla="*/ 2147483647 w 154"/>
                <a:gd name="T23" fmla="*/ 2147483647 h 117"/>
                <a:gd name="T24" fmla="*/ 2147483647 w 154"/>
                <a:gd name="T25" fmla="*/ 2147483647 h 117"/>
                <a:gd name="T26" fmla="*/ 2147483647 w 154"/>
                <a:gd name="T27" fmla="*/ 2147483647 h 117"/>
                <a:gd name="T28" fmla="*/ 2147483647 w 154"/>
                <a:gd name="T29" fmla="*/ 2147483647 h 117"/>
                <a:gd name="T30" fmla="*/ 2147483647 w 154"/>
                <a:gd name="T31" fmla="*/ 2147483647 h 117"/>
                <a:gd name="T32" fmla="*/ 2147483647 w 154"/>
                <a:gd name="T33" fmla="*/ 2147483647 h 117"/>
                <a:gd name="T34" fmla="*/ 2147483647 w 154"/>
                <a:gd name="T35" fmla="*/ 2147483647 h 117"/>
                <a:gd name="T36" fmla="*/ 2147483647 w 154"/>
                <a:gd name="T37" fmla="*/ 0 h 117"/>
                <a:gd name="T38" fmla="*/ 2147483647 w 154"/>
                <a:gd name="T39" fmla="*/ 2147483647 h 117"/>
                <a:gd name="T40" fmla="*/ 2147483647 w 154"/>
                <a:gd name="T41" fmla="*/ 2147483647 h 117"/>
                <a:gd name="T42" fmla="*/ 2147483647 w 154"/>
                <a:gd name="T43" fmla="*/ 2147483647 h 117"/>
                <a:gd name="T44" fmla="*/ 2147483647 w 154"/>
                <a:gd name="T45" fmla="*/ 2147483647 h 117"/>
                <a:gd name="T46" fmla="*/ 2147483647 w 154"/>
                <a:gd name="T47" fmla="*/ 2147483647 h 117"/>
                <a:gd name="T48" fmla="*/ 2147483647 w 154"/>
                <a:gd name="T49" fmla="*/ 2147483647 h 117"/>
                <a:gd name="T50" fmla="*/ 2147483647 w 154"/>
                <a:gd name="T51" fmla="*/ 2147483647 h 117"/>
                <a:gd name="T52" fmla="*/ 2147483647 w 154"/>
                <a:gd name="T53" fmla="*/ 2147483647 h 117"/>
                <a:gd name="T54" fmla="*/ 2147483647 w 154"/>
                <a:gd name="T55" fmla="*/ 2147483647 h 117"/>
                <a:gd name="T56" fmla="*/ 2147483647 w 154"/>
                <a:gd name="T57" fmla="*/ 2147483647 h 117"/>
                <a:gd name="T58" fmla="*/ 2147483647 w 154"/>
                <a:gd name="T59" fmla="*/ 2147483647 h 117"/>
                <a:gd name="T60" fmla="*/ 2147483647 w 154"/>
                <a:gd name="T61" fmla="*/ 2147483647 h 117"/>
                <a:gd name="T62" fmla="*/ 2147483647 w 154"/>
                <a:gd name="T63" fmla="*/ 2147483647 h 117"/>
                <a:gd name="T64" fmla="*/ 2147483647 w 154"/>
                <a:gd name="T65" fmla="*/ 2147483647 h 117"/>
                <a:gd name="T66" fmla="*/ 2147483647 w 154"/>
                <a:gd name="T67" fmla="*/ 2147483647 h 117"/>
                <a:gd name="T68" fmla="*/ 2147483647 w 154"/>
                <a:gd name="T69" fmla="*/ 2147483647 h 117"/>
                <a:gd name="T70" fmla="*/ 2147483647 w 154"/>
                <a:gd name="T71" fmla="*/ 2147483647 h 117"/>
                <a:gd name="T72" fmla="*/ 2147483647 w 154"/>
                <a:gd name="T73" fmla="*/ 2147483647 h 117"/>
                <a:gd name="T74" fmla="*/ 2147483647 w 154"/>
                <a:gd name="T75" fmla="*/ 2147483647 h 117"/>
                <a:gd name="T76" fmla="*/ 2147483647 w 154"/>
                <a:gd name="T77" fmla="*/ 2147483647 h 117"/>
                <a:gd name="T78" fmla="*/ 2147483647 w 154"/>
                <a:gd name="T79" fmla="*/ 2147483647 h 117"/>
                <a:gd name="T80" fmla="*/ 2147483647 w 154"/>
                <a:gd name="T81" fmla="*/ 2147483647 h 117"/>
                <a:gd name="T82" fmla="*/ 2147483647 w 154"/>
                <a:gd name="T83" fmla="*/ 2147483647 h 117"/>
                <a:gd name="T84" fmla="*/ 2147483647 w 154"/>
                <a:gd name="T85" fmla="*/ 2147483647 h 117"/>
                <a:gd name="T86" fmla="*/ 2147483647 w 154"/>
                <a:gd name="T87" fmla="*/ 2147483647 h 117"/>
                <a:gd name="T88" fmla="*/ 2147483647 w 154"/>
                <a:gd name="T89" fmla="*/ 2147483647 h 117"/>
                <a:gd name="T90" fmla="*/ 2147483647 w 154"/>
                <a:gd name="T91" fmla="*/ 2147483647 h 117"/>
                <a:gd name="T92" fmla="*/ 2147483647 w 154"/>
                <a:gd name="T93" fmla="*/ 2147483647 h 117"/>
                <a:gd name="T94" fmla="*/ 2147483647 w 154"/>
                <a:gd name="T95" fmla="*/ 2147483647 h 1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4"/>
                <a:gd name="T145" fmla="*/ 0 h 117"/>
                <a:gd name="T146" fmla="*/ 154 w 154"/>
                <a:gd name="T147" fmla="*/ 117 h 11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4" h="117">
                  <a:moveTo>
                    <a:pt x="12" y="113"/>
                  </a:moveTo>
                  <a:lnTo>
                    <a:pt x="12" y="106"/>
                  </a:lnTo>
                  <a:cubicBezTo>
                    <a:pt x="10" y="102"/>
                    <a:pt x="11" y="101"/>
                    <a:pt x="10" y="100"/>
                  </a:cubicBezTo>
                  <a:cubicBezTo>
                    <a:pt x="9" y="99"/>
                    <a:pt x="8" y="98"/>
                    <a:pt x="7" y="96"/>
                  </a:cubicBezTo>
                  <a:cubicBezTo>
                    <a:pt x="6" y="94"/>
                    <a:pt x="11" y="92"/>
                    <a:pt x="10" y="90"/>
                  </a:cubicBezTo>
                  <a:cubicBezTo>
                    <a:pt x="9" y="88"/>
                    <a:pt x="5" y="89"/>
                    <a:pt x="3" y="87"/>
                  </a:cubicBezTo>
                  <a:cubicBezTo>
                    <a:pt x="2" y="85"/>
                    <a:pt x="3" y="83"/>
                    <a:pt x="3" y="82"/>
                  </a:cubicBezTo>
                  <a:cubicBezTo>
                    <a:pt x="1" y="79"/>
                    <a:pt x="0" y="79"/>
                    <a:pt x="1" y="77"/>
                  </a:cubicBezTo>
                  <a:cubicBezTo>
                    <a:pt x="1" y="75"/>
                    <a:pt x="4" y="76"/>
                    <a:pt x="6" y="74"/>
                  </a:cubicBezTo>
                  <a:cubicBezTo>
                    <a:pt x="7" y="73"/>
                    <a:pt x="7" y="71"/>
                    <a:pt x="6" y="68"/>
                  </a:cubicBezTo>
                  <a:cubicBezTo>
                    <a:pt x="5" y="65"/>
                    <a:pt x="4" y="65"/>
                    <a:pt x="3" y="63"/>
                  </a:cubicBezTo>
                  <a:cubicBezTo>
                    <a:pt x="4" y="62"/>
                    <a:pt x="8" y="62"/>
                    <a:pt x="10" y="60"/>
                  </a:cubicBezTo>
                  <a:lnTo>
                    <a:pt x="11" y="60"/>
                  </a:lnTo>
                  <a:cubicBezTo>
                    <a:pt x="9" y="57"/>
                    <a:pt x="14" y="57"/>
                    <a:pt x="13" y="54"/>
                  </a:cubicBezTo>
                  <a:cubicBezTo>
                    <a:pt x="12" y="51"/>
                    <a:pt x="9" y="48"/>
                    <a:pt x="7" y="46"/>
                  </a:cubicBezTo>
                  <a:cubicBezTo>
                    <a:pt x="6" y="44"/>
                    <a:pt x="0" y="45"/>
                    <a:pt x="3" y="39"/>
                  </a:cubicBezTo>
                  <a:cubicBezTo>
                    <a:pt x="5" y="37"/>
                    <a:pt x="7" y="36"/>
                    <a:pt x="9" y="35"/>
                  </a:cubicBezTo>
                  <a:cubicBezTo>
                    <a:pt x="10" y="33"/>
                    <a:pt x="10" y="32"/>
                    <a:pt x="11" y="32"/>
                  </a:cubicBezTo>
                  <a:cubicBezTo>
                    <a:pt x="14" y="32"/>
                    <a:pt x="13" y="36"/>
                    <a:pt x="15" y="38"/>
                  </a:cubicBezTo>
                  <a:cubicBezTo>
                    <a:pt x="16" y="39"/>
                    <a:pt x="20" y="39"/>
                    <a:pt x="21" y="38"/>
                  </a:cubicBezTo>
                  <a:cubicBezTo>
                    <a:pt x="21" y="38"/>
                    <a:pt x="21" y="37"/>
                    <a:pt x="21" y="37"/>
                  </a:cubicBezTo>
                  <a:cubicBezTo>
                    <a:pt x="22" y="36"/>
                    <a:pt x="22" y="36"/>
                    <a:pt x="22" y="35"/>
                  </a:cubicBezTo>
                  <a:cubicBezTo>
                    <a:pt x="22" y="34"/>
                    <a:pt x="21" y="33"/>
                    <a:pt x="22" y="32"/>
                  </a:cubicBezTo>
                  <a:cubicBezTo>
                    <a:pt x="22" y="31"/>
                    <a:pt x="24" y="29"/>
                    <a:pt x="24" y="28"/>
                  </a:cubicBezTo>
                  <a:cubicBezTo>
                    <a:pt x="24" y="23"/>
                    <a:pt x="22" y="25"/>
                    <a:pt x="27" y="21"/>
                  </a:cubicBezTo>
                  <a:cubicBezTo>
                    <a:pt x="27" y="17"/>
                    <a:pt x="31" y="18"/>
                    <a:pt x="33" y="15"/>
                  </a:cubicBezTo>
                  <a:cubicBezTo>
                    <a:pt x="34" y="14"/>
                    <a:pt x="36" y="14"/>
                    <a:pt x="36" y="13"/>
                  </a:cubicBezTo>
                  <a:cubicBezTo>
                    <a:pt x="38" y="14"/>
                    <a:pt x="39" y="15"/>
                    <a:pt x="40" y="16"/>
                  </a:cubicBezTo>
                  <a:cubicBezTo>
                    <a:pt x="42" y="15"/>
                    <a:pt x="44" y="15"/>
                    <a:pt x="45" y="14"/>
                  </a:cubicBezTo>
                  <a:cubicBezTo>
                    <a:pt x="47" y="11"/>
                    <a:pt x="46" y="10"/>
                    <a:pt x="45" y="9"/>
                  </a:cubicBezTo>
                  <a:cubicBezTo>
                    <a:pt x="45" y="7"/>
                    <a:pt x="46" y="6"/>
                    <a:pt x="48" y="5"/>
                  </a:cubicBezTo>
                  <a:cubicBezTo>
                    <a:pt x="49" y="5"/>
                    <a:pt x="50" y="5"/>
                    <a:pt x="52" y="8"/>
                  </a:cubicBezTo>
                  <a:cubicBezTo>
                    <a:pt x="53" y="9"/>
                    <a:pt x="54" y="8"/>
                    <a:pt x="56" y="8"/>
                  </a:cubicBezTo>
                  <a:cubicBezTo>
                    <a:pt x="57" y="9"/>
                    <a:pt x="58" y="10"/>
                    <a:pt x="59" y="11"/>
                  </a:cubicBezTo>
                  <a:cubicBezTo>
                    <a:pt x="61" y="11"/>
                    <a:pt x="63" y="10"/>
                    <a:pt x="64" y="10"/>
                  </a:cubicBezTo>
                  <a:cubicBezTo>
                    <a:pt x="65" y="11"/>
                    <a:pt x="65" y="13"/>
                    <a:pt x="67" y="13"/>
                  </a:cubicBezTo>
                  <a:cubicBezTo>
                    <a:pt x="69" y="13"/>
                    <a:pt x="70" y="13"/>
                    <a:pt x="71" y="12"/>
                  </a:cubicBezTo>
                  <a:cubicBezTo>
                    <a:pt x="72" y="11"/>
                    <a:pt x="70" y="10"/>
                    <a:pt x="71" y="9"/>
                  </a:cubicBezTo>
                  <a:cubicBezTo>
                    <a:pt x="73" y="9"/>
                    <a:pt x="73" y="11"/>
                    <a:pt x="75" y="12"/>
                  </a:cubicBezTo>
                  <a:cubicBezTo>
                    <a:pt x="76" y="12"/>
                    <a:pt x="76" y="12"/>
                    <a:pt x="77" y="12"/>
                  </a:cubicBezTo>
                  <a:cubicBezTo>
                    <a:pt x="77" y="14"/>
                    <a:pt x="76" y="15"/>
                    <a:pt x="77" y="17"/>
                  </a:cubicBezTo>
                  <a:cubicBezTo>
                    <a:pt x="77" y="18"/>
                    <a:pt x="78" y="17"/>
                    <a:pt x="78" y="17"/>
                  </a:cubicBezTo>
                  <a:cubicBezTo>
                    <a:pt x="79" y="17"/>
                    <a:pt x="79" y="18"/>
                    <a:pt x="81" y="19"/>
                  </a:cubicBezTo>
                  <a:cubicBezTo>
                    <a:pt x="81" y="19"/>
                    <a:pt x="82" y="18"/>
                    <a:pt x="84" y="19"/>
                  </a:cubicBezTo>
                  <a:cubicBezTo>
                    <a:pt x="85" y="20"/>
                    <a:pt x="85" y="24"/>
                    <a:pt x="88" y="23"/>
                  </a:cubicBezTo>
                  <a:cubicBezTo>
                    <a:pt x="88" y="22"/>
                    <a:pt x="89" y="18"/>
                    <a:pt x="88" y="17"/>
                  </a:cubicBezTo>
                  <a:cubicBezTo>
                    <a:pt x="86" y="15"/>
                    <a:pt x="86" y="15"/>
                    <a:pt x="85" y="14"/>
                  </a:cubicBezTo>
                  <a:cubicBezTo>
                    <a:pt x="86" y="13"/>
                    <a:pt x="86" y="12"/>
                    <a:pt x="87" y="10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1"/>
                    <a:pt x="89" y="10"/>
                    <a:pt x="90" y="10"/>
                  </a:cubicBezTo>
                  <a:cubicBezTo>
                    <a:pt x="91" y="11"/>
                    <a:pt x="91" y="13"/>
                    <a:pt x="93" y="13"/>
                  </a:cubicBezTo>
                  <a:cubicBezTo>
                    <a:pt x="93" y="13"/>
                    <a:pt x="93" y="11"/>
                    <a:pt x="94" y="10"/>
                  </a:cubicBezTo>
                  <a:cubicBezTo>
                    <a:pt x="95" y="10"/>
                    <a:pt x="96" y="12"/>
                    <a:pt x="97" y="11"/>
                  </a:cubicBezTo>
                  <a:cubicBezTo>
                    <a:pt x="97" y="10"/>
                    <a:pt x="96" y="9"/>
                    <a:pt x="96" y="8"/>
                  </a:cubicBezTo>
                  <a:cubicBezTo>
                    <a:pt x="97" y="6"/>
                    <a:pt x="99" y="4"/>
                    <a:pt x="100" y="3"/>
                  </a:cubicBezTo>
                  <a:cubicBezTo>
                    <a:pt x="101" y="2"/>
                    <a:pt x="102" y="2"/>
                    <a:pt x="104" y="2"/>
                  </a:cubicBezTo>
                  <a:cubicBezTo>
                    <a:pt x="106" y="2"/>
                    <a:pt x="105" y="0"/>
                    <a:pt x="106" y="0"/>
                  </a:cubicBezTo>
                  <a:cubicBezTo>
                    <a:pt x="108" y="1"/>
                    <a:pt x="109" y="1"/>
                    <a:pt x="111" y="1"/>
                  </a:cubicBezTo>
                  <a:cubicBezTo>
                    <a:pt x="110" y="4"/>
                    <a:pt x="115" y="6"/>
                    <a:pt x="118" y="2"/>
                  </a:cubicBezTo>
                  <a:cubicBezTo>
                    <a:pt x="120" y="2"/>
                    <a:pt x="122" y="6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1" y="13"/>
                    <a:pt x="119" y="14"/>
                    <a:pt x="119" y="16"/>
                  </a:cubicBezTo>
                  <a:cubicBezTo>
                    <a:pt x="118" y="21"/>
                    <a:pt x="121" y="19"/>
                    <a:pt x="122" y="22"/>
                  </a:cubicBezTo>
                  <a:cubicBezTo>
                    <a:pt x="123" y="23"/>
                    <a:pt x="123" y="24"/>
                    <a:pt x="123" y="25"/>
                  </a:cubicBezTo>
                  <a:cubicBezTo>
                    <a:pt x="124" y="26"/>
                    <a:pt x="125" y="26"/>
                    <a:pt x="126" y="27"/>
                  </a:cubicBezTo>
                  <a:cubicBezTo>
                    <a:pt x="127" y="28"/>
                    <a:pt x="126" y="29"/>
                    <a:pt x="128" y="30"/>
                  </a:cubicBezTo>
                  <a:cubicBezTo>
                    <a:pt x="129" y="30"/>
                    <a:pt x="131" y="29"/>
                    <a:pt x="132" y="31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4" y="35"/>
                    <a:pt x="134" y="35"/>
                    <a:pt x="135" y="35"/>
                  </a:cubicBezTo>
                  <a:cubicBezTo>
                    <a:pt x="136" y="36"/>
                    <a:pt x="135" y="37"/>
                    <a:pt x="137" y="39"/>
                  </a:cubicBezTo>
                  <a:cubicBezTo>
                    <a:pt x="139" y="40"/>
                    <a:pt x="141" y="39"/>
                    <a:pt x="142" y="40"/>
                  </a:cubicBezTo>
                  <a:cubicBezTo>
                    <a:pt x="143" y="41"/>
                    <a:pt x="141" y="42"/>
                    <a:pt x="143" y="44"/>
                  </a:cubicBezTo>
                  <a:cubicBezTo>
                    <a:pt x="144" y="45"/>
                    <a:pt x="145" y="46"/>
                    <a:pt x="147" y="46"/>
                  </a:cubicBezTo>
                  <a:cubicBezTo>
                    <a:pt x="148" y="46"/>
                    <a:pt x="149" y="45"/>
                    <a:pt x="150" y="46"/>
                  </a:cubicBezTo>
                  <a:cubicBezTo>
                    <a:pt x="150" y="46"/>
                    <a:pt x="151" y="47"/>
                    <a:pt x="151" y="47"/>
                  </a:cubicBezTo>
                  <a:cubicBezTo>
                    <a:pt x="152" y="49"/>
                    <a:pt x="148" y="49"/>
                    <a:pt x="151" y="51"/>
                  </a:cubicBezTo>
                  <a:cubicBezTo>
                    <a:pt x="152" y="52"/>
                    <a:pt x="153" y="53"/>
                    <a:pt x="154" y="54"/>
                  </a:cubicBezTo>
                  <a:cubicBezTo>
                    <a:pt x="154" y="55"/>
                    <a:pt x="153" y="56"/>
                    <a:pt x="152" y="57"/>
                  </a:cubicBezTo>
                  <a:cubicBezTo>
                    <a:pt x="146" y="60"/>
                    <a:pt x="144" y="56"/>
                    <a:pt x="143" y="58"/>
                  </a:cubicBezTo>
                  <a:cubicBezTo>
                    <a:pt x="142" y="61"/>
                    <a:pt x="145" y="61"/>
                    <a:pt x="145" y="62"/>
                  </a:cubicBezTo>
                  <a:cubicBezTo>
                    <a:pt x="145" y="63"/>
                    <a:pt x="144" y="63"/>
                    <a:pt x="144" y="63"/>
                  </a:cubicBezTo>
                  <a:cubicBezTo>
                    <a:pt x="144" y="64"/>
                    <a:pt x="145" y="65"/>
                    <a:pt x="143" y="66"/>
                  </a:cubicBezTo>
                  <a:cubicBezTo>
                    <a:pt x="142" y="68"/>
                    <a:pt x="140" y="69"/>
                    <a:pt x="141" y="70"/>
                  </a:cubicBezTo>
                  <a:cubicBezTo>
                    <a:pt x="141" y="71"/>
                    <a:pt x="141" y="72"/>
                    <a:pt x="141" y="73"/>
                  </a:cubicBezTo>
                  <a:cubicBezTo>
                    <a:pt x="141" y="75"/>
                    <a:pt x="139" y="72"/>
                    <a:pt x="133" y="74"/>
                  </a:cubicBezTo>
                  <a:cubicBezTo>
                    <a:pt x="130" y="73"/>
                    <a:pt x="130" y="74"/>
                    <a:pt x="129" y="75"/>
                  </a:cubicBezTo>
                  <a:cubicBezTo>
                    <a:pt x="128" y="75"/>
                    <a:pt x="127" y="75"/>
                    <a:pt x="127" y="76"/>
                  </a:cubicBezTo>
                  <a:cubicBezTo>
                    <a:pt x="124" y="74"/>
                    <a:pt x="121" y="74"/>
                    <a:pt x="121" y="73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5" y="73"/>
                    <a:pt x="110" y="71"/>
                  </a:cubicBezTo>
                  <a:cubicBezTo>
                    <a:pt x="109" y="70"/>
                    <a:pt x="109" y="69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8" y="68"/>
                    <a:pt x="108" y="69"/>
                    <a:pt x="107" y="69"/>
                  </a:cubicBezTo>
                  <a:cubicBezTo>
                    <a:pt x="105" y="70"/>
                    <a:pt x="103" y="70"/>
                    <a:pt x="101" y="70"/>
                  </a:cubicBezTo>
                  <a:cubicBezTo>
                    <a:pt x="99" y="72"/>
                    <a:pt x="96" y="73"/>
                    <a:pt x="94" y="73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94" y="74"/>
                    <a:pt x="93" y="75"/>
                    <a:pt x="93" y="75"/>
                  </a:cubicBezTo>
                  <a:cubicBezTo>
                    <a:pt x="93" y="76"/>
                    <a:pt x="95" y="77"/>
                    <a:pt x="94" y="78"/>
                  </a:cubicBezTo>
                  <a:cubicBezTo>
                    <a:pt x="93" y="80"/>
                    <a:pt x="90" y="78"/>
                    <a:pt x="88" y="78"/>
                  </a:cubicBezTo>
                  <a:cubicBezTo>
                    <a:pt x="86" y="77"/>
                    <a:pt x="84" y="77"/>
                    <a:pt x="81" y="78"/>
                  </a:cubicBezTo>
                  <a:cubicBezTo>
                    <a:pt x="80" y="78"/>
                    <a:pt x="80" y="78"/>
                    <a:pt x="78" y="79"/>
                  </a:cubicBezTo>
                  <a:cubicBezTo>
                    <a:pt x="78" y="80"/>
                    <a:pt x="80" y="82"/>
                    <a:pt x="80" y="82"/>
                  </a:cubicBezTo>
                  <a:cubicBezTo>
                    <a:pt x="80" y="83"/>
                    <a:pt x="78" y="83"/>
                    <a:pt x="78" y="83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7" y="85"/>
                    <a:pt x="77" y="86"/>
                    <a:pt x="76" y="87"/>
                  </a:cubicBezTo>
                  <a:cubicBezTo>
                    <a:pt x="75" y="88"/>
                    <a:pt x="75" y="89"/>
                    <a:pt x="74" y="89"/>
                  </a:cubicBezTo>
                  <a:cubicBezTo>
                    <a:pt x="73" y="90"/>
                    <a:pt x="73" y="90"/>
                    <a:pt x="72" y="90"/>
                  </a:cubicBezTo>
                  <a:cubicBezTo>
                    <a:pt x="72" y="90"/>
                    <a:pt x="72" y="91"/>
                    <a:pt x="72" y="91"/>
                  </a:cubicBezTo>
                  <a:cubicBezTo>
                    <a:pt x="71" y="91"/>
                    <a:pt x="70" y="90"/>
                    <a:pt x="69" y="90"/>
                  </a:cubicBezTo>
                  <a:cubicBezTo>
                    <a:pt x="68" y="91"/>
                    <a:pt x="68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6" y="92"/>
                    <a:pt x="65" y="91"/>
                  </a:cubicBezTo>
                  <a:cubicBezTo>
                    <a:pt x="62" y="92"/>
                    <a:pt x="64" y="96"/>
                    <a:pt x="63" y="98"/>
                  </a:cubicBezTo>
                  <a:cubicBezTo>
                    <a:pt x="63" y="100"/>
                    <a:pt x="61" y="98"/>
                    <a:pt x="61" y="102"/>
                  </a:cubicBezTo>
                  <a:cubicBezTo>
                    <a:pt x="61" y="103"/>
                    <a:pt x="62" y="106"/>
                    <a:pt x="60" y="107"/>
                  </a:cubicBezTo>
                  <a:cubicBezTo>
                    <a:pt x="59" y="107"/>
                    <a:pt x="56" y="107"/>
                    <a:pt x="55" y="107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52" y="110"/>
                    <a:pt x="49" y="111"/>
                    <a:pt x="48" y="111"/>
                  </a:cubicBezTo>
                  <a:cubicBezTo>
                    <a:pt x="48" y="111"/>
                    <a:pt x="48" y="111"/>
                    <a:pt x="48" y="111"/>
                  </a:cubicBezTo>
                  <a:cubicBezTo>
                    <a:pt x="48" y="113"/>
                    <a:pt x="47" y="114"/>
                    <a:pt x="47" y="115"/>
                  </a:cubicBezTo>
                  <a:cubicBezTo>
                    <a:pt x="47" y="116"/>
                    <a:pt x="46" y="116"/>
                    <a:pt x="44" y="117"/>
                  </a:cubicBezTo>
                  <a:cubicBezTo>
                    <a:pt x="43" y="116"/>
                    <a:pt x="40" y="115"/>
                    <a:pt x="39" y="114"/>
                  </a:cubicBezTo>
                  <a:cubicBezTo>
                    <a:pt x="37" y="112"/>
                    <a:pt x="36" y="110"/>
                    <a:pt x="34" y="110"/>
                  </a:cubicBezTo>
                  <a:cubicBezTo>
                    <a:pt x="32" y="111"/>
                    <a:pt x="33" y="114"/>
                    <a:pt x="31" y="115"/>
                  </a:cubicBezTo>
                  <a:cubicBezTo>
                    <a:pt x="30" y="115"/>
                    <a:pt x="29" y="115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4" y="116"/>
                    <a:pt x="22" y="117"/>
                    <a:pt x="20" y="117"/>
                  </a:cubicBezTo>
                  <a:cubicBezTo>
                    <a:pt x="17" y="117"/>
                    <a:pt x="15" y="115"/>
                    <a:pt x="12" y="113"/>
                  </a:cubicBezTo>
                  <a:close/>
                  <a:moveTo>
                    <a:pt x="88" y="23"/>
                  </a:moveTo>
                  <a:lnTo>
                    <a:pt x="88" y="23"/>
                  </a:lnTo>
                  <a:moveTo>
                    <a:pt x="10" y="60"/>
                  </a:moveTo>
                  <a:lnTo>
                    <a:pt x="10" y="60"/>
                  </a:lnTo>
                  <a:cubicBezTo>
                    <a:pt x="10" y="60"/>
                    <a:pt x="10" y="60"/>
                    <a:pt x="10" y="60"/>
                  </a:cubicBezTo>
                  <a:close/>
                  <a:moveTo>
                    <a:pt x="12" y="113"/>
                  </a:moveTo>
                  <a:lnTo>
                    <a:pt x="12" y="106"/>
                  </a:lnTo>
                  <a:cubicBezTo>
                    <a:pt x="12" y="106"/>
                    <a:pt x="12" y="106"/>
                    <a:pt x="12" y="107"/>
                  </a:cubicBezTo>
                  <a:cubicBezTo>
                    <a:pt x="13" y="108"/>
                    <a:pt x="13" y="111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3" name="Freeform 92"/>
            <p:cNvSpPr>
              <a:spLocks noEditPoints="1"/>
            </p:cNvSpPr>
            <p:nvPr/>
          </p:nvSpPr>
          <p:spPr bwMode="auto">
            <a:xfrm>
              <a:off x="1725613" y="3465513"/>
              <a:ext cx="2562225" cy="2089150"/>
            </a:xfrm>
            <a:custGeom>
              <a:avLst/>
              <a:gdLst>
                <a:gd name="T0" fmla="*/ 2147483647 w 276"/>
                <a:gd name="T1" fmla="*/ 2147483647 h 224"/>
                <a:gd name="T2" fmla="*/ 2147483647 w 276"/>
                <a:gd name="T3" fmla="*/ 2147483647 h 224"/>
                <a:gd name="T4" fmla="*/ 2147483647 w 276"/>
                <a:gd name="T5" fmla="*/ 2147483647 h 224"/>
                <a:gd name="T6" fmla="*/ 2147483647 w 276"/>
                <a:gd name="T7" fmla="*/ 2147483647 h 224"/>
                <a:gd name="T8" fmla="*/ 2147483647 w 276"/>
                <a:gd name="T9" fmla="*/ 2147483647 h 224"/>
                <a:gd name="T10" fmla="*/ 2147483647 w 276"/>
                <a:gd name="T11" fmla="*/ 2147483647 h 224"/>
                <a:gd name="T12" fmla="*/ 2147483647 w 276"/>
                <a:gd name="T13" fmla="*/ 2147483647 h 224"/>
                <a:gd name="T14" fmla="*/ 2147483647 w 276"/>
                <a:gd name="T15" fmla="*/ 2147483647 h 224"/>
                <a:gd name="T16" fmla="*/ 2147483647 w 276"/>
                <a:gd name="T17" fmla="*/ 2147483647 h 224"/>
                <a:gd name="T18" fmla="*/ 2147483647 w 276"/>
                <a:gd name="T19" fmla="*/ 2147483647 h 224"/>
                <a:gd name="T20" fmla="*/ 2147483647 w 276"/>
                <a:gd name="T21" fmla="*/ 2147483647 h 224"/>
                <a:gd name="T22" fmla="*/ 2147483647 w 276"/>
                <a:gd name="T23" fmla="*/ 2147483647 h 224"/>
                <a:gd name="T24" fmla="*/ 2147483647 w 276"/>
                <a:gd name="T25" fmla="*/ 2147483647 h 224"/>
                <a:gd name="T26" fmla="*/ 2147483647 w 276"/>
                <a:gd name="T27" fmla="*/ 2147483647 h 224"/>
                <a:gd name="T28" fmla="*/ 2147483647 w 276"/>
                <a:gd name="T29" fmla="*/ 2147483647 h 224"/>
                <a:gd name="T30" fmla="*/ 2147483647 w 276"/>
                <a:gd name="T31" fmla="*/ 2147483647 h 224"/>
                <a:gd name="T32" fmla="*/ 2147483647 w 276"/>
                <a:gd name="T33" fmla="*/ 2147483647 h 224"/>
                <a:gd name="T34" fmla="*/ 2147483647 w 276"/>
                <a:gd name="T35" fmla="*/ 2147483647 h 224"/>
                <a:gd name="T36" fmla="*/ 2147483647 w 276"/>
                <a:gd name="T37" fmla="*/ 2147483647 h 224"/>
                <a:gd name="T38" fmla="*/ 2147483647 w 276"/>
                <a:gd name="T39" fmla="*/ 2147483647 h 224"/>
                <a:gd name="T40" fmla="*/ 2147483647 w 276"/>
                <a:gd name="T41" fmla="*/ 2147483647 h 224"/>
                <a:gd name="T42" fmla="*/ 2147483647 w 276"/>
                <a:gd name="T43" fmla="*/ 2147483647 h 224"/>
                <a:gd name="T44" fmla="*/ 2147483647 w 276"/>
                <a:gd name="T45" fmla="*/ 2147483647 h 224"/>
                <a:gd name="T46" fmla="*/ 2147483647 w 276"/>
                <a:gd name="T47" fmla="*/ 2147483647 h 224"/>
                <a:gd name="T48" fmla="*/ 2147483647 w 276"/>
                <a:gd name="T49" fmla="*/ 2147483647 h 224"/>
                <a:gd name="T50" fmla="*/ 2147483647 w 276"/>
                <a:gd name="T51" fmla="*/ 2147483647 h 224"/>
                <a:gd name="T52" fmla="*/ 2147483647 w 276"/>
                <a:gd name="T53" fmla="*/ 2147483647 h 224"/>
                <a:gd name="T54" fmla="*/ 2147483647 w 276"/>
                <a:gd name="T55" fmla="*/ 2147483647 h 224"/>
                <a:gd name="T56" fmla="*/ 2147483647 w 276"/>
                <a:gd name="T57" fmla="*/ 2147483647 h 224"/>
                <a:gd name="T58" fmla="*/ 2147483647 w 276"/>
                <a:gd name="T59" fmla="*/ 2147483647 h 224"/>
                <a:gd name="T60" fmla="*/ 2147483647 w 276"/>
                <a:gd name="T61" fmla="*/ 2147483647 h 224"/>
                <a:gd name="T62" fmla="*/ 2147483647 w 276"/>
                <a:gd name="T63" fmla="*/ 2147483647 h 224"/>
                <a:gd name="T64" fmla="*/ 2147483647 w 276"/>
                <a:gd name="T65" fmla="*/ 2147483647 h 224"/>
                <a:gd name="T66" fmla="*/ 2147483647 w 276"/>
                <a:gd name="T67" fmla="*/ 2147483647 h 224"/>
                <a:gd name="T68" fmla="*/ 2147483647 w 276"/>
                <a:gd name="T69" fmla="*/ 2147483647 h 224"/>
                <a:gd name="T70" fmla="*/ 2147483647 w 276"/>
                <a:gd name="T71" fmla="*/ 2147483647 h 224"/>
                <a:gd name="T72" fmla="*/ 2147483647 w 276"/>
                <a:gd name="T73" fmla="*/ 2147483647 h 224"/>
                <a:gd name="T74" fmla="*/ 2147483647 w 276"/>
                <a:gd name="T75" fmla="*/ 2147483647 h 224"/>
                <a:gd name="T76" fmla="*/ 2147483647 w 276"/>
                <a:gd name="T77" fmla="*/ 2147483647 h 224"/>
                <a:gd name="T78" fmla="*/ 2147483647 w 276"/>
                <a:gd name="T79" fmla="*/ 2147483647 h 224"/>
                <a:gd name="T80" fmla="*/ 2147483647 w 276"/>
                <a:gd name="T81" fmla="*/ 2147483647 h 224"/>
                <a:gd name="T82" fmla="*/ 2147483647 w 276"/>
                <a:gd name="T83" fmla="*/ 2147483647 h 224"/>
                <a:gd name="T84" fmla="*/ 2147483647 w 276"/>
                <a:gd name="T85" fmla="*/ 2147483647 h 224"/>
                <a:gd name="T86" fmla="*/ 2147483647 w 276"/>
                <a:gd name="T87" fmla="*/ 2147483647 h 224"/>
                <a:gd name="T88" fmla="*/ 2147483647 w 276"/>
                <a:gd name="T89" fmla="*/ 2147483647 h 224"/>
                <a:gd name="T90" fmla="*/ 2147483647 w 276"/>
                <a:gd name="T91" fmla="*/ 2147483647 h 224"/>
                <a:gd name="T92" fmla="*/ 2147483647 w 276"/>
                <a:gd name="T93" fmla="*/ 2147483647 h 224"/>
                <a:gd name="T94" fmla="*/ 2147483647 w 276"/>
                <a:gd name="T95" fmla="*/ 2147483647 h 224"/>
                <a:gd name="T96" fmla="*/ 2147483647 w 276"/>
                <a:gd name="T97" fmla="*/ 2147483647 h 224"/>
                <a:gd name="T98" fmla="*/ 2147483647 w 276"/>
                <a:gd name="T99" fmla="*/ 2147483647 h 224"/>
                <a:gd name="T100" fmla="*/ 2147483647 w 276"/>
                <a:gd name="T101" fmla="*/ 2147483647 h 224"/>
                <a:gd name="T102" fmla="*/ 2147483647 w 276"/>
                <a:gd name="T103" fmla="*/ 2147483647 h 224"/>
                <a:gd name="T104" fmla="*/ 2147483647 w 276"/>
                <a:gd name="T105" fmla="*/ 2147483647 h 224"/>
                <a:gd name="T106" fmla="*/ 2147483647 w 276"/>
                <a:gd name="T107" fmla="*/ 2147483647 h 224"/>
                <a:gd name="T108" fmla="*/ 2147483647 w 276"/>
                <a:gd name="T109" fmla="*/ 2147483647 h 224"/>
                <a:gd name="T110" fmla="*/ 2147483647 w 276"/>
                <a:gd name="T111" fmla="*/ 2147483647 h 224"/>
                <a:gd name="T112" fmla="*/ 2147483647 w 276"/>
                <a:gd name="T113" fmla="*/ 2147483647 h 2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6"/>
                <a:gd name="T172" fmla="*/ 0 h 224"/>
                <a:gd name="T173" fmla="*/ 276 w 276"/>
                <a:gd name="T174" fmla="*/ 224 h 2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6" h="224">
                  <a:moveTo>
                    <a:pt x="193" y="179"/>
                  </a:moveTo>
                  <a:cubicBezTo>
                    <a:pt x="195" y="179"/>
                    <a:pt x="196" y="179"/>
                    <a:pt x="197" y="178"/>
                  </a:cubicBezTo>
                  <a:cubicBezTo>
                    <a:pt x="198" y="176"/>
                    <a:pt x="198" y="173"/>
                    <a:pt x="199" y="172"/>
                  </a:cubicBezTo>
                  <a:cubicBezTo>
                    <a:pt x="201" y="171"/>
                    <a:pt x="204" y="173"/>
                    <a:pt x="205" y="171"/>
                  </a:cubicBezTo>
                  <a:cubicBezTo>
                    <a:pt x="206" y="170"/>
                    <a:pt x="206" y="169"/>
                    <a:pt x="207" y="168"/>
                  </a:cubicBezTo>
                  <a:cubicBezTo>
                    <a:pt x="208" y="166"/>
                    <a:pt x="209" y="166"/>
                    <a:pt x="210" y="165"/>
                  </a:cubicBezTo>
                  <a:cubicBezTo>
                    <a:pt x="210" y="164"/>
                    <a:pt x="210" y="163"/>
                    <a:pt x="211" y="162"/>
                  </a:cubicBezTo>
                  <a:cubicBezTo>
                    <a:pt x="211" y="161"/>
                    <a:pt x="213" y="161"/>
                    <a:pt x="214" y="160"/>
                  </a:cubicBezTo>
                  <a:cubicBezTo>
                    <a:pt x="215" y="159"/>
                    <a:pt x="215" y="158"/>
                    <a:pt x="216" y="158"/>
                  </a:cubicBezTo>
                  <a:cubicBezTo>
                    <a:pt x="218" y="159"/>
                    <a:pt x="219" y="161"/>
                    <a:pt x="220" y="161"/>
                  </a:cubicBezTo>
                  <a:cubicBezTo>
                    <a:pt x="223" y="163"/>
                    <a:pt x="224" y="162"/>
                    <a:pt x="225" y="162"/>
                  </a:cubicBezTo>
                  <a:cubicBezTo>
                    <a:pt x="226" y="163"/>
                    <a:pt x="226" y="164"/>
                    <a:pt x="228" y="165"/>
                  </a:cubicBezTo>
                  <a:cubicBezTo>
                    <a:pt x="232" y="167"/>
                    <a:pt x="234" y="165"/>
                    <a:pt x="235" y="166"/>
                  </a:cubicBezTo>
                  <a:cubicBezTo>
                    <a:pt x="236" y="166"/>
                    <a:pt x="235" y="168"/>
                    <a:pt x="237" y="168"/>
                  </a:cubicBezTo>
                  <a:cubicBezTo>
                    <a:pt x="238" y="169"/>
                    <a:pt x="240" y="168"/>
                    <a:pt x="241" y="169"/>
                  </a:cubicBezTo>
                  <a:cubicBezTo>
                    <a:pt x="242" y="169"/>
                    <a:pt x="242" y="171"/>
                    <a:pt x="243" y="171"/>
                  </a:cubicBezTo>
                  <a:cubicBezTo>
                    <a:pt x="244" y="170"/>
                    <a:pt x="248" y="168"/>
                    <a:pt x="250" y="168"/>
                  </a:cubicBezTo>
                  <a:cubicBezTo>
                    <a:pt x="252" y="168"/>
                    <a:pt x="253" y="170"/>
                    <a:pt x="255" y="170"/>
                  </a:cubicBezTo>
                  <a:cubicBezTo>
                    <a:pt x="255" y="170"/>
                    <a:pt x="255" y="170"/>
                    <a:pt x="255" y="170"/>
                  </a:cubicBezTo>
                  <a:cubicBezTo>
                    <a:pt x="258" y="168"/>
                    <a:pt x="264" y="169"/>
                    <a:pt x="265" y="166"/>
                  </a:cubicBezTo>
                  <a:cubicBezTo>
                    <a:pt x="267" y="161"/>
                    <a:pt x="261" y="162"/>
                    <a:pt x="260" y="160"/>
                  </a:cubicBezTo>
                  <a:cubicBezTo>
                    <a:pt x="259" y="158"/>
                    <a:pt x="259" y="157"/>
                    <a:pt x="261" y="155"/>
                  </a:cubicBezTo>
                  <a:cubicBezTo>
                    <a:pt x="262" y="153"/>
                    <a:pt x="264" y="153"/>
                    <a:pt x="265" y="150"/>
                  </a:cubicBezTo>
                  <a:cubicBezTo>
                    <a:pt x="266" y="149"/>
                    <a:pt x="267" y="147"/>
                    <a:pt x="267" y="146"/>
                  </a:cubicBezTo>
                  <a:cubicBezTo>
                    <a:pt x="268" y="145"/>
                    <a:pt x="270" y="143"/>
                    <a:pt x="270" y="142"/>
                  </a:cubicBezTo>
                  <a:cubicBezTo>
                    <a:pt x="270" y="140"/>
                    <a:pt x="266" y="140"/>
                    <a:pt x="267" y="138"/>
                  </a:cubicBezTo>
                  <a:cubicBezTo>
                    <a:pt x="268" y="137"/>
                    <a:pt x="268" y="140"/>
                    <a:pt x="269" y="135"/>
                  </a:cubicBezTo>
                  <a:cubicBezTo>
                    <a:pt x="270" y="134"/>
                    <a:pt x="273" y="135"/>
                    <a:pt x="274" y="134"/>
                  </a:cubicBezTo>
                  <a:cubicBezTo>
                    <a:pt x="275" y="133"/>
                    <a:pt x="274" y="131"/>
                    <a:pt x="274" y="130"/>
                  </a:cubicBezTo>
                  <a:cubicBezTo>
                    <a:pt x="274" y="128"/>
                    <a:pt x="276" y="127"/>
                    <a:pt x="276" y="125"/>
                  </a:cubicBezTo>
                  <a:cubicBezTo>
                    <a:pt x="275" y="122"/>
                    <a:pt x="270" y="125"/>
                    <a:pt x="268" y="122"/>
                  </a:cubicBezTo>
                  <a:cubicBezTo>
                    <a:pt x="267" y="118"/>
                    <a:pt x="270" y="117"/>
                    <a:pt x="269" y="112"/>
                  </a:cubicBezTo>
                  <a:cubicBezTo>
                    <a:pt x="269" y="109"/>
                    <a:pt x="266" y="110"/>
                    <a:pt x="265" y="107"/>
                  </a:cubicBezTo>
                  <a:cubicBezTo>
                    <a:pt x="264" y="104"/>
                    <a:pt x="266" y="105"/>
                    <a:pt x="266" y="103"/>
                  </a:cubicBezTo>
                  <a:cubicBezTo>
                    <a:pt x="267" y="101"/>
                    <a:pt x="265" y="101"/>
                    <a:pt x="265" y="99"/>
                  </a:cubicBezTo>
                  <a:cubicBezTo>
                    <a:pt x="265" y="98"/>
                    <a:pt x="268" y="98"/>
                    <a:pt x="267" y="95"/>
                  </a:cubicBezTo>
                  <a:cubicBezTo>
                    <a:pt x="267" y="93"/>
                    <a:pt x="264" y="92"/>
                    <a:pt x="264" y="90"/>
                  </a:cubicBezTo>
                  <a:cubicBezTo>
                    <a:pt x="264" y="88"/>
                    <a:pt x="266" y="87"/>
                    <a:pt x="266" y="86"/>
                  </a:cubicBezTo>
                  <a:cubicBezTo>
                    <a:pt x="265" y="84"/>
                    <a:pt x="264" y="82"/>
                    <a:pt x="264" y="80"/>
                  </a:cubicBezTo>
                  <a:cubicBezTo>
                    <a:pt x="265" y="80"/>
                    <a:pt x="266" y="82"/>
                    <a:pt x="268" y="81"/>
                  </a:cubicBezTo>
                  <a:cubicBezTo>
                    <a:pt x="269" y="81"/>
                    <a:pt x="268" y="79"/>
                    <a:pt x="268" y="79"/>
                  </a:cubicBezTo>
                  <a:cubicBezTo>
                    <a:pt x="269" y="78"/>
                    <a:pt x="270" y="78"/>
                    <a:pt x="271" y="77"/>
                  </a:cubicBezTo>
                  <a:cubicBezTo>
                    <a:pt x="271" y="77"/>
                    <a:pt x="271" y="77"/>
                    <a:pt x="271" y="76"/>
                  </a:cubicBezTo>
                  <a:cubicBezTo>
                    <a:pt x="272" y="75"/>
                    <a:pt x="272" y="73"/>
                    <a:pt x="271" y="71"/>
                  </a:cubicBezTo>
                  <a:cubicBezTo>
                    <a:pt x="271" y="69"/>
                    <a:pt x="272" y="67"/>
                    <a:pt x="271" y="64"/>
                  </a:cubicBezTo>
                  <a:cubicBezTo>
                    <a:pt x="269" y="63"/>
                    <a:pt x="264" y="66"/>
                    <a:pt x="262" y="64"/>
                  </a:cubicBezTo>
                  <a:cubicBezTo>
                    <a:pt x="261" y="58"/>
                    <a:pt x="258" y="58"/>
                    <a:pt x="259" y="55"/>
                  </a:cubicBezTo>
                  <a:cubicBezTo>
                    <a:pt x="260" y="52"/>
                    <a:pt x="263" y="55"/>
                    <a:pt x="266" y="49"/>
                  </a:cubicBezTo>
                  <a:cubicBezTo>
                    <a:pt x="268" y="49"/>
                    <a:pt x="268" y="50"/>
                    <a:pt x="269" y="49"/>
                  </a:cubicBezTo>
                  <a:cubicBezTo>
                    <a:pt x="270" y="48"/>
                    <a:pt x="270" y="46"/>
                    <a:pt x="270" y="45"/>
                  </a:cubicBezTo>
                  <a:cubicBezTo>
                    <a:pt x="271" y="39"/>
                    <a:pt x="267" y="38"/>
                    <a:pt x="266" y="35"/>
                  </a:cubicBezTo>
                  <a:cubicBezTo>
                    <a:pt x="267" y="32"/>
                    <a:pt x="272" y="35"/>
                    <a:pt x="272" y="28"/>
                  </a:cubicBezTo>
                  <a:cubicBezTo>
                    <a:pt x="269" y="27"/>
                    <a:pt x="267" y="26"/>
                    <a:pt x="268" y="24"/>
                  </a:cubicBezTo>
                  <a:cubicBezTo>
                    <a:pt x="266" y="24"/>
                    <a:pt x="265" y="25"/>
                    <a:pt x="264" y="25"/>
                  </a:cubicBezTo>
                  <a:cubicBezTo>
                    <a:pt x="264" y="26"/>
                    <a:pt x="265" y="27"/>
                    <a:pt x="266" y="28"/>
                  </a:cubicBezTo>
                  <a:cubicBezTo>
                    <a:pt x="266" y="30"/>
                    <a:pt x="265" y="31"/>
                    <a:pt x="264" y="31"/>
                  </a:cubicBezTo>
                  <a:cubicBezTo>
                    <a:pt x="261" y="30"/>
                    <a:pt x="262" y="28"/>
                    <a:pt x="261" y="27"/>
                  </a:cubicBezTo>
                  <a:cubicBezTo>
                    <a:pt x="261" y="26"/>
                    <a:pt x="260" y="26"/>
                    <a:pt x="259" y="27"/>
                  </a:cubicBezTo>
                  <a:cubicBezTo>
                    <a:pt x="258" y="27"/>
                    <a:pt x="257" y="26"/>
                    <a:pt x="257" y="27"/>
                  </a:cubicBezTo>
                  <a:cubicBezTo>
                    <a:pt x="256" y="32"/>
                    <a:pt x="257" y="33"/>
                    <a:pt x="258" y="34"/>
                  </a:cubicBezTo>
                  <a:cubicBezTo>
                    <a:pt x="259" y="35"/>
                    <a:pt x="260" y="36"/>
                    <a:pt x="262" y="36"/>
                  </a:cubicBezTo>
                  <a:cubicBezTo>
                    <a:pt x="263" y="37"/>
                    <a:pt x="262" y="39"/>
                    <a:pt x="263" y="40"/>
                  </a:cubicBezTo>
                  <a:cubicBezTo>
                    <a:pt x="263" y="41"/>
                    <a:pt x="266" y="41"/>
                    <a:pt x="265" y="42"/>
                  </a:cubicBezTo>
                  <a:cubicBezTo>
                    <a:pt x="265" y="42"/>
                    <a:pt x="263" y="43"/>
                    <a:pt x="261" y="41"/>
                  </a:cubicBezTo>
                  <a:cubicBezTo>
                    <a:pt x="260" y="40"/>
                    <a:pt x="260" y="38"/>
                    <a:pt x="259" y="37"/>
                  </a:cubicBezTo>
                  <a:cubicBezTo>
                    <a:pt x="258" y="37"/>
                    <a:pt x="256" y="37"/>
                    <a:pt x="255" y="37"/>
                  </a:cubicBezTo>
                  <a:cubicBezTo>
                    <a:pt x="254" y="34"/>
                    <a:pt x="251" y="34"/>
                    <a:pt x="253" y="31"/>
                  </a:cubicBezTo>
                  <a:cubicBezTo>
                    <a:pt x="255" y="29"/>
                    <a:pt x="253" y="27"/>
                    <a:pt x="254" y="25"/>
                  </a:cubicBezTo>
                  <a:cubicBezTo>
                    <a:pt x="255" y="24"/>
                    <a:pt x="256" y="23"/>
                    <a:pt x="258" y="22"/>
                  </a:cubicBezTo>
                  <a:cubicBezTo>
                    <a:pt x="256" y="19"/>
                    <a:pt x="260" y="15"/>
                    <a:pt x="257" y="14"/>
                  </a:cubicBezTo>
                  <a:cubicBezTo>
                    <a:pt x="257" y="16"/>
                    <a:pt x="256" y="16"/>
                    <a:pt x="256" y="17"/>
                  </a:cubicBezTo>
                  <a:cubicBezTo>
                    <a:pt x="257" y="19"/>
                    <a:pt x="254" y="23"/>
                    <a:pt x="251" y="24"/>
                  </a:cubicBezTo>
                  <a:cubicBezTo>
                    <a:pt x="250" y="24"/>
                    <a:pt x="248" y="24"/>
                    <a:pt x="247" y="24"/>
                  </a:cubicBezTo>
                  <a:cubicBezTo>
                    <a:pt x="247" y="25"/>
                    <a:pt x="246" y="26"/>
                    <a:pt x="245" y="26"/>
                  </a:cubicBezTo>
                  <a:cubicBezTo>
                    <a:pt x="245" y="27"/>
                    <a:pt x="243" y="27"/>
                    <a:pt x="243" y="28"/>
                  </a:cubicBezTo>
                  <a:cubicBezTo>
                    <a:pt x="243" y="29"/>
                    <a:pt x="245" y="31"/>
                    <a:pt x="244" y="32"/>
                  </a:cubicBezTo>
                  <a:cubicBezTo>
                    <a:pt x="244" y="33"/>
                    <a:pt x="244" y="34"/>
                    <a:pt x="243" y="35"/>
                  </a:cubicBezTo>
                  <a:cubicBezTo>
                    <a:pt x="244" y="37"/>
                    <a:pt x="244" y="38"/>
                    <a:pt x="244" y="40"/>
                  </a:cubicBezTo>
                  <a:cubicBezTo>
                    <a:pt x="242" y="42"/>
                    <a:pt x="241" y="42"/>
                    <a:pt x="239" y="44"/>
                  </a:cubicBezTo>
                  <a:cubicBezTo>
                    <a:pt x="239" y="44"/>
                    <a:pt x="239" y="45"/>
                    <a:pt x="239" y="46"/>
                  </a:cubicBezTo>
                  <a:cubicBezTo>
                    <a:pt x="238" y="47"/>
                    <a:pt x="237" y="48"/>
                    <a:pt x="236" y="49"/>
                  </a:cubicBezTo>
                  <a:cubicBezTo>
                    <a:pt x="237" y="53"/>
                    <a:pt x="236" y="54"/>
                    <a:pt x="235" y="55"/>
                  </a:cubicBezTo>
                  <a:cubicBezTo>
                    <a:pt x="234" y="56"/>
                    <a:pt x="237" y="56"/>
                    <a:pt x="238" y="56"/>
                  </a:cubicBezTo>
                  <a:cubicBezTo>
                    <a:pt x="240" y="60"/>
                    <a:pt x="240" y="56"/>
                    <a:pt x="243" y="57"/>
                  </a:cubicBezTo>
                  <a:cubicBezTo>
                    <a:pt x="245" y="58"/>
                    <a:pt x="244" y="59"/>
                    <a:pt x="245" y="59"/>
                  </a:cubicBezTo>
                  <a:cubicBezTo>
                    <a:pt x="248" y="60"/>
                    <a:pt x="247" y="61"/>
                    <a:pt x="247" y="62"/>
                  </a:cubicBezTo>
                  <a:cubicBezTo>
                    <a:pt x="251" y="64"/>
                    <a:pt x="251" y="65"/>
                    <a:pt x="250" y="67"/>
                  </a:cubicBezTo>
                  <a:cubicBezTo>
                    <a:pt x="250" y="70"/>
                    <a:pt x="251" y="70"/>
                    <a:pt x="250" y="71"/>
                  </a:cubicBezTo>
                  <a:cubicBezTo>
                    <a:pt x="249" y="72"/>
                    <a:pt x="249" y="72"/>
                    <a:pt x="249" y="73"/>
                  </a:cubicBezTo>
                  <a:cubicBezTo>
                    <a:pt x="247" y="73"/>
                    <a:pt x="247" y="73"/>
                    <a:pt x="247" y="75"/>
                  </a:cubicBezTo>
                  <a:cubicBezTo>
                    <a:pt x="245" y="79"/>
                    <a:pt x="246" y="79"/>
                    <a:pt x="250" y="81"/>
                  </a:cubicBezTo>
                  <a:cubicBezTo>
                    <a:pt x="250" y="81"/>
                    <a:pt x="251" y="81"/>
                    <a:pt x="251" y="83"/>
                  </a:cubicBezTo>
                  <a:cubicBezTo>
                    <a:pt x="252" y="84"/>
                    <a:pt x="254" y="87"/>
                    <a:pt x="252" y="88"/>
                  </a:cubicBezTo>
                  <a:cubicBezTo>
                    <a:pt x="251" y="87"/>
                    <a:pt x="251" y="84"/>
                    <a:pt x="249" y="83"/>
                  </a:cubicBezTo>
                  <a:cubicBezTo>
                    <a:pt x="248" y="81"/>
                    <a:pt x="244" y="81"/>
                    <a:pt x="244" y="80"/>
                  </a:cubicBezTo>
                  <a:cubicBezTo>
                    <a:pt x="243" y="79"/>
                    <a:pt x="243" y="75"/>
                    <a:pt x="245" y="74"/>
                  </a:cubicBezTo>
                  <a:cubicBezTo>
                    <a:pt x="247" y="71"/>
                    <a:pt x="247" y="71"/>
                    <a:pt x="246" y="66"/>
                  </a:cubicBezTo>
                  <a:cubicBezTo>
                    <a:pt x="245" y="61"/>
                    <a:pt x="247" y="62"/>
                    <a:pt x="241" y="62"/>
                  </a:cubicBezTo>
                  <a:cubicBezTo>
                    <a:pt x="240" y="62"/>
                    <a:pt x="239" y="61"/>
                    <a:pt x="238" y="61"/>
                  </a:cubicBezTo>
                  <a:cubicBezTo>
                    <a:pt x="236" y="61"/>
                    <a:pt x="236" y="62"/>
                    <a:pt x="236" y="63"/>
                  </a:cubicBezTo>
                  <a:cubicBezTo>
                    <a:pt x="235" y="63"/>
                    <a:pt x="234" y="64"/>
                    <a:pt x="234" y="65"/>
                  </a:cubicBezTo>
                  <a:cubicBezTo>
                    <a:pt x="234" y="67"/>
                    <a:pt x="235" y="70"/>
                    <a:pt x="234" y="72"/>
                  </a:cubicBezTo>
                  <a:cubicBezTo>
                    <a:pt x="233" y="73"/>
                    <a:pt x="231" y="74"/>
                    <a:pt x="229" y="75"/>
                  </a:cubicBezTo>
                  <a:cubicBezTo>
                    <a:pt x="228" y="76"/>
                    <a:pt x="227" y="79"/>
                    <a:pt x="224" y="81"/>
                  </a:cubicBezTo>
                  <a:cubicBezTo>
                    <a:pt x="213" y="83"/>
                    <a:pt x="215" y="85"/>
                    <a:pt x="212" y="85"/>
                  </a:cubicBezTo>
                  <a:cubicBezTo>
                    <a:pt x="210" y="83"/>
                    <a:pt x="208" y="83"/>
                    <a:pt x="206" y="82"/>
                  </a:cubicBezTo>
                  <a:cubicBezTo>
                    <a:pt x="202" y="79"/>
                    <a:pt x="201" y="76"/>
                    <a:pt x="201" y="74"/>
                  </a:cubicBezTo>
                  <a:cubicBezTo>
                    <a:pt x="203" y="74"/>
                    <a:pt x="203" y="77"/>
                    <a:pt x="204" y="78"/>
                  </a:cubicBezTo>
                  <a:cubicBezTo>
                    <a:pt x="205" y="78"/>
                    <a:pt x="204" y="75"/>
                    <a:pt x="205" y="75"/>
                  </a:cubicBezTo>
                  <a:cubicBezTo>
                    <a:pt x="206" y="76"/>
                    <a:pt x="206" y="79"/>
                    <a:pt x="207" y="79"/>
                  </a:cubicBezTo>
                  <a:cubicBezTo>
                    <a:pt x="208" y="80"/>
                    <a:pt x="211" y="80"/>
                    <a:pt x="212" y="79"/>
                  </a:cubicBezTo>
                  <a:cubicBezTo>
                    <a:pt x="213" y="78"/>
                    <a:pt x="213" y="77"/>
                    <a:pt x="213" y="77"/>
                  </a:cubicBezTo>
                  <a:cubicBezTo>
                    <a:pt x="220" y="76"/>
                    <a:pt x="218" y="76"/>
                    <a:pt x="222" y="71"/>
                  </a:cubicBezTo>
                  <a:cubicBezTo>
                    <a:pt x="222" y="71"/>
                    <a:pt x="224" y="71"/>
                    <a:pt x="225" y="71"/>
                  </a:cubicBezTo>
                  <a:cubicBezTo>
                    <a:pt x="227" y="70"/>
                    <a:pt x="226" y="66"/>
                    <a:pt x="227" y="65"/>
                  </a:cubicBezTo>
                  <a:cubicBezTo>
                    <a:pt x="227" y="64"/>
                    <a:pt x="228" y="64"/>
                    <a:pt x="229" y="63"/>
                  </a:cubicBezTo>
                  <a:cubicBezTo>
                    <a:pt x="233" y="62"/>
                    <a:pt x="231" y="61"/>
                    <a:pt x="229" y="57"/>
                  </a:cubicBezTo>
                  <a:cubicBezTo>
                    <a:pt x="229" y="54"/>
                    <a:pt x="229" y="53"/>
                    <a:pt x="231" y="51"/>
                  </a:cubicBezTo>
                  <a:cubicBezTo>
                    <a:pt x="232" y="49"/>
                    <a:pt x="232" y="46"/>
                    <a:pt x="234" y="44"/>
                  </a:cubicBezTo>
                  <a:cubicBezTo>
                    <a:pt x="235" y="44"/>
                    <a:pt x="235" y="41"/>
                    <a:pt x="235" y="40"/>
                  </a:cubicBezTo>
                  <a:cubicBezTo>
                    <a:pt x="237" y="38"/>
                    <a:pt x="238" y="40"/>
                    <a:pt x="239" y="33"/>
                  </a:cubicBezTo>
                  <a:cubicBezTo>
                    <a:pt x="239" y="30"/>
                    <a:pt x="238" y="30"/>
                    <a:pt x="238" y="27"/>
                  </a:cubicBezTo>
                  <a:cubicBezTo>
                    <a:pt x="238" y="25"/>
                    <a:pt x="240" y="25"/>
                    <a:pt x="242" y="25"/>
                  </a:cubicBezTo>
                  <a:cubicBezTo>
                    <a:pt x="244" y="20"/>
                    <a:pt x="248" y="19"/>
                    <a:pt x="248" y="12"/>
                  </a:cubicBezTo>
                  <a:cubicBezTo>
                    <a:pt x="247" y="9"/>
                    <a:pt x="244" y="8"/>
                    <a:pt x="240" y="7"/>
                  </a:cubicBezTo>
                  <a:cubicBezTo>
                    <a:pt x="240" y="7"/>
                    <a:pt x="240" y="5"/>
                    <a:pt x="239" y="5"/>
                  </a:cubicBezTo>
                  <a:cubicBezTo>
                    <a:pt x="237" y="6"/>
                    <a:pt x="235" y="8"/>
                    <a:pt x="234" y="9"/>
                  </a:cubicBezTo>
                  <a:cubicBezTo>
                    <a:pt x="234" y="11"/>
                    <a:pt x="231" y="12"/>
                    <a:pt x="229" y="15"/>
                  </a:cubicBezTo>
                  <a:cubicBezTo>
                    <a:pt x="225" y="19"/>
                    <a:pt x="221" y="19"/>
                    <a:pt x="217" y="20"/>
                  </a:cubicBezTo>
                  <a:cubicBezTo>
                    <a:pt x="215" y="21"/>
                    <a:pt x="218" y="22"/>
                    <a:pt x="217" y="23"/>
                  </a:cubicBezTo>
                  <a:cubicBezTo>
                    <a:pt x="214" y="24"/>
                    <a:pt x="218" y="25"/>
                    <a:pt x="217" y="26"/>
                  </a:cubicBezTo>
                  <a:cubicBezTo>
                    <a:pt x="217" y="27"/>
                    <a:pt x="216" y="27"/>
                    <a:pt x="215" y="28"/>
                  </a:cubicBezTo>
                  <a:cubicBezTo>
                    <a:pt x="215" y="29"/>
                    <a:pt x="215" y="31"/>
                    <a:pt x="214" y="31"/>
                  </a:cubicBezTo>
                  <a:cubicBezTo>
                    <a:pt x="212" y="34"/>
                    <a:pt x="210" y="34"/>
                    <a:pt x="210" y="35"/>
                  </a:cubicBezTo>
                  <a:cubicBezTo>
                    <a:pt x="210" y="36"/>
                    <a:pt x="211" y="37"/>
                    <a:pt x="211" y="38"/>
                  </a:cubicBezTo>
                  <a:cubicBezTo>
                    <a:pt x="212" y="40"/>
                    <a:pt x="211" y="40"/>
                    <a:pt x="213" y="41"/>
                  </a:cubicBezTo>
                  <a:cubicBezTo>
                    <a:pt x="214" y="42"/>
                    <a:pt x="211" y="43"/>
                    <a:pt x="211" y="44"/>
                  </a:cubicBezTo>
                  <a:cubicBezTo>
                    <a:pt x="211" y="46"/>
                    <a:pt x="211" y="47"/>
                    <a:pt x="212" y="49"/>
                  </a:cubicBezTo>
                  <a:cubicBezTo>
                    <a:pt x="213" y="53"/>
                    <a:pt x="213" y="52"/>
                    <a:pt x="210" y="53"/>
                  </a:cubicBezTo>
                  <a:cubicBezTo>
                    <a:pt x="208" y="54"/>
                    <a:pt x="208" y="56"/>
                    <a:pt x="206" y="55"/>
                  </a:cubicBezTo>
                  <a:cubicBezTo>
                    <a:pt x="206" y="54"/>
                    <a:pt x="207" y="54"/>
                    <a:pt x="207" y="53"/>
                  </a:cubicBezTo>
                  <a:cubicBezTo>
                    <a:pt x="206" y="52"/>
                    <a:pt x="205" y="52"/>
                    <a:pt x="205" y="52"/>
                  </a:cubicBezTo>
                  <a:cubicBezTo>
                    <a:pt x="205" y="51"/>
                    <a:pt x="206" y="50"/>
                    <a:pt x="206" y="49"/>
                  </a:cubicBezTo>
                  <a:cubicBezTo>
                    <a:pt x="205" y="48"/>
                    <a:pt x="204" y="48"/>
                    <a:pt x="204" y="47"/>
                  </a:cubicBezTo>
                  <a:cubicBezTo>
                    <a:pt x="204" y="46"/>
                    <a:pt x="203" y="45"/>
                    <a:pt x="201" y="42"/>
                  </a:cubicBezTo>
                  <a:cubicBezTo>
                    <a:pt x="201" y="42"/>
                    <a:pt x="201" y="41"/>
                    <a:pt x="201" y="40"/>
                  </a:cubicBezTo>
                  <a:cubicBezTo>
                    <a:pt x="200" y="40"/>
                    <a:pt x="199" y="40"/>
                    <a:pt x="199" y="40"/>
                  </a:cubicBezTo>
                  <a:cubicBezTo>
                    <a:pt x="198" y="46"/>
                    <a:pt x="195" y="46"/>
                    <a:pt x="194" y="49"/>
                  </a:cubicBezTo>
                  <a:cubicBezTo>
                    <a:pt x="193" y="51"/>
                    <a:pt x="196" y="53"/>
                    <a:pt x="196" y="56"/>
                  </a:cubicBezTo>
                  <a:cubicBezTo>
                    <a:pt x="195" y="57"/>
                    <a:pt x="194" y="56"/>
                    <a:pt x="194" y="56"/>
                  </a:cubicBezTo>
                  <a:cubicBezTo>
                    <a:pt x="193" y="57"/>
                    <a:pt x="194" y="58"/>
                    <a:pt x="193" y="58"/>
                  </a:cubicBezTo>
                  <a:cubicBezTo>
                    <a:pt x="192" y="59"/>
                    <a:pt x="190" y="59"/>
                    <a:pt x="187" y="59"/>
                  </a:cubicBezTo>
                  <a:cubicBezTo>
                    <a:pt x="186" y="60"/>
                    <a:pt x="185" y="62"/>
                    <a:pt x="183" y="62"/>
                  </a:cubicBezTo>
                  <a:cubicBezTo>
                    <a:pt x="181" y="62"/>
                    <a:pt x="178" y="60"/>
                    <a:pt x="175" y="61"/>
                  </a:cubicBezTo>
                  <a:cubicBezTo>
                    <a:pt x="171" y="62"/>
                    <a:pt x="171" y="65"/>
                    <a:pt x="169" y="66"/>
                  </a:cubicBezTo>
                  <a:cubicBezTo>
                    <a:pt x="167" y="67"/>
                    <a:pt x="166" y="66"/>
                    <a:pt x="165" y="66"/>
                  </a:cubicBezTo>
                  <a:cubicBezTo>
                    <a:pt x="164" y="66"/>
                    <a:pt x="163" y="66"/>
                    <a:pt x="162" y="66"/>
                  </a:cubicBezTo>
                  <a:cubicBezTo>
                    <a:pt x="158" y="68"/>
                    <a:pt x="157" y="71"/>
                    <a:pt x="152" y="72"/>
                  </a:cubicBezTo>
                  <a:cubicBezTo>
                    <a:pt x="151" y="71"/>
                    <a:pt x="152" y="67"/>
                    <a:pt x="150" y="67"/>
                  </a:cubicBezTo>
                  <a:cubicBezTo>
                    <a:pt x="150" y="67"/>
                    <a:pt x="148" y="68"/>
                    <a:pt x="147" y="69"/>
                  </a:cubicBezTo>
                  <a:cubicBezTo>
                    <a:pt x="146" y="70"/>
                    <a:pt x="149" y="71"/>
                    <a:pt x="143" y="72"/>
                  </a:cubicBezTo>
                  <a:cubicBezTo>
                    <a:pt x="143" y="74"/>
                    <a:pt x="143" y="77"/>
                    <a:pt x="142" y="79"/>
                  </a:cubicBezTo>
                  <a:cubicBezTo>
                    <a:pt x="140" y="81"/>
                    <a:pt x="137" y="83"/>
                    <a:pt x="135" y="85"/>
                  </a:cubicBezTo>
                  <a:cubicBezTo>
                    <a:pt x="132" y="90"/>
                    <a:pt x="130" y="91"/>
                    <a:pt x="131" y="93"/>
                  </a:cubicBezTo>
                  <a:cubicBezTo>
                    <a:pt x="130" y="96"/>
                    <a:pt x="128" y="97"/>
                    <a:pt x="126" y="98"/>
                  </a:cubicBezTo>
                  <a:cubicBezTo>
                    <a:pt x="125" y="98"/>
                    <a:pt x="122" y="99"/>
                    <a:pt x="122" y="99"/>
                  </a:cubicBezTo>
                  <a:cubicBezTo>
                    <a:pt x="118" y="99"/>
                    <a:pt x="115" y="95"/>
                    <a:pt x="111" y="94"/>
                  </a:cubicBezTo>
                  <a:cubicBezTo>
                    <a:pt x="109" y="94"/>
                    <a:pt x="108" y="95"/>
                    <a:pt x="106" y="95"/>
                  </a:cubicBezTo>
                  <a:cubicBezTo>
                    <a:pt x="105" y="95"/>
                    <a:pt x="105" y="94"/>
                    <a:pt x="104" y="94"/>
                  </a:cubicBezTo>
                  <a:cubicBezTo>
                    <a:pt x="103" y="94"/>
                    <a:pt x="103" y="94"/>
                    <a:pt x="102" y="94"/>
                  </a:cubicBezTo>
                  <a:cubicBezTo>
                    <a:pt x="101" y="94"/>
                    <a:pt x="100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8" y="92"/>
                    <a:pt x="98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6" y="93"/>
                  </a:cubicBezTo>
                  <a:cubicBezTo>
                    <a:pt x="94" y="91"/>
                    <a:pt x="95" y="89"/>
                    <a:pt x="93" y="88"/>
                  </a:cubicBezTo>
                  <a:cubicBezTo>
                    <a:pt x="92" y="87"/>
                    <a:pt x="91" y="89"/>
                    <a:pt x="90" y="88"/>
                  </a:cubicBezTo>
                  <a:cubicBezTo>
                    <a:pt x="90" y="87"/>
                    <a:pt x="91" y="86"/>
                    <a:pt x="91" y="86"/>
                  </a:cubicBezTo>
                  <a:cubicBezTo>
                    <a:pt x="90" y="85"/>
                    <a:pt x="88" y="82"/>
                    <a:pt x="88" y="82"/>
                  </a:cubicBezTo>
                  <a:cubicBezTo>
                    <a:pt x="85" y="83"/>
                    <a:pt x="85" y="82"/>
                    <a:pt x="85" y="82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83" y="82"/>
                    <a:pt x="83" y="81"/>
                    <a:pt x="82" y="81"/>
                  </a:cubicBezTo>
                  <a:cubicBezTo>
                    <a:pt x="81" y="81"/>
                    <a:pt x="80" y="82"/>
                    <a:pt x="80" y="83"/>
                  </a:cubicBezTo>
                  <a:cubicBezTo>
                    <a:pt x="80" y="85"/>
                    <a:pt x="82" y="87"/>
                    <a:pt x="80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8" y="87"/>
                    <a:pt x="78" y="86"/>
                    <a:pt x="77" y="86"/>
                  </a:cubicBezTo>
                  <a:cubicBezTo>
                    <a:pt x="75" y="86"/>
                    <a:pt x="74" y="89"/>
                    <a:pt x="73" y="89"/>
                  </a:cubicBezTo>
                  <a:cubicBezTo>
                    <a:pt x="71" y="88"/>
                    <a:pt x="72" y="86"/>
                    <a:pt x="71" y="86"/>
                  </a:cubicBezTo>
                  <a:cubicBezTo>
                    <a:pt x="70" y="85"/>
                    <a:pt x="68" y="86"/>
                    <a:pt x="67" y="85"/>
                  </a:cubicBezTo>
                  <a:cubicBezTo>
                    <a:pt x="66" y="84"/>
                    <a:pt x="65" y="84"/>
                    <a:pt x="63" y="84"/>
                  </a:cubicBezTo>
                  <a:cubicBezTo>
                    <a:pt x="62" y="84"/>
                    <a:pt x="62" y="84"/>
                    <a:pt x="61" y="84"/>
                  </a:cubicBezTo>
                  <a:cubicBezTo>
                    <a:pt x="60" y="85"/>
                    <a:pt x="61" y="88"/>
                    <a:pt x="58" y="87"/>
                  </a:cubicBezTo>
                  <a:cubicBezTo>
                    <a:pt x="55" y="84"/>
                    <a:pt x="58" y="83"/>
                    <a:pt x="58" y="82"/>
                  </a:cubicBezTo>
                  <a:cubicBezTo>
                    <a:pt x="58" y="80"/>
                    <a:pt x="55" y="80"/>
                    <a:pt x="55" y="78"/>
                  </a:cubicBezTo>
                  <a:cubicBezTo>
                    <a:pt x="55" y="77"/>
                    <a:pt x="57" y="77"/>
                    <a:pt x="58" y="76"/>
                  </a:cubicBezTo>
                  <a:cubicBezTo>
                    <a:pt x="58" y="75"/>
                    <a:pt x="58" y="74"/>
                    <a:pt x="58" y="74"/>
                  </a:cubicBezTo>
                  <a:cubicBezTo>
                    <a:pt x="59" y="73"/>
                    <a:pt x="61" y="73"/>
                    <a:pt x="62" y="72"/>
                  </a:cubicBezTo>
                  <a:cubicBezTo>
                    <a:pt x="63" y="71"/>
                    <a:pt x="63" y="70"/>
                    <a:pt x="63" y="69"/>
                  </a:cubicBezTo>
                  <a:cubicBezTo>
                    <a:pt x="64" y="68"/>
                    <a:pt x="65" y="67"/>
                    <a:pt x="65" y="66"/>
                  </a:cubicBezTo>
                  <a:cubicBezTo>
                    <a:pt x="64" y="66"/>
                    <a:pt x="64" y="65"/>
                    <a:pt x="64" y="63"/>
                  </a:cubicBezTo>
                  <a:cubicBezTo>
                    <a:pt x="65" y="59"/>
                    <a:pt x="62" y="59"/>
                    <a:pt x="60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1"/>
                    <a:pt x="59" y="62"/>
                    <a:pt x="58" y="63"/>
                  </a:cubicBezTo>
                  <a:cubicBezTo>
                    <a:pt x="52" y="66"/>
                    <a:pt x="50" y="62"/>
                    <a:pt x="49" y="64"/>
                  </a:cubicBezTo>
                  <a:cubicBezTo>
                    <a:pt x="48" y="67"/>
                    <a:pt x="51" y="67"/>
                    <a:pt x="51" y="68"/>
                  </a:cubicBezTo>
                  <a:cubicBezTo>
                    <a:pt x="51" y="69"/>
                    <a:pt x="50" y="69"/>
                    <a:pt x="50" y="69"/>
                  </a:cubicBezTo>
                  <a:cubicBezTo>
                    <a:pt x="50" y="70"/>
                    <a:pt x="51" y="71"/>
                    <a:pt x="50" y="72"/>
                  </a:cubicBezTo>
                  <a:cubicBezTo>
                    <a:pt x="48" y="73"/>
                    <a:pt x="46" y="74"/>
                    <a:pt x="47" y="76"/>
                  </a:cubicBezTo>
                  <a:cubicBezTo>
                    <a:pt x="47" y="77"/>
                    <a:pt x="47" y="78"/>
                    <a:pt x="47" y="79"/>
                  </a:cubicBezTo>
                  <a:cubicBezTo>
                    <a:pt x="47" y="81"/>
                    <a:pt x="45" y="78"/>
                    <a:pt x="39" y="80"/>
                  </a:cubicBezTo>
                  <a:cubicBezTo>
                    <a:pt x="36" y="79"/>
                    <a:pt x="36" y="80"/>
                    <a:pt x="35" y="81"/>
                  </a:cubicBezTo>
                  <a:cubicBezTo>
                    <a:pt x="34" y="81"/>
                    <a:pt x="33" y="82"/>
                    <a:pt x="33" y="82"/>
                  </a:cubicBezTo>
                  <a:cubicBezTo>
                    <a:pt x="33" y="83"/>
                    <a:pt x="36" y="87"/>
                    <a:pt x="35" y="89"/>
                  </a:cubicBezTo>
                  <a:cubicBezTo>
                    <a:pt x="35" y="90"/>
                    <a:pt x="34" y="90"/>
                    <a:pt x="33" y="90"/>
                  </a:cubicBezTo>
                  <a:cubicBezTo>
                    <a:pt x="32" y="90"/>
                    <a:pt x="32" y="91"/>
                    <a:pt x="31" y="91"/>
                  </a:cubicBezTo>
                  <a:cubicBezTo>
                    <a:pt x="30" y="91"/>
                    <a:pt x="29" y="89"/>
                    <a:pt x="28" y="89"/>
                  </a:cubicBezTo>
                  <a:cubicBezTo>
                    <a:pt x="27" y="89"/>
                    <a:pt x="27" y="92"/>
                    <a:pt x="24" y="94"/>
                  </a:cubicBezTo>
                  <a:cubicBezTo>
                    <a:pt x="27" y="99"/>
                    <a:pt x="30" y="100"/>
                    <a:pt x="33" y="100"/>
                  </a:cubicBezTo>
                  <a:cubicBezTo>
                    <a:pt x="35" y="100"/>
                    <a:pt x="35" y="101"/>
                    <a:pt x="36" y="102"/>
                  </a:cubicBezTo>
                  <a:cubicBezTo>
                    <a:pt x="37" y="103"/>
                    <a:pt x="37" y="101"/>
                    <a:pt x="38" y="101"/>
                  </a:cubicBezTo>
                  <a:cubicBezTo>
                    <a:pt x="39" y="102"/>
                    <a:pt x="38" y="103"/>
                    <a:pt x="37" y="104"/>
                  </a:cubicBezTo>
                  <a:cubicBezTo>
                    <a:pt x="37" y="105"/>
                    <a:pt x="39" y="105"/>
                    <a:pt x="39" y="106"/>
                  </a:cubicBezTo>
                  <a:cubicBezTo>
                    <a:pt x="39" y="108"/>
                    <a:pt x="38" y="109"/>
                    <a:pt x="38" y="111"/>
                  </a:cubicBezTo>
                  <a:cubicBezTo>
                    <a:pt x="37" y="112"/>
                    <a:pt x="38" y="113"/>
                    <a:pt x="39" y="114"/>
                  </a:cubicBezTo>
                  <a:cubicBezTo>
                    <a:pt x="39" y="116"/>
                    <a:pt x="37" y="116"/>
                    <a:pt x="38" y="119"/>
                  </a:cubicBezTo>
                  <a:cubicBezTo>
                    <a:pt x="37" y="122"/>
                    <a:pt x="38" y="123"/>
                    <a:pt x="40" y="123"/>
                  </a:cubicBezTo>
                  <a:cubicBezTo>
                    <a:pt x="39" y="124"/>
                    <a:pt x="39" y="125"/>
                    <a:pt x="39" y="125"/>
                  </a:cubicBezTo>
                  <a:cubicBezTo>
                    <a:pt x="42" y="126"/>
                    <a:pt x="40" y="128"/>
                    <a:pt x="42" y="129"/>
                  </a:cubicBezTo>
                  <a:cubicBezTo>
                    <a:pt x="43" y="129"/>
                    <a:pt x="44" y="128"/>
                    <a:pt x="45" y="128"/>
                  </a:cubicBezTo>
                  <a:cubicBezTo>
                    <a:pt x="46" y="129"/>
                    <a:pt x="45" y="130"/>
                    <a:pt x="46" y="131"/>
                  </a:cubicBezTo>
                  <a:cubicBezTo>
                    <a:pt x="47" y="132"/>
                    <a:pt x="47" y="131"/>
                    <a:pt x="48" y="130"/>
                  </a:cubicBezTo>
                  <a:cubicBezTo>
                    <a:pt x="48" y="129"/>
                    <a:pt x="47" y="128"/>
                    <a:pt x="48" y="128"/>
                  </a:cubicBezTo>
                  <a:cubicBezTo>
                    <a:pt x="48" y="127"/>
                    <a:pt x="49" y="127"/>
                    <a:pt x="50" y="127"/>
                  </a:cubicBezTo>
                  <a:cubicBezTo>
                    <a:pt x="51" y="126"/>
                    <a:pt x="52" y="124"/>
                    <a:pt x="54" y="126"/>
                  </a:cubicBezTo>
                  <a:cubicBezTo>
                    <a:pt x="56" y="128"/>
                    <a:pt x="51" y="128"/>
                    <a:pt x="51" y="130"/>
                  </a:cubicBezTo>
                  <a:cubicBezTo>
                    <a:pt x="51" y="132"/>
                    <a:pt x="53" y="130"/>
                    <a:pt x="53" y="133"/>
                  </a:cubicBezTo>
                  <a:cubicBezTo>
                    <a:pt x="53" y="134"/>
                    <a:pt x="51" y="133"/>
                    <a:pt x="50" y="134"/>
                  </a:cubicBezTo>
                  <a:cubicBezTo>
                    <a:pt x="49" y="134"/>
                    <a:pt x="48" y="135"/>
                    <a:pt x="49" y="136"/>
                  </a:cubicBezTo>
                  <a:cubicBezTo>
                    <a:pt x="51" y="136"/>
                    <a:pt x="52" y="137"/>
                    <a:pt x="52" y="138"/>
                  </a:cubicBezTo>
                  <a:cubicBezTo>
                    <a:pt x="51" y="140"/>
                    <a:pt x="54" y="140"/>
                    <a:pt x="53" y="142"/>
                  </a:cubicBezTo>
                  <a:cubicBezTo>
                    <a:pt x="53" y="143"/>
                    <a:pt x="52" y="142"/>
                    <a:pt x="51" y="142"/>
                  </a:cubicBezTo>
                  <a:cubicBezTo>
                    <a:pt x="49" y="142"/>
                    <a:pt x="49" y="143"/>
                    <a:pt x="46" y="143"/>
                  </a:cubicBezTo>
                  <a:cubicBezTo>
                    <a:pt x="44" y="143"/>
                    <a:pt x="43" y="141"/>
                    <a:pt x="41" y="142"/>
                  </a:cubicBezTo>
                  <a:cubicBezTo>
                    <a:pt x="40" y="143"/>
                    <a:pt x="43" y="145"/>
                    <a:pt x="42" y="147"/>
                  </a:cubicBezTo>
                  <a:cubicBezTo>
                    <a:pt x="40" y="148"/>
                    <a:pt x="38" y="150"/>
                    <a:pt x="36" y="152"/>
                  </a:cubicBezTo>
                  <a:cubicBezTo>
                    <a:pt x="35" y="152"/>
                    <a:pt x="36" y="152"/>
                    <a:pt x="36" y="152"/>
                  </a:cubicBezTo>
                  <a:cubicBezTo>
                    <a:pt x="34" y="152"/>
                    <a:pt x="34" y="152"/>
                    <a:pt x="33" y="151"/>
                  </a:cubicBezTo>
                  <a:cubicBezTo>
                    <a:pt x="33" y="151"/>
                    <a:pt x="35" y="150"/>
                    <a:pt x="34" y="149"/>
                  </a:cubicBezTo>
                  <a:cubicBezTo>
                    <a:pt x="33" y="149"/>
                    <a:pt x="32" y="148"/>
                    <a:pt x="30" y="146"/>
                  </a:cubicBezTo>
                  <a:cubicBezTo>
                    <a:pt x="28" y="147"/>
                    <a:pt x="29" y="148"/>
                    <a:pt x="28" y="150"/>
                  </a:cubicBezTo>
                  <a:cubicBezTo>
                    <a:pt x="26" y="150"/>
                    <a:pt x="24" y="151"/>
                    <a:pt x="23" y="152"/>
                  </a:cubicBezTo>
                  <a:cubicBezTo>
                    <a:pt x="22" y="153"/>
                    <a:pt x="23" y="155"/>
                    <a:pt x="21" y="156"/>
                  </a:cubicBezTo>
                  <a:cubicBezTo>
                    <a:pt x="20" y="157"/>
                    <a:pt x="19" y="155"/>
                    <a:pt x="17" y="156"/>
                  </a:cubicBezTo>
                  <a:cubicBezTo>
                    <a:pt x="15" y="157"/>
                    <a:pt x="14" y="158"/>
                    <a:pt x="13" y="159"/>
                  </a:cubicBezTo>
                  <a:cubicBezTo>
                    <a:pt x="11" y="159"/>
                    <a:pt x="11" y="157"/>
                    <a:pt x="10" y="158"/>
                  </a:cubicBezTo>
                  <a:cubicBezTo>
                    <a:pt x="10" y="158"/>
                    <a:pt x="10" y="161"/>
                    <a:pt x="7" y="162"/>
                  </a:cubicBezTo>
                  <a:cubicBezTo>
                    <a:pt x="5" y="163"/>
                    <a:pt x="3" y="163"/>
                    <a:pt x="1" y="163"/>
                  </a:cubicBezTo>
                  <a:cubicBezTo>
                    <a:pt x="1" y="165"/>
                    <a:pt x="1" y="167"/>
                    <a:pt x="0" y="168"/>
                  </a:cubicBezTo>
                  <a:cubicBezTo>
                    <a:pt x="0" y="169"/>
                    <a:pt x="2" y="170"/>
                    <a:pt x="4" y="169"/>
                  </a:cubicBezTo>
                  <a:cubicBezTo>
                    <a:pt x="6" y="169"/>
                    <a:pt x="7" y="169"/>
                    <a:pt x="8" y="169"/>
                  </a:cubicBezTo>
                  <a:cubicBezTo>
                    <a:pt x="10" y="170"/>
                    <a:pt x="7" y="173"/>
                    <a:pt x="8" y="175"/>
                  </a:cubicBezTo>
                  <a:cubicBezTo>
                    <a:pt x="9" y="176"/>
                    <a:pt x="11" y="177"/>
                    <a:pt x="13" y="178"/>
                  </a:cubicBezTo>
                  <a:cubicBezTo>
                    <a:pt x="13" y="181"/>
                    <a:pt x="13" y="184"/>
                    <a:pt x="13" y="186"/>
                  </a:cubicBezTo>
                  <a:cubicBezTo>
                    <a:pt x="14" y="188"/>
                    <a:pt x="11" y="190"/>
                    <a:pt x="13" y="193"/>
                  </a:cubicBezTo>
                  <a:cubicBezTo>
                    <a:pt x="15" y="195"/>
                    <a:pt x="15" y="191"/>
                    <a:pt x="16" y="189"/>
                  </a:cubicBezTo>
                  <a:cubicBezTo>
                    <a:pt x="17" y="188"/>
                    <a:pt x="17" y="188"/>
                    <a:pt x="18" y="188"/>
                  </a:cubicBezTo>
                  <a:cubicBezTo>
                    <a:pt x="19" y="191"/>
                    <a:pt x="18" y="193"/>
                    <a:pt x="18" y="195"/>
                  </a:cubicBezTo>
                  <a:cubicBezTo>
                    <a:pt x="17" y="197"/>
                    <a:pt x="20" y="199"/>
                    <a:pt x="23" y="200"/>
                  </a:cubicBezTo>
                  <a:cubicBezTo>
                    <a:pt x="25" y="200"/>
                    <a:pt x="27" y="199"/>
                    <a:pt x="30" y="199"/>
                  </a:cubicBezTo>
                  <a:cubicBezTo>
                    <a:pt x="34" y="199"/>
                    <a:pt x="33" y="204"/>
                    <a:pt x="34" y="205"/>
                  </a:cubicBezTo>
                  <a:cubicBezTo>
                    <a:pt x="36" y="206"/>
                    <a:pt x="39" y="202"/>
                    <a:pt x="41" y="206"/>
                  </a:cubicBezTo>
                  <a:cubicBezTo>
                    <a:pt x="41" y="208"/>
                    <a:pt x="41" y="211"/>
                    <a:pt x="42" y="213"/>
                  </a:cubicBezTo>
                  <a:cubicBezTo>
                    <a:pt x="42" y="214"/>
                    <a:pt x="44" y="214"/>
                    <a:pt x="45" y="216"/>
                  </a:cubicBezTo>
                  <a:cubicBezTo>
                    <a:pt x="44" y="218"/>
                    <a:pt x="47" y="217"/>
                    <a:pt x="49" y="216"/>
                  </a:cubicBezTo>
                  <a:cubicBezTo>
                    <a:pt x="52" y="223"/>
                    <a:pt x="57" y="224"/>
                    <a:pt x="61" y="221"/>
                  </a:cubicBezTo>
                  <a:cubicBezTo>
                    <a:pt x="64" y="219"/>
                    <a:pt x="63" y="219"/>
                    <a:pt x="60" y="214"/>
                  </a:cubicBezTo>
                  <a:cubicBezTo>
                    <a:pt x="60" y="210"/>
                    <a:pt x="59" y="208"/>
                    <a:pt x="59" y="204"/>
                  </a:cubicBezTo>
                  <a:lnTo>
                    <a:pt x="58" y="203"/>
                  </a:lnTo>
                  <a:lnTo>
                    <a:pt x="59" y="204"/>
                  </a:lnTo>
                  <a:cubicBezTo>
                    <a:pt x="59" y="204"/>
                    <a:pt x="59" y="204"/>
                    <a:pt x="59" y="204"/>
                  </a:cubicBezTo>
                  <a:cubicBezTo>
                    <a:pt x="61" y="205"/>
                    <a:pt x="65" y="207"/>
                    <a:pt x="68" y="205"/>
                  </a:cubicBezTo>
                  <a:cubicBezTo>
                    <a:pt x="69" y="204"/>
                    <a:pt x="67" y="201"/>
                    <a:pt x="67" y="200"/>
                  </a:cubicBezTo>
                  <a:cubicBezTo>
                    <a:pt x="68" y="198"/>
                    <a:pt x="71" y="199"/>
                    <a:pt x="73" y="199"/>
                  </a:cubicBezTo>
                  <a:cubicBezTo>
                    <a:pt x="75" y="199"/>
                    <a:pt x="76" y="200"/>
                    <a:pt x="77" y="202"/>
                  </a:cubicBezTo>
                  <a:cubicBezTo>
                    <a:pt x="77" y="203"/>
                    <a:pt x="79" y="202"/>
                    <a:pt x="79" y="202"/>
                  </a:cubicBezTo>
                  <a:cubicBezTo>
                    <a:pt x="79" y="200"/>
                    <a:pt x="75" y="197"/>
                    <a:pt x="75" y="196"/>
                  </a:cubicBezTo>
                  <a:cubicBezTo>
                    <a:pt x="75" y="194"/>
                    <a:pt x="78" y="195"/>
                    <a:pt x="78" y="194"/>
                  </a:cubicBezTo>
                  <a:cubicBezTo>
                    <a:pt x="78" y="193"/>
                    <a:pt x="76" y="191"/>
                    <a:pt x="76" y="191"/>
                  </a:cubicBezTo>
                  <a:cubicBezTo>
                    <a:pt x="76" y="190"/>
                    <a:pt x="80" y="187"/>
                    <a:pt x="80" y="188"/>
                  </a:cubicBezTo>
                  <a:cubicBezTo>
                    <a:pt x="87" y="196"/>
                    <a:pt x="90" y="192"/>
                    <a:pt x="91" y="193"/>
                  </a:cubicBezTo>
                  <a:cubicBezTo>
                    <a:pt x="92" y="194"/>
                    <a:pt x="93" y="194"/>
                    <a:pt x="95" y="195"/>
                  </a:cubicBezTo>
                  <a:cubicBezTo>
                    <a:pt x="99" y="196"/>
                    <a:pt x="103" y="198"/>
                    <a:pt x="107" y="199"/>
                  </a:cubicBezTo>
                  <a:cubicBezTo>
                    <a:pt x="109" y="200"/>
                    <a:pt x="110" y="197"/>
                    <a:pt x="115" y="199"/>
                  </a:cubicBezTo>
                  <a:cubicBezTo>
                    <a:pt x="117" y="200"/>
                    <a:pt x="129" y="205"/>
                    <a:pt x="131" y="202"/>
                  </a:cubicBezTo>
                  <a:cubicBezTo>
                    <a:pt x="133" y="202"/>
                    <a:pt x="134" y="202"/>
                    <a:pt x="135" y="201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7" y="201"/>
                    <a:pt x="140" y="202"/>
                    <a:pt x="140" y="203"/>
                  </a:cubicBezTo>
                  <a:cubicBezTo>
                    <a:pt x="143" y="207"/>
                    <a:pt x="145" y="207"/>
                    <a:pt x="148" y="207"/>
                  </a:cubicBezTo>
                  <a:cubicBezTo>
                    <a:pt x="149" y="206"/>
                    <a:pt x="149" y="205"/>
                    <a:pt x="149" y="204"/>
                  </a:cubicBezTo>
                  <a:cubicBezTo>
                    <a:pt x="150" y="203"/>
                    <a:pt x="150" y="201"/>
                    <a:pt x="150" y="200"/>
                  </a:cubicBezTo>
                  <a:cubicBezTo>
                    <a:pt x="151" y="199"/>
                    <a:pt x="153" y="199"/>
                    <a:pt x="152" y="198"/>
                  </a:cubicBezTo>
                  <a:cubicBezTo>
                    <a:pt x="153" y="197"/>
                    <a:pt x="154" y="199"/>
                    <a:pt x="155" y="198"/>
                  </a:cubicBezTo>
                  <a:cubicBezTo>
                    <a:pt x="155" y="197"/>
                    <a:pt x="154" y="196"/>
                    <a:pt x="155" y="195"/>
                  </a:cubicBezTo>
                  <a:cubicBezTo>
                    <a:pt x="155" y="194"/>
                    <a:pt x="156" y="195"/>
                    <a:pt x="156" y="194"/>
                  </a:cubicBezTo>
                  <a:cubicBezTo>
                    <a:pt x="157" y="194"/>
                    <a:pt x="157" y="193"/>
                    <a:pt x="157" y="193"/>
                  </a:cubicBezTo>
                  <a:cubicBezTo>
                    <a:pt x="158" y="194"/>
                    <a:pt x="159" y="194"/>
                    <a:pt x="160" y="193"/>
                  </a:cubicBezTo>
                  <a:cubicBezTo>
                    <a:pt x="161" y="193"/>
                    <a:pt x="163" y="192"/>
                    <a:pt x="160" y="182"/>
                  </a:cubicBezTo>
                  <a:cubicBezTo>
                    <a:pt x="160" y="180"/>
                    <a:pt x="159" y="178"/>
                    <a:pt x="160" y="176"/>
                  </a:cubicBezTo>
                  <a:cubicBezTo>
                    <a:pt x="163" y="171"/>
                    <a:pt x="166" y="170"/>
                    <a:pt x="167" y="171"/>
                  </a:cubicBezTo>
                  <a:cubicBezTo>
                    <a:pt x="168" y="173"/>
                    <a:pt x="164" y="175"/>
                    <a:pt x="165" y="177"/>
                  </a:cubicBezTo>
                  <a:cubicBezTo>
                    <a:pt x="166" y="178"/>
                    <a:pt x="168" y="177"/>
                    <a:pt x="169" y="177"/>
                  </a:cubicBezTo>
                  <a:cubicBezTo>
                    <a:pt x="172" y="178"/>
                    <a:pt x="173" y="181"/>
                    <a:pt x="175" y="181"/>
                  </a:cubicBezTo>
                  <a:cubicBezTo>
                    <a:pt x="177" y="181"/>
                    <a:pt x="178" y="180"/>
                    <a:pt x="179" y="180"/>
                  </a:cubicBezTo>
                  <a:cubicBezTo>
                    <a:pt x="181" y="180"/>
                    <a:pt x="182" y="182"/>
                    <a:pt x="184" y="182"/>
                  </a:cubicBezTo>
                  <a:cubicBezTo>
                    <a:pt x="188" y="182"/>
                    <a:pt x="191" y="181"/>
                    <a:pt x="193" y="179"/>
                  </a:cubicBezTo>
                  <a:cubicBezTo>
                    <a:pt x="193" y="179"/>
                    <a:pt x="193" y="179"/>
                    <a:pt x="193" y="179"/>
                  </a:cubicBezTo>
                  <a:close/>
                  <a:moveTo>
                    <a:pt x="268" y="23"/>
                  </a:moveTo>
                  <a:cubicBezTo>
                    <a:pt x="267" y="24"/>
                    <a:pt x="264" y="24"/>
                    <a:pt x="262" y="23"/>
                  </a:cubicBezTo>
                  <a:cubicBezTo>
                    <a:pt x="261" y="22"/>
                    <a:pt x="262" y="22"/>
                    <a:pt x="263" y="22"/>
                  </a:cubicBezTo>
                  <a:cubicBezTo>
                    <a:pt x="265" y="19"/>
                    <a:pt x="267" y="21"/>
                    <a:pt x="268" y="23"/>
                  </a:cubicBezTo>
                  <a:close/>
                  <a:moveTo>
                    <a:pt x="263" y="13"/>
                  </a:moveTo>
                  <a:cubicBezTo>
                    <a:pt x="263" y="13"/>
                    <a:pt x="263" y="13"/>
                    <a:pt x="264" y="13"/>
                  </a:cubicBezTo>
                  <a:cubicBezTo>
                    <a:pt x="265" y="13"/>
                    <a:pt x="264" y="13"/>
                    <a:pt x="263" y="13"/>
                  </a:cubicBezTo>
                  <a:close/>
                  <a:moveTo>
                    <a:pt x="264" y="8"/>
                  </a:moveTo>
                  <a:cubicBezTo>
                    <a:pt x="264" y="9"/>
                    <a:pt x="265" y="10"/>
                    <a:pt x="265" y="10"/>
                  </a:cubicBezTo>
                  <a:cubicBezTo>
                    <a:pt x="266" y="10"/>
                    <a:pt x="265" y="8"/>
                    <a:pt x="264" y="8"/>
                  </a:cubicBezTo>
                  <a:close/>
                  <a:moveTo>
                    <a:pt x="261" y="8"/>
                  </a:moveTo>
                  <a:cubicBezTo>
                    <a:pt x="261" y="7"/>
                    <a:pt x="262" y="7"/>
                    <a:pt x="263" y="7"/>
                  </a:cubicBezTo>
                  <a:cubicBezTo>
                    <a:pt x="263" y="7"/>
                    <a:pt x="263" y="7"/>
                    <a:pt x="263" y="8"/>
                  </a:cubicBezTo>
                  <a:cubicBezTo>
                    <a:pt x="263" y="8"/>
                    <a:pt x="263" y="8"/>
                    <a:pt x="262" y="8"/>
                  </a:cubicBezTo>
                  <a:cubicBezTo>
                    <a:pt x="262" y="8"/>
                    <a:pt x="261" y="8"/>
                    <a:pt x="261" y="8"/>
                  </a:cubicBezTo>
                  <a:cubicBezTo>
                    <a:pt x="261" y="8"/>
                    <a:pt x="261" y="8"/>
                    <a:pt x="261" y="8"/>
                  </a:cubicBezTo>
                  <a:close/>
                  <a:moveTo>
                    <a:pt x="258" y="10"/>
                  </a:moveTo>
                  <a:cubicBezTo>
                    <a:pt x="258" y="12"/>
                    <a:pt x="257" y="11"/>
                    <a:pt x="256" y="12"/>
                  </a:cubicBezTo>
                  <a:cubicBezTo>
                    <a:pt x="255" y="12"/>
                    <a:pt x="255" y="10"/>
                    <a:pt x="258" y="10"/>
                  </a:cubicBezTo>
                  <a:close/>
                  <a:moveTo>
                    <a:pt x="240" y="4"/>
                  </a:moveTo>
                  <a:cubicBezTo>
                    <a:pt x="241" y="3"/>
                    <a:pt x="242" y="2"/>
                    <a:pt x="242" y="1"/>
                  </a:cubicBezTo>
                  <a:cubicBezTo>
                    <a:pt x="244" y="0"/>
                    <a:pt x="245" y="0"/>
                    <a:pt x="247" y="2"/>
                  </a:cubicBezTo>
                  <a:cubicBezTo>
                    <a:pt x="248" y="3"/>
                    <a:pt x="248" y="5"/>
                    <a:pt x="246" y="5"/>
                  </a:cubicBezTo>
                  <a:cubicBezTo>
                    <a:pt x="245" y="6"/>
                    <a:pt x="244" y="5"/>
                    <a:pt x="243" y="5"/>
                  </a:cubicBezTo>
                  <a:cubicBezTo>
                    <a:pt x="241" y="5"/>
                    <a:pt x="240" y="5"/>
                    <a:pt x="240" y="4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4" name="Freeform 69"/>
            <p:cNvSpPr>
              <a:spLocks/>
            </p:cNvSpPr>
            <p:nvPr/>
          </p:nvSpPr>
          <p:spPr bwMode="auto">
            <a:xfrm>
              <a:off x="1222375" y="3567113"/>
              <a:ext cx="493713" cy="385762"/>
            </a:xfrm>
            <a:custGeom>
              <a:avLst/>
              <a:gdLst>
                <a:gd name="T0" fmla="*/ 225803840 w 53"/>
                <a:gd name="T1" fmla="*/ 360575512 h 41"/>
                <a:gd name="T2" fmla="*/ 272976706 w 53"/>
                <a:gd name="T3" fmla="*/ 348692134 h 41"/>
                <a:gd name="T4" fmla="*/ 272976706 w 53"/>
                <a:gd name="T5" fmla="*/ 409482715 h 41"/>
                <a:gd name="T6" fmla="*/ 321742568 w 53"/>
                <a:gd name="T7" fmla="*/ 423031459 h 41"/>
                <a:gd name="T8" fmla="*/ 380065893 w 53"/>
                <a:gd name="T9" fmla="*/ 446506540 h 41"/>
                <a:gd name="T10" fmla="*/ 404770166 w 53"/>
                <a:gd name="T11" fmla="*/ 471995115 h 41"/>
                <a:gd name="T12" fmla="*/ 440410645 w 53"/>
                <a:gd name="T13" fmla="*/ 471995115 h 41"/>
                <a:gd name="T14" fmla="*/ 440410645 w 53"/>
                <a:gd name="T15" fmla="*/ 509301206 h 41"/>
                <a:gd name="T16" fmla="*/ 511905856 w 53"/>
                <a:gd name="T17" fmla="*/ 460394003 h 41"/>
                <a:gd name="T18" fmla="*/ 511905856 w 53"/>
                <a:gd name="T19" fmla="*/ 409482715 h 41"/>
                <a:gd name="T20" fmla="*/ 534374449 w 53"/>
                <a:gd name="T21" fmla="*/ 372176624 h 41"/>
                <a:gd name="T22" fmla="*/ 583456959 w 53"/>
                <a:gd name="T23" fmla="*/ 311329590 h 41"/>
                <a:gd name="T24" fmla="*/ 605925552 w 53"/>
                <a:gd name="T25" fmla="*/ 297780772 h 41"/>
                <a:gd name="T26" fmla="*/ 630574079 w 53"/>
                <a:gd name="T27" fmla="*/ 248873569 h 41"/>
                <a:gd name="T28" fmla="*/ 630574079 w 53"/>
                <a:gd name="T29" fmla="*/ 248873569 h 41"/>
                <a:gd name="T30" fmla="*/ 570285073 w 53"/>
                <a:gd name="T31" fmla="*/ 223450856 h 41"/>
                <a:gd name="T32" fmla="*/ 570285073 w 53"/>
                <a:gd name="T33" fmla="*/ 223450856 h 41"/>
                <a:gd name="T34" fmla="*/ 547816480 w 53"/>
                <a:gd name="T35" fmla="*/ 223450856 h 41"/>
                <a:gd name="T36" fmla="*/ 523168099 w 53"/>
                <a:gd name="T37" fmla="*/ 174148481 h 41"/>
                <a:gd name="T38" fmla="*/ 487527620 w 53"/>
                <a:gd name="T39" fmla="*/ 174148481 h 41"/>
                <a:gd name="T40" fmla="*/ 451616996 w 53"/>
                <a:gd name="T41" fmla="*/ 148725731 h 41"/>
                <a:gd name="T42" fmla="*/ 440410645 w 53"/>
                <a:gd name="T43" fmla="*/ 148725731 h 41"/>
                <a:gd name="T44" fmla="*/ 440410645 w 53"/>
                <a:gd name="T45" fmla="*/ 86269784 h 41"/>
                <a:gd name="T46" fmla="*/ 416032409 w 53"/>
                <a:gd name="T47" fmla="*/ 86269784 h 41"/>
                <a:gd name="T48" fmla="*/ 368859542 w 53"/>
                <a:gd name="T49" fmla="*/ 48907221 h 41"/>
                <a:gd name="T50" fmla="*/ 368859542 w 53"/>
                <a:gd name="T51" fmla="*/ 86269784 h 41"/>
                <a:gd name="T52" fmla="*/ 321742568 w 53"/>
                <a:gd name="T53" fmla="*/ 99818528 h 41"/>
                <a:gd name="T54" fmla="*/ 286102016 w 53"/>
                <a:gd name="T55" fmla="*/ 62794684 h 41"/>
                <a:gd name="T56" fmla="*/ 225803840 w 53"/>
                <a:gd name="T57" fmla="*/ 74386388 h 41"/>
                <a:gd name="T58" fmla="*/ 190219253 w 53"/>
                <a:gd name="T59" fmla="*/ 37362553 h 41"/>
                <a:gd name="T60" fmla="*/ 143046350 w 53"/>
                <a:gd name="T61" fmla="*/ 37362553 h 41"/>
                <a:gd name="T62" fmla="*/ 95929376 w 53"/>
                <a:gd name="T63" fmla="*/ 0 h 41"/>
                <a:gd name="T64" fmla="*/ 60288879 w 53"/>
                <a:gd name="T65" fmla="*/ 48907221 h 41"/>
                <a:gd name="T66" fmla="*/ 60288879 w 53"/>
                <a:gd name="T67" fmla="*/ 111692497 h 41"/>
                <a:gd name="T68" fmla="*/ 0 w 53"/>
                <a:gd name="T69" fmla="*/ 137181072 h 41"/>
                <a:gd name="T70" fmla="*/ 47172884 w 53"/>
                <a:gd name="T71" fmla="*/ 248873569 h 41"/>
                <a:gd name="T72" fmla="*/ 131840000 w 53"/>
                <a:gd name="T73" fmla="*/ 260418228 h 41"/>
                <a:gd name="T74" fmla="*/ 190219253 w 53"/>
                <a:gd name="T75" fmla="*/ 348692134 h 41"/>
                <a:gd name="T76" fmla="*/ 225803840 w 53"/>
                <a:gd name="T77" fmla="*/ 360575512 h 4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3"/>
                <a:gd name="T118" fmla="*/ 0 h 41"/>
                <a:gd name="T119" fmla="*/ 53 w 53"/>
                <a:gd name="T120" fmla="*/ 41 h 4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3" h="41">
                  <a:moveTo>
                    <a:pt x="19" y="29"/>
                  </a:moveTo>
                  <a:cubicBezTo>
                    <a:pt x="22" y="29"/>
                    <a:pt x="22" y="27"/>
                    <a:pt x="23" y="28"/>
                  </a:cubicBezTo>
                  <a:cubicBezTo>
                    <a:pt x="25" y="29"/>
                    <a:pt x="22" y="31"/>
                    <a:pt x="23" y="33"/>
                  </a:cubicBezTo>
                  <a:cubicBezTo>
                    <a:pt x="24" y="34"/>
                    <a:pt x="26" y="34"/>
                    <a:pt x="27" y="34"/>
                  </a:cubicBezTo>
                  <a:cubicBezTo>
                    <a:pt x="28" y="34"/>
                    <a:pt x="28" y="36"/>
                    <a:pt x="32" y="36"/>
                  </a:cubicBezTo>
                  <a:cubicBezTo>
                    <a:pt x="33" y="36"/>
                    <a:pt x="33" y="37"/>
                    <a:pt x="34" y="38"/>
                  </a:cubicBezTo>
                  <a:cubicBezTo>
                    <a:pt x="35" y="38"/>
                    <a:pt x="36" y="37"/>
                    <a:pt x="37" y="38"/>
                  </a:cubicBezTo>
                  <a:cubicBezTo>
                    <a:pt x="38" y="38"/>
                    <a:pt x="36" y="41"/>
                    <a:pt x="37" y="41"/>
                  </a:cubicBezTo>
                  <a:cubicBezTo>
                    <a:pt x="39" y="40"/>
                    <a:pt x="41" y="39"/>
                    <a:pt x="43" y="37"/>
                  </a:cubicBezTo>
                  <a:cubicBezTo>
                    <a:pt x="43" y="36"/>
                    <a:pt x="43" y="34"/>
                    <a:pt x="43" y="33"/>
                  </a:cubicBezTo>
                  <a:cubicBezTo>
                    <a:pt x="44" y="32"/>
                    <a:pt x="45" y="31"/>
                    <a:pt x="45" y="30"/>
                  </a:cubicBezTo>
                  <a:cubicBezTo>
                    <a:pt x="45" y="27"/>
                    <a:pt x="47" y="27"/>
                    <a:pt x="49" y="25"/>
                  </a:cubicBezTo>
                  <a:cubicBezTo>
                    <a:pt x="50" y="25"/>
                    <a:pt x="51" y="24"/>
                    <a:pt x="51" y="24"/>
                  </a:cubicBezTo>
                  <a:cubicBezTo>
                    <a:pt x="52" y="22"/>
                    <a:pt x="52" y="21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1" y="18"/>
                    <a:pt x="51" y="18"/>
                    <a:pt x="48" y="18"/>
                  </a:cubicBezTo>
                  <a:cubicBezTo>
                    <a:pt x="47" y="18"/>
                    <a:pt x="47" y="18"/>
                    <a:pt x="46" y="18"/>
                  </a:cubicBezTo>
                  <a:cubicBezTo>
                    <a:pt x="45" y="17"/>
                    <a:pt x="45" y="15"/>
                    <a:pt x="44" y="14"/>
                  </a:cubicBezTo>
                  <a:cubicBezTo>
                    <a:pt x="42" y="13"/>
                    <a:pt x="41" y="14"/>
                    <a:pt x="41" y="14"/>
                  </a:cubicBezTo>
                  <a:cubicBezTo>
                    <a:pt x="39" y="13"/>
                    <a:pt x="39" y="12"/>
                    <a:pt x="38" y="12"/>
                  </a:cubicBezTo>
                  <a:cubicBezTo>
                    <a:pt x="38" y="12"/>
                    <a:pt x="37" y="13"/>
                    <a:pt x="37" y="12"/>
                  </a:cubicBezTo>
                  <a:cubicBezTo>
                    <a:pt x="36" y="10"/>
                    <a:pt x="37" y="9"/>
                    <a:pt x="37" y="7"/>
                  </a:cubicBezTo>
                  <a:cubicBezTo>
                    <a:pt x="36" y="7"/>
                    <a:pt x="36" y="7"/>
                    <a:pt x="35" y="7"/>
                  </a:cubicBezTo>
                  <a:cubicBezTo>
                    <a:pt x="33" y="6"/>
                    <a:pt x="33" y="4"/>
                    <a:pt x="31" y="4"/>
                  </a:cubicBezTo>
                  <a:cubicBezTo>
                    <a:pt x="30" y="5"/>
                    <a:pt x="32" y="6"/>
                    <a:pt x="31" y="7"/>
                  </a:cubicBezTo>
                  <a:cubicBezTo>
                    <a:pt x="30" y="8"/>
                    <a:pt x="29" y="8"/>
                    <a:pt x="27" y="8"/>
                  </a:cubicBezTo>
                  <a:cubicBezTo>
                    <a:pt x="25" y="8"/>
                    <a:pt x="25" y="6"/>
                    <a:pt x="24" y="5"/>
                  </a:cubicBezTo>
                  <a:cubicBezTo>
                    <a:pt x="23" y="5"/>
                    <a:pt x="21" y="6"/>
                    <a:pt x="19" y="6"/>
                  </a:cubicBezTo>
                  <a:cubicBezTo>
                    <a:pt x="18" y="5"/>
                    <a:pt x="17" y="4"/>
                    <a:pt x="16" y="3"/>
                  </a:cubicBezTo>
                  <a:cubicBezTo>
                    <a:pt x="14" y="3"/>
                    <a:pt x="13" y="4"/>
                    <a:pt x="12" y="3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5" y="2"/>
                    <a:pt x="5" y="4"/>
                  </a:cubicBezTo>
                  <a:cubicBezTo>
                    <a:pt x="6" y="5"/>
                    <a:pt x="7" y="6"/>
                    <a:pt x="5" y="9"/>
                  </a:cubicBezTo>
                  <a:cubicBezTo>
                    <a:pt x="4" y="10"/>
                    <a:pt x="2" y="10"/>
                    <a:pt x="0" y="11"/>
                  </a:cubicBezTo>
                  <a:cubicBezTo>
                    <a:pt x="1" y="14"/>
                    <a:pt x="3" y="17"/>
                    <a:pt x="4" y="20"/>
                  </a:cubicBezTo>
                  <a:cubicBezTo>
                    <a:pt x="9" y="22"/>
                    <a:pt x="10" y="20"/>
                    <a:pt x="11" y="21"/>
                  </a:cubicBezTo>
                  <a:cubicBezTo>
                    <a:pt x="12" y="22"/>
                    <a:pt x="13" y="26"/>
                    <a:pt x="16" y="28"/>
                  </a:cubicBezTo>
                  <a:cubicBezTo>
                    <a:pt x="17" y="29"/>
                    <a:pt x="19" y="29"/>
                    <a:pt x="19" y="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000" b="1" dirty="0">
                <a:solidFill>
                  <a:srgbClr val="3333CC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5" name="Freeform 63"/>
            <p:cNvSpPr>
              <a:spLocks/>
            </p:cNvSpPr>
            <p:nvPr/>
          </p:nvSpPr>
          <p:spPr bwMode="auto">
            <a:xfrm>
              <a:off x="1047750" y="3643313"/>
              <a:ext cx="323850" cy="280987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2147483647 w 35"/>
                <a:gd name="T7" fmla="*/ 2147483647 h 30"/>
                <a:gd name="T8" fmla="*/ 2147483647 w 35"/>
                <a:gd name="T9" fmla="*/ 2147483647 h 30"/>
                <a:gd name="T10" fmla="*/ 2147483647 w 35"/>
                <a:gd name="T11" fmla="*/ 2147483647 h 30"/>
                <a:gd name="T12" fmla="*/ 0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2147483647 h 30"/>
                <a:gd name="T30" fmla="*/ 2147483647 w 35"/>
                <a:gd name="T31" fmla="*/ 2147483647 h 30"/>
                <a:gd name="T32" fmla="*/ 2147483647 w 35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0"/>
                <a:gd name="T53" fmla="*/ 35 w 35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0">
                  <a:moveTo>
                    <a:pt x="15" y="0"/>
                  </a:moveTo>
                  <a:cubicBezTo>
                    <a:pt x="15" y="1"/>
                    <a:pt x="13" y="1"/>
                    <a:pt x="12" y="2"/>
                  </a:cubicBezTo>
                  <a:cubicBezTo>
                    <a:pt x="10" y="5"/>
                    <a:pt x="6" y="4"/>
                    <a:pt x="6" y="8"/>
                  </a:cubicBezTo>
                  <a:cubicBezTo>
                    <a:pt x="1" y="12"/>
                    <a:pt x="3" y="10"/>
                    <a:pt x="3" y="15"/>
                  </a:cubicBezTo>
                  <a:cubicBezTo>
                    <a:pt x="3" y="16"/>
                    <a:pt x="1" y="18"/>
                    <a:pt x="1" y="19"/>
                  </a:cubicBezTo>
                  <a:cubicBezTo>
                    <a:pt x="0" y="20"/>
                    <a:pt x="1" y="21"/>
                    <a:pt x="1" y="22"/>
                  </a:cubicBezTo>
                  <a:cubicBezTo>
                    <a:pt x="1" y="23"/>
                    <a:pt x="1" y="23"/>
                    <a:pt x="0" y="24"/>
                  </a:cubicBezTo>
                  <a:cubicBezTo>
                    <a:pt x="3" y="26"/>
                    <a:pt x="6" y="27"/>
                    <a:pt x="9" y="27"/>
                  </a:cubicBezTo>
                  <a:cubicBezTo>
                    <a:pt x="12" y="26"/>
                    <a:pt x="12" y="23"/>
                    <a:pt x="14" y="24"/>
                  </a:cubicBezTo>
                  <a:cubicBezTo>
                    <a:pt x="16" y="25"/>
                    <a:pt x="16" y="28"/>
                    <a:pt x="19" y="29"/>
                  </a:cubicBezTo>
                  <a:cubicBezTo>
                    <a:pt x="23" y="30"/>
                    <a:pt x="27" y="27"/>
                    <a:pt x="29" y="27"/>
                  </a:cubicBezTo>
                  <a:cubicBezTo>
                    <a:pt x="29" y="25"/>
                    <a:pt x="30" y="24"/>
                    <a:pt x="32" y="24"/>
                  </a:cubicBezTo>
                  <a:cubicBezTo>
                    <a:pt x="35" y="24"/>
                    <a:pt x="35" y="22"/>
                    <a:pt x="35" y="20"/>
                  </a:cubicBezTo>
                  <a:cubicBezTo>
                    <a:pt x="32" y="18"/>
                    <a:pt x="31" y="14"/>
                    <a:pt x="30" y="13"/>
                  </a:cubicBezTo>
                  <a:cubicBezTo>
                    <a:pt x="29" y="12"/>
                    <a:pt x="28" y="14"/>
                    <a:pt x="23" y="12"/>
                  </a:cubicBezTo>
                  <a:cubicBezTo>
                    <a:pt x="22" y="9"/>
                    <a:pt x="20" y="6"/>
                    <a:pt x="19" y="3"/>
                  </a:cubicBezTo>
                  <a:cubicBezTo>
                    <a:pt x="18" y="2"/>
                    <a:pt x="17" y="1"/>
                    <a:pt x="15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6" name="Freeform 3"/>
            <p:cNvSpPr>
              <a:spLocks/>
            </p:cNvSpPr>
            <p:nvPr/>
          </p:nvSpPr>
          <p:spPr bwMode="auto">
            <a:xfrm>
              <a:off x="7246938" y="5870575"/>
              <a:ext cx="354012" cy="280988"/>
            </a:xfrm>
            <a:custGeom>
              <a:avLst/>
              <a:gdLst>
                <a:gd name="T0" fmla="*/ 0 w 38"/>
                <a:gd name="T1" fmla="*/ 2147483647 h 30"/>
                <a:gd name="T2" fmla="*/ 2147483647 w 38"/>
                <a:gd name="T3" fmla="*/ 2147483647 h 30"/>
                <a:gd name="T4" fmla="*/ 2147483647 w 38"/>
                <a:gd name="T5" fmla="*/ 2147483647 h 30"/>
                <a:gd name="T6" fmla="*/ 2147483647 w 38"/>
                <a:gd name="T7" fmla="*/ 2147483647 h 30"/>
                <a:gd name="T8" fmla="*/ 2147483647 w 38"/>
                <a:gd name="T9" fmla="*/ 2147483647 h 30"/>
                <a:gd name="T10" fmla="*/ 2147483647 w 38"/>
                <a:gd name="T11" fmla="*/ 2147483647 h 30"/>
                <a:gd name="T12" fmla="*/ 2147483647 w 38"/>
                <a:gd name="T13" fmla="*/ 2147483647 h 30"/>
                <a:gd name="T14" fmla="*/ 2147483647 w 38"/>
                <a:gd name="T15" fmla="*/ 2147483647 h 30"/>
                <a:gd name="T16" fmla="*/ 2147483647 w 38"/>
                <a:gd name="T17" fmla="*/ 2147483647 h 30"/>
                <a:gd name="T18" fmla="*/ 2147483647 w 38"/>
                <a:gd name="T19" fmla="*/ 2147483647 h 30"/>
                <a:gd name="T20" fmla="*/ 2147483647 w 38"/>
                <a:gd name="T21" fmla="*/ 2147483647 h 30"/>
                <a:gd name="T22" fmla="*/ 2147483647 w 38"/>
                <a:gd name="T23" fmla="*/ 0 h 30"/>
                <a:gd name="T24" fmla="*/ 2147483647 w 38"/>
                <a:gd name="T25" fmla="*/ 2147483647 h 30"/>
                <a:gd name="T26" fmla="*/ 2147483647 w 38"/>
                <a:gd name="T27" fmla="*/ 2147483647 h 30"/>
                <a:gd name="T28" fmla="*/ 2147483647 w 38"/>
                <a:gd name="T29" fmla="*/ 2147483647 h 30"/>
                <a:gd name="T30" fmla="*/ 2147483647 w 38"/>
                <a:gd name="T31" fmla="*/ 2147483647 h 30"/>
                <a:gd name="T32" fmla="*/ 2147483647 w 38"/>
                <a:gd name="T33" fmla="*/ 2147483647 h 30"/>
                <a:gd name="T34" fmla="*/ 2147483647 w 38"/>
                <a:gd name="T35" fmla="*/ 2147483647 h 30"/>
                <a:gd name="T36" fmla="*/ 2147483647 w 38"/>
                <a:gd name="T37" fmla="*/ 2147483647 h 30"/>
                <a:gd name="T38" fmla="*/ 0 w 38"/>
                <a:gd name="T39" fmla="*/ 2147483647 h 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0"/>
                <a:gd name="T62" fmla="*/ 38 w 38"/>
                <a:gd name="T63" fmla="*/ 30 h 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0">
                  <a:moveTo>
                    <a:pt x="0" y="19"/>
                  </a:moveTo>
                  <a:cubicBezTo>
                    <a:pt x="2" y="22"/>
                    <a:pt x="2" y="22"/>
                    <a:pt x="5" y="25"/>
                  </a:cubicBezTo>
                  <a:cubicBezTo>
                    <a:pt x="5" y="26"/>
                    <a:pt x="5" y="27"/>
                    <a:pt x="7" y="29"/>
                  </a:cubicBezTo>
                  <a:cubicBezTo>
                    <a:pt x="7" y="29"/>
                    <a:pt x="8" y="29"/>
                    <a:pt x="9" y="29"/>
                  </a:cubicBezTo>
                  <a:cubicBezTo>
                    <a:pt x="10" y="29"/>
                    <a:pt x="9" y="30"/>
                    <a:pt x="12" y="30"/>
                  </a:cubicBezTo>
                  <a:cubicBezTo>
                    <a:pt x="14" y="30"/>
                    <a:pt x="13" y="28"/>
                    <a:pt x="14" y="28"/>
                  </a:cubicBezTo>
                  <a:cubicBezTo>
                    <a:pt x="15" y="27"/>
                    <a:pt x="17" y="26"/>
                    <a:pt x="20" y="25"/>
                  </a:cubicBezTo>
                  <a:cubicBezTo>
                    <a:pt x="20" y="24"/>
                    <a:pt x="21" y="20"/>
                    <a:pt x="22" y="19"/>
                  </a:cubicBezTo>
                  <a:cubicBezTo>
                    <a:pt x="23" y="17"/>
                    <a:pt x="24" y="18"/>
                    <a:pt x="25" y="17"/>
                  </a:cubicBezTo>
                  <a:cubicBezTo>
                    <a:pt x="27" y="11"/>
                    <a:pt x="31" y="10"/>
                    <a:pt x="33" y="6"/>
                  </a:cubicBezTo>
                  <a:cubicBezTo>
                    <a:pt x="34" y="5"/>
                    <a:pt x="34" y="6"/>
                    <a:pt x="35" y="5"/>
                  </a:cubicBezTo>
                  <a:cubicBezTo>
                    <a:pt x="35" y="5"/>
                    <a:pt x="38" y="0"/>
                    <a:pt x="37" y="0"/>
                  </a:cubicBezTo>
                  <a:cubicBezTo>
                    <a:pt x="29" y="1"/>
                    <a:pt x="28" y="8"/>
                    <a:pt x="25" y="8"/>
                  </a:cubicBezTo>
                  <a:cubicBezTo>
                    <a:pt x="22" y="9"/>
                    <a:pt x="19" y="5"/>
                    <a:pt x="17" y="5"/>
                  </a:cubicBezTo>
                  <a:cubicBezTo>
                    <a:pt x="16" y="4"/>
                    <a:pt x="14" y="7"/>
                    <a:pt x="13" y="7"/>
                  </a:cubicBezTo>
                  <a:cubicBezTo>
                    <a:pt x="11" y="6"/>
                    <a:pt x="10" y="5"/>
                    <a:pt x="9" y="5"/>
                  </a:cubicBezTo>
                  <a:cubicBezTo>
                    <a:pt x="8" y="6"/>
                    <a:pt x="9" y="9"/>
                    <a:pt x="7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3" y="11"/>
                    <a:pt x="2" y="12"/>
                    <a:pt x="2" y="14"/>
                  </a:cubicBezTo>
                  <a:cubicBezTo>
                    <a:pt x="2" y="16"/>
                    <a:pt x="1" y="18"/>
                    <a:pt x="0" y="1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7" name="Freeform 4"/>
            <p:cNvSpPr>
              <a:spLocks/>
            </p:cNvSpPr>
            <p:nvPr/>
          </p:nvSpPr>
          <p:spPr bwMode="auto">
            <a:xfrm>
              <a:off x="7489825" y="5786438"/>
              <a:ext cx="434975" cy="912812"/>
            </a:xfrm>
            <a:custGeom>
              <a:avLst/>
              <a:gdLst>
                <a:gd name="T0" fmla="*/ 2147483647 w 47"/>
                <a:gd name="T1" fmla="*/ 2147483647 h 98"/>
                <a:gd name="T2" fmla="*/ 2147483647 w 47"/>
                <a:gd name="T3" fmla="*/ 2147483647 h 98"/>
                <a:gd name="T4" fmla="*/ 2147483647 w 47"/>
                <a:gd name="T5" fmla="*/ 2147483647 h 98"/>
                <a:gd name="T6" fmla="*/ 2147483647 w 47"/>
                <a:gd name="T7" fmla="*/ 2147483647 h 98"/>
                <a:gd name="T8" fmla="*/ 2147483647 w 47"/>
                <a:gd name="T9" fmla="*/ 2147483647 h 98"/>
                <a:gd name="T10" fmla="*/ 2147483647 w 47"/>
                <a:gd name="T11" fmla="*/ 2147483647 h 98"/>
                <a:gd name="T12" fmla="*/ 2147483647 w 47"/>
                <a:gd name="T13" fmla="*/ 2147483647 h 98"/>
                <a:gd name="T14" fmla="*/ 2147483647 w 47"/>
                <a:gd name="T15" fmla="*/ 2147483647 h 98"/>
                <a:gd name="T16" fmla="*/ 0 w 47"/>
                <a:gd name="T17" fmla="*/ 2147483647 h 98"/>
                <a:gd name="T18" fmla="*/ 2147483647 w 47"/>
                <a:gd name="T19" fmla="*/ 2147483647 h 98"/>
                <a:gd name="T20" fmla="*/ 2147483647 w 47"/>
                <a:gd name="T21" fmla="*/ 2147483647 h 98"/>
                <a:gd name="T22" fmla="*/ 2147483647 w 47"/>
                <a:gd name="T23" fmla="*/ 2147483647 h 98"/>
                <a:gd name="T24" fmla="*/ 2147483647 w 47"/>
                <a:gd name="T25" fmla="*/ 2147483647 h 98"/>
                <a:gd name="T26" fmla="*/ 2147483647 w 47"/>
                <a:gd name="T27" fmla="*/ 2147483647 h 98"/>
                <a:gd name="T28" fmla="*/ 2147483647 w 47"/>
                <a:gd name="T29" fmla="*/ 2147483647 h 98"/>
                <a:gd name="T30" fmla="*/ 2147483647 w 47"/>
                <a:gd name="T31" fmla="*/ 2147483647 h 98"/>
                <a:gd name="T32" fmla="*/ 2147483647 w 47"/>
                <a:gd name="T33" fmla="*/ 2147483647 h 98"/>
                <a:gd name="T34" fmla="*/ 2147483647 w 47"/>
                <a:gd name="T35" fmla="*/ 2147483647 h 98"/>
                <a:gd name="T36" fmla="*/ 2147483647 w 47"/>
                <a:gd name="T37" fmla="*/ 2147483647 h 98"/>
                <a:gd name="T38" fmla="*/ 2147483647 w 47"/>
                <a:gd name="T39" fmla="*/ 2147483647 h 98"/>
                <a:gd name="T40" fmla="*/ 2147483647 w 47"/>
                <a:gd name="T41" fmla="*/ 2147483647 h 98"/>
                <a:gd name="T42" fmla="*/ 2147483647 w 47"/>
                <a:gd name="T43" fmla="*/ 2147483647 h 98"/>
                <a:gd name="T44" fmla="*/ 2147483647 w 47"/>
                <a:gd name="T45" fmla="*/ 2147483647 h 98"/>
                <a:gd name="T46" fmla="*/ 2147483647 w 47"/>
                <a:gd name="T47" fmla="*/ 2147483647 h 98"/>
                <a:gd name="T48" fmla="*/ 2147483647 w 47"/>
                <a:gd name="T49" fmla="*/ 2147483647 h 98"/>
                <a:gd name="T50" fmla="*/ 2147483647 w 47"/>
                <a:gd name="T51" fmla="*/ 2147483647 h 98"/>
                <a:gd name="T52" fmla="*/ 2147483647 w 47"/>
                <a:gd name="T53" fmla="*/ 2147483647 h 98"/>
                <a:gd name="T54" fmla="*/ 2147483647 w 47"/>
                <a:gd name="T55" fmla="*/ 2147483647 h 98"/>
                <a:gd name="T56" fmla="*/ 2147483647 w 47"/>
                <a:gd name="T57" fmla="*/ 2147483647 h 98"/>
                <a:gd name="T58" fmla="*/ 2147483647 w 47"/>
                <a:gd name="T59" fmla="*/ 2147483647 h 98"/>
                <a:gd name="T60" fmla="*/ 2147483647 w 47"/>
                <a:gd name="T61" fmla="*/ 2147483647 h 98"/>
                <a:gd name="T62" fmla="*/ 2147483647 w 47"/>
                <a:gd name="T63" fmla="*/ 2147483647 h 98"/>
                <a:gd name="T64" fmla="*/ 2147483647 w 47"/>
                <a:gd name="T65" fmla="*/ 2147483647 h 98"/>
                <a:gd name="T66" fmla="*/ 2147483647 w 47"/>
                <a:gd name="T67" fmla="*/ 2147483647 h 98"/>
                <a:gd name="T68" fmla="*/ 2147483647 w 47"/>
                <a:gd name="T69" fmla="*/ 0 h 98"/>
                <a:gd name="T70" fmla="*/ 2147483647 w 47"/>
                <a:gd name="T71" fmla="*/ 0 h 98"/>
                <a:gd name="T72" fmla="*/ 2147483647 w 47"/>
                <a:gd name="T73" fmla="*/ 2147483647 h 98"/>
                <a:gd name="T74" fmla="*/ 2147483647 w 47"/>
                <a:gd name="T75" fmla="*/ 2147483647 h 98"/>
                <a:gd name="T76" fmla="*/ 2147483647 w 47"/>
                <a:gd name="T77" fmla="*/ 2147483647 h 98"/>
                <a:gd name="T78" fmla="*/ 2147483647 w 47"/>
                <a:gd name="T79" fmla="*/ 2147483647 h 98"/>
                <a:gd name="T80" fmla="*/ 2147483647 w 47"/>
                <a:gd name="T81" fmla="*/ 2147483647 h 98"/>
                <a:gd name="T82" fmla="*/ 2147483647 w 47"/>
                <a:gd name="T83" fmla="*/ 2147483647 h 98"/>
                <a:gd name="T84" fmla="*/ 2147483647 w 47"/>
                <a:gd name="T85" fmla="*/ 2147483647 h 98"/>
                <a:gd name="T86" fmla="*/ 2147483647 w 47"/>
                <a:gd name="T87" fmla="*/ 2147483647 h 98"/>
                <a:gd name="T88" fmla="*/ 2147483647 w 47"/>
                <a:gd name="T89" fmla="*/ 2147483647 h 98"/>
                <a:gd name="T90" fmla="*/ 2147483647 w 47"/>
                <a:gd name="T91" fmla="*/ 2147483647 h 98"/>
                <a:gd name="T92" fmla="*/ 2147483647 w 47"/>
                <a:gd name="T93" fmla="*/ 2147483647 h 98"/>
                <a:gd name="T94" fmla="*/ 2147483647 w 47"/>
                <a:gd name="T95" fmla="*/ 2147483647 h 98"/>
                <a:gd name="T96" fmla="*/ 2147483647 w 47"/>
                <a:gd name="T97" fmla="*/ 2147483647 h 98"/>
                <a:gd name="T98" fmla="*/ 2147483647 w 47"/>
                <a:gd name="T99" fmla="*/ 2147483647 h 98"/>
                <a:gd name="T100" fmla="*/ 2147483647 w 47"/>
                <a:gd name="T101" fmla="*/ 2147483647 h 98"/>
                <a:gd name="T102" fmla="*/ 2147483647 w 47"/>
                <a:gd name="T103" fmla="*/ 2147483647 h 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"/>
                <a:gd name="T157" fmla="*/ 0 h 98"/>
                <a:gd name="T158" fmla="*/ 47 w 47"/>
                <a:gd name="T159" fmla="*/ 98 h 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" h="98">
                  <a:moveTo>
                    <a:pt x="13" y="39"/>
                  </a:moveTo>
                  <a:cubicBezTo>
                    <a:pt x="14" y="41"/>
                    <a:pt x="16" y="43"/>
                    <a:pt x="15" y="45"/>
                  </a:cubicBezTo>
                  <a:cubicBezTo>
                    <a:pt x="14" y="46"/>
                    <a:pt x="14" y="47"/>
                    <a:pt x="13" y="49"/>
                  </a:cubicBezTo>
                  <a:cubicBezTo>
                    <a:pt x="13" y="51"/>
                    <a:pt x="14" y="53"/>
                    <a:pt x="15" y="55"/>
                  </a:cubicBezTo>
                  <a:cubicBezTo>
                    <a:pt x="14" y="56"/>
                    <a:pt x="15" y="59"/>
                    <a:pt x="14" y="61"/>
                  </a:cubicBezTo>
                  <a:cubicBezTo>
                    <a:pt x="13" y="61"/>
                    <a:pt x="10" y="61"/>
                    <a:pt x="9" y="62"/>
                  </a:cubicBezTo>
                  <a:cubicBezTo>
                    <a:pt x="8" y="62"/>
                    <a:pt x="6" y="61"/>
                    <a:pt x="5" y="62"/>
                  </a:cubicBezTo>
                  <a:cubicBezTo>
                    <a:pt x="4" y="63"/>
                    <a:pt x="4" y="65"/>
                    <a:pt x="4" y="66"/>
                  </a:cubicBezTo>
                  <a:cubicBezTo>
                    <a:pt x="3" y="69"/>
                    <a:pt x="1" y="68"/>
                    <a:pt x="0" y="70"/>
                  </a:cubicBezTo>
                  <a:cubicBezTo>
                    <a:pt x="0" y="71"/>
                    <a:pt x="3" y="72"/>
                    <a:pt x="4" y="73"/>
                  </a:cubicBezTo>
                  <a:cubicBezTo>
                    <a:pt x="7" y="79"/>
                    <a:pt x="12" y="92"/>
                    <a:pt x="11" y="93"/>
                  </a:cubicBezTo>
                  <a:cubicBezTo>
                    <a:pt x="10" y="94"/>
                    <a:pt x="7" y="93"/>
                    <a:pt x="6" y="94"/>
                  </a:cubicBezTo>
                  <a:cubicBezTo>
                    <a:pt x="5" y="95"/>
                    <a:pt x="9" y="97"/>
                    <a:pt x="9" y="98"/>
                  </a:cubicBezTo>
                  <a:cubicBezTo>
                    <a:pt x="11" y="96"/>
                    <a:pt x="14" y="98"/>
                    <a:pt x="14" y="96"/>
                  </a:cubicBezTo>
                  <a:cubicBezTo>
                    <a:pt x="14" y="94"/>
                    <a:pt x="14" y="93"/>
                    <a:pt x="14" y="91"/>
                  </a:cubicBezTo>
                  <a:cubicBezTo>
                    <a:pt x="14" y="90"/>
                    <a:pt x="16" y="89"/>
                    <a:pt x="15" y="85"/>
                  </a:cubicBezTo>
                  <a:cubicBezTo>
                    <a:pt x="17" y="85"/>
                    <a:pt x="18" y="85"/>
                    <a:pt x="19" y="83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5"/>
                    <a:pt x="20" y="87"/>
                    <a:pt x="22" y="87"/>
                  </a:cubicBezTo>
                  <a:cubicBezTo>
                    <a:pt x="23" y="87"/>
                    <a:pt x="24" y="86"/>
                    <a:pt x="25" y="86"/>
                  </a:cubicBezTo>
                  <a:cubicBezTo>
                    <a:pt x="27" y="86"/>
                    <a:pt x="28" y="86"/>
                    <a:pt x="29" y="86"/>
                  </a:cubicBezTo>
                  <a:cubicBezTo>
                    <a:pt x="30" y="85"/>
                    <a:pt x="29" y="84"/>
                    <a:pt x="30" y="83"/>
                  </a:cubicBezTo>
                  <a:cubicBezTo>
                    <a:pt x="33" y="81"/>
                    <a:pt x="35" y="81"/>
                    <a:pt x="37" y="78"/>
                  </a:cubicBezTo>
                  <a:cubicBezTo>
                    <a:pt x="38" y="76"/>
                    <a:pt x="39" y="73"/>
                    <a:pt x="40" y="70"/>
                  </a:cubicBezTo>
                  <a:cubicBezTo>
                    <a:pt x="41" y="68"/>
                    <a:pt x="42" y="66"/>
                    <a:pt x="42" y="65"/>
                  </a:cubicBezTo>
                  <a:cubicBezTo>
                    <a:pt x="42" y="62"/>
                    <a:pt x="41" y="59"/>
                    <a:pt x="41" y="57"/>
                  </a:cubicBezTo>
                  <a:cubicBezTo>
                    <a:pt x="41" y="55"/>
                    <a:pt x="43" y="54"/>
                    <a:pt x="44" y="53"/>
                  </a:cubicBezTo>
                  <a:cubicBezTo>
                    <a:pt x="44" y="52"/>
                    <a:pt x="42" y="50"/>
                    <a:pt x="43" y="49"/>
                  </a:cubicBezTo>
                  <a:cubicBezTo>
                    <a:pt x="44" y="45"/>
                    <a:pt x="45" y="40"/>
                    <a:pt x="46" y="33"/>
                  </a:cubicBezTo>
                  <a:cubicBezTo>
                    <a:pt x="47" y="27"/>
                    <a:pt x="46" y="20"/>
                    <a:pt x="45" y="15"/>
                  </a:cubicBezTo>
                  <a:cubicBezTo>
                    <a:pt x="46" y="11"/>
                    <a:pt x="46" y="9"/>
                    <a:pt x="46" y="7"/>
                  </a:cubicBezTo>
                  <a:cubicBezTo>
                    <a:pt x="44" y="8"/>
                    <a:pt x="42" y="8"/>
                    <a:pt x="42" y="9"/>
                  </a:cubicBezTo>
                  <a:cubicBezTo>
                    <a:pt x="40" y="10"/>
                    <a:pt x="40" y="10"/>
                    <a:pt x="40" y="9"/>
                  </a:cubicBezTo>
                  <a:cubicBezTo>
                    <a:pt x="40" y="4"/>
                    <a:pt x="39" y="5"/>
                    <a:pt x="37" y="4"/>
                  </a:cubicBezTo>
                  <a:cubicBezTo>
                    <a:pt x="36" y="3"/>
                    <a:pt x="37" y="1"/>
                    <a:pt x="35" y="0"/>
                  </a:cubicBezTo>
                  <a:cubicBezTo>
                    <a:pt x="34" y="0"/>
                    <a:pt x="33" y="0"/>
                    <a:pt x="33" y="0"/>
                  </a:cubicBezTo>
                  <a:cubicBezTo>
                    <a:pt x="31" y="1"/>
                    <a:pt x="31" y="4"/>
                    <a:pt x="30" y="5"/>
                  </a:cubicBezTo>
                  <a:cubicBezTo>
                    <a:pt x="29" y="6"/>
                    <a:pt x="28" y="5"/>
                    <a:pt x="28" y="6"/>
                  </a:cubicBezTo>
                  <a:cubicBezTo>
                    <a:pt x="27" y="7"/>
                    <a:pt x="29" y="8"/>
                    <a:pt x="29" y="9"/>
                  </a:cubicBezTo>
                  <a:cubicBezTo>
                    <a:pt x="30" y="10"/>
                    <a:pt x="30" y="11"/>
                    <a:pt x="31" y="11"/>
                  </a:cubicBezTo>
                  <a:cubicBezTo>
                    <a:pt x="33" y="11"/>
                    <a:pt x="32" y="9"/>
                    <a:pt x="34" y="10"/>
                  </a:cubicBezTo>
                  <a:cubicBezTo>
                    <a:pt x="36" y="11"/>
                    <a:pt x="34" y="16"/>
                    <a:pt x="33" y="17"/>
                  </a:cubicBezTo>
                  <a:cubicBezTo>
                    <a:pt x="32" y="17"/>
                    <a:pt x="30" y="16"/>
                    <a:pt x="29" y="19"/>
                  </a:cubicBezTo>
                  <a:cubicBezTo>
                    <a:pt x="29" y="21"/>
                    <a:pt x="33" y="20"/>
                    <a:pt x="32" y="23"/>
                  </a:cubicBezTo>
                  <a:cubicBezTo>
                    <a:pt x="29" y="28"/>
                    <a:pt x="27" y="25"/>
                    <a:pt x="26" y="26"/>
                  </a:cubicBezTo>
                  <a:cubicBezTo>
                    <a:pt x="25" y="27"/>
                    <a:pt x="25" y="28"/>
                    <a:pt x="25" y="28"/>
                  </a:cubicBezTo>
                  <a:cubicBezTo>
                    <a:pt x="24" y="28"/>
                    <a:pt x="23" y="28"/>
                    <a:pt x="22" y="28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19" y="29"/>
                    <a:pt x="19" y="27"/>
                    <a:pt x="17" y="27"/>
                  </a:cubicBezTo>
                  <a:cubicBezTo>
                    <a:pt x="16" y="26"/>
                    <a:pt x="16" y="28"/>
                    <a:pt x="15" y="30"/>
                  </a:cubicBezTo>
                  <a:cubicBezTo>
                    <a:pt x="12" y="33"/>
                    <a:pt x="16" y="35"/>
                    <a:pt x="15" y="36"/>
                  </a:cubicBezTo>
                  <a:cubicBezTo>
                    <a:pt x="14" y="38"/>
                    <a:pt x="14" y="39"/>
                    <a:pt x="13" y="39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8" name="Freeform 5"/>
            <p:cNvSpPr>
              <a:spLocks noEditPoints="1"/>
            </p:cNvSpPr>
            <p:nvPr/>
          </p:nvSpPr>
          <p:spPr bwMode="auto">
            <a:xfrm>
              <a:off x="6829425" y="4191000"/>
              <a:ext cx="1087438" cy="1960563"/>
            </a:xfrm>
            <a:custGeom>
              <a:avLst/>
              <a:gdLst>
                <a:gd name="T0" fmla="*/ 2147483647 w 117"/>
                <a:gd name="T1" fmla="*/ 2147483647 h 210"/>
                <a:gd name="T2" fmla="*/ 2147483647 w 117"/>
                <a:gd name="T3" fmla="*/ 2147483647 h 210"/>
                <a:gd name="T4" fmla="*/ 2147483647 w 117"/>
                <a:gd name="T5" fmla="*/ 2147483647 h 210"/>
                <a:gd name="T6" fmla="*/ 2147483647 w 117"/>
                <a:gd name="T7" fmla="*/ 2147483647 h 210"/>
                <a:gd name="T8" fmla="*/ 2147483647 w 117"/>
                <a:gd name="T9" fmla="*/ 2147483647 h 210"/>
                <a:gd name="T10" fmla="*/ 2147483647 w 117"/>
                <a:gd name="T11" fmla="*/ 2147483647 h 210"/>
                <a:gd name="T12" fmla="*/ 2147483647 w 117"/>
                <a:gd name="T13" fmla="*/ 2147483647 h 210"/>
                <a:gd name="T14" fmla="*/ 2147483647 w 117"/>
                <a:gd name="T15" fmla="*/ 2147483647 h 210"/>
                <a:gd name="T16" fmla="*/ 2147483647 w 117"/>
                <a:gd name="T17" fmla="*/ 2147483647 h 210"/>
                <a:gd name="T18" fmla="*/ 2147483647 w 117"/>
                <a:gd name="T19" fmla="*/ 2147483647 h 210"/>
                <a:gd name="T20" fmla="*/ 2147483647 w 117"/>
                <a:gd name="T21" fmla="*/ 2147483647 h 210"/>
                <a:gd name="T22" fmla="*/ 2147483647 w 117"/>
                <a:gd name="T23" fmla="*/ 2147483647 h 210"/>
                <a:gd name="T24" fmla="*/ 2147483647 w 117"/>
                <a:gd name="T25" fmla="*/ 2147483647 h 210"/>
                <a:gd name="T26" fmla="*/ 2147483647 w 117"/>
                <a:gd name="T27" fmla="*/ 2147483647 h 210"/>
                <a:gd name="T28" fmla="*/ 2147483647 w 117"/>
                <a:gd name="T29" fmla="*/ 2147483647 h 210"/>
                <a:gd name="T30" fmla="*/ 2147483647 w 117"/>
                <a:gd name="T31" fmla="*/ 2147483647 h 210"/>
                <a:gd name="T32" fmla="*/ 2147483647 w 117"/>
                <a:gd name="T33" fmla="*/ 2147483647 h 210"/>
                <a:gd name="T34" fmla="*/ 2147483647 w 117"/>
                <a:gd name="T35" fmla="*/ 2147483647 h 210"/>
                <a:gd name="T36" fmla="*/ 2147483647 w 117"/>
                <a:gd name="T37" fmla="*/ 2147483647 h 210"/>
                <a:gd name="T38" fmla="*/ 2147483647 w 117"/>
                <a:gd name="T39" fmla="*/ 2147483647 h 210"/>
                <a:gd name="T40" fmla="*/ 2147483647 w 117"/>
                <a:gd name="T41" fmla="*/ 2147483647 h 210"/>
                <a:gd name="T42" fmla="*/ 2147483647 w 117"/>
                <a:gd name="T43" fmla="*/ 2147483647 h 210"/>
                <a:gd name="T44" fmla="*/ 2147483647 w 117"/>
                <a:gd name="T45" fmla="*/ 2147483647 h 210"/>
                <a:gd name="T46" fmla="*/ 2147483647 w 117"/>
                <a:gd name="T47" fmla="*/ 2147483647 h 210"/>
                <a:gd name="T48" fmla="*/ 2147483647 w 117"/>
                <a:gd name="T49" fmla="*/ 2147483647 h 210"/>
                <a:gd name="T50" fmla="*/ 2147483647 w 117"/>
                <a:gd name="T51" fmla="*/ 2147483647 h 210"/>
                <a:gd name="T52" fmla="*/ 2147483647 w 117"/>
                <a:gd name="T53" fmla="*/ 2147483647 h 210"/>
                <a:gd name="T54" fmla="*/ 2147483647 w 117"/>
                <a:gd name="T55" fmla="*/ 2147483647 h 210"/>
                <a:gd name="T56" fmla="*/ 2147483647 w 117"/>
                <a:gd name="T57" fmla="*/ 2147483647 h 210"/>
                <a:gd name="T58" fmla="*/ 2147483647 w 117"/>
                <a:gd name="T59" fmla="*/ 2147483647 h 210"/>
                <a:gd name="T60" fmla="*/ 2147483647 w 117"/>
                <a:gd name="T61" fmla="*/ 2147483647 h 210"/>
                <a:gd name="T62" fmla="*/ 2147483647 w 117"/>
                <a:gd name="T63" fmla="*/ 2147483647 h 210"/>
                <a:gd name="T64" fmla="*/ 2147483647 w 117"/>
                <a:gd name="T65" fmla="*/ 2147483647 h 210"/>
                <a:gd name="T66" fmla="*/ 2147483647 w 117"/>
                <a:gd name="T67" fmla="*/ 2147483647 h 210"/>
                <a:gd name="T68" fmla="*/ 2147483647 w 117"/>
                <a:gd name="T69" fmla="*/ 2147483647 h 210"/>
                <a:gd name="T70" fmla="*/ 2147483647 w 117"/>
                <a:gd name="T71" fmla="*/ 2147483647 h 210"/>
                <a:gd name="T72" fmla="*/ 2147483647 w 117"/>
                <a:gd name="T73" fmla="*/ 2147483647 h 210"/>
                <a:gd name="T74" fmla="*/ 2147483647 w 117"/>
                <a:gd name="T75" fmla="*/ 2147483647 h 210"/>
                <a:gd name="T76" fmla="*/ 2147483647 w 117"/>
                <a:gd name="T77" fmla="*/ 2147483647 h 210"/>
                <a:gd name="T78" fmla="*/ 2147483647 w 117"/>
                <a:gd name="T79" fmla="*/ 2147483647 h 210"/>
                <a:gd name="T80" fmla="*/ 2147483647 w 117"/>
                <a:gd name="T81" fmla="*/ 2147483647 h 210"/>
                <a:gd name="T82" fmla="*/ 2147483647 w 117"/>
                <a:gd name="T83" fmla="*/ 2147483647 h 210"/>
                <a:gd name="T84" fmla="*/ 2147483647 w 117"/>
                <a:gd name="T85" fmla="*/ 2147483647 h 210"/>
                <a:gd name="T86" fmla="*/ 2147483647 w 117"/>
                <a:gd name="T87" fmla="*/ 2147483647 h 210"/>
                <a:gd name="T88" fmla="*/ 2147483647 w 117"/>
                <a:gd name="T89" fmla="*/ 2147483647 h 210"/>
                <a:gd name="T90" fmla="*/ 2147483647 w 117"/>
                <a:gd name="T91" fmla="*/ 2147483647 h 210"/>
                <a:gd name="T92" fmla="*/ 2147483647 w 117"/>
                <a:gd name="T93" fmla="*/ 2147483647 h 210"/>
                <a:gd name="T94" fmla="*/ 2147483647 w 117"/>
                <a:gd name="T95" fmla="*/ 2147483647 h 210"/>
                <a:gd name="T96" fmla="*/ 2147483647 w 117"/>
                <a:gd name="T97" fmla="*/ 2147483647 h 210"/>
                <a:gd name="T98" fmla="*/ 2147483647 w 117"/>
                <a:gd name="T99" fmla="*/ 2147483647 h 21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7"/>
                <a:gd name="T151" fmla="*/ 0 h 210"/>
                <a:gd name="T152" fmla="*/ 117 w 117"/>
                <a:gd name="T153" fmla="*/ 210 h 21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7" h="210">
                  <a:moveTo>
                    <a:pt x="80" y="185"/>
                  </a:moveTo>
                  <a:cubicBezTo>
                    <a:pt x="79" y="187"/>
                    <a:pt x="79" y="190"/>
                    <a:pt x="79" y="192"/>
                  </a:cubicBezTo>
                  <a:cubicBezTo>
                    <a:pt x="80" y="195"/>
                    <a:pt x="83" y="195"/>
                    <a:pt x="83" y="197"/>
                  </a:cubicBezTo>
                  <a:cubicBezTo>
                    <a:pt x="83" y="198"/>
                    <a:pt x="80" y="199"/>
                    <a:pt x="80" y="202"/>
                  </a:cubicBezTo>
                  <a:cubicBezTo>
                    <a:pt x="80" y="204"/>
                    <a:pt x="83" y="204"/>
                    <a:pt x="83" y="206"/>
                  </a:cubicBezTo>
                  <a:cubicBezTo>
                    <a:pt x="83" y="207"/>
                    <a:pt x="83" y="208"/>
                    <a:pt x="83" y="210"/>
                  </a:cubicBezTo>
                  <a:cubicBezTo>
                    <a:pt x="83" y="210"/>
                    <a:pt x="83" y="210"/>
                    <a:pt x="84" y="210"/>
                  </a:cubicBezTo>
                  <a:cubicBezTo>
                    <a:pt x="85" y="210"/>
                    <a:pt x="85" y="209"/>
                    <a:pt x="86" y="207"/>
                  </a:cubicBezTo>
                  <a:cubicBezTo>
                    <a:pt x="87" y="206"/>
                    <a:pt x="83" y="204"/>
                    <a:pt x="86" y="201"/>
                  </a:cubicBezTo>
                  <a:cubicBezTo>
                    <a:pt x="87" y="199"/>
                    <a:pt x="87" y="197"/>
                    <a:pt x="88" y="198"/>
                  </a:cubicBezTo>
                  <a:cubicBezTo>
                    <a:pt x="90" y="198"/>
                    <a:pt x="90" y="200"/>
                    <a:pt x="91" y="200"/>
                  </a:cubicBezTo>
                  <a:cubicBezTo>
                    <a:pt x="92" y="200"/>
                    <a:pt x="92" y="199"/>
                    <a:pt x="93" y="199"/>
                  </a:cubicBezTo>
                  <a:cubicBezTo>
                    <a:pt x="94" y="199"/>
                    <a:pt x="95" y="199"/>
                    <a:pt x="96" y="199"/>
                  </a:cubicBezTo>
                  <a:cubicBezTo>
                    <a:pt x="96" y="199"/>
                    <a:pt x="96" y="198"/>
                    <a:pt x="97" y="197"/>
                  </a:cubicBezTo>
                  <a:cubicBezTo>
                    <a:pt x="98" y="196"/>
                    <a:pt x="100" y="199"/>
                    <a:pt x="103" y="194"/>
                  </a:cubicBezTo>
                  <a:cubicBezTo>
                    <a:pt x="104" y="191"/>
                    <a:pt x="100" y="192"/>
                    <a:pt x="100" y="190"/>
                  </a:cubicBezTo>
                  <a:cubicBezTo>
                    <a:pt x="101" y="187"/>
                    <a:pt x="103" y="188"/>
                    <a:pt x="104" y="188"/>
                  </a:cubicBezTo>
                  <a:cubicBezTo>
                    <a:pt x="105" y="187"/>
                    <a:pt x="107" y="182"/>
                    <a:pt x="105" y="181"/>
                  </a:cubicBezTo>
                  <a:cubicBezTo>
                    <a:pt x="103" y="180"/>
                    <a:pt x="104" y="182"/>
                    <a:pt x="102" y="182"/>
                  </a:cubicBezTo>
                  <a:cubicBezTo>
                    <a:pt x="101" y="182"/>
                    <a:pt x="101" y="181"/>
                    <a:pt x="100" y="180"/>
                  </a:cubicBezTo>
                  <a:cubicBezTo>
                    <a:pt x="100" y="179"/>
                    <a:pt x="98" y="178"/>
                    <a:pt x="99" y="177"/>
                  </a:cubicBezTo>
                  <a:cubicBezTo>
                    <a:pt x="99" y="176"/>
                    <a:pt x="100" y="177"/>
                    <a:pt x="101" y="176"/>
                  </a:cubicBezTo>
                  <a:cubicBezTo>
                    <a:pt x="102" y="175"/>
                    <a:pt x="102" y="172"/>
                    <a:pt x="104" y="171"/>
                  </a:cubicBezTo>
                  <a:cubicBezTo>
                    <a:pt x="104" y="171"/>
                    <a:pt x="105" y="171"/>
                    <a:pt x="106" y="171"/>
                  </a:cubicBezTo>
                  <a:cubicBezTo>
                    <a:pt x="108" y="172"/>
                    <a:pt x="107" y="174"/>
                    <a:pt x="108" y="175"/>
                  </a:cubicBezTo>
                  <a:cubicBezTo>
                    <a:pt x="110" y="176"/>
                    <a:pt x="111" y="175"/>
                    <a:pt x="111" y="180"/>
                  </a:cubicBezTo>
                  <a:cubicBezTo>
                    <a:pt x="111" y="181"/>
                    <a:pt x="111" y="181"/>
                    <a:pt x="113" y="180"/>
                  </a:cubicBezTo>
                  <a:cubicBezTo>
                    <a:pt x="113" y="179"/>
                    <a:pt x="115" y="179"/>
                    <a:pt x="117" y="178"/>
                  </a:cubicBezTo>
                  <a:cubicBezTo>
                    <a:pt x="116" y="177"/>
                    <a:pt x="116" y="176"/>
                    <a:pt x="116" y="174"/>
                  </a:cubicBezTo>
                  <a:cubicBezTo>
                    <a:pt x="116" y="169"/>
                    <a:pt x="117" y="164"/>
                    <a:pt x="116" y="161"/>
                  </a:cubicBezTo>
                  <a:cubicBezTo>
                    <a:pt x="116" y="160"/>
                    <a:pt x="116" y="157"/>
                    <a:pt x="112" y="153"/>
                  </a:cubicBezTo>
                  <a:cubicBezTo>
                    <a:pt x="113" y="151"/>
                    <a:pt x="112" y="150"/>
                    <a:pt x="110" y="149"/>
                  </a:cubicBezTo>
                  <a:cubicBezTo>
                    <a:pt x="108" y="148"/>
                    <a:pt x="109" y="146"/>
                    <a:pt x="109" y="145"/>
                  </a:cubicBezTo>
                  <a:cubicBezTo>
                    <a:pt x="109" y="144"/>
                    <a:pt x="106" y="144"/>
                    <a:pt x="104" y="140"/>
                  </a:cubicBezTo>
                  <a:cubicBezTo>
                    <a:pt x="102" y="135"/>
                    <a:pt x="100" y="134"/>
                    <a:pt x="101" y="132"/>
                  </a:cubicBezTo>
                  <a:cubicBezTo>
                    <a:pt x="101" y="131"/>
                    <a:pt x="102" y="131"/>
                    <a:pt x="102" y="130"/>
                  </a:cubicBezTo>
                  <a:cubicBezTo>
                    <a:pt x="101" y="130"/>
                    <a:pt x="100" y="129"/>
                    <a:pt x="100" y="128"/>
                  </a:cubicBezTo>
                  <a:cubicBezTo>
                    <a:pt x="100" y="127"/>
                    <a:pt x="101" y="127"/>
                    <a:pt x="101" y="126"/>
                  </a:cubicBezTo>
                  <a:cubicBezTo>
                    <a:pt x="101" y="124"/>
                    <a:pt x="100" y="124"/>
                    <a:pt x="101" y="122"/>
                  </a:cubicBezTo>
                  <a:cubicBezTo>
                    <a:pt x="100" y="121"/>
                    <a:pt x="99" y="120"/>
                    <a:pt x="98" y="118"/>
                  </a:cubicBezTo>
                  <a:cubicBezTo>
                    <a:pt x="95" y="118"/>
                    <a:pt x="96" y="119"/>
                    <a:pt x="94" y="114"/>
                  </a:cubicBezTo>
                  <a:cubicBezTo>
                    <a:pt x="93" y="112"/>
                    <a:pt x="91" y="114"/>
                    <a:pt x="91" y="113"/>
                  </a:cubicBezTo>
                  <a:cubicBezTo>
                    <a:pt x="93" y="111"/>
                    <a:pt x="91" y="108"/>
                    <a:pt x="88" y="109"/>
                  </a:cubicBezTo>
                  <a:cubicBezTo>
                    <a:pt x="86" y="108"/>
                    <a:pt x="85" y="108"/>
                    <a:pt x="84" y="108"/>
                  </a:cubicBezTo>
                  <a:cubicBezTo>
                    <a:pt x="82" y="108"/>
                    <a:pt x="83" y="106"/>
                    <a:pt x="80" y="107"/>
                  </a:cubicBezTo>
                  <a:cubicBezTo>
                    <a:pt x="78" y="105"/>
                    <a:pt x="78" y="105"/>
                    <a:pt x="76" y="106"/>
                  </a:cubicBezTo>
                  <a:cubicBezTo>
                    <a:pt x="73" y="104"/>
                    <a:pt x="73" y="106"/>
                    <a:pt x="71" y="108"/>
                  </a:cubicBezTo>
                  <a:cubicBezTo>
                    <a:pt x="70" y="109"/>
                    <a:pt x="68" y="108"/>
                    <a:pt x="68" y="109"/>
                  </a:cubicBezTo>
                  <a:cubicBezTo>
                    <a:pt x="67" y="110"/>
                    <a:pt x="72" y="111"/>
                    <a:pt x="72" y="114"/>
                  </a:cubicBezTo>
                  <a:cubicBezTo>
                    <a:pt x="72" y="116"/>
                    <a:pt x="71" y="116"/>
                    <a:pt x="71" y="117"/>
                  </a:cubicBezTo>
                  <a:cubicBezTo>
                    <a:pt x="69" y="118"/>
                    <a:pt x="70" y="114"/>
                    <a:pt x="69" y="112"/>
                  </a:cubicBezTo>
                  <a:cubicBezTo>
                    <a:pt x="68" y="112"/>
                    <a:pt x="68" y="114"/>
                    <a:pt x="68" y="116"/>
                  </a:cubicBezTo>
                  <a:cubicBezTo>
                    <a:pt x="67" y="117"/>
                    <a:pt x="67" y="118"/>
                    <a:pt x="68" y="120"/>
                  </a:cubicBezTo>
                  <a:cubicBezTo>
                    <a:pt x="66" y="121"/>
                    <a:pt x="64" y="122"/>
                    <a:pt x="63" y="122"/>
                  </a:cubicBezTo>
                  <a:cubicBezTo>
                    <a:pt x="63" y="121"/>
                    <a:pt x="64" y="120"/>
                    <a:pt x="64" y="119"/>
                  </a:cubicBezTo>
                  <a:cubicBezTo>
                    <a:pt x="63" y="118"/>
                    <a:pt x="64" y="118"/>
                    <a:pt x="64" y="116"/>
                  </a:cubicBezTo>
                  <a:cubicBezTo>
                    <a:pt x="64" y="115"/>
                    <a:pt x="61" y="117"/>
                    <a:pt x="60" y="117"/>
                  </a:cubicBezTo>
                  <a:cubicBezTo>
                    <a:pt x="60" y="116"/>
                    <a:pt x="61" y="115"/>
                    <a:pt x="62" y="113"/>
                  </a:cubicBezTo>
                  <a:cubicBezTo>
                    <a:pt x="61" y="112"/>
                    <a:pt x="58" y="114"/>
                    <a:pt x="58" y="116"/>
                  </a:cubicBezTo>
                  <a:cubicBezTo>
                    <a:pt x="59" y="117"/>
                    <a:pt x="60" y="117"/>
                    <a:pt x="60" y="120"/>
                  </a:cubicBezTo>
                  <a:cubicBezTo>
                    <a:pt x="61" y="121"/>
                    <a:pt x="58" y="121"/>
                    <a:pt x="57" y="121"/>
                  </a:cubicBezTo>
                  <a:cubicBezTo>
                    <a:pt x="57" y="120"/>
                    <a:pt x="58" y="119"/>
                    <a:pt x="57" y="118"/>
                  </a:cubicBezTo>
                  <a:cubicBezTo>
                    <a:pt x="57" y="117"/>
                    <a:pt x="54" y="117"/>
                    <a:pt x="54" y="113"/>
                  </a:cubicBezTo>
                  <a:cubicBezTo>
                    <a:pt x="53" y="112"/>
                    <a:pt x="52" y="114"/>
                    <a:pt x="52" y="115"/>
                  </a:cubicBezTo>
                  <a:cubicBezTo>
                    <a:pt x="49" y="115"/>
                    <a:pt x="49" y="118"/>
                    <a:pt x="46" y="116"/>
                  </a:cubicBezTo>
                  <a:cubicBezTo>
                    <a:pt x="44" y="116"/>
                    <a:pt x="44" y="118"/>
                    <a:pt x="42" y="117"/>
                  </a:cubicBezTo>
                  <a:cubicBezTo>
                    <a:pt x="41" y="111"/>
                    <a:pt x="43" y="111"/>
                    <a:pt x="46" y="108"/>
                  </a:cubicBezTo>
                  <a:cubicBezTo>
                    <a:pt x="46" y="106"/>
                    <a:pt x="45" y="104"/>
                    <a:pt x="45" y="103"/>
                  </a:cubicBezTo>
                  <a:cubicBezTo>
                    <a:pt x="45" y="102"/>
                    <a:pt x="46" y="102"/>
                    <a:pt x="46" y="101"/>
                  </a:cubicBezTo>
                  <a:cubicBezTo>
                    <a:pt x="47" y="99"/>
                    <a:pt x="47" y="97"/>
                    <a:pt x="48" y="95"/>
                  </a:cubicBezTo>
                  <a:cubicBezTo>
                    <a:pt x="49" y="94"/>
                    <a:pt x="49" y="92"/>
                    <a:pt x="49" y="90"/>
                  </a:cubicBezTo>
                  <a:cubicBezTo>
                    <a:pt x="51" y="89"/>
                    <a:pt x="51" y="88"/>
                    <a:pt x="49" y="87"/>
                  </a:cubicBezTo>
                  <a:cubicBezTo>
                    <a:pt x="48" y="87"/>
                    <a:pt x="48" y="84"/>
                    <a:pt x="50" y="82"/>
                  </a:cubicBezTo>
                  <a:cubicBezTo>
                    <a:pt x="50" y="81"/>
                    <a:pt x="48" y="81"/>
                    <a:pt x="50" y="78"/>
                  </a:cubicBezTo>
                  <a:cubicBezTo>
                    <a:pt x="50" y="78"/>
                    <a:pt x="49" y="76"/>
                    <a:pt x="50" y="74"/>
                  </a:cubicBezTo>
                  <a:cubicBezTo>
                    <a:pt x="51" y="73"/>
                    <a:pt x="50" y="73"/>
                    <a:pt x="52" y="71"/>
                  </a:cubicBezTo>
                  <a:cubicBezTo>
                    <a:pt x="52" y="70"/>
                    <a:pt x="51" y="67"/>
                    <a:pt x="52" y="66"/>
                  </a:cubicBezTo>
                  <a:cubicBezTo>
                    <a:pt x="53" y="64"/>
                    <a:pt x="52" y="61"/>
                    <a:pt x="52" y="58"/>
                  </a:cubicBezTo>
                  <a:cubicBezTo>
                    <a:pt x="51" y="57"/>
                    <a:pt x="54" y="56"/>
                    <a:pt x="54" y="54"/>
                  </a:cubicBezTo>
                  <a:cubicBezTo>
                    <a:pt x="55" y="52"/>
                    <a:pt x="53" y="49"/>
                    <a:pt x="53" y="46"/>
                  </a:cubicBezTo>
                  <a:cubicBezTo>
                    <a:pt x="53" y="44"/>
                    <a:pt x="54" y="42"/>
                    <a:pt x="56" y="40"/>
                  </a:cubicBezTo>
                  <a:cubicBezTo>
                    <a:pt x="57" y="39"/>
                    <a:pt x="58" y="38"/>
                    <a:pt x="58" y="36"/>
                  </a:cubicBezTo>
                  <a:cubicBezTo>
                    <a:pt x="59" y="35"/>
                    <a:pt x="60" y="34"/>
                    <a:pt x="61" y="34"/>
                  </a:cubicBezTo>
                  <a:cubicBezTo>
                    <a:pt x="66" y="30"/>
                    <a:pt x="67" y="27"/>
                    <a:pt x="69" y="27"/>
                  </a:cubicBezTo>
                  <a:cubicBezTo>
                    <a:pt x="70" y="27"/>
                    <a:pt x="70" y="31"/>
                    <a:pt x="72" y="30"/>
                  </a:cubicBezTo>
                  <a:cubicBezTo>
                    <a:pt x="74" y="29"/>
                    <a:pt x="72" y="27"/>
                    <a:pt x="72" y="26"/>
                  </a:cubicBezTo>
                  <a:cubicBezTo>
                    <a:pt x="72" y="25"/>
                    <a:pt x="73" y="24"/>
                    <a:pt x="75" y="23"/>
                  </a:cubicBezTo>
                  <a:cubicBezTo>
                    <a:pt x="73" y="18"/>
                    <a:pt x="71" y="18"/>
                    <a:pt x="69" y="18"/>
                  </a:cubicBezTo>
                  <a:cubicBezTo>
                    <a:pt x="62" y="17"/>
                    <a:pt x="62" y="20"/>
                    <a:pt x="60" y="19"/>
                  </a:cubicBezTo>
                  <a:cubicBezTo>
                    <a:pt x="57" y="17"/>
                    <a:pt x="60" y="14"/>
                    <a:pt x="60" y="9"/>
                  </a:cubicBezTo>
                  <a:cubicBezTo>
                    <a:pt x="60" y="4"/>
                    <a:pt x="50" y="0"/>
                    <a:pt x="47" y="1"/>
                  </a:cubicBezTo>
                  <a:cubicBezTo>
                    <a:pt x="45" y="3"/>
                    <a:pt x="43" y="6"/>
                    <a:pt x="42" y="6"/>
                  </a:cubicBezTo>
                  <a:cubicBezTo>
                    <a:pt x="43" y="7"/>
                    <a:pt x="44" y="8"/>
                    <a:pt x="43" y="9"/>
                  </a:cubicBezTo>
                  <a:cubicBezTo>
                    <a:pt x="40" y="11"/>
                    <a:pt x="39" y="7"/>
                    <a:pt x="39" y="7"/>
                  </a:cubicBezTo>
                  <a:cubicBezTo>
                    <a:pt x="38" y="8"/>
                    <a:pt x="39" y="9"/>
                    <a:pt x="38" y="9"/>
                  </a:cubicBezTo>
                  <a:cubicBezTo>
                    <a:pt x="37" y="9"/>
                    <a:pt x="36" y="9"/>
                    <a:pt x="35" y="9"/>
                  </a:cubicBezTo>
                  <a:cubicBezTo>
                    <a:pt x="32" y="10"/>
                    <a:pt x="36" y="12"/>
                    <a:pt x="33" y="14"/>
                  </a:cubicBezTo>
                  <a:cubicBezTo>
                    <a:pt x="30" y="15"/>
                    <a:pt x="20" y="12"/>
                    <a:pt x="20" y="15"/>
                  </a:cubicBezTo>
                  <a:cubicBezTo>
                    <a:pt x="20" y="17"/>
                    <a:pt x="22" y="24"/>
                    <a:pt x="22" y="24"/>
                  </a:cubicBezTo>
                  <a:cubicBezTo>
                    <a:pt x="21" y="30"/>
                    <a:pt x="18" y="36"/>
                    <a:pt x="19" y="39"/>
                  </a:cubicBezTo>
                  <a:cubicBezTo>
                    <a:pt x="20" y="41"/>
                    <a:pt x="21" y="41"/>
                    <a:pt x="22" y="42"/>
                  </a:cubicBezTo>
                  <a:cubicBezTo>
                    <a:pt x="23" y="44"/>
                    <a:pt x="22" y="45"/>
                    <a:pt x="23" y="46"/>
                  </a:cubicBezTo>
                  <a:cubicBezTo>
                    <a:pt x="26" y="51"/>
                    <a:pt x="28" y="51"/>
                    <a:pt x="28" y="54"/>
                  </a:cubicBezTo>
                  <a:cubicBezTo>
                    <a:pt x="28" y="55"/>
                    <a:pt x="27" y="55"/>
                    <a:pt x="26" y="54"/>
                  </a:cubicBezTo>
                  <a:cubicBezTo>
                    <a:pt x="22" y="55"/>
                    <a:pt x="25" y="58"/>
                    <a:pt x="22" y="62"/>
                  </a:cubicBezTo>
                  <a:cubicBezTo>
                    <a:pt x="19" y="65"/>
                    <a:pt x="17" y="63"/>
                    <a:pt x="16" y="64"/>
                  </a:cubicBezTo>
                  <a:cubicBezTo>
                    <a:pt x="15" y="66"/>
                    <a:pt x="16" y="67"/>
                    <a:pt x="16" y="69"/>
                  </a:cubicBezTo>
                  <a:cubicBezTo>
                    <a:pt x="14" y="70"/>
                    <a:pt x="13" y="69"/>
                    <a:pt x="11" y="69"/>
                  </a:cubicBezTo>
                  <a:cubicBezTo>
                    <a:pt x="9" y="70"/>
                    <a:pt x="10" y="71"/>
                    <a:pt x="9" y="72"/>
                  </a:cubicBezTo>
                  <a:cubicBezTo>
                    <a:pt x="8" y="72"/>
                    <a:pt x="7" y="71"/>
                    <a:pt x="7" y="71"/>
                  </a:cubicBezTo>
                  <a:cubicBezTo>
                    <a:pt x="6" y="71"/>
                    <a:pt x="6" y="73"/>
                    <a:pt x="5" y="73"/>
                  </a:cubicBezTo>
                  <a:cubicBezTo>
                    <a:pt x="4" y="73"/>
                    <a:pt x="3" y="72"/>
                    <a:pt x="2" y="74"/>
                  </a:cubicBezTo>
                  <a:cubicBezTo>
                    <a:pt x="0" y="77"/>
                    <a:pt x="3" y="76"/>
                    <a:pt x="3" y="78"/>
                  </a:cubicBezTo>
                  <a:cubicBezTo>
                    <a:pt x="3" y="79"/>
                    <a:pt x="1" y="78"/>
                    <a:pt x="1" y="80"/>
                  </a:cubicBezTo>
                  <a:cubicBezTo>
                    <a:pt x="1" y="81"/>
                    <a:pt x="2" y="82"/>
                    <a:pt x="2" y="83"/>
                  </a:cubicBezTo>
                  <a:cubicBezTo>
                    <a:pt x="1" y="84"/>
                    <a:pt x="1" y="85"/>
                    <a:pt x="1" y="86"/>
                  </a:cubicBezTo>
                  <a:cubicBezTo>
                    <a:pt x="1" y="87"/>
                    <a:pt x="3" y="87"/>
                    <a:pt x="3" y="89"/>
                  </a:cubicBezTo>
                  <a:cubicBezTo>
                    <a:pt x="3" y="90"/>
                    <a:pt x="1" y="89"/>
                    <a:pt x="0" y="90"/>
                  </a:cubicBezTo>
                  <a:cubicBezTo>
                    <a:pt x="1" y="92"/>
                    <a:pt x="5" y="92"/>
                    <a:pt x="5" y="94"/>
                  </a:cubicBezTo>
                  <a:cubicBezTo>
                    <a:pt x="5" y="95"/>
                    <a:pt x="3" y="96"/>
                    <a:pt x="3" y="97"/>
                  </a:cubicBezTo>
                  <a:cubicBezTo>
                    <a:pt x="4" y="98"/>
                    <a:pt x="6" y="98"/>
                    <a:pt x="6" y="100"/>
                  </a:cubicBezTo>
                  <a:cubicBezTo>
                    <a:pt x="6" y="102"/>
                    <a:pt x="4" y="102"/>
                    <a:pt x="4" y="104"/>
                  </a:cubicBezTo>
                  <a:cubicBezTo>
                    <a:pt x="4" y="105"/>
                    <a:pt x="8" y="104"/>
                    <a:pt x="9" y="106"/>
                  </a:cubicBezTo>
                  <a:cubicBezTo>
                    <a:pt x="10" y="107"/>
                    <a:pt x="8" y="108"/>
                    <a:pt x="9" y="110"/>
                  </a:cubicBezTo>
                  <a:cubicBezTo>
                    <a:pt x="5" y="113"/>
                    <a:pt x="10" y="115"/>
                    <a:pt x="10" y="117"/>
                  </a:cubicBezTo>
                  <a:cubicBezTo>
                    <a:pt x="10" y="118"/>
                    <a:pt x="10" y="119"/>
                    <a:pt x="9" y="120"/>
                  </a:cubicBezTo>
                  <a:cubicBezTo>
                    <a:pt x="9" y="120"/>
                    <a:pt x="20" y="115"/>
                    <a:pt x="22" y="117"/>
                  </a:cubicBezTo>
                  <a:cubicBezTo>
                    <a:pt x="24" y="117"/>
                    <a:pt x="22" y="118"/>
                    <a:pt x="22" y="119"/>
                  </a:cubicBezTo>
                  <a:cubicBezTo>
                    <a:pt x="22" y="120"/>
                    <a:pt x="23" y="120"/>
                    <a:pt x="23" y="121"/>
                  </a:cubicBezTo>
                  <a:cubicBezTo>
                    <a:pt x="22" y="122"/>
                    <a:pt x="21" y="120"/>
                    <a:pt x="20" y="126"/>
                  </a:cubicBezTo>
                  <a:cubicBezTo>
                    <a:pt x="19" y="127"/>
                    <a:pt x="17" y="128"/>
                    <a:pt x="17" y="129"/>
                  </a:cubicBezTo>
                  <a:cubicBezTo>
                    <a:pt x="17" y="131"/>
                    <a:pt x="17" y="133"/>
                    <a:pt x="17" y="135"/>
                  </a:cubicBezTo>
                  <a:cubicBezTo>
                    <a:pt x="17" y="137"/>
                    <a:pt x="14" y="137"/>
                    <a:pt x="15" y="140"/>
                  </a:cubicBezTo>
                  <a:cubicBezTo>
                    <a:pt x="17" y="143"/>
                    <a:pt x="21" y="139"/>
                    <a:pt x="25" y="141"/>
                  </a:cubicBezTo>
                  <a:cubicBezTo>
                    <a:pt x="27" y="144"/>
                    <a:pt x="24" y="147"/>
                    <a:pt x="28" y="147"/>
                  </a:cubicBezTo>
                  <a:cubicBezTo>
                    <a:pt x="31" y="147"/>
                    <a:pt x="29" y="143"/>
                    <a:pt x="31" y="142"/>
                  </a:cubicBezTo>
                  <a:cubicBezTo>
                    <a:pt x="32" y="142"/>
                    <a:pt x="34" y="142"/>
                    <a:pt x="35" y="141"/>
                  </a:cubicBezTo>
                  <a:cubicBezTo>
                    <a:pt x="36" y="140"/>
                    <a:pt x="35" y="137"/>
                    <a:pt x="37" y="135"/>
                  </a:cubicBezTo>
                  <a:cubicBezTo>
                    <a:pt x="39" y="134"/>
                    <a:pt x="40" y="135"/>
                    <a:pt x="41" y="135"/>
                  </a:cubicBezTo>
                  <a:cubicBezTo>
                    <a:pt x="43" y="133"/>
                    <a:pt x="43" y="131"/>
                    <a:pt x="46" y="131"/>
                  </a:cubicBezTo>
                  <a:cubicBezTo>
                    <a:pt x="49" y="132"/>
                    <a:pt x="49" y="135"/>
                    <a:pt x="49" y="138"/>
                  </a:cubicBezTo>
                  <a:cubicBezTo>
                    <a:pt x="49" y="139"/>
                    <a:pt x="52" y="139"/>
                    <a:pt x="52" y="142"/>
                  </a:cubicBezTo>
                  <a:cubicBezTo>
                    <a:pt x="51" y="146"/>
                    <a:pt x="42" y="145"/>
                    <a:pt x="41" y="146"/>
                  </a:cubicBezTo>
                  <a:cubicBezTo>
                    <a:pt x="41" y="149"/>
                    <a:pt x="45" y="149"/>
                    <a:pt x="45" y="151"/>
                  </a:cubicBezTo>
                  <a:cubicBezTo>
                    <a:pt x="46" y="152"/>
                    <a:pt x="43" y="152"/>
                    <a:pt x="41" y="156"/>
                  </a:cubicBezTo>
                  <a:cubicBezTo>
                    <a:pt x="40" y="158"/>
                    <a:pt x="40" y="159"/>
                    <a:pt x="40" y="161"/>
                  </a:cubicBezTo>
                  <a:cubicBezTo>
                    <a:pt x="39" y="162"/>
                    <a:pt x="35" y="162"/>
                    <a:pt x="35" y="164"/>
                  </a:cubicBezTo>
                  <a:cubicBezTo>
                    <a:pt x="34" y="166"/>
                    <a:pt x="37" y="166"/>
                    <a:pt x="37" y="167"/>
                  </a:cubicBezTo>
                  <a:cubicBezTo>
                    <a:pt x="36" y="171"/>
                    <a:pt x="33" y="171"/>
                    <a:pt x="34" y="176"/>
                  </a:cubicBezTo>
                  <a:cubicBezTo>
                    <a:pt x="37" y="179"/>
                    <a:pt x="40" y="179"/>
                    <a:pt x="45" y="180"/>
                  </a:cubicBezTo>
                  <a:cubicBezTo>
                    <a:pt x="46" y="181"/>
                    <a:pt x="45" y="187"/>
                    <a:pt x="49" y="189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50" y="189"/>
                    <a:pt x="50" y="189"/>
                    <a:pt x="50" y="189"/>
                  </a:cubicBezTo>
                  <a:cubicBezTo>
                    <a:pt x="50" y="189"/>
                    <a:pt x="50" y="189"/>
                    <a:pt x="50" y="189"/>
                  </a:cubicBezTo>
                  <a:cubicBezTo>
                    <a:pt x="50" y="189"/>
                    <a:pt x="50" y="189"/>
                    <a:pt x="51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1" y="189"/>
                    <a:pt x="52" y="189"/>
                  </a:cubicBezTo>
                  <a:cubicBezTo>
                    <a:pt x="54" y="189"/>
                    <a:pt x="53" y="186"/>
                    <a:pt x="54" y="185"/>
                  </a:cubicBezTo>
                  <a:cubicBezTo>
                    <a:pt x="55" y="185"/>
                    <a:pt x="56" y="186"/>
                    <a:pt x="58" y="187"/>
                  </a:cubicBezTo>
                  <a:cubicBezTo>
                    <a:pt x="59" y="187"/>
                    <a:pt x="61" y="184"/>
                    <a:pt x="62" y="185"/>
                  </a:cubicBezTo>
                  <a:cubicBezTo>
                    <a:pt x="64" y="185"/>
                    <a:pt x="67" y="189"/>
                    <a:pt x="70" y="188"/>
                  </a:cubicBezTo>
                  <a:cubicBezTo>
                    <a:pt x="73" y="188"/>
                    <a:pt x="74" y="181"/>
                    <a:pt x="82" y="180"/>
                  </a:cubicBezTo>
                  <a:cubicBezTo>
                    <a:pt x="83" y="180"/>
                    <a:pt x="80" y="185"/>
                    <a:pt x="80" y="185"/>
                  </a:cubicBezTo>
                  <a:close/>
                  <a:moveTo>
                    <a:pt x="51" y="111"/>
                  </a:moveTo>
                  <a:cubicBezTo>
                    <a:pt x="51" y="110"/>
                    <a:pt x="52" y="110"/>
                    <a:pt x="52" y="109"/>
                  </a:cubicBezTo>
                  <a:cubicBezTo>
                    <a:pt x="52" y="109"/>
                    <a:pt x="53" y="109"/>
                    <a:pt x="53" y="109"/>
                  </a:cubicBezTo>
                  <a:cubicBezTo>
                    <a:pt x="53" y="108"/>
                    <a:pt x="53" y="107"/>
                    <a:pt x="53" y="107"/>
                  </a:cubicBezTo>
                  <a:cubicBezTo>
                    <a:pt x="52" y="106"/>
                    <a:pt x="51" y="107"/>
                    <a:pt x="51" y="109"/>
                  </a:cubicBezTo>
                  <a:cubicBezTo>
                    <a:pt x="51" y="110"/>
                    <a:pt x="50" y="110"/>
                    <a:pt x="50" y="110"/>
                  </a:cubicBezTo>
                  <a:cubicBezTo>
                    <a:pt x="50" y="110"/>
                    <a:pt x="50" y="110"/>
                    <a:pt x="51" y="111"/>
                  </a:cubicBezTo>
                  <a:close/>
                  <a:moveTo>
                    <a:pt x="55" y="104"/>
                  </a:moveTo>
                  <a:cubicBezTo>
                    <a:pt x="56" y="104"/>
                    <a:pt x="57" y="105"/>
                    <a:pt x="57" y="104"/>
                  </a:cubicBezTo>
                  <a:cubicBezTo>
                    <a:pt x="58" y="104"/>
                    <a:pt x="58" y="103"/>
                    <a:pt x="59" y="103"/>
                  </a:cubicBezTo>
                  <a:cubicBezTo>
                    <a:pt x="60" y="104"/>
                    <a:pt x="59" y="105"/>
                    <a:pt x="59" y="106"/>
                  </a:cubicBezTo>
                  <a:cubicBezTo>
                    <a:pt x="59" y="107"/>
                    <a:pt x="60" y="109"/>
                    <a:pt x="59" y="109"/>
                  </a:cubicBezTo>
                  <a:cubicBezTo>
                    <a:pt x="57" y="110"/>
                    <a:pt x="57" y="108"/>
                    <a:pt x="57" y="108"/>
                  </a:cubicBezTo>
                  <a:cubicBezTo>
                    <a:pt x="56" y="108"/>
                    <a:pt x="56" y="108"/>
                    <a:pt x="55" y="108"/>
                  </a:cubicBezTo>
                  <a:cubicBezTo>
                    <a:pt x="55" y="108"/>
                    <a:pt x="55" y="108"/>
                    <a:pt x="55" y="107"/>
                  </a:cubicBezTo>
                  <a:cubicBezTo>
                    <a:pt x="55" y="107"/>
                    <a:pt x="55" y="104"/>
                    <a:pt x="55" y="104"/>
                  </a:cubicBezTo>
                  <a:close/>
                  <a:moveTo>
                    <a:pt x="59" y="111"/>
                  </a:moveTo>
                  <a:cubicBezTo>
                    <a:pt x="59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1"/>
                    <a:pt x="59" y="111"/>
                    <a:pt x="59" y="111"/>
                  </a:cubicBezTo>
                  <a:close/>
                  <a:moveTo>
                    <a:pt x="61" y="111"/>
                  </a:moveTo>
                  <a:cubicBezTo>
                    <a:pt x="61" y="111"/>
                    <a:pt x="62" y="111"/>
                    <a:pt x="62" y="111"/>
                  </a:cubicBezTo>
                  <a:cubicBezTo>
                    <a:pt x="62" y="111"/>
                    <a:pt x="61" y="111"/>
                    <a:pt x="61" y="111"/>
                  </a:cubicBezTo>
                  <a:cubicBezTo>
                    <a:pt x="61" y="111"/>
                    <a:pt x="61" y="111"/>
                    <a:pt x="61" y="111"/>
                  </a:cubicBezTo>
                  <a:cubicBezTo>
                    <a:pt x="61" y="111"/>
                    <a:pt x="61" y="111"/>
                    <a:pt x="61" y="111"/>
                  </a:cubicBezTo>
                  <a:close/>
                  <a:moveTo>
                    <a:pt x="60" y="102"/>
                  </a:move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29" name="Freeform 6"/>
            <p:cNvSpPr>
              <a:spLocks/>
            </p:cNvSpPr>
            <p:nvPr/>
          </p:nvSpPr>
          <p:spPr bwMode="auto">
            <a:xfrm>
              <a:off x="6199188" y="5264150"/>
              <a:ext cx="1114425" cy="782638"/>
            </a:xfrm>
            <a:custGeom>
              <a:avLst/>
              <a:gdLst>
                <a:gd name="T0" fmla="*/ 2147483647 w 120"/>
                <a:gd name="T1" fmla="*/ 2147483647 h 84"/>
                <a:gd name="T2" fmla="*/ 2147483647 w 120"/>
                <a:gd name="T3" fmla="*/ 2147483647 h 84"/>
                <a:gd name="T4" fmla="*/ 2147483647 w 120"/>
                <a:gd name="T5" fmla="*/ 2147483647 h 84"/>
                <a:gd name="T6" fmla="*/ 2147483647 w 120"/>
                <a:gd name="T7" fmla="*/ 2147483647 h 84"/>
                <a:gd name="T8" fmla="*/ 2147483647 w 120"/>
                <a:gd name="T9" fmla="*/ 2147483647 h 84"/>
                <a:gd name="T10" fmla="*/ 2147483647 w 120"/>
                <a:gd name="T11" fmla="*/ 2147483647 h 84"/>
                <a:gd name="T12" fmla="*/ 2147483647 w 120"/>
                <a:gd name="T13" fmla="*/ 2147483647 h 84"/>
                <a:gd name="T14" fmla="*/ 2147483647 w 120"/>
                <a:gd name="T15" fmla="*/ 2147483647 h 84"/>
                <a:gd name="T16" fmla="*/ 2147483647 w 120"/>
                <a:gd name="T17" fmla="*/ 2147483647 h 84"/>
                <a:gd name="T18" fmla="*/ 2147483647 w 120"/>
                <a:gd name="T19" fmla="*/ 2147483647 h 84"/>
                <a:gd name="T20" fmla="*/ 2147483647 w 120"/>
                <a:gd name="T21" fmla="*/ 2147483647 h 84"/>
                <a:gd name="T22" fmla="*/ 2147483647 w 120"/>
                <a:gd name="T23" fmla="*/ 2147483647 h 84"/>
                <a:gd name="T24" fmla="*/ 2147483647 w 120"/>
                <a:gd name="T25" fmla="*/ 2147483647 h 84"/>
                <a:gd name="T26" fmla="*/ 2147483647 w 120"/>
                <a:gd name="T27" fmla="*/ 2147483647 h 84"/>
                <a:gd name="T28" fmla="*/ 2147483647 w 120"/>
                <a:gd name="T29" fmla="*/ 2147483647 h 84"/>
                <a:gd name="T30" fmla="*/ 2147483647 w 120"/>
                <a:gd name="T31" fmla="*/ 2147483647 h 84"/>
                <a:gd name="T32" fmla="*/ 2147483647 w 120"/>
                <a:gd name="T33" fmla="*/ 2147483647 h 84"/>
                <a:gd name="T34" fmla="*/ 2147483647 w 120"/>
                <a:gd name="T35" fmla="*/ 2147483647 h 84"/>
                <a:gd name="T36" fmla="*/ 2147483647 w 120"/>
                <a:gd name="T37" fmla="*/ 2147483647 h 84"/>
                <a:gd name="T38" fmla="*/ 2147483647 w 120"/>
                <a:gd name="T39" fmla="*/ 2147483647 h 84"/>
                <a:gd name="T40" fmla="*/ 2147483647 w 120"/>
                <a:gd name="T41" fmla="*/ 2147483647 h 84"/>
                <a:gd name="T42" fmla="*/ 2147483647 w 120"/>
                <a:gd name="T43" fmla="*/ 2147483647 h 84"/>
                <a:gd name="T44" fmla="*/ 2147483647 w 120"/>
                <a:gd name="T45" fmla="*/ 2147483647 h 84"/>
                <a:gd name="T46" fmla="*/ 2147483647 w 120"/>
                <a:gd name="T47" fmla="*/ 2147483647 h 84"/>
                <a:gd name="T48" fmla="*/ 2147483647 w 120"/>
                <a:gd name="T49" fmla="*/ 2147483647 h 84"/>
                <a:gd name="T50" fmla="*/ 2147483647 w 120"/>
                <a:gd name="T51" fmla="*/ 2147483647 h 84"/>
                <a:gd name="T52" fmla="*/ 2147483647 w 120"/>
                <a:gd name="T53" fmla="*/ 2147483647 h 84"/>
                <a:gd name="T54" fmla="*/ 2147483647 w 120"/>
                <a:gd name="T55" fmla="*/ 2147483647 h 84"/>
                <a:gd name="T56" fmla="*/ 2147483647 w 120"/>
                <a:gd name="T57" fmla="*/ 2147483647 h 84"/>
                <a:gd name="T58" fmla="*/ 2147483647 w 120"/>
                <a:gd name="T59" fmla="*/ 2147483647 h 84"/>
                <a:gd name="T60" fmla="*/ 2147483647 w 120"/>
                <a:gd name="T61" fmla="*/ 2147483647 h 84"/>
                <a:gd name="T62" fmla="*/ 2147483647 w 120"/>
                <a:gd name="T63" fmla="*/ 2147483647 h 84"/>
                <a:gd name="T64" fmla="*/ 2147483647 w 120"/>
                <a:gd name="T65" fmla="*/ 2147483647 h 84"/>
                <a:gd name="T66" fmla="*/ 2147483647 w 120"/>
                <a:gd name="T67" fmla="*/ 2147483647 h 84"/>
                <a:gd name="T68" fmla="*/ 2147483647 w 120"/>
                <a:gd name="T69" fmla="*/ 2147483647 h 84"/>
                <a:gd name="T70" fmla="*/ 2147483647 w 120"/>
                <a:gd name="T71" fmla="*/ 2147483647 h 84"/>
                <a:gd name="T72" fmla="*/ 2147483647 w 120"/>
                <a:gd name="T73" fmla="*/ 2147483647 h 84"/>
                <a:gd name="T74" fmla="*/ 2147483647 w 120"/>
                <a:gd name="T75" fmla="*/ 2147483647 h 8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84"/>
                <a:gd name="T116" fmla="*/ 120 w 120"/>
                <a:gd name="T117" fmla="*/ 84 h 8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84">
                  <a:moveTo>
                    <a:pt x="29" y="56"/>
                  </a:moveTo>
                  <a:cubicBezTo>
                    <a:pt x="29" y="56"/>
                    <a:pt x="30" y="56"/>
                    <a:pt x="30" y="56"/>
                  </a:cubicBezTo>
                  <a:cubicBezTo>
                    <a:pt x="31" y="55"/>
                    <a:pt x="33" y="56"/>
                    <a:pt x="35" y="55"/>
                  </a:cubicBezTo>
                  <a:cubicBezTo>
                    <a:pt x="37" y="54"/>
                    <a:pt x="38" y="52"/>
                    <a:pt x="39" y="52"/>
                  </a:cubicBezTo>
                  <a:cubicBezTo>
                    <a:pt x="41" y="51"/>
                    <a:pt x="44" y="53"/>
                    <a:pt x="46" y="53"/>
                  </a:cubicBezTo>
                  <a:cubicBezTo>
                    <a:pt x="48" y="53"/>
                    <a:pt x="50" y="54"/>
                    <a:pt x="50" y="52"/>
                  </a:cubicBezTo>
                  <a:cubicBezTo>
                    <a:pt x="53" y="52"/>
                    <a:pt x="55" y="53"/>
                    <a:pt x="57" y="52"/>
                  </a:cubicBezTo>
                  <a:cubicBezTo>
                    <a:pt x="59" y="54"/>
                    <a:pt x="60" y="55"/>
                    <a:pt x="63" y="57"/>
                  </a:cubicBezTo>
                  <a:cubicBezTo>
                    <a:pt x="64" y="57"/>
                    <a:pt x="64" y="59"/>
                    <a:pt x="65" y="60"/>
                  </a:cubicBezTo>
                  <a:cubicBezTo>
                    <a:pt x="65" y="60"/>
                    <a:pt x="67" y="60"/>
                    <a:pt x="67" y="60"/>
                  </a:cubicBezTo>
                  <a:cubicBezTo>
                    <a:pt x="68" y="62"/>
                    <a:pt x="68" y="62"/>
                    <a:pt x="69" y="64"/>
                  </a:cubicBezTo>
                  <a:cubicBezTo>
                    <a:pt x="70" y="65"/>
                    <a:pt x="72" y="66"/>
                    <a:pt x="72" y="68"/>
                  </a:cubicBezTo>
                  <a:cubicBezTo>
                    <a:pt x="75" y="69"/>
                    <a:pt x="74" y="68"/>
                    <a:pt x="76" y="72"/>
                  </a:cubicBezTo>
                  <a:cubicBezTo>
                    <a:pt x="80" y="75"/>
                    <a:pt x="79" y="74"/>
                    <a:pt x="79" y="77"/>
                  </a:cubicBezTo>
                  <a:cubicBezTo>
                    <a:pt x="80" y="79"/>
                    <a:pt x="82" y="80"/>
                    <a:pt x="84" y="81"/>
                  </a:cubicBezTo>
                  <a:cubicBezTo>
                    <a:pt x="87" y="84"/>
                    <a:pt x="90" y="84"/>
                    <a:pt x="92" y="84"/>
                  </a:cubicBezTo>
                  <a:cubicBezTo>
                    <a:pt x="93" y="84"/>
                    <a:pt x="94" y="83"/>
                    <a:pt x="95" y="82"/>
                  </a:cubicBezTo>
                  <a:cubicBezTo>
                    <a:pt x="97" y="82"/>
                    <a:pt x="98" y="83"/>
                    <a:pt x="99" y="83"/>
                  </a:cubicBezTo>
                  <a:cubicBezTo>
                    <a:pt x="100" y="82"/>
                    <a:pt x="102" y="82"/>
                    <a:pt x="103" y="82"/>
                  </a:cubicBezTo>
                  <a:cubicBezTo>
                    <a:pt x="104" y="82"/>
                    <a:pt x="105" y="83"/>
                    <a:pt x="106" y="84"/>
                  </a:cubicBezTo>
                  <a:cubicBezTo>
                    <a:pt x="109" y="84"/>
                    <a:pt x="112" y="83"/>
                    <a:pt x="113" y="84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3"/>
                    <a:pt x="115" y="81"/>
                    <a:pt x="115" y="79"/>
                  </a:cubicBezTo>
                  <a:cubicBezTo>
                    <a:pt x="115" y="77"/>
                    <a:pt x="116" y="76"/>
                    <a:pt x="116" y="74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3" y="72"/>
                    <a:pt x="114" y="66"/>
                    <a:pt x="113" y="65"/>
                  </a:cubicBezTo>
                  <a:cubicBezTo>
                    <a:pt x="108" y="64"/>
                    <a:pt x="105" y="64"/>
                    <a:pt x="102" y="61"/>
                  </a:cubicBezTo>
                  <a:cubicBezTo>
                    <a:pt x="101" y="56"/>
                    <a:pt x="104" y="56"/>
                    <a:pt x="105" y="52"/>
                  </a:cubicBezTo>
                  <a:cubicBezTo>
                    <a:pt x="105" y="51"/>
                    <a:pt x="102" y="51"/>
                    <a:pt x="103" y="49"/>
                  </a:cubicBezTo>
                  <a:cubicBezTo>
                    <a:pt x="103" y="47"/>
                    <a:pt x="107" y="47"/>
                    <a:pt x="108" y="46"/>
                  </a:cubicBezTo>
                  <a:cubicBezTo>
                    <a:pt x="108" y="44"/>
                    <a:pt x="108" y="43"/>
                    <a:pt x="109" y="41"/>
                  </a:cubicBezTo>
                  <a:cubicBezTo>
                    <a:pt x="111" y="37"/>
                    <a:pt x="114" y="37"/>
                    <a:pt x="113" y="36"/>
                  </a:cubicBezTo>
                  <a:cubicBezTo>
                    <a:pt x="113" y="34"/>
                    <a:pt x="109" y="34"/>
                    <a:pt x="109" y="31"/>
                  </a:cubicBezTo>
                  <a:cubicBezTo>
                    <a:pt x="110" y="30"/>
                    <a:pt x="119" y="31"/>
                    <a:pt x="120" y="27"/>
                  </a:cubicBezTo>
                  <a:cubicBezTo>
                    <a:pt x="120" y="24"/>
                    <a:pt x="117" y="24"/>
                    <a:pt x="117" y="23"/>
                  </a:cubicBezTo>
                  <a:cubicBezTo>
                    <a:pt x="117" y="20"/>
                    <a:pt x="117" y="17"/>
                    <a:pt x="114" y="16"/>
                  </a:cubicBezTo>
                  <a:cubicBezTo>
                    <a:pt x="111" y="16"/>
                    <a:pt x="111" y="18"/>
                    <a:pt x="109" y="20"/>
                  </a:cubicBezTo>
                  <a:cubicBezTo>
                    <a:pt x="108" y="20"/>
                    <a:pt x="107" y="19"/>
                    <a:pt x="105" y="20"/>
                  </a:cubicBezTo>
                  <a:cubicBezTo>
                    <a:pt x="103" y="22"/>
                    <a:pt x="104" y="25"/>
                    <a:pt x="103" y="26"/>
                  </a:cubicBezTo>
                  <a:cubicBezTo>
                    <a:pt x="102" y="27"/>
                    <a:pt x="100" y="27"/>
                    <a:pt x="99" y="27"/>
                  </a:cubicBezTo>
                  <a:cubicBezTo>
                    <a:pt x="97" y="28"/>
                    <a:pt x="99" y="32"/>
                    <a:pt x="96" y="32"/>
                  </a:cubicBezTo>
                  <a:cubicBezTo>
                    <a:pt x="92" y="32"/>
                    <a:pt x="95" y="29"/>
                    <a:pt x="93" y="26"/>
                  </a:cubicBezTo>
                  <a:cubicBezTo>
                    <a:pt x="89" y="24"/>
                    <a:pt x="85" y="28"/>
                    <a:pt x="83" y="25"/>
                  </a:cubicBezTo>
                  <a:cubicBezTo>
                    <a:pt x="82" y="22"/>
                    <a:pt x="85" y="22"/>
                    <a:pt x="85" y="20"/>
                  </a:cubicBezTo>
                  <a:cubicBezTo>
                    <a:pt x="85" y="18"/>
                    <a:pt x="85" y="16"/>
                    <a:pt x="85" y="14"/>
                  </a:cubicBezTo>
                  <a:cubicBezTo>
                    <a:pt x="85" y="13"/>
                    <a:pt x="87" y="12"/>
                    <a:pt x="88" y="11"/>
                  </a:cubicBezTo>
                  <a:cubicBezTo>
                    <a:pt x="89" y="5"/>
                    <a:pt x="90" y="7"/>
                    <a:pt x="91" y="6"/>
                  </a:cubicBezTo>
                  <a:cubicBezTo>
                    <a:pt x="91" y="5"/>
                    <a:pt x="90" y="5"/>
                    <a:pt x="90" y="4"/>
                  </a:cubicBezTo>
                  <a:cubicBezTo>
                    <a:pt x="90" y="3"/>
                    <a:pt x="92" y="2"/>
                    <a:pt x="90" y="2"/>
                  </a:cubicBezTo>
                  <a:cubicBezTo>
                    <a:pt x="88" y="0"/>
                    <a:pt x="78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3" y="7"/>
                    <a:pt x="67" y="10"/>
                    <a:pt x="67" y="10"/>
                  </a:cubicBezTo>
                  <a:cubicBezTo>
                    <a:pt x="67" y="12"/>
                    <a:pt x="68" y="13"/>
                    <a:pt x="68" y="14"/>
                  </a:cubicBezTo>
                  <a:cubicBezTo>
                    <a:pt x="66" y="15"/>
                    <a:pt x="64" y="14"/>
                    <a:pt x="61" y="14"/>
                  </a:cubicBezTo>
                  <a:cubicBezTo>
                    <a:pt x="59" y="14"/>
                    <a:pt x="58" y="16"/>
                    <a:pt x="56" y="16"/>
                  </a:cubicBezTo>
                  <a:cubicBezTo>
                    <a:pt x="50" y="15"/>
                    <a:pt x="51" y="19"/>
                    <a:pt x="48" y="20"/>
                  </a:cubicBezTo>
                  <a:cubicBezTo>
                    <a:pt x="46" y="20"/>
                    <a:pt x="44" y="18"/>
                    <a:pt x="42" y="19"/>
                  </a:cubicBezTo>
                  <a:cubicBezTo>
                    <a:pt x="40" y="19"/>
                    <a:pt x="38" y="21"/>
                    <a:pt x="35" y="21"/>
                  </a:cubicBezTo>
                  <a:cubicBezTo>
                    <a:pt x="33" y="21"/>
                    <a:pt x="32" y="17"/>
                    <a:pt x="26" y="17"/>
                  </a:cubicBezTo>
                  <a:cubicBezTo>
                    <a:pt x="24" y="17"/>
                    <a:pt x="20" y="18"/>
                    <a:pt x="19" y="18"/>
                  </a:cubicBezTo>
                  <a:cubicBezTo>
                    <a:pt x="18" y="17"/>
                    <a:pt x="17" y="15"/>
                    <a:pt x="15" y="15"/>
                  </a:cubicBezTo>
                  <a:cubicBezTo>
                    <a:pt x="12" y="17"/>
                    <a:pt x="11" y="13"/>
                    <a:pt x="10" y="14"/>
                  </a:cubicBezTo>
                  <a:cubicBezTo>
                    <a:pt x="7" y="16"/>
                    <a:pt x="5" y="16"/>
                    <a:pt x="2" y="17"/>
                  </a:cubicBezTo>
                  <a:cubicBezTo>
                    <a:pt x="1" y="19"/>
                    <a:pt x="0" y="20"/>
                    <a:pt x="0" y="21"/>
                  </a:cubicBezTo>
                  <a:cubicBezTo>
                    <a:pt x="1" y="23"/>
                    <a:pt x="5" y="21"/>
                    <a:pt x="6" y="24"/>
                  </a:cubicBezTo>
                  <a:cubicBezTo>
                    <a:pt x="7" y="25"/>
                    <a:pt x="4" y="26"/>
                    <a:pt x="6" y="28"/>
                  </a:cubicBezTo>
                  <a:cubicBezTo>
                    <a:pt x="8" y="30"/>
                    <a:pt x="10" y="24"/>
                    <a:pt x="13" y="26"/>
                  </a:cubicBezTo>
                  <a:cubicBezTo>
                    <a:pt x="15" y="27"/>
                    <a:pt x="13" y="32"/>
                    <a:pt x="16" y="32"/>
                  </a:cubicBezTo>
                  <a:cubicBezTo>
                    <a:pt x="17" y="32"/>
                    <a:pt x="17" y="29"/>
                    <a:pt x="18" y="29"/>
                  </a:cubicBezTo>
                  <a:cubicBezTo>
                    <a:pt x="20" y="30"/>
                    <a:pt x="21" y="33"/>
                    <a:pt x="21" y="35"/>
                  </a:cubicBezTo>
                  <a:cubicBezTo>
                    <a:pt x="20" y="37"/>
                    <a:pt x="19" y="39"/>
                    <a:pt x="19" y="40"/>
                  </a:cubicBezTo>
                  <a:cubicBezTo>
                    <a:pt x="20" y="41"/>
                    <a:pt x="23" y="38"/>
                    <a:pt x="25" y="42"/>
                  </a:cubicBezTo>
                  <a:cubicBezTo>
                    <a:pt x="25" y="45"/>
                    <a:pt x="21" y="46"/>
                    <a:pt x="23" y="49"/>
                  </a:cubicBezTo>
                  <a:cubicBezTo>
                    <a:pt x="23" y="51"/>
                    <a:pt x="26" y="50"/>
                    <a:pt x="27" y="51"/>
                  </a:cubicBezTo>
                  <a:lnTo>
                    <a:pt x="29" y="56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0" name="Freeform 7"/>
            <p:cNvSpPr>
              <a:spLocks/>
            </p:cNvSpPr>
            <p:nvPr/>
          </p:nvSpPr>
          <p:spPr bwMode="auto">
            <a:xfrm>
              <a:off x="5207000" y="3035300"/>
              <a:ext cx="2179638" cy="2424113"/>
            </a:xfrm>
            <a:custGeom>
              <a:avLst/>
              <a:gdLst>
                <a:gd name="T0" fmla="*/ 2147483647 w 235"/>
                <a:gd name="T1" fmla="*/ 2147483647 h 260"/>
                <a:gd name="T2" fmla="*/ 2147483647 w 235"/>
                <a:gd name="T3" fmla="*/ 2147483647 h 260"/>
                <a:gd name="T4" fmla="*/ 2147483647 w 235"/>
                <a:gd name="T5" fmla="*/ 2147483647 h 260"/>
                <a:gd name="T6" fmla="*/ 2147483647 w 235"/>
                <a:gd name="T7" fmla="*/ 2147483647 h 260"/>
                <a:gd name="T8" fmla="*/ 2147483647 w 235"/>
                <a:gd name="T9" fmla="*/ 2147483647 h 260"/>
                <a:gd name="T10" fmla="*/ 2147483647 w 235"/>
                <a:gd name="T11" fmla="*/ 2147483647 h 260"/>
                <a:gd name="T12" fmla="*/ 2147483647 w 235"/>
                <a:gd name="T13" fmla="*/ 2147483647 h 260"/>
                <a:gd name="T14" fmla="*/ 2147483647 w 235"/>
                <a:gd name="T15" fmla="*/ 2147483647 h 260"/>
                <a:gd name="T16" fmla="*/ 2147483647 w 235"/>
                <a:gd name="T17" fmla="*/ 2147483647 h 260"/>
                <a:gd name="T18" fmla="*/ 2147483647 w 235"/>
                <a:gd name="T19" fmla="*/ 2147483647 h 260"/>
                <a:gd name="T20" fmla="*/ 2147483647 w 235"/>
                <a:gd name="T21" fmla="*/ 2147483647 h 260"/>
                <a:gd name="T22" fmla="*/ 2147483647 w 235"/>
                <a:gd name="T23" fmla="*/ 2147483647 h 260"/>
                <a:gd name="T24" fmla="*/ 2147483647 w 235"/>
                <a:gd name="T25" fmla="*/ 2147483647 h 260"/>
                <a:gd name="T26" fmla="*/ 2147483647 w 235"/>
                <a:gd name="T27" fmla="*/ 2147483647 h 260"/>
                <a:gd name="T28" fmla="*/ 2147483647 w 235"/>
                <a:gd name="T29" fmla="*/ 2147483647 h 260"/>
                <a:gd name="T30" fmla="*/ 2147483647 w 235"/>
                <a:gd name="T31" fmla="*/ 2147483647 h 260"/>
                <a:gd name="T32" fmla="*/ 2147483647 w 235"/>
                <a:gd name="T33" fmla="*/ 2147483647 h 260"/>
                <a:gd name="T34" fmla="*/ 2147483647 w 235"/>
                <a:gd name="T35" fmla="*/ 2147483647 h 260"/>
                <a:gd name="T36" fmla="*/ 2147483647 w 235"/>
                <a:gd name="T37" fmla="*/ 2147483647 h 260"/>
                <a:gd name="T38" fmla="*/ 2147483647 w 235"/>
                <a:gd name="T39" fmla="*/ 2147483647 h 260"/>
                <a:gd name="T40" fmla="*/ 2147483647 w 235"/>
                <a:gd name="T41" fmla="*/ 2147483647 h 260"/>
                <a:gd name="T42" fmla="*/ 2147483647 w 235"/>
                <a:gd name="T43" fmla="*/ 2147483647 h 260"/>
                <a:gd name="T44" fmla="*/ 2147483647 w 235"/>
                <a:gd name="T45" fmla="*/ 2147483647 h 260"/>
                <a:gd name="T46" fmla="*/ 2147483647 w 235"/>
                <a:gd name="T47" fmla="*/ 2147483647 h 260"/>
                <a:gd name="T48" fmla="*/ 2147483647 w 235"/>
                <a:gd name="T49" fmla="*/ 2147483647 h 260"/>
                <a:gd name="T50" fmla="*/ 2147483647 w 235"/>
                <a:gd name="T51" fmla="*/ 2147483647 h 260"/>
                <a:gd name="T52" fmla="*/ 2147483647 w 235"/>
                <a:gd name="T53" fmla="*/ 2147483647 h 260"/>
                <a:gd name="T54" fmla="*/ 2147483647 w 235"/>
                <a:gd name="T55" fmla="*/ 2147483647 h 260"/>
                <a:gd name="T56" fmla="*/ 2147483647 w 235"/>
                <a:gd name="T57" fmla="*/ 2147483647 h 260"/>
                <a:gd name="T58" fmla="*/ 2147483647 w 235"/>
                <a:gd name="T59" fmla="*/ 2147483647 h 260"/>
                <a:gd name="T60" fmla="*/ 2147483647 w 235"/>
                <a:gd name="T61" fmla="*/ 2147483647 h 260"/>
                <a:gd name="T62" fmla="*/ 2147483647 w 235"/>
                <a:gd name="T63" fmla="*/ 2147483647 h 260"/>
                <a:gd name="T64" fmla="*/ 2147483647 w 235"/>
                <a:gd name="T65" fmla="*/ 2147483647 h 260"/>
                <a:gd name="T66" fmla="*/ 2147483647 w 235"/>
                <a:gd name="T67" fmla="*/ 2147483647 h 260"/>
                <a:gd name="T68" fmla="*/ 2147483647 w 235"/>
                <a:gd name="T69" fmla="*/ 2147483647 h 260"/>
                <a:gd name="T70" fmla="*/ 2147483647 w 235"/>
                <a:gd name="T71" fmla="*/ 2147483647 h 260"/>
                <a:gd name="T72" fmla="*/ 2147483647 w 235"/>
                <a:gd name="T73" fmla="*/ 2147483647 h 260"/>
                <a:gd name="T74" fmla="*/ 2147483647 w 235"/>
                <a:gd name="T75" fmla="*/ 2147483647 h 260"/>
                <a:gd name="T76" fmla="*/ 2147483647 w 235"/>
                <a:gd name="T77" fmla="*/ 2147483647 h 260"/>
                <a:gd name="T78" fmla="*/ 2147483647 w 235"/>
                <a:gd name="T79" fmla="*/ 2147483647 h 260"/>
                <a:gd name="T80" fmla="*/ 2147483647 w 235"/>
                <a:gd name="T81" fmla="*/ 2147483647 h 260"/>
                <a:gd name="T82" fmla="*/ 2147483647 w 235"/>
                <a:gd name="T83" fmla="*/ 2147483647 h 260"/>
                <a:gd name="T84" fmla="*/ 2147483647 w 235"/>
                <a:gd name="T85" fmla="*/ 2147483647 h 260"/>
                <a:gd name="T86" fmla="*/ 2147483647 w 235"/>
                <a:gd name="T87" fmla="*/ 2147483647 h 260"/>
                <a:gd name="T88" fmla="*/ 2147483647 w 235"/>
                <a:gd name="T89" fmla="*/ 2147483647 h 260"/>
                <a:gd name="T90" fmla="*/ 2147483647 w 235"/>
                <a:gd name="T91" fmla="*/ 2147483647 h 260"/>
                <a:gd name="T92" fmla="*/ 2147483647 w 235"/>
                <a:gd name="T93" fmla="*/ 2147483647 h 260"/>
                <a:gd name="T94" fmla="*/ 2147483647 w 235"/>
                <a:gd name="T95" fmla="*/ 2147483647 h 260"/>
                <a:gd name="T96" fmla="*/ 2147483647 w 235"/>
                <a:gd name="T97" fmla="*/ 2147483647 h 260"/>
                <a:gd name="T98" fmla="*/ 2147483647 w 235"/>
                <a:gd name="T99" fmla="*/ 2147483647 h 260"/>
                <a:gd name="T100" fmla="*/ 2147483647 w 235"/>
                <a:gd name="T101" fmla="*/ 2147483647 h 260"/>
                <a:gd name="T102" fmla="*/ 2147483647 w 235"/>
                <a:gd name="T103" fmla="*/ 2147483647 h 260"/>
                <a:gd name="T104" fmla="*/ 2147483647 w 235"/>
                <a:gd name="T105" fmla="*/ 2147483647 h 260"/>
                <a:gd name="T106" fmla="*/ 2147483647 w 235"/>
                <a:gd name="T107" fmla="*/ 2147483647 h 260"/>
                <a:gd name="T108" fmla="*/ 2147483647 w 235"/>
                <a:gd name="T109" fmla="*/ 2147483647 h 260"/>
                <a:gd name="T110" fmla="*/ 2147483647 w 235"/>
                <a:gd name="T111" fmla="*/ 0 h 2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5"/>
                <a:gd name="T169" fmla="*/ 0 h 260"/>
                <a:gd name="T170" fmla="*/ 235 w 235"/>
                <a:gd name="T171" fmla="*/ 260 h 26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5" h="260">
                  <a:moveTo>
                    <a:pt x="213" y="0"/>
                  </a:moveTo>
                  <a:cubicBezTo>
                    <a:pt x="217" y="2"/>
                    <a:pt x="220" y="4"/>
                    <a:pt x="223" y="6"/>
                  </a:cubicBezTo>
                  <a:cubicBezTo>
                    <a:pt x="226" y="7"/>
                    <a:pt x="225" y="8"/>
                    <a:pt x="224" y="10"/>
                  </a:cubicBezTo>
                  <a:cubicBezTo>
                    <a:pt x="222" y="19"/>
                    <a:pt x="220" y="18"/>
                    <a:pt x="218" y="22"/>
                  </a:cubicBezTo>
                  <a:cubicBezTo>
                    <a:pt x="217" y="24"/>
                    <a:pt x="216" y="26"/>
                    <a:pt x="216" y="27"/>
                  </a:cubicBezTo>
                  <a:cubicBezTo>
                    <a:pt x="217" y="28"/>
                    <a:pt x="218" y="27"/>
                    <a:pt x="219" y="27"/>
                  </a:cubicBezTo>
                  <a:cubicBezTo>
                    <a:pt x="219" y="28"/>
                    <a:pt x="218" y="30"/>
                    <a:pt x="218" y="30"/>
                  </a:cubicBezTo>
                  <a:cubicBezTo>
                    <a:pt x="223" y="34"/>
                    <a:pt x="226" y="32"/>
                    <a:pt x="229" y="33"/>
                  </a:cubicBezTo>
                  <a:cubicBezTo>
                    <a:pt x="231" y="33"/>
                    <a:pt x="231" y="38"/>
                    <a:pt x="234" y="38"/>
                  </a:cubicBezTo>
                  <a:cubicBezTo>
                    <a:pt x="234" y="38"/>
                    <a:pt x="234" y="38"/>
                    <a:pt x="234" y="38"/>
                  </a:cubicBezTo>
                  <a:cubicBezTo>
                    <a:pt x="235" y="39"/>
                    <a:pt x="235" y="40"/>
                    <a:pt x="235" y="41"/>
                  </a:cubicBezTo>
                  <a:cubicBezTo>
                    <a:pt x="232" y="43"/>
                    <a:pt x="234" y="45"/>
                    <a:pt x="233" y="47"/>
                  </a:cubicBezTo>
                  <a:cubicBezTo>
                    <a:pt x="232" y="48"/>
                    <a:pt x="231" y="46"/>
                    <a:pt x="230" y="47"/>
                  </a:cubicBezTo>
                  <a:cubicBezTo>
                    <a:pt x="229" y="47"/>
                    <a:pt x="230" y="49"/>
                    <a:pt x="229" y="50"/>
                  </a:cubicBezTo>
                  <a:cubicBezTo>
                    <a:pt x="228" y="51"/>
                    <a:pt x="225" y="51"/>
                    <a:pt x="224" y="53"/>
                  </a:cubicBezTo>
                  <a:cubicBezTo>
                    <a:pt x="224" y="55"/>
                    <a:pt x="222" y="56"/>
                    <a:pt x="222" y="57"/>
                  </a:cubicBezTo>
                  <a:cubicBezTo>
                    <a:pt x="222" y="59"/>
                    <a:pt x="225" y="59"/>
                    <a:pt x="225" y="60"/>
                  </a:cubicBezTo>
                  <a:cubicBezTo>
                    <a:pt x="224" y="62"/>
                    <a:pt x="221" y="60"/>
                    <a:pt x="221" y="62"/>
                  </a:cubicBezTo>
                  <a:cubicBezTo>
                    <a:pt x="221" y="66"/>
                    <a:pt x="225" y="62"/>
                    <a:pt x="226" y="65"/>
                  </a:cubicBezTo>
                  <a:cubicBezTo>
                    <a:pt x="226" y="68"/>
                    <a:pt x="222" y="69"/>
                    <a:pt x="224" y="72"/>
                  </a:cubicBezTo>
                  <a:cubicBezTo>
                    <a:pt x="226" y="75"/>
                    <a:pt x="229" y="76"/>
                    <a:pt x="229" y="79"/>
                  </a:cubicBezTo>
                  <a:cubicBezTo>
                    <a:pt x="229" y="81"/>
                    <a:pt x="228" y="80"/>
                    <a:pt x="227" y="84"/>
                  </a:cubicBezTo>
                  <a:cubicBezTo>
                    <a:pt x="226" y="86"/>
                    <a:pt x="224" y="85"/>
                    <a:pt x="224" y="88"/>
                  </a:cubicBezTo>
                  <a:cubicBezTo>
                    <a:pt x="222" y="89"/>
                    <a:pt x="221" y="87"/>
                    <a:pt x="219" y="88"/>
                  </a:cubicBezTo>
                  <a:cubicBezTo>
                    <a:pt x="218" y="89"/>
                    <a:pt x="218" y="91"/>
                    <a:pt x="218" y="92"/>
                  </a:cubicBezTo>
                  <a:cubicBezTo>
                    <a:pt x="216" y="92"/>
                    <a:pt x="214" y="91"/>
                    <a:pt x="213" y="93"/>
                  </a:cubicBezTo>
                  <a:cubicBezTo>
                    <a:pt x="212" y="97"/>
                    <a:pt x="216" y="94"/>
                    <a:pt x="216" y="99"/>
                  </a:cubicBezTo>
                  <a:cubicBezTo>
                    <a:pt x="214" y="101"/>
                    <a:pt x="213" y="98"/>
                    <a:pt x="212" y="99"/>
                  </a:cubicBezTo>
                  <a:cubicBezTo>
                    <a:pt x="212" y="100"/>
                    <a:pt x="212" y="100"/>
                    <a:pt x="211" y="101"/>
                  </a:cubicBezTo>
                  <a:cubicBezTo>
                    <a:pt x="210" y="102"/>
                    <a:pt x="208" y="100"/>
                    <a:pt x="207" y="103"/>
                  </a:cubicBezTo>
                  <a:cubicBezTo>
                    <a:pt x="209" y="106"/>
                    <a:pt x="207" y="108"/>
                    <a:pt x="209" y="109"/>
                  </a:cubicBezTo>
                  <a:cubicBezTo>
                    <a:pt x="209" y="110"/>
                    <a:pt x="210" y="110"/>
                    <a:pt x="211" y="111"/>
                  </a:cubicBezTo>
                  <a:cubicBezTo>
                    <a:pt x="211" y="113"/>
                    <a:pt x="210" y="114"/>
                    <a:pt x="210" y="115"/>
                  </a:cubicBezTo>
                  <a:cubicBezTo>
                    <a:pt x="211" y="117"/>
                    <a:pt x="216" y="123"/>
                    <a:pt x="217" y="124"/>
                  </a:cubicBezTo>
                  <a:cubicBezTo>
                    <a:pt x="218" y="126"/>
                    <a:pt x="215" y="129"/>
                    <a:pt x="217" y="130"/>
                  </a:cubicBezTo>
                  <a:cubicBezTo>
                    <a:pt x="217" y="130"/>
                    <a:pt x="217" y="130"/>
                    <a:pt x="217" y="130"/>
                  </a:cubicBezTo>
                  <a:cubicBezTo>
                    <a:pt x="218" y="131"/>
                    <a:pt x="219" y="132"/>
                    <a:pt x="218" y="133"/>
                  </a:cubicBezTo>
                  <a:cubicBezTo>
                    <a:pt x="215" y="135"/>
                    <a:pt x="214" y="131"/>
                    <a:pt x="214" y="131"/>
                  </a:cubicBezTo>
                  <a:cubicBezTo>
                    <a:pt x="213" y="132"/>
                    <a:pt x="214" y="133"/>
                    <a:pt x="213" y="133"/>
                  </a:cubicBezTo>
                  <a:cubicBezTo>
                    <a:pt x="212" y="133"/>
                    <a:pt x="211" y="133"/>
                    <a:pt x="210" y="133"/>
                  </a:cubicBezTo>
                  <a:cubicBezTo>
                    <a:pt x="207" y="134"/>
                    <a:pt x="211" y="136"/>
                    <a:pt x="208" y="138"/>
                  </a:cubicBezTo>
                  <a:cubicBezTo>
                    <a:pt x="205" y="139"/>
                    <a:pt x="195" y="136"/>
                    <a:pt x="195" y="139"/>
                  </a:cubicBezTo>
                  <a:cubicBezTo>
                    <a:pt x="195" y="141"/>
                    <a:pt x="197" y="148"/>
                    <a:pt x="197" y="148"/>
                  </a:cubicBezTo>
                  <a:cubicBezTo>
                    <a:pt x="196" y="154"/>
                    <a:pt x="193" y="160"/>
                    <a:pt x="194" y="163"/>
                  </a:cubicBezTo>
                  <a:cubicBezTo>
                    <a:pt x="195" y="165"/>
                    <a:pt x="196" y="165"/>
                    <a:pt x="197" y="166"/>
                  </a:cubicBezTo>
                  <a:cubicBezTo>
                    <a:pt x="198" y="168"/>
                    <a:pt x="197" y="169"/>
                    <a:pt x="198" y="170"/>
                  </a:cubicBezTo>
                  <a:cubicBezTo>
                    <a:pt x="201" y="175"/>
                    <a:pt x="203" y="175"/>
                    <a:pt x="203" y="178"/>
                  </a:cubicBezTo>
                  <a:cubicBezTo>
                    <a:pt x="203" y="179"/>
                    <a:pt x="202" y="179"/>
                    <a:pt x="201" y="178"/>
                  </a:cubicBezTo>
                  <a:cubicBezTo>
                    <a:pt x="197" y="179"/>
                    <a:pt x="200" y="182"/>
                    <a:pt x="197" y="186"/>
                  </a:cubicBezTo>
                  <a:cubicBezTo>
                    <a:pt x="194" y="189"/>
                    <a:pt x="192" y="187"/>
                    <a:pt x="191" y="188"/>
                  </a:cubicBezTo>
                  <a:cubicBezTo>
                    <a:pt x="190" y="190"/>
                    <a:pt x="191" y="191"/>
                    <a:pt x="191" y="193"/>
                  </a:cubicBezTo>
                  <a:cubicBezTo>
                    <a:pt x="189" y="194"/>
                    <a:pt x="188" y="193"/>
                    <a:pt x="186" y="193"/>
                  </a:cubicBezTo>
                  <a:cubicBezTo>
                    <a:pt x="184" y="194"/>
                    <a:pt x="185" y="195"/>
                    <a:pt x="184" y="196"/>
                  </a:cubicBezTo>
                  <a:cubicBezTo>
                    <a:pt x="183" y="196"/>
                    <a:pt x="182" y="195"/>
                    <a:pt x="182" y="195"/>
                  </a:cubicBezTo>
                  <a:cubicBezTo>
                    <a:pt x="181" y="195"/>
                    <a:pt x="181" y="197"/>
                    <a:pt x="180" y="197"/>
                  </a:cubicBezTo>
                  <a:cubicBezTo>
                    <a:pt x="179" y="197"/>
                    <a:pt x="178" y="196"/>
                    <a:pt x="177" y="198"/>
                  </a:cubicBezTo>
                  <a:cubicBezTo>
                    <a:pt x="175" y="201"/>
                    <a:pt x="178" y="200"/>
                    <a:pt x="178" y="202"/>
                  </a:cubicBezTo>
                  <a:cubicBezTo>
                    <a:pt x="178" y="203"/>
                    <a:pt x="176" y="202"/>
                    <a:pt x="176" y="204"/>
                  </a:cubicBezTo>
                  <a:cubicBezTo>
                    <a:pt x="176" y="205"/>
                    <a:pt x="177" y="206"/>
                    <a:pt x="177" y="207"/>
                  </a:cubicBezTo>
                  <a:cubicBezTo>
                    <a:pt x="176" y="208"/>
                    <a:pt x="176" y="209"/>
                    <a:pt x="176" y="210"/>
                  </a:cubicBezTo>
                  <a:cubicBezTo>
                    <a:pt x="176" y="211"/>
                    <a:pt x="178" y="211"/>
                    <a:pt x="178" y="213"/>
                  </a:cubicBezTo>
                  <a:cubicBezTo>
                    <a:pt x="178" y="214"/>
                    <a:pt x="176" y="213"/>
                    <a:pt x="175" y="214"/>
                  </a:cubicBezTo>
                  <a:cubicBezTo>
                    <a:pt x="176" y="216"/>
                    <a:pt x="180" y="216"/>
                    <a:pt x="180" y="218"/>
                  </a:cubicBezTo>
                  <a:cubicBezTo>
                    <a:pt x="180" y="219"/>
                    <a:pt x="178" y="220"/>
                    <a:pt x="178" y="221"/>
                  </a:cubicBezTo>
                  <a:cubicBezTo>
                    <a:pt x="179" y="222"/>
                    <a:pt x="181" y="222"/>
                    <a:pt x="181" y="224"/>
                  </a:cubicBezTo>
                  <a:cubicBezTo>
                    <a:pt x="181" y="226"/>
                    <a:pt x="179" y="226"/>
                    <a:pt x="179" y="228"/>
                  </a:cubicBezTo>
                  <a:cubicBezTo>
                    <a:pt x="179" y="229"/>
                    <a:pt x="183" y="228"/>
                    <a:pt x="184" y="230"/>
                  </a:cubicBezTo>
                  <a:cubicBezTo>
                    <a:pt x="185" y="231"/>
                    <a:pt x="183" y="232"/>
                    <a:pt x="184" y="234"/>
                  </a:cubicBezTo>
                  <a:cubicBezTo>
                    <a:pt x="180" y="237"/>
                    <a:pt x="185" y="239"/>
                    <a:pt x="185" y="241"/>
                  </a:cubicBezTo>
                  <a:cubicBezTo>
                    <a:pt x="185" y="242"/>
                    <a:pt x="185" y="243"/>
                    <a:pt x="184" y="244"/>
                  </a:cubicBezTo>
                  <a:cubicBezTo>
                    <a:pt x="180" y="246"/>
                    <a:pt x="174" y="249"/>
                    <a:pt x="174" y="249"/>
                  </a:cubicBezTo>
                  <a:cubicBezTo>
                    <a:pt x="174" y="251"/>
                    <a:pt x="175" y="252"/>
                    <a:pt x="175" y="253"/>
                  </a:cubicBezTo>
                  <a:cubicBezTo>
                    <a:pt x="173" y="254"/>
                    <a:pt x="171" y="253"/>
                    <a:pt x="168" y="253"/>
                  </a:cubicBezTo>
                  <a:cubicBezTo>
                    <a:pt x="166" y="253"/>
                    <a:pt x="165" y="255"/>
                    <a:pt x="163" y="255"/>
                  </a:cubicBezTo>
                  <a:cubicBezTo>
                    <a:pt x="157" y="254"/>
                    <a:pt x="158" y="258"/>
                    <a:pt x="155" y="259"/>
                  </a:cubicBezTo>
                  <a:cubicBezTo>
                    <a:pt x="153" y="259"/>
                    <a:pt x="151" y="257"/>
                    <a:pt x="149" y="258"/>
                  </a:cubicBezTo>
                  <a:cubicBezTo>
                    <a:pt x="147" y="258"/>
                    <a:pt x="145" y="260"/>
                    <a:pt x="142" y="260"/>
                  </a:cubicBezTo>
                  <a:cubicBezTo>
                    <a:pt x="140" y="260"/>
                    <a:pt x="139" y="256"/>
                    <a:pt x="133" y="256"/>
                  </a:cubicBezTo>
                  <a:cubicBezTo>
                    <a:pt x="131" y="256"/>
                    <a:pt x="127" y="257"/>
                    <a:pt x="126" y="257"/>
                  </a:cubicBezTo>
                  <a:cubicBezTo>
                    <a:pt x="125" y="256"/>
                    <a:pt x="124" y="254"/>
                    <a:pt x="122" y="254"/>
                  </a:cubicBezTo>
                  <a:cubicBezTo>
                    <a:pt x="119" y="256"/>
                    <a:pt x="118" y="252"/>
                    <a:pt x="117" y="253"/>
                  </a:cubicBezTo>
                  <a:cubicBezTo>
                    <a:pt x="113" y="255"/>
                    <a:pt x="112" y="255"/>
                    <a:pt x="108" y="256"/>
                  </a:cubicBezTo>
                  <a:cubicBezTo>
                    <a:pt x="102" y="256"/>
                    <a:pt x="105" y="251"/>
                    <a:pt x="103" y="250"/>
                  </a:cubicBezTo>
                  <a:cubicBezTo>
                    <a:pt x="102" y="249"/>
                    <a:pt x="101" y="251"/>
                    <a:pt x="99" y="249"/>
                  </a:cubicBezTo>
                  <a:cubicBezTo>
                    <a:pt x="98" y="248"/>
                    <a:pt x="100" y="246"/>
                    <a:pt x="99" y="245"/>
                  </a:cubicBezTo>
                  <a:cubicBezTo>
                    <a:pt x="98" y="243"/>
                    <a:pt x="97" y="243"/>
                    <a:pt x="96" y="243"/>
                  </a:cubicBezTo>
                  <a:cubicBezTo>
                    <a:pt x="98" y="239"/>
                    <a:pt x="94" y="240"/>
                    <a:pt x="94" y="238"/>
                  </a:cubicBezTo>
                  <a:cubicBezTo>
                    <a:pt x="94" y="232"/>
                    <a:pt x="92" y="235"/>
                    <a:pt x="91" y="233"/>
                  </a:cubicBezTo>
                  <a:cubicBezTo>
                    <a:pt x="92" y="229"/>
                    <a:pt x="90" y="228"/>
                    <a:pt x="88" y="228"/>
                  </a:cubicBezTo>
                  <a:cubicBezTo>
                    <a:pt x="87" y="229"/>
                    <a:pt x="87" y="231"/>
                    <a:pt x="85" y="230"/>
                  </a:cubicBezTo>
                  <a:cubicBezTo>
                    <a:pt x="84" y="231"/>
                    <a:pt x="82" y="231"/>
                    <a:pt x="80" y="231"/>
                  </a:cubicBezTo>
                  <a:cubicBezTo>
                    <a:pt x="81" y="223"/>
                    <a:pt x="73" y="220"/>
                    <a:pt x="66" y="221"/>
                  </a:cubicBezTo>
                  <a:cubicBezTo>
                    <a:pt x="61" y="231"/>
                    <a:pt x="66" y="229"/>
                    <a:pt x="64" y="232"/>
                  </a:cubicBezTo>
                  <a:cubicBezTo>
                    <a:pt x="63" y="233"/>
                    <a:pt x="60" y="234"/>
                    <a:pt x="59" y="235"/>
                  </a:cubicBezTo>
                  <a:cubicBezTo>
                    <a:pt x="59" y="238"/>
                    <a:pt x="58" y="243"/>
                    <a:pt x="56" y="243"/>
                  </a:cubicBezTo>
                  <a:cubicBezTo>
                    <a:pt x="56" y="244"/>
                    <a:pt x="56" y="245"/>
                    <a:pt x="55" y="245"/>
                  </a:cubicBezTo>
                  <a:cubicBezTo>
                    <a:pt x="54" y="245"/>
                    <a:pt x="54" y="242"/>
                    <a:pt x="54" y="241"/>
                  </a:cubicBezTo>
                  <a:cubicBezTo>
                    <a:pt x="52" y="241"/>
                    <a:pt x="52" y="238"/>
                    <a:pt x="51" y="239"/>
                  </a:cubicBezTo>
                  <a:cubicBezTo>
                    <a:pt x="49" y="241"/>
                    <a:pt x="49" y="241"/>
                    <a:pt x="47" y="241"/>
                  </a:cubicBezTo>
                  <a:cubicBezTo>
                    <a:pt x="44" y="243"/>
                    <a:pt x="44" y="242"/>
                    <a:pt x="42" y="243"/>
                  </a:cubicBezTo>
                  <a:cubicBezTo>
                    <a:pt x="40" y="243"/>
                    <a:pt x="40" y="246"/>
                    <a:pt x="38" y="246"/>
                  </a:cubicBezTo>
                  <a:cubicBezTo>
                    <a:pt x="33" y="244"/>
                    <a:pt x="34" y="239"/>
                    <a:pt x="35" y="238"/>
                  </a:cubicBezTo>
                  <a:cubicBezTo>
                    <a:pt x="33" y="233"/>
                    <a:pt x="35" y="228"/>
                    <a:pt x="37" y="225"/>
                  </a:cubicBezTo>
                  <a:cubicBezTo>
                    <a:pt x="38" y="223"/>
                    <a:pt x="37" y="222"/>
                    <a:pt x="38" y="220"/>
                  </a:cubicBezTo>
                  <a:cubicBezTo>
                    <a:pt x="35" y="219"/>
                    <a:pt x="32" y="216"/>
                    <a:pt x="30" y="213"/>
                  </a:cubicBezTo>
                  <a:cubicBezTo>
                    <a:pt x="29" y="211"/>
                    <a:pt x="32" y="210"/>
                    <a:pt x="31" y="207"/>
                  </a:cubicBezTo>
                  <a:cubicBezTo>
                    <a:pt x="31" y="205"/>
                    <a:pt x="27" y="205"/>
                    <a:pt x="28" y="198"/>
                  </a:cubicBezTo>
                  <a:cubicBezTo>
                    <a:pt x="29" y="196"/>
                    <a:pt x="25" y="190"/>
                    <a:pt x="24" y="190"/>
                  </a:cubicBezTo>
                  <a:cubicBezTo>
                    <a:pt x="23" y="190"/>
                    <a:pt x="20" y="192"/>
                    <a:pt x="20" y="190"/>
                  </a:cubicBezTo>
                  <a:cubicBezTo>
                    <a:pt x="19" y="190"/>
                    <a:pt x="19" y="187"/>
                    <a:pt x="20" y="187"/>
                  </a:cubicBezTo>
                  <a:cubicBezTo>
                    <a:pt x="21" y="187"/>
                    <a:pt x="23" y="187"/>
                    <a:pt x="22" y="185"/>
                  </a:cubicBezTo>
                  <a:lnTo>
                    <a:pt x="20" y="181"/>
                  </a:lnTo>
                  <a:lnTo>
                    <a:pt x="18" y="182"/>
                  </a:lnTo>
                  <a:cubicBezTo>
                    <a:pt x="17" y="182"/>
                    <a:pt x="16" y="182"/>
                    <a:pt x="15" y="181"/>
                  </a:cubicBezTo>
                  <a:cubicBezTo>
                    <a:pt x="14" y="181"/>
                    <a:pt x="13" y="182"/>
                    <a:pt x="12" y="182"/>
                  </a:cubicBezTo>
                  <a:cubicBezTo>
                    <a:pt x="11" y="181"/>
                    <a:pt x="11" y="180"/>
                    <a:pt x="10" y="180"/>
                  </a:cubicBezTo>
                  <a:cubicBezTo>
                    <a:pt x="9" y="180"/>
                    <a:pt x="8" y="182"/>
                    <a:pt x="6" y="180"/>
                  </a:cubicBezTo>
                  <a:cubicBezTo>
                    <a:pt x="4" y="178"/>
                    <a:pt x="7" y="176"/>
                    <a:pt x="8" y="176"/>
                  </a:cubicBezTo>
                  <a:cubicBezTo>
                    <a:pt x="8" y="175"/>
                    <a:pt x="6" y="175"/>
                    <a:pt x="6" y="174"/>
                  </a:cubicBezTo>
                  <a:cubicBezTo>
                    <a:pt x="8" y="172"/>
                    <a:pt x="10" y="170"/>
                    <a:pt x="11" y="167"/>
                  </a:cubicBezTo>
                  <a:cubicBezTo>
                    <a:pt x="9" y="166"/>
                    <a:pt x="9" y="164"/>
                    <a:pt x="8" y="163"/>
                  </a:cubicBezTo>
                  <a:cubicBezTo>
                    <a:pt x="7" y="161"/>
                    <a:pt x="6" y="161"/>
                    <a:pt x="4" y="158"/>
                  </a:cubicBezTo>
                  <a:cubicBezTo>
                    <a:pt x="4" y="157"/>
                    <a:pt x="6" y="154"/>
                    <a:pt x="6" y="153"/>
                  </a:cubicBezTo>
                  <a:cubicBezTo>
                    <a:pt x="6" y="150"/>
                    <a:pt x="2" y="151"/>
                    <a:pt x="2" y="149"/>
                  </a:cubicBezTo>
                  <a:cubicBezTo>
                    <a:pt x="4" y="146"/>
                    <a:pt x="6" y="148"/>
                    <a:pt x="8" y="146"/>
                  </a:cubicBezTo>
                  <a:cubicBezTo>
                    <a:pt x="8" y="144"/>
                    <a:pt x="7" y="140"/>
                    <a:pt x="7" y="136"/>
                  </a:cubicBezTo>
                  <a:cubicBezTo>
                    <a:pt x="6" y="130"/>
                    <a:pt x="6" y="126"/>
                    <a:pt x="5" y="123"/>
                  </a:cubicBezTo>
                  <a:cubicBezTo>
                    <a:pt x="4" y="121"/>
                    <a:pt x="0" y="120"/>
                    <a:pt x="1" y="117"/>
                  </a:cubicBezTo>
                  <a:cubicBezTo>
                    <a:pt x="2" y="116"/>
                    <a:pt x="4" y="117"/>
                    <a:pt x="5" y="117"/>
                  </a:cubicBezTo>
                  <a:cubicBezTo>
                    <a:pt x="7" y="116"/>
                    <a:pt x="9" y="113"/>
                    <a:pt x="10" y="112"/>
                  </a:cubicBezTo>
                  <a:cubicBezTo>
                    <a:pt x="12" y="112"/>
                    <a:pt x="13" y="114"/>
                    <a:pt x="15" y="113"/>
                  </a:cubicBezTo>
                  <a:cubicBezTo>
                    <a:pt x="17" y="111"/>
                    <a:pt x="14" y="109"/>
                    <a:pt x="15" y="107"/>
                  </a:cubicBezTo>
                  <a:cubicBezTo>
                    <a:pt x="16" y="105"/>
                    <a:pt x="17" y="105"/>
                    <a:pt x="19" y="104"/>
                  </a:cubicBezTo>
                  <a:cubicBezTo>
                    <a:pt x="20" y="103"/>
                    <a:pt x="20" y="102"/>
                    <a:pt x="20" y="101"/>
                  </a:cubicBezTo>
                  <a:cubicBezTo>
                    <a:pt x="22" y="98"/>
                    <a:pt x="26" y="96"/>
                    <a:pt x="27" y="94"/>
                  </a:cubicBezTo>
                  <a:cubicBezTo>
                    <a:pt x="27" y="92"/>
                    <a:pt x="24" y="91"/>
                    <a:pt x="24" y="90"/>
                  </a:cubicBezTo>
                  <a:cubicBezTo>
                    <a:pt x="23" y="88"/>
                    <a:pt x="24" y="86"/>
                    <a:pt x="23" y="85"/>
                  </a:cubicBezTo>
                  <a:cubicBezTo>
                    <a:pt x="22" y="81"/>
                    <a:pt x="19" y="81"/>
                    <a:pt x="17" y="79"/>
                  </a:cubicBezTo>
                  <a:cubicBezTo>
                    <a:pt x="16" y="78"/>
                    <a:pt x="17" y="76"/>
                    <a:pt x="16" y="75"/>
                  </a:cubicBezTo>
                  <a:cubicBezTo>
                    <a:pt x="14" y="73"/>
                    <a:pt x="16" y="70"/>
                    <a:pt x="16" y="69"/>
                  </a:cubicBezTo>
                  <a:cubicBezTo>
                    <a:pt x="13" y="67"/>
                    <a:pt x="14" y="65"/>
                    <a:pt x="16" y="62"/>
                  </a:cubicBezTo>
                  <a:cubicBezTo>
                    <a:pt x="17" y="62"/>
                    <a:pt x="18" y="63"/>
                    <a:pt x="20" y="63"/>
                  </a:cubicBezTo>
                  <a:cubicBezTo>
                    <a:pt x="21" y="64"/>
                    <a:pt x="21" y="63"/>
                    <a:pt x="22" y="62"/>
                  </a:cubicBezTo>
                  <a:cubicBezTo>
                    <a:pt x="22" y="61"/>
                    <a:pt x="20" y="60"/>
                    <a:pt x="21" y="59"/>
                  </a:cubicBezTo>
                  <a:cubicBezTo>
                    <a:pt x="22" y="58"/>
                    <a:pt x="22" y="60"/>
                    <a:pt x="22" y="61"/>
                  </a:cubicBezTo>
                  <a:cubicBezTo>
                    <a:pt x="25" y="64"/>
                    <a:pt x="23" y="63"/>
                    <a:pt x="23" y="65"/>
                  </a:cubicBezTo>
                  <a:cubicBezTo>
                    <a:pt x="24" y="67"/>
                    <a:pt x="26" y="68"/>
                    <a:pt x="27" y="67"/>
                  </a:cubicBezTo>
                  <a:cubicBezTo>
                    <a:pt x="26" y="66"/>
                    <a:pt x="25" y="66"/>
                    <a:pt x="25" y="64"/>
                  </a:cubicBezTo>
                  <a:cubicBezTo>
                    <a:pt x="25" y="63"/>
                    <a:pt x="26" y="64"/>
                    <a:pt x="28" y="64"/>
                  </a:cubicBezTo>
                  <a:cubicBezTo>
                    <a:pt x="31" y="63"/>
                    <a:pt x="30" y="59"/>
                    <a:pt x="37" y="60"/>
                  </a:cubicBezTo>
                  <a:cubicBezTo>
                    <a:pt x="39" y="59"/>
                    <a:pt x="44" y="58"/>
                    <a:pt x="44" y="61"/>
                  </a:cubicBezTo>
                  <a:cubicBezTo>
                    <a:pt x="42" y="62"/>
                    <a:pt x="42" y="63"/>
                    <a:pt x="46" y="64"/>
                  </a:cubicBezTo>
                  <a:cubicBezTo>
                    <a:pt x="49" y="64"/>
                    <a:pt x="52" y="65"/>
                    <a:pt x="53" y="65"/>
                  </a:cubicBezTo>
                  <a:cubicBezTo>
                    <a:pt x="54" y="65"/>
                    <a:pt x="56" y="64"/>
                    <a:pt x="57" y="63"/>
                  </a:cubicBezTo>
                  <a:cubicBezTo>
                    <a:pt x="60" y="62"/>
                    <a:pt x="62" y="61"/>
                    <a:pt x="62" y="61"/>
                  </a:cubicBezTo>
                  <a:cubicBezTo>
                    <a:pt x="63" y="58"/>
                    <a:pt x="62" y="58"/>
                    <a:pt x="61" y="57"/>
                  </a:cubicBezTo>
                  <a:cubicBezTo>
                    <a:pt x="60" y="56"/>
                    <a:pt x="61" y="56"/>
                    <a:pt x="61" y="55"/>
                  </a:cubicBezTo>
                  <a:cubicBezTo>
                    <a:pt x="59" y="54"/>
                    <a:pt x="58" y="53"/>
                    <a:pt x="61" y="52"/>
                  </a:cubicBezTo>
                  <a:cubicBezTo>
                    <a:pt x="63" y="49"/>
                    <a:pt x="65" y="50"/>
                    <a:pt x="66" y="52"/>
                  </a:cubicBezTo>
                  <a:cubicBezTo>
                    <a:pt x="67" y="52"/>
                    <a:pt x="68" y="51"/>
                    <a:pt x="69" y="52"/>
                  </a:cubicBezTo>
                  <a:cubicBezTo>
                    <a:pt x="70" y="51"/>
                    <a:pt x="71" y="51"/>
                    <a:pt x="72" y="51"/>
                  </a:cubicBezTo>
                  <a:cubicBezTo>
                    <a:pt x="73" y="50"/>
                    <a:pt x="73" y="49"/>
                    <a:pt x="73" y="48"/>
                  </a:cubicBezTo>
                  <a:cubicBezTo>
                    <a:pt x="75" y="47"/>
                    <a:pt x="77" y="49"/>
                    <a:pt x="79" y="50"/>
                  </a:cubicBezTo>
                  <a:cubicBezTo>
                    <a:pt x="82" y="51"/>
                    <a:pt x="83" y="53"/>
                    <a:pt x="84" y="56"/>
                  </a:cubicBezTo>
                  <a:cubicBezTo>
                    <a:pt x="84" y="57"/>
                    <a:pt x="82" y="57"/>
                    <a:pt x="83" y="59"/>
                  </a:cubicBezTo>
                  <a:cubicBezTo>
                    <a:pt x="85" y="58"/>
                    <a:pt x="86" y="58"/>
                    <a:pt x="87" y="60"/>
                  </a:cubicBezTo>
                  <a:cubicBezTo>
                    <a:pt x="88" y="63"/>
                    <a:pt x="86" y="63"/>
                    <a:pt x="84" y="63"/>
                  </a:cubicBezTo>
                  <a:cubicBezTo>
                    <a:pt x="84" y="64"/>
                    <a:pt x="84" y="66"/>
                    <a:pt x="87" y="67"/>
                  </a:cubicBezTo>
                  <a:cubicBezTo>
                    <a:pt x="88" y="65"/>
                    <a:pt x="86" y="65"/>
                    <a:pt x="86" y="64"/>
                  </a:cubicBezTo>
                  <a:cubicBezTo>
                    <a:pt x="87" y="64"/>
                    <a:pt x="89" y="64"/>
                    <a:pt x="90" y="65"/>
                  </a:cubicBezTo>
                  <a:cubicBezTo>
                    <a:pt x="90" y="67"/>
                    <a:pt x="90" y="68"/>
                    <a:pt x="90" y="69"/>
                  </a:cubicBezTo>
                  <a:cubicBezTo>
                    <a:pt x="90" y="71"/>
                    <a:pt x="96" y="73"/>
                    <a:pt x="99" y="74"/>
                  </a:cubicBezTo>
                  <a:cubicBezTo>
                    <a:pt x="100" y="74"/>
                    <a:pt x="99" y="74"/>
                    <a:pt x="100" y="73"/>
                  </a:cubicBezTo>
                  <a:cubicBezTo>
                    <a:pt x="100" y="72"/>
                    <a:pt x="102" y="75"/>
                    <a:pt x="103" y="75"/>
                  </a:cubicBezTo>
                  <a:cubicBezTo>
                    <a:pt x="104" y="73"/>
                    <a:pt x="101" y="69"/>
                    <a:pt x="102" y="67"/>
                  </a:cubicBezTo>
                  <a:cubicBezTo>
                    <a:pt x="103" y="66"/>
                    <a:pt x="99" y="60"/>
                    <a:pt x="101" y="58"/>
                  </a:cubicBezTo>
                  <a:cubicBezTo>
                    <a:pt x="102" y="58"/>
                    <a:pt x="103" y="62"/>
                    <a:pt x="105" y="62"/>
                  </a:cubicBezTo>
                  <a:cubicBezTo>
                    <a:pt x="107" y="62"/>
                    <a:pt x="109" y="61"/>
                    <a:pt x="111" y="61"/>
                  </a:cubicBezTo>
                  <a:cubicBezTo>
                    <a:pt x="111" y="60"/>
                    <a:pt x="111" y="59"/>
                    <a:pt x="112" y="57"/>
                  </a:cubicBezTo>
                  <a:cubicBezTo>
                    <a:pt x="114" y="54"/>
                    <a:pt x="116" y="54"/>
                    <a:pt x="118" y="56"/>
                  </a:cubicBezTo>
                  <a:cubicBezTo>
                    <a:pt x="120" y="55"/>
                    <a:pt x="122" y="57"/>
                    <a:pt x="123" y="57"/>
                  </a:cubicBezTo>
                  <a:cubicBezTo>
                    <a:pt x="125" y="56"/>
                    <a:pt x="126" y="55"/>
                    <a:pt x="126" y="54"/>
                  </a:cubicBezTo>
                  <a:cubicBezTo>
                    <a:pt x="125" y="53"/>
                    <a:pt x="124" y="57"/>
                    <a:pt x="123" y="53"/>
                  </a:cubicBezTo>
                  <a:cubicBezTo>
                    <a:pt x="122" y="49"/>
                    <a:pt x="122" y="51"/>
                    <a:pt x="126" y="49"/>
                  </a:cubicBezTo>
                  <a:cubicBezTo>
                    <a:pt x="127" y="49"/>
                    <a:pt x="126" y="51"/>
                    <a:pt x="128" y="50"/>
                  </a:cubicBezTo>
                  <a:cubicBezTo>
                    <a:pt x="129" y="49"/>
                    <a:pt x="127" y="46"/>
                    <a:pt x="125" y="45"/>
                  </a:cubicBezTo>
                  <a:cubicBezTo>
                    <a:pt x="124" y="43"/>
                    <a:pt x="126" y="42"/>
                    <a:pt x="125" y="40"/>
                  </a:cubicBezTo>
                  <a:cubicBezTo>
                    <a:pt x="123" y="40"/>
                    <a:pt x="123" y="43"/>
                    <a:pt x="121" y="43"/>
                  </a:cubicBezTo>
                  <a:cubicBezTo>
                    <a:pt x="120" y="42"/>
                    <a:pt x="121" y="41"/>
                    <a:pt x="122" y="40"/>
                  </a:cubicBezTo>
                  <a:cubicBezTo>
                    <a:pt x="122" y="39"/>
                    <a:pt x="121" y="38"/>
                    <a:pt x="121" y="38"/>
                  </a:cubicBezTo>
                  <a:cubicBezTo>
                    <a:pt x="122" y="36"/>
                    <a:pt x="124" y="36"/>
                    <a:pt x="125" y="35"/>
                  </a:cubicBezTo>
                  <a:cubicBezTo>
                    <a:pt x="124" y="33"/>
                    <a:pt x="122" y="33"/>
                    <a:pt x="122" y="31"/>
                  </a:cubicBezTo>
                  <a:cubicBezTo>
                    <a:pt x="122" y="30"/>
                    <a:pt x="125" y="31"/>
                    <a:pt x="127" y="30"/>
                  </a:cubicBezTo>
                  <a:cubicBezTo>
                    <a:pt x="130" y="29"/>
                    <a:pt x="133" y="26"/>
                    <a:pt x="135" y="26"/>
                  </a:cubicBezTo>
                  <a:cubicBezTo>
                    <a:pt x="140" y="24"/>
                    <a:pt x="143" y="22"/>
                    <a:pt x="144" y="23"/>
                  </a:cubicBezTo>
                  <a:cubicBezTo>
                    <a:pt x="144" y="25"/>
                    <a:pt x="139" y="26"/>
                    <a:pt x="138" y="27"/>
                  </a:cubicBezTo>
                  <a:cubicBezTo>
                    <a:pt x="139" y="29"/>
                    <a:pt x="138" y="29"/>
                    <a:pt x="138" y="30"/>
                  </a:cubicBezTo>
                  <a:cubicBezTo>
                    <a:pt x="139" y="31"/>
                    <a:pt x="141" y="30"/>
                    <a:pt x="141" y="28"/>
                  </a:cubicBezTo>
                  <a:cubicBezTo>
                    <a:pt x="141" y="27"/>
                    <a:pt x="144" y="24"/>
                    <a:pt x="145" y="25"/>
                  </a:cubicBezTo>
                  <a:cubicBezTo>
                    <a:pt x="145" y="26"/>
                    <a:pt x="145" y="28"/>
                    <a:pt x="145" y="29"/>
                  </a:cubicBezTo>
                  <a:cubicBezTo>
                    <a:pt x="144" y="29"/>
                    <a:pt x="144" y="26"/>
                    <a:pt x="143" y="28"/>
                  </a:cubicBezTo>
                  <a:cubicBezTo>
                    <a:pt x="144" y="30"/>
                    <a:pt x="145" y="29"/>
                    <a:pt x="142" y="32"/>
                  </a:cubicBezTo>
                  <a:cubicBezTo>
                    <a:pt x="143" y="33"/>
                    <a:pt x="144" y="32"/>
                    <a:pt x="144" y="34"/>
                  </a:cubicBezTo>
                  <a:cubicBezTo>
                    <a:pt x="145" y="34"/>
                    <a:pt x="145" y="34"/>
                    <a:pt x="146" y="33"/>
                  </a:cubicBezTo>
                  <a:cubicBezTo>
                    <a:pt x="146" y="31"/>
                    <a:pt x="147" y="32"/>
                    <a:pt x="147" y="28"/>
                  </a:cubicBezTo>
                  <a:cubicBezTo>
                    <a:pt x="147" y="23"/>
                    <a:pt x="144" y="21"/>
                    <a:pt x="148" y="19"/>
                  </a:cubicBezTo>
                  <a:cubicBezTo>
                    <a:pt x="152" y="18"/>
                    <a:pt x="157" y="15"/>
                    <a:pt x="159" y="19"/>
                  </a:cubicBezTo>
                  <a:cubicBezTo>
                    <a:pt x="158" y="21"/>
                    <a:pt x="157" y="20"/>
                    <a:pt x="156" y="21"/>
                  </a:cubicBezTo>
                  <a:cubicBezTo>
                    <a:pt x="155" y="21"/>
                    <a:pt x="155" y="23"/>
                    <a:pt x="156" y="23"/>
                  </a:cubicBezTo>
                  <a:cubicBezTo>
                    <a:pt x="158" y="23"/>
                    <a:pt x="158" y="21"/>
                    <a:pt x="161" y="22"/>
                  </a:cubicBezTo>
                  <a:cubicBezTo>
                    <a:pt x="163" y="21"/>
                    <a:pt x="162" y="21"/>
                    <a:pt x="163" y="22"/>
                  </a:cubicBezTo>
                  <a:cubicBezTo>
                    <a:pt x="165" y="20"/>
                    <a:pt x="166" y="19"/>
                    <a:pt x="168" y="20"/>
                  </a:cubicBezTo>
                  <a:cubicBezTo>
                    <a:pt x="168" y="20"/>
                    <a:pt x="168" y="20"/>
                    <a:pt x="169" y="20"/>
                  </a:cubicBezTo>
                  <a:cubicBezTo>
                    <a:pt x="170" y="20"/>
                    <a:pt x="171" y="21"/>
                    <a:pt x="172" y="21"/>
                  </a:cubicBezTo>
                  <a:cubicBezTo>
                    <a:pt x="172" y="21"/>
                    <a:pt x="172" y="22"/>
                    <a:pt x="172" y="22"/>
                  </a:cubicBezTo>
                  <a:cubicBezTo>
                    <a:pt x="175" y="23"/>
                    <a:pt x="175" y="18"/>
                    <a:pt x="178" y="17"/>
                  </a:cubicBezTo>
                  <a:cubicBezTo>
                    <a:pt x="181" y="6"/>
                    <a:pt x="185" y="7"/>
                    <a:pt x="186" y="5"/>
                  </a:cubicBezTo>
                  <a:cubicBezTo>
                    <a:pt x="186" y="2"/>
                    <a:pt x="191" y="2"/>
                    <a:pt x="194" y="1"/>
                  </a:cubicBezTo>
                  <a:cubicBezTo>
                    <a:pt x="196" y="1"/>
                    <a:pt x="201" y="0"/>
                    <a:pt x="202" y="5"/>
                  </a:cubicBezTo>
                  <a:cubicBezTo>
                    <a:pt x="203" y="7"/>
                    <a:pt x="205" y="7"/>
                    <a:pt x="207" y="7"/>
                  </a:cubicBezTo>
                  <a:cubicBezTo>
                    <a:pt x="209" y="5"/>
                    <a:pt x="209" y="5"/>
                    <a:pt x="212" y="6"/>
                  </a:cubicBezTo>
                  <a:cubicBezTo>
                    <a:pt x="212" y="5"/>
                    <a:pt x="212" y="4"/>
                    <a:pt x="212" y="4"/>
                  </a:cubicBezTo>
                  <a:cubicBezTo>
                    <a:pt x="213" y="4"/>
                    <a:pt x="214" y="4"/>
                    <a:pt x="215" y="5"/>
                  </a:cubicBezTo>
                  <a:cubicBezTo>
                    <a:pt x="214" y="2"/>
                    <a:pt x="213" y="1"/>
                    <a:pt x="213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1" name="Freeform 8"/>
            <p:cNvSpPr>
              <a:spLocks/>
            </p:cNvSpPr>
            <p:nvPr/>
          </p:nvSpPr>
          <p:spPr bwMode="auto">
            <a:xfrm>
              <a:off x="4862513" y="3371850"/>
              <a:ext cx="26987" cy="20638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2147483647 h 2"/>
                <a:gd name="T4" fmla="*/ 0 w 3"/>
                <a:gd name="T5" fmla="*/ 2147483647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0" y="1"/>
                  </a:moveTo>
                  <a:cubicBezTo>
                    <a:pt x="0" y="0"/>
                    <a:pt x="2" y="0"/>
                    <a:pt x="3" y="1"/>
                  </a:cubicBezTo>
                  <a:cubicBezTo>
                    <a:pt x="2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D8DBE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2" name="Freeform 9"/>
            <p:cNvSpPr>
              <a:spLocks/>
            </p:cNvSpPr>
            <p:nvPr/>
          </p:nvSpPr>
          <p:spPr bwMode="auto">
            <a:xfrm>
              <a:off x="5540375" y="5281613"/>
              <a:ext cx="928688" cy="1192212"/>
            </a:xfrm>
            <a:custGeom>
              <a:avLst/>
              <a:gdLst>
                <a:gd name="T0" fmla="*/ 2147483647 w 100"/>
                <a:gd name="T1" fmla="*/ 2147483647 h 128"/>
                <a:gd name="T2" fmla="*/ 2147483647 w 100"/>
                <a:gd name="T3" fmla="*/ 2147483647 h 128"/>
                <a:gd name="T4" fmla="*/ 2147483647 w 100"/>
                <a:gd name="T5" fmla="*/ 2147483647 h 128"/>
                <a:gd name="T6" fmla="*/ 2147483647 w 100"/>
                <a:gd name="T7" fmla="*/ 2147483647 h 128"/>
                <a:gd name="T8" fmla="*/ 2147483647 w 100"/>
                <a:gd name="T9" fmla="*/ 2147483647 h 128"/>
                <a:gd name="T10" fmla="*/ 2147483647 w 100"/>
                <a:gd name="T11" fmla="*/ 2147483647 h 128"/>
                <a:gd name="T12" fmla="*/ 2147483647 w 100"/>
                <a:gd name="T13" fmla="*/ 2147483647 h 128"/>
                <a:gd name="T14" fmla="*/ 2147483647 w 100"/>
                <a:gd name="T15" fmla="*/ 2147483647 h 128"/>
                <a:gd name="T16" fmla="*/ 2147483647 w 100"/>
                <a:gd name="T17" fmla="*/ 2147483647 h 128"/>
                <a:gd name="T18" fmla="*/ 2147483647 w 100"/>
                <a:gd name="T19" fmla="*/ 2147483647 h 128"/>
                <a:gd name="T20" fmla="*/ 2147483647 w 100"/>
                <a:gd name="T21" fmla="*/ 2147483647 h 128"/>
                <a:gd name="T22" fmla="*/ 2147483647 w 100"/>
                <a:gd name="T23" fmla="*/ 2147483647 h 128"/>
                <a:gd name="T24" fmla="*/ 2147483647 w 100"/>
                <a:gd name="T25" fmla="*/ 2147483647 h 128"/>
                <a:gd name="T26" fmla="*/ 2147483647 w 100"/>
                <a:gd name="T27" fmla="*/ 2147483647 h 128"/>
                <a:gd name="T28" fmla="*/ 2147483647 w 100"/>
                <a:gd name="T29" fmla="*/ 2147483647 h 128"/>
                <a:gd name="T30" fmla="*/ 2147483647 w 100"/>
                <a:gd name="T31" fmla="*/ 2147483647 h 128"/>
                <a:gd name="T32" fmla="*/ 2147483647 w 100"/>
                <a:gd name="T33" fmla="*/ 2147483647 h 128"/>
                <a:gd name="T34" fmla="*/ 2147483647 w 100"/>
                <a:gd name="T35" fmla="*/ 2147483647 h 128"/>
                <a:gd name="T36" fmla="*/ 2147483647 w 100"/>
                <a:gd name="T37" fmla="*/ 2147483647 h 128"/>
                <a:gd name="T38" fmla="*/ 2147483647 w 100"/>
                <a:gd name="T39" fmla="*/ 2147483647 h 128"/>
                <a:gd name="T40" fmla="*/ 2147483647 w 100"/>
                <a:gd name="T41" fmla="*/ 2147483647 h 128"/>
                <a:gd name="T42" fmla="*/ 2147483647 w 100"/>
                <a:gd name="T43" fmla="*/ 2147483647 h 128"/>
                <a:gd name="T44" fmla="*/ 2147483647 w 100"/>
                <a:gd name="T45" fmla="*/ 2147483647 h 128"/>
                <a:gd name="T46" fmla="*/ 2147483647 w 100"/>
                <a:gd name="T47" fmla="*/ 2147483647 h 128"/>
                <a:gd name="T48" fmla="*/ 2147483647 w 100"/>
                <a:gd name="T49" fmla="*/ 2147483647 h 128"/>
                <a:gd name="T50" fmla="*/ 2147483647 w 100"/>
                <a:gd name="T51" fmla="*/ 2147483647 h 128"/>
                <a:gd name="T52" fmla="*/ 2147483647 w 100"/>
                <a:gd name="T53" fmla="*/ 2147483647 h 128"/>
                <a:gd name="T54" fmla="*/ 2147483647 w 100"/>
                <a:gd name="T55" fmla="*/ 2147483647 h 128"/>
                <a:gd name="T56" fmla="*/ 2147483647 w 100"/>
                <a:gd name="T57" fmla="*/ 2147483647 h 128"/>
                <a:gd name="T58" fmla="*/ 2147483647 w 100"/>
                <a:gd name="T59" fmla="*/ 2147483647 h 128"/>
                <a:gd name="T60" fmla="*/ 2147483647 w 100"/>
                <a:gd name="T61" fmla="*/ 2147483647 h 128"/>
                <a:gd name="T62" fmla="*/ 2147483647 w 100"/>
                <a:gd name="T63" fmla="*/ 2147483647 h 128"/>
                <a:gd name="T64" fmla="*/ 2147483647 w 100"/>
                <a:gd name="T65" fmla="*/ 2147483647 h 128"/>
                <a:gd name="T66" fmla="*/ 2147483647 w 100"/>
                <a:gd name="T67" fmla="*/ 2147483647 h 128"/>
                <a:gd name="T68" fmla="*/ 2147483647 w 100"/>
                <a:gd name="T69" fmla="*/ 2147483647 h 128"/>
                <a:gd name="T70" fmla="*/ 2147483647 w 100"/>
                <a:gd name="T71" fmla="*/ 2147483647 h 128"/>
                <a:gd name="T72" fmla="*/ 2147483647 w 100"/>
                <a:gd name="T73" fmla="*/ 2147483647 h 128"/>
                <a:gd name="T74" fmla="*/ 2147483647 w 100"/>
                <a:gd name="T75" fmla="*/ 2147483647 h 128"/>
                <a:gd name="T76" fmla="*/ 2147483647 w 100"/>
                <a:gd name="T77" fmla="*/ 2147483647 h 12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128"/>
                <a:gd name="T119" fmla="*/ 100 w 100"/>
                <a:gd name="T120" fmla="*/ 128 h 12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128">
                  <a:moveTo>
                    <a:pt x="1" y="121"/>
                  </a:moveTo>
                  <a:cubicBezTo>
                    <a:pt x="4" y="124"/>
                    <a:pt x="5" y="128"/>
                    <a:pt x="12" y="127"/>
                  </a:cubicBezTo>
                  <a:cubicBezTo>
                    <a:pt x="15" y="126"/>
                    <a:pt x="16" y="127"/>
                    <a:pt x="19" y="127"/>
                  </a:cubicBezTo>
                  <a:cubicBezTo>
                    <a:pt x="20" y="128"/>
                    <a:pt x="21" y="126"/>
                    <a:pt x="22" y="126"/>
                  </a:cubicBezTo>
                  <a:cubicBezTo>
                    <a:pt x="24" y="126"/>
                    <a:pt x="25" y="127"/>
                    <a:pt x="27" y="127"/>
                  </a:cubicBezTo>
                  <a:cubicBezTo>
                    <a:pt x="30" y="126"/>
                    <a:pt x="31" y="123"/>
                    <a:pt x="34" y="122"/>
                  </a:cubicBezTo>
                  <a:cubicBezTo>
                    <a:pt x="37" y="121"/>
                    <a:pt x="40" y="121"/>
                    <a:pt x="42" y="120"/>
                  </a:cubicBezTo>
                  <a:cubicBezTo>
                    <a:pt x="44" y="118"/>
                    <a:pt x="44" y="115"/>
                    <a:pt x="46" y="113"/>
                  </a:cubicBezTo>
                  <a:cubicBezTo>
                    <a:pt x="47" y="111"/>
                    <a:pt x="49" y="112"/>
                    <a:pt x="50" y="110"/>
                  </a:cubicBezTo>
                  <a:cubicBezTo>
                    <a:pt x="52" y="109"/>
                    <a:pt x="52" y="108"/>
                    <a:pt x="54" y="107"/>
                  </a:cubicBezTo>
                  <a:cubicBezTo>
                    <a:pt x="57" y="107"/>
                    <a:pt x="60" y="110"/>
                    <a:pt x="63" y="111"/>
                  </a:cubicBezTo>
                  <a:cubicBezTo>
                    <a:pt x="65" y="111"/>
                    <a:pt x="67" y="108"/>
                    <a:pt x="69" y="108"/>
                  </a:cubicBezTo>
                  <a:cubicBezTo>
                    <a:pt x="74" y="108"/>
                    <a:pt x="77" y="113"/>
                    <a:pt x="84" y="111"/>
                  </a:cubicBezTo>
                  <a:cubicBezTo>
                    <a:pt x="84" y="111"/>
                    <a:pt x="85" y="107"/>
                    <a:pt x="86" y="106"/>
                  </a:cubicBezTo>
                  <a:cubicBezTo>
                    <a:pt x="88" y="105"/>
                    <a:pt x="92" y="105"/>
                    <a:pt x="93" y="102"/>
                  </a:cubicBezTo>
                  <a:cubicBezTo>
                    <a:pt x="93" y="99"/>
                    <a:pt x="91" y="98"/>
                    <a:pt x="91" y="97"/>
                  </a:cubicBezTo>
                  <a:cubicBezTo>
                    <a:pt x="90" y="94"/>
                    <a:pt x="91" y="88"/>
                    <a:pt x="92" y="86"/>
                  </a:cubicBezTo>
                  <a:cubicBezTo>
                    <a:pt x="92" y="83"/>
                    <a:pt x="93" y="80"/>
                    <a:pt x="95" y="77"/>
                  </a:cubicBezTo>
                  <a:cubicBezTo>
                    <a:pt x="95" y="72"/>
                    <a:pt x="94" y="69"/>
                    <a:pt x="93" y="68"/>
                  </a:cubicBezTo>
                  <a:cubicBezTo>
                    <a:pt x="91" y="67"/>
                    <a:pt x="89" y="66"/>
                    <a:pt x="88" y="65"/>
                  </a:cubicBezTo>
                  <a:cubicBezTo>
                    <a:pt x="88" y="63"/>
                    <a:pt x="96" y="58"/>
                    <a:pt x="97" y="57"/>
                  </a:cubicBezTo>
                  <a:cubicBezTo>
                    <a:pt x="99" y="56"/>
                    <a:pt x="99" y="55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lnTo>
                    <a:pt x="98" y="49"/>
                  </a:lnTo>
                  <a:cubicBezTo>
                    <a:pt x="97" y="48"/>
                    <a:pt x="94" y="49"/>
                    <a:pt x="94" y="47"/>
                  </a:cubicBezTo>
                  <a:cubicBezTo>
                    <a:pt x="92" y="44"/>
                    <a:pt x="96" y="43"/>
                    <a:pt x="96" y="40"/>
                  </a:cubicBezTo>
                  <a:cubicBezTo>
                    <a:pt x="94" y="36"/>
                    <a:pt x="91" y="39"/>
                    <a:pt x="90" y="38"/>
                  </a:cubicBezTo>
                  <a:cubicBezTo>
                    <a:pt x="90" y="37"/>
                    <a:pt x="91" y="35"/>
                    <a:pt x="92" y="33"/>
                  </a:cubicBezTo>
                  <a:cubicBezTo>
                    <a:pt x="92" y="31"/>
                    <a:pt x="91" y="28"/>
                    <a:pt x="89" y="27"/>
                  </a:cubicBezTo>
                  <a:cubicBezTo>
                    <a:pt x="88" y="27"/>
                    <a:pt x="88" y="30"/>
                    <a:pt x="87" y="30"/>
                  </a:cubicBezTo>
                  <a:cubicBezTo>
                    <a:pt x="84" y="30"/>
                    <a:pt x="86" y="25"/>
                    <a:pt x="84" y="24"/>
                  </a:cubicBezTo>
                  <a:cubicBezTo>
                    <a:pt x="81" y="22"/>
                    <a:pt x="79" y="28"/>
                    <a:pt x="77" y="26"/>
                  </a:cubicBezTo>
                  <a:cubicBezTo>
                    <a:pt x="75" y="24"/>
                    <a:pt x="78" y="23"/>
                    <a:pt x="77" y="22"/>
                  </a:cubicBezTo>
                  <a:cubicBezTo>
                    <a:pt x="76" y="19"/>
                    <a:pt x="72" y="21"/>
                    <a:pt x="71" y="19"/>
                  </a:cubicBezTo>
                  <a:cubicBezTo>
                    <a:pt x="71" y="18"/>
                    <a:pt x="72" y="17"/>
                    <a:pt x="73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66" y="15"/>
                    <a:pt x="69" y="10"/>
                    <a:pt x="67" y="9"/>
                  </a:cubicBezTo>
                  <a:cubicBezTo>
                    <a:pt x="66" y="8"/>
                    <a:pt x="65" y="10"/>
                    <a:pt x="63" y="8"/>
                  </a:cubicBezTo>
                  <a:cubicBezTo>
                    <a:pt x="62" y="7"/>
                    <a:pt x="64" y="5"/>
                    <a:pt x="63" y="4"/>
                  </a:cubicBezTo>
                  <a:cubicBezTo>
                    <a:pt x="63" y="2"/>
                    <a:pt x="61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3"/>
                    <a:pt x="59" y="3"/>
                    <a:pt x="59" y="4"/>
                  </a:cubicBezTo>
                  <a:cubicBezTo>
                    <a:pt x="57" y="4"/>
                    <a:pt x="56" y="0"/>
                    <a:pt x="52" y="2"/>
                  </a:cubicBezTo>
                  <a:cubicBezTo>
                    <a:pt x="51" y="3"/>
                    <a:pt x="51" y="5"/>
                    <a:pt x="52" y="7"/>
                  </a:cubicBezTo>
                  <a:cubicBezTo>
                    <a:pt x="53" y="9"/>
                    <a:pt x="50" y="9"/>
                    <a:pt x="51" y="11"/>
                  </a:cubicBezTo>
                  <a:cubicBezTo>
                    <a:pt x="51" y="12"/>
                    <a:pt x="51" y="12"/>
                    <a:pt x="52" y="13"/>
                  </a:cubicBezTo>
                  <a:cubicBezTo>
                    <a:pt x="52" y="14"/>
                    <a:pt x="52" y="15"/>
                    <a:pt x="52" y="16"/>
                  </a:cubicBezTo>
                  <a:cubicBezTo>
                    <a:pt x="53" y="18"/>
                    <a:pt x="55" y="14"/>
                    <a:pt x="55" y="20"/>
                  </a:cubicBezTo>
                  <a:cubicBezTo>
                    <a:pt x="55" y="21"/>
                    <a:pt x="46" y="24"/>
                    <a:pt x="44" y="24"/>
                  </a:cubicBezTo>
                  <a:cubicBezTo>
                    <a:pt x="42" y="28"/>
                    <a:pt x="46" y="31"/>
                    <a:pt x="47" y="35"/>
                  </a:cubicBezTo>
                  <a:cubicBezTo>
                    <a:pt x="48" y="38"/>
                    <a:pt x="50" y="42"/>
                    <a:pt x="51" y="43"/>
                  </a:cubicBezTo>
                  <a:cubicBezTo>
                    <a:pt x="53" y="44"/>
                    <a:pt x="56" y="44"/>
                    <a:pt x="58" y="46"/>
                  </a:cubicBezTo>
                  <a:cubicBezTo>
                    <a:pt x="59" y="47"/>
                    <a:pt x="58" y="51"/>
                    <a:pt x="58" y="52"/>
                  </a:cubicBezTo>
                  <a:cubicBezTo>
                    <a:pt x="56" y="54"/>
                    <a:pt x="52" y="54"/>
                    <a:pt x="50" y="56"/>
                  </a:cubicBezTo>
                  <a:cubicBezTo>
                    <a:pt x="49" y="58"/>
                    <a:pt x="48" y="60"/>
                    <a:pt x="46" y="63"/>
                  </a:cubicBezTo>
                  <a:cubicBezTo>
                    <a:pt x="44" y="65"/>
                    <a:pt x="41" y="65"/>
                    <a:pt x="40" y="68"/>
                  </a:cubicBezTo>
                  <a:cubicBezTo>
                    <a:pt x="41" y="70"/>
                    <a:pt x="45" y="71"/>
                    <a:pt x="46" y="73"/>
                  </a:cubicBezTo>
                  <a:cubicBezTo>
                    <a:pt x="46" y="75"/>
                    <a:pt x="43" y="80"/>
                    <a:pt x="42" y="81"/>
                  </a:cubicBezTo>
                  <a:cubicBezTo>
                    <a:pt x="41" y="82"/>
                    <a:pt x="40" y="82"/>
                    <a:pt x="39" y="82"/>
                  </a:cubicBezTo>
                  <a:cubicBezTo>
                    <a:pt x="38" y="83"/>
                    <a:pt x="38" y="83"/>
                    <a:pt x="37" y="84"/>
                  </a:cubicBezTo>
                  <a:cubicBezTo>
                    <a:pt x="36" y="84"/>
                    <a:pt x="36" y="84"/>
                    <a:pt x="35" y="84"/>
                  </a:cubicBezTo>
                  <a:cubicBezTo>
                    <a:pt x="35" y="84"/>
                    <a:pt x="34" y="84"/>
                    <a:pt x="33" y="84"/>
                  </a:cubicBezTo>
                  <a:cubicBezTo>
                    <a:pt x="32" y="85"/>
                    <a:pt x="33" y="86"/>
                    <a:pt x="32" y="87"/>
                  </a:cubicBezTo>
                  <a:cubicBezTo>
                    <a:pt x="31" y="87"/>
                    <a:pt x="29" y="87"/>
                    <a:pt x="28" y="87"/>
                  </a:cubicBezTo>
                  <a:cubicBezTo>
                    <a:pt x="26" y="89"/>
                    <a:pt x="27" y="90"/>
                    <a:pt x="25" y="91"/>
                  </a:cubicBezTo>
                  <a:cubicBezTo>
                    <a:pt x="25" y="92"/>
                    <a:pt x="24" y="92"/>
                    <a:pt x="23" y="92"/>
                  </a:cubicBezTo>
                  <a:cubicBezTo>
                    <a:pt x="21" y="93"/>
                    <a:pt x="21" y="95"/>
                    <a:pt x="20" y="95"/>
                  </a:cubicBezTo>
                  <a:cubicBezTo>
                    <a:pt x="19" y="96"/>
                    <a:pt x="17" y="94"/>
                    <a:pt x="16" y="95"/>
                  </a:cubicBezTo>
                  <a:cubicBezTo>
                    <a:pt x="14" y="96"/>
                    <a:pt x="13" y="98"/>
                    <a:pt x="11" y="99"/>
                  </a:cubicBezTo>
                  <a:cubicBezTo>
                    <a:pt x="9" y="99"/>
                    <a:pt x="8" y="99"/>
                    <a:pt x="8" y="100"/>
                  </a:cubicBezTo>
                  <a:cubicBezTo>
                    <a:pt x="6" y="100"/>
                    <a:pt x="4" y="100"/>
                    <a:pt x="4" y="101"/>
                  </a:cubicBezTo>
                  <a:cubicBezTo>
                    <a:pt x="3" y="103"/>
                    <a:pt x="5" y="103"/>
                    <a:pt x="5" y="104"/>
                  </a:cubicBezTo>
                  <a:cubicBezTo>
                    <a:pt x="4" y="106"/>
                    <a:pt x="3" y="105"/>
                    <a:pt x="3" y="107"/>
                  </a:cubicBezTo>
                  <a:cubicBezTo>
                    <a:pt x="4" y="108"/>
                    <a:pt x="1" y="110"/>
                    <a:pt x="2" y="111"/>
                  </a:cubicBezTo>
                  <a:cubicBezTo>
                    <a:pt x="3" y="112"/>
                    <a:pt x="6" y="111"/>
                    <a:pt x="7" y="111"/>
                  </a:cubicBezTo>
                  <a:cubicBezTo>
                    <a:pt x="7" y="115"/>
                    <a:pt x="1" y="114"/>
                    <a:pt x="0" y="116"/>
                  </a:cubicBezTo>
                  <a:cubicBezTo>
                    <a:pt x="0" y="117"/>
                    <a:pt x="0" y="119"/>
                    <a:pt x="1" y="12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3" name="Freeform 10"/>
            <p:cNvSpPr>
              <a:spLocks/>
            </p:cNvSpPr>
            <p:nvPr/>
          </p:nvSpPr>
          <p:spPr bwMode="auto">
            <a:xfrm>
              <a:off x="4862513" y="5451475"/>
              <a:ext cx="1225550" cy="958850"/>
            </a:xfrm>
            <a:custGeom>
              <a:avLst/>
              <a:gdLst>
                <a:gd name="T0" fmla="*/ 2147483647 w 132"/>
                <a:gd name="T1" fmla="*/ 2147483647 h 103"/>
                <a:gd name="T2" fmla="*/ 2147483647 w 132"/>
                <a:gd name="T3" fmla="*/ 2147483647 h 103"/>
                <a:gd name="T4" fmla="*/ 2147483647 w 132"/>
                <a:gd name="T5" fmla="*/ 2147483647 h 103"/>
                <a:gd name="T6" fmla="*/ 2147483647 w 132"/>
                <a:gd name="T7" fmla="*/ 2147483647 h 103"/>
                <a:gd name="T8" fmla="*/ 2147483647 w 132"/>
                <a:gd name="T9" fmla="*/ 2147483647 h 103"/>
                <a:gd name="T10" fmla="*/ 2147483647 w 132"/>
                <a:gd name="T11" fmla="*/ 2147483647 h 103"/>
                <a:gd name="T12" fmla="*/ 2147483647 w 132"/>
                <a:gd name="T13" fmla="*/ 2147483647 h 103"/>
                <a:gd name="T14" fmla="*/ 2147483647 w 132"/>
                <a:gd name="T15" fmla="*/ 2147483647 h 103"/>
                <a:gd name="T16" fmla="*/ 2147483647 w 132"/>
                <a:gd name="T17" fmla="*/ 2147483647 h 103"/>
                <a:gd name="T18" fmla="*/ 2147483647 w 132"/>
                <a:gd name="T19" fmla="*/ 2147483647 h 103"/>
                <a:gd name="T20" fmla="*/ 2147483647 w 132"/>
                <a:gd name="T21" fmla="*/ 2147483647 h 103"/>
                <a:gd name="T22" fmla="*/ 2147483647 w 132"/>
                <a:gd name="T23" fmla="*/ 2147483647 h 103"/>
                <a:gd name="T24" fmla="*/ 2147483647 w 132"/>
                <a:gd name="T25" fmla="*/ 2147483647 h 103"/>
                <a:gd name="T26" fmla="*/ 2147483647 w 132"/>
                <a:gd name="T27" fmla="*/ 2147483647 h 103"/>
                <a:gd name="T28" fmla="*/ 2147483647 w 132"/>
                <a:gd name="T29" fmla="*/ 2147483647 h 103"/>
                <a:gd name="T30" fmla="*/ 2147483647 w 132"/>
                <a:gd name="T31" fmla="*/ 2147483647 h 103"/>
                <a:gd name="T32" fmla="*/ 2147483647 w 132"/>
                <a:gd name="T33" fmla="*/ 2147483647 h 103"/>
                <a:gd name="T34" fmla="*/ 2147483647 w 132"/>
                <a:gd name="T35" fmla="*/ 2147483647 h 103"/>
                <a:gd name="T36" fmla="*/ 2147483647 w 132"/>
                <a:gd name="T37" fmla="*/ 2147483647 h 103"/>
                <a:gd name="T38" fmla="*/ 2147483647 w 132"/>
                <a:gd name="T39" fmla="*/ 2147483647 h 103"/>
                <a:gd name="T40" fmla="*/ 2147483647 w 132"/>
                <a:gd name="T41" fmla="*/ 2147483647 h 103"/>
                <a:gd name="T42" fmla="*/ 2147483647 w 132"/>
                <a:gd name="T43" fmla="*/ 2147483647 h 103"/>
                <a:gd name="T44" fmla="*/ 2147483647 w 132"/>
                <a:gd name="T45" fmla="*/ 2147483647 h 103"/>
                <a:gd name="T46" fmla="*/ 2147483647 w 132"/>
                <a:gd name="T47" fmla="*/ 2147483647 h 103"/>
                <a:gd name="T48" fmla="*/ 2147483647 w 132"/>
                <a:gd name="T49" fmla="*/ 2147483647 h 103"/>
                <a:gd name="T50" fmla="*/ 2147483647 w 132"/>
                <a:gd name="T51" fmla="*/ 2147483647 h 103"/>
                <a:gd name="T52" fmla="*/ 2147483647 w 132"/>
                <a:gd name="T53" fmla="*/ 2147483647 h 103"/>
                <a:gd name="T54" fmla="*/ 2147483647 w 132"/>
                <a:gd name="T55" fmla="*/ 2147483647 h 103"/>
                <a:gd name="T56" fmla="*/ 2147483647 w 132"/>
                <a:gd name="T57" fmla="*/ 2147483647 h 103"/>
                <a:gd name="T58" fmla="*/ 2147483647 w 132"/>
                <a:gd name="T59" fmla="*/ 2147483647 h 103"/>
                <a:gd name="T60" fmla="*/ 2147483647 w 132"/>
                <a:gd name="T61" fmla="*/ 2147483647 h 103"/>
                <a:gd name="T62" fmla="*/ 2147483647 w 132"/>
                <a:gd name="T63" fmla="*/ 2147483647 h 103"/>
                <a:gd name="T64" fmla="*/ 2147483647 w 132"/>
                <a:gd name="T65" fmla="*/ 2147483647 h 103"/>
                <a:gd name="T66" fmla="*/ 2147483647 w 132"/>
                <a:gd name="T67" fmla="*/ 2147483647 h 103"/>
                <a:gd name="T68" fmla="*/ 2147483647 w 132"/>
                <a:gd name="T69" fmla="*/ 2147483647 h 103"/>
                <a:gd name="T70" fmla="*/ 2147483647 w 132"/>
                <a:gd name="T71" fmla="*/ 2147483647 h 103"/>
                <a:gd name="T72" fmla="*/ 2147483647 w 132"/>
                <a:gd name="T73" fmla="*/ 2147483647 h 103"/>
                <a:gd name="T74" fmla="*/ 2147483647 w 132"/>
                <a:gd name="T75" fmla="*/ 2147483647 h 103"/>
                <a:gd name="T76" fmla="*/ 2147483647 w 132"/>
                <a:gd name="T77" fmla="*/ 2147483647 h 103"/>
                <a:gd name="T78" fmla="*/ 2147483647 w 132"/>
                <a:gd name="T79" fmla="*/ 2147483647 h 103"/>
                <a:gd name="T80" fmla="*/ 2147483647 w 132"/>
                <a:gd name="T81" fmla="*/ 2147483647 h 103"/>
                <a:gd name="T82" fmla="*/ 2147483647 w 132"/>
                <a:gd name="T83" fmla="*/ 2147483647 h 103"/>
                <a:gd name="T84" fmla="*/ 2147483647 w 132"/>
                <a:gd name="T85" fmla="*/ 2147483647 h 103"/>
                <a:gd name="T86" fmla="*/ 2147483647 w 132"/>
                <a:gd name="T87" fmla="*/ 2147483647 h 103"/>
                <a:gd name="T88" fmla="*/ 2147483647 w 132"/>
                <a:gd name="T89" fmla="*/ 2147483647 h 103"/>
                <a:gd name="T90" fmla="*/ 2147483647 w 132"/>
                <a:gd name="T91" fmla="*/ 2147483647 h 103"/>
                <a:gd name="T92" fmla="*/ 2147483647 w 132"/>
                <a:gd name="T93" fmla="*/ 2147483647 h 103"/>
                <a:gd name="T94" fmla="*/ 2147483647 w 132"/>
                <a:gd name="T95" fmla="*/ 2147483647 h 103"/>
                <a:gd name="T96" fmla="*/ 2147483647 w 132"/>
                <a:gd name="T97" fmla="*/ 2147483647 h 103"/>
                <a:gd name="T98" fmla="*/ 2147483647 w 132"/>
                <a:gd name="T99" fmla="*/ 2147483647 h 103"/>
                <a:gd name="T100" fmla="*/ 2147483647 w 132"/>
                <a:gd name="T101" fmla="*/ 2147483647 h 10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2"/>
                <a:gd name="T154" fmla="*/ 0 h 103"/>
                <a:gd name="T155" fmla="*/ 132 w 132"/>
                <a:gd name="T156" fmla="*/ 103 h 10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2" h="103">
                  <a:moveTo>
                    <a:pt x="1" y="78"/>
                  </a:moveTo>
                  <a:cubicBezTo>
                    <a:pt x="3" y="79"/>
                    <a:pt x="6" y="80"/>
                    <a:pt x="8" y="81"/>
                  </a:cubicBezTo>
                  <a:cubicBezTo>
                    <a:pt x="11" y="83"/>
                    <a:pt x="12" y="84"/>
                    <a:pt x="14" y="83"/>
                  </a:cubicBezTo>
                  <a:cubicBezTo>
                    <a:pt x="16" y="84"/>
                    <a:pt x="23" y="86"/>
                    <a:pt x="26" y="87"/>
                  </a:cubicBezTo>
                  <a:cubicBezTo>
                    <a:pt x="29" y="88"/>
                    <a:pt x="28" y="90"/>
                    <a:pt x="28" y="92"/>
                  </a:cubicBezTo>
                  <a:cubicBezTo>
                    <a:pt x="28" y="93"/>
                    <a:pt x="30" y="96"/>
                    <a:pt x="32" y="99"/>
                  </a:cubicBezTo>
                  <a:cubicBezTo>
                    <a:pt x="33" y="101"/>
                    <a:pt x="36" y="101"/>
                    <a:pt x="38" y="103"/>
                  </a:cubicBezTo>
                  <a:cubicBezTo>
                    <a:pt x="40" y="103"/>
                    <a:pt x="43" y="103"/>
                    <a:pt x="43" y="102"/>
                  </a:cubicBezTo>
                  <a:cubicBezTo>
                    <a:pt x="46" y="101"/>
                    <a:pt x="50" y="99"/>
                    <a:pt x="52" y="98"/>
                  </a:cubicBezTo>
                  <a:cubicBezTo>
                    <a:pt x="55" y="98"/>
                    <a:pt x="57" y="99"/>
                    <a:pt x="60" y="98"/>
                  </a:cubicBezTo>
                  <a:cubicBezTo>
                    <a:pt x="66" y="98"/>
                    <a:pt x="65" y="103"/>
                    <a:pt x="68" y="103"/>
                  </a:cubicBezTo>
                  <a:cubicBezTo>
                    <a:pt x="69" y="103"/>
                    <a:pt x="71" y="102"/>
                    <a:pt x="73" y="103"/>
                  </a:cubicBezTo>
                  <a:cubicBezTo>
                    <a:pt x="73" y="103"/>
                    <a:pt x="73" y="103"/>
                    <a:pt x="74" y="103"/>
                  </a:cubicBezTo>
                  <a:cubicBezTo>
                    <a:pt x="73" y="101"/>
                    <a:pt x="73" y="99"/>
                    <a:pt x="73" y="98"/>
                  </a:cubicBezTo>
                  <a:cubicBezTo>
                    <a:pt x="74" y="96"/>
                    <a:pt x="80" y="97"/>
                    <a:pt x="80" y="93"/>
                  </a:cubicBezTo>
                  <a:cubicBezTo>
                    <a:pt x="79" y="93"/>
                    <a:pt x="76" y="94"/>
                    <a:pt x="75" y="93"/>
                  </a:cubicBezTo>
                  <a:cubicBezTo>
                    <a:pt x="74" y="92"/>
                    <a:pt x="77" y="90"/>
                    <a:pt x="76" y="89"/>
                  </a:cubicBezTo>
                  <a:cubicBezTo>
                    <a:pt x="76" y="87"/>
                    <a:pt x="77" y="88"/>
                    <a:pt x="78" y="86"/>
                  </a:cubicBezTo>
                  <a:cubicBezTo>
                    <a:pt x="78" y="85"/>
                    <a:pt x="76" y="85"/>
                    <a:pt x="77" y="83"/>
                  </a:cubicBezTo>
                  <a:cubicBezTo>
                    <a:pt x="77" y="82"/>
                    <a:pt x="79" y="82"/>
                    <a:pt x="81" y="82"/>
                  </a:cubicBezTo>
                  <a:cubicBezTo>
                    <a:pt x="81" y="81"/>
                    <a:pt x="82" y="81"/>
                    <a:pt x="84" y="81"/>
                  </a:cubicBezTo>
                  <a:cubicBezTo>
                    <a:pt x="86" y="80"/>
                    <a:pt x="87" y="78"/>
                    <a:pt x="89" y="77"/>
                  </a:cubicBezTo>
                  <a:cubicBezTo>
                    <a:pt x="90" y="76"/>
                    <a:pt x="92" y="78"/>
                    <a:pt x="93" y="77"/>
                  </a:cubicBezTo>
                  <a:cubicBezTo>
                    <a:pt x="94" y="77"/>
                    <a:pt x="94" y="75"/>
                    <a:pt x="96" y="74"/>
                  </a:cubicBezTo>
                  <a:cubicBezTo>
                    <a:pt x="97" y="74"/>
                    <a:pt x="98" y="74"/>
                    <a:pt x="98" y="73"/>
                  </a:cubicBezTo>
                  <a:cubicBezTo>
                    <a:pt x="100" y="72"/>
                    <a:pt x="99" y="71"/>
                    <a:pt x="101" y="69"/>
                  </a:cubicBezTo>
                  <a:cubicBezTo>
                    <a:pt x="102" y="69"/>
                    <a:pt x="104" y="69"/>
                    <a:pt x="105" y="69"/>
                  </a:cubicBezTo>
                  <a:cubicBezTo>
                    <a:pt x="106" y="68"/>
                    <a:pt x="105" y="67"/>
                    <a:pt x="106" y="66"/>
                  </a:cubicBezTo>
                  <a:cubicBezTo>
                    <a:pt x="107" y="66"/>
                    <a:pt x="108" y="66"/>
                    <a:pt x="108" y="66"/>
                  </a:cubicBezTo>
                  <a:cubicBezTo>
                    <a:pt x="109" y="66"/>
                    <a:pt x="109" y="66"/>
                    <a:pt x="110" y="66"/>
                  </a:cubicBezTo>
                  <a:cubicBezTo>
                    <a:pt x="111" y="65"/>
                    <a:pt x="111" y="65"/>
                    <a:pt x="112" y="64"/>
                  </a:cubicBezTo>
                  <a:cubicBezTo>
                    <a:pt x="113" y="64"/>
                    <a:pt x="114" y="64"/>
                    <a:pt x="115" y="63"/>
                  </a:cubicBezTo>
                  <a:cubicBezTo>
                    <a:pt x="116" y="62"/>
                    <a:pt x="119" y="57"/>
                    <a:pt x="119" y="55"/>
                  </a:cubicBezTo>
                  <a:cubicBezTo>
                    <a:pt x="118" y="53"/>
                    <a:pt x="114" y="52"/>
                    <a:pt x="113" y="50"/>
                  </a:cubicBezTo>
                  <a:cubicBezTo>
                    <a:pt x="114" y="47"/>
                    <a:pt x="117" y="47"/>
                    <a:pt x="119" y="45"/>
                  </a:cubicBezTo>
                  <a:cubicBezTo>
                    <a:pt x="121" y="42"/>
                    <a:pt x="122" y="40"/>
                    <a:pt x="123" y="38"/>
                  </a:cubicBezTo>
                  <a:cubicBezTo>
                    <a:pt x="125" y="36"/>
                    <a:pt x="129" y="36"/>
                    <a:pt x="131" y="34"/>
                  </a:cubicBezTo>
                  <a:cubicBezTo>
                    <a:pt x="131" y="33"/>
                    <a:pt x="132" y="29"/>
                    <a:pt x="131" y="28"/>
                  </a:cubicBezTo>
                  <a:cubicBezTo>
                    <a:pt x="129" y="26"/>
                    <a:pt x="126" y="26"/>
                    <a:pt x="124" y="25"/>
                  </a:cubicBezTo>
                  <a:cubicBezTo>
                    <a:pt x="123" y="24"/>
                    <a:pt x="121" y="20"/>
                    <a:pt x="120" y="17"/>
                  </a:cubicBezTo>
                  <a:cubicBezTo>
                    <a:pt x="119" y="13"/>
                    <a:pt x="115" y="10"/>
                    <a:pt x="117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8" y="4"/>
                    <a:pt x="121" y="2"/>
                    <a:pt x="121" y="2"/>
                  </a:cubicBezTo>
                  <a:cubicBezTo>
                    <a:pt x="119" y="1"/>
                    <a:pt x="118" y="0"/>
                    <a:pt x="117" y="0"/>
                  </a:cubicBezTo>
                  <a:cubicBezTo>
                    <a:pt x="114" y="1"/>
                    <a:pt x="116" y="3"/>
                    <a:pt x="115" y="4"/>
                  </a:cubicBezTo>
                  <a:cubicBezTo>
                    <a:pt x="114" y="4"/>
                    <a:pt x="112" y="4"/>
                    <a:pt x="111" y="4"/>
                  </a:cubicBezTo>
                  <a:cubicBezTo>
                    <a:pt x="111" y="6"/>
                    <a:pt x="111" y="7"/>
                    <a:pt x="111" y="9"/>
                  </a:cubicBezTo>
                  <a:cubicBezTo>
                    <a:pt x="110" y="11"/>
                    <a:pt x="109" y="10"/>
                    <a:pt x="108" y="11"/>
                  </a:cubicBezTo>
                  <a:cubicBezTo>
                    <a:pt x="107" y="12"/>
                    <a:pt x="106" y="13"/>
                    <a:pt x="105" y="14"/>
                  </a:cubicBezTo>
                  <a:cubicBezTo>
                    <a:pt x="104" y="14"/>
                    <a:pt x="102" y="12"/>
                    <a:pt x="101" y="12"/>
                  </a:cubicBezTo>
                  <a:cubicBezTo>
                    <a:pt x="100" y="12"/>
                    <a:pt x="99" y="13"/>
                    <a:pt x="98" y="13"/>
                  </a:cubicBezTo>
                  <a:cubicBezTo>
                    <a:pt x="96" y="13"/>
                    <a:pt x="96" y="10"/>
                    <a:pt x="95" y="10"/>
                  </a:cubicBezTo>
                  <a:cubicBezTo>
                    <a:pt x="94" y="10"/>
                    <a:pt x="94" y="12"/>
                    <a:pt x="93" y="12"/>
                  </a:cubicBezTo>
                  <a:cubicBezTo>
                    <a:pt x="92" y="12"/>
                    <a:pt x="91" y="10"/>
                    <a:pt x="89" y="10"/>
                  </a:cubicBezTo>
                  <a:cubicBezTo>
                    <a:pt x="87" y="10"/>
                    <a:pt x="88" y="13"/>
                    <a:pt x="86" y="14"/>
                  </a:cubicBezTo>
                  <a:cubicBezTo>
                    <a:pt x="84" y="15"/>
                    <a:pt x="83" y="13"/>
                    <a:pt x="81" y="13"/>
                  </a:cubicBezTo>
                  <a:cubicBezTo>
                    <a:pt x="78" y="14"/>
                    <a:pt x="78" y="16"/>
                    <a:pt x="76" y="16"/>
                  </a:cubicBezTo>
                  <a:cubicBezTo>
                    <a:pt x="75" y="17"/>
                    <a:pt x="71" y="17"/>
                    <a:pt x="70" y="20"/>
                  </a:cubicBezTo>
                  <a:cubicBezTo>
                    <a:pt x="70" y="23"/>
                    <a:pt x="75" y="24"/>
                    <a:pt x="75" y="25"/>
                  </a:cubicBezTo>
                  <a:cubicBezTo>
                    <a:pt x="75" y="26"/>
                    <a:pt x="73" y="27"/>
                    <a:pt x="73" y="28"/>
                  </a:cubicBezTo>
                  <a:cubicBezTo>
                    <a:pt x="72" y="30"/>
                    <a:pt x="72" y="32"/>
                    <a:pt x="73" y="34"/>
                  </a:cubicBezTo>
                  <a:cubicBezTo>
                    <a:pt x="73" y="36"/>
                    <a:pt x="74" y="39"/>
                    <a:pt x="74" y="41"/>
                  </a:cubicBezTo>
                  <a:lnTo>
                    <a:pt x="74" y="40"/>
                  </a:lnTo>
                  <a:lnTo>
                    <a:pt x="75" y="40"/>
                  </a:lnTo>
                  <a:lnTo>
                    <a:pt x="75" y="39"/>
                  </a:lnTo>
                  <a:lnTo>
                    <a:pt x="75" y="38"/>
                  </a:lnTo>
                  <a:cubicBezTo>
                    <a:pt x="76" y="36"/>
                    <a:pt x="76" y="34"/>
                    <a:pt x="76" y="32"/>
                  </a:cubicBezTo>
                  <a:cubicBezTo>
                    <a:pt x="77" y="31"/>
                    <a:pt x="77" y="29"/>
                    <a:pt x="78" y="28"/>
                  </a:cubicBezTo>
                  <a:cubicBezTo>
                    <a:pt x="79" y="28"/>
                    <a:pt x="81" y="28"/>
                    <a:pt x="81" y="29"/>
                  </a:cubicBezTo>
                  <a:cubicBezTo>
                    <a:pt x="81" y="30"/>
                    <a:pt x="80" y="30"/>
                    <a:pt x="80" y="31"/>
                  </a:cubicBezTo>
                  <a:cubicBezTo>
                    <a:pt x="80" y="32"/>
                    <a:pt x="81" y="33"/>
                    <a:pt x="81" y="36"/>
                  </a:cubicBezTo>
                  <a:cubicBezTo>
                    <a:pt x="81" y="39"/>
                    <a:pt x="80" y="43"/>
                    <a:pt x="80" y="45"/>
                  </a:cubicBezTo>
                  <a:cubicBezTo>
                    <a:pt x="80" y="47"/>
                    <a:pt x="81" y="48"/>
                    <a:pt x="81" y="49"/>
                  </a:cubicBezTo>
                  <a:cubicBezTo>
                    <a:pt x="79" y="52"/>
                    <a:pt x="79" y="55"/>
                    <a:pt x="78" y="56"/>
                  </a:cubicBezTo>
                  <a:cubicBezTo>
                    <a:pt x="77" y="56"/>
                    <a:pt x="78" y="54"/>
                    <a:pt x="77" y="53"/>
                  </a:cubicBezTo>
                  <a:cubicBezTo>
                    <a:pt x="76" y="54"/>
                    <a:pt x="74" y="55"/>
                    <a:pt x="74" y="56"/>
                  </a:cubicBezTo>
                  <a:cubicBezTo>
                    <a:pt x="74" y="57"/>
                    <a:pt x="77" y="58"/>
                    <a:pt x="77" y="59"/>
                  </a:cubicBezTo>
                  <a:cubicBezTo>
                    <a:pt x="76" y="61"/>
                    <a:pt x="73" y="61"/>
                    <a:pt x="73" y="63"/>
                  </a:cubicBezTo>
                  <a:cubicBezTo>
                    <a:pt x="72" y="64"/>
                    <a:pt x="72" y="66"/>
                    <a:pt x="71" y="67"/>
                  </a:cubicBezTo>
                  <a:cubicBezTo>
                    <a:pt x="66" y="69"/>
                    <a:pt x="64" y="70"/>
                    <a:pt x="63" y="73"/>
                  </a:cubicBezTo>
                  <a:cubicBezTo>
                    <a:pt x="61" y="73"/>
                    <a:pt x="60" y="73"/>
                    <a:pt x="59" y="74"/>
                  </a:cubicBezTo>
                  <a:cubicBezTo>
                    <a:pt x="57" y="75"/>
                    <a:pt x="58" y="79"/>
                    <a:pt x="56" y="82"/>
                  </a:cubicBezTo>
                  <a:cubicBezTo>
                    <a:pt x="53" y="83"/>
                    <a:pt x="50" y="85"/>
                    <a:pt x="47" y="86"/>
                  </a:cubicBezTo>
                  <a:lnTo>
                    <a:pt x="47" y="85"/>
                  </a:lnTo>
                  <a:cubicBezTo>
                    <a:pt x="46" y="86"/>
                    <a:pt x="46" y="87"/>
                    <a:pt x="45" y="88"/>
                  </a:cubicBezTo>
                  <a:cubicBezTo>
                    <a:pt x="44" y="88"/>
                    <a:pt x="44" y="87"/>
                    <a:pt x="43" y="88"/>
                  </a:cubicBezTo>
                  <a:cubicBezTo>
                    <a:pt x="43" y="88"/>
                    <a:pt x="42" y="89"/>
                    <a:pt x="41" y="89"/>
                  </a:cubicBezTo>
                  <a:cubicBezTo>
                    <a:pt x="39" y="89"/>
                    <a:pt x="40" y="86"/>
                    <a:pt x="39" y="85"/>
                  </a:cubicBezTo>
                  <a:cubicBezTo>
                    <a:pt x="38" y="85"/>
                    <a:pt x="36" y="86"/>
                    <a:pt x="35" y="85"/>
                  </a:cubicBezTo>
                  <a:cubicBezTo>
                    <a:pt x="34" y="85"/>
                    <a:pt x="35" y="83"/>
                    <a:pt x="35" y="82"/>
                  </a:cubicBezTo>
                  <a:cubicBezTo>
                    <a:pt x="34" y="80"/>
                    <a:pt x="33" y="81"/>
                    <a:pt x="31" y="80"/>
                  </a:cubicBezTo>
                  <a:cubicBezTo>
                    <a:pt x="30" y="78"/>
                    <a:pt x="31" y="77"/>
                    <a:pt x="29" y="76"/>
                  </a:cubicBezTo>
                  <a:cubicBezTo>
                    <a:pt x="28" y="76"/>
                    <a:pt x="26" y="77"/>
                    <a:pt x="25" y="77"/>
                  </a:cubicBezTo>
                  <a:cubicBezTo>
                    <a:pt x="23" y="76"/>
                    <a:pt x="21" y="70"/>
                    <a:pt x="16" y="68"/>
                  </a:cubicBezTo>
                  <a:cubicBezTo>
                    <a:pt x="14" y="66"/>
                    <a:pt x="13" y="62"/>
                    <a:pt x="12" y="62"/>
                  </a:cubicBezTo>
                  <a:cubicBezTo>
                    <a:pt x="11" y="61"/>
                    <a:pt x="7" y="67"/>
                    <a:pt x="5" y="68"/>
                  </a:cubicBezTo>
                  <a:cubicBezTo>
                    <a:pt x="4" y="69"/>
                    <a:pt x="3" y="69"/>
                    <a:pt x="1" y="69"/>
                  </a:cubicBezTo>
                  <a:cubicBezTo>
                    <a:pt x="2" y="71"/>
                    <a:pt x="0" y="75"/>
                    <a:pt x="1" y="78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4" name="Freeform 11"/>
            <p:cNvSpPr>
              <a:spLocks/>
            </p:cNvSpPr>
            <p:nvPr/>
          </p:nvSpPr>
          <p:spPr bwMode="auto">
            <a:xfrm>
              <a:off x="4167188" y="5981700"/>
              <a:ext cx="733425" cy="484188"/>
            </a:xfrm>
            <a:custGeom>
              <a:avLst/>
              <a:gdLst>
                <a:gd name="T0" fmla="*/ 2147483647 w 79"/>
                <a:gd name="T1" fmla="*/ 2147483647 h 52"/>
                <a:gd name="T2" fmla="*/ 2147483647 w 79"/>
                <a:gd name="T3" fmla="*/ 2147483647 h 52"/>
                <a:gd name="T4" fmla="*/ 2147483647 w 79"/>
                <a:gd name="T5" fmla="*/ 2147483647 h 52"/>
                <a:gd name="T6" fmla="*/ 2147483647 w 79"/>
                <a:gd name="T7" fmla="*/ 2147483647 h 52"/>
                <a:gd name="T8" fmla="*/ 2147483647 w 79"/>
                <a:gd name="T9" fmla="*/ 2147483647 h 52"/>
                <a:gd name="T10" fmla="*/ 2147483647 w 79"/>
                <a:gd name="T11" fmla="*/ 2147483647 h 52"/>
                <a:gd name="T12" fmla="*/ 2147483647 w 79"/>
                <a:gd name="T13" fmla="*/ 2147483647 h 52"/>
                <a:gd name="T14" fmla="*/ 2147483647 w 79"/>
                <a:gd name="T15" fmla="*/ 2147483647 h 52"/>
                <a:gd name="T16" fmla="*/ 2147483647 w 79"/>
                <a:gd name="T17" fmla="*/ 2147483647 h 52"/>
                <a:gd name="T18" fmla="*/ 2147483647 w 79"/>
                <a:gd name="T19" fmla="*/ 2147483647 h 52"/>
                <a:gd name="T20" fmla="*/ 2147483647 w 79"/>
                <a:gd name="T21" fmla="*/ 2147483647 h 52"/>
                <a:gd name="T22" fmla="*/ 2147483647 w 79"/>
                <a:gd name="T23" fmla="*/ 2147483647 h 52"/>
                <a:gd name="T24" fmla="*/ 2147483647 w 79"/>
                <a:gd name="T25" fmla="*/ 2147483647 h 52"/>
                <a:gd name="T26" fmla="*/ 2147483647 w 79"/>
                <a:gd name="T27" fmla="*/ 2147483647 h 52"/>
                <a:gd name="T28" fmla="*/ 2147483647 w 79"/>
                <a:gd name="T29" fmla="*/ 2147483647 h 52"/>
                <a:gd name="T30" fmla="*/ 2147483647 w 79"/>
                <a:gd name="T31" fmla="*/ 2147483647 h 52"/>
                <a:gd name="T32" fmla="*/ 2147483647 w 79"/>
                <a:gd name="T33" fmla="*/ 2147483647 h 52"/>
                <a:gd name="T34" fmla="*/ 2147483647 w 79"/>
                <a:gd name="T35" fmla="*/ 2147483647 h 52"/>
                <a:gd name="T36" fmla="*/ 2147483647 w 79"/>
                <a:gd name="T37" fmla="*/ 2147483647 h 52"/>
                <a:gd name="T38" fmla="*/ 2147483647 w 79"/>
                <a:gd name="T39" fmla="*/ 2147483647 h 52"/>
                <a:gd name="T40" fmla="*/ 2147483647 w 79"/>
                <a:gd name="T41" fmla="*/ 2147483647 h 52"/>
                <a:gd name="T42" fmla="*/ 2147483647 w 79"/>
                <a:gd name="T43" fmla="*/ 2147483647 h 52"/>
                <a:gd name="T44" fmla="*/ 2147483647 w 79"/>
                <a:gd name="T45" fmla="*/ 2147483647 h 52"/>
                <a:gd name="T46" fmla="*/ 2147483647 w 79"/>
                <a:gd name="T47" fmla="*/ 2147483647 h 52"/>
                <a:gd name="T48" fmla="*/ 2147483647 w 79"/>
                <a:gd name="T49" fmla="*/ 2147483647 h 52"/>
                <a:gd name="T50" fmla="*/ 2147483647 w 79"/>
                <a:gd name="T51" fmla="*/ 2147483647 h 52"/>
                <a:gd name="T52" fmla="*/ 2147483647 w 79"/>
                <a:gd name="T53" fmla="*/ 2147483647 h 52"/>
                <a:gd name="T54" fmla="*/ 2147483647 w 79"/>
                <a:gd name="T55" fmla="*/ 2147483647 h 52"/>
                <a:gd name="T56" fmla="*/ 2147483647 w 79"/>
                <a:gd name="T57" fmla="*/ 2147483647 h 52"/>
                <a:gd name="T58" fmla="*/ 2147483647 w 79"/>
                <a:gd name="T59" fmla="*/ 2147483647 h 52"/>
                <a:gd name="T60" fmla="*/ 2147483647 w 79"/>
                <a:gd name="T61" fmla="*/ 2147483647 h 52"/>
                <a:gd name="T62" fmla="*/ 2147483647 w 79"/>
                <a:gd name="T63" fmla="*/ 2147483647 h 52"/>
                <a:gd name="T64" fmla="*/ 2147483647 w 79"/>
                <a:gd name="T65" fmla="*/ 2147483647 h 52"/>
                <a:gd name="T66" fmla="*/ 2147483647 w 79"/>
                <a:gd name="T67" fmla="*/ 2147483647 h 52"/>
                <a:gd name="T68" fmla="*/ 2147483647 w 79"/>
                <a:gd name="T69" fmla="*/ 2147483647 h 52"/>
                <a:gd name="T70" fmla="*/ 2147483647 w 79"/>
                <a:gd name="T71" fmla="*/ 2147483647 h 52"/>
                <a:gd name="T72" fmla="*/ 0 w 79"/>
                <a:gd name="T73" fmla="*/ 2147483647 h 52"/>
                <a:gd name="T74" fmla="*/ 2147483647 w 79"/>
                <a:gd name="T75" fmla="*/ 2147483647 h 52"/>
                <a:gd name="T76" fmla="*/ 2147483647 w 79"/>
                <a:gd name="T77" fmla="*/ 2147483647 h 52"/>
                <a:gd name="T78" fmla="*/ 2147483647 w 79"/>
                <a:gd name="T79" fmla="*/ 2147483647 h 52"/>
                <a:gd name="T80" fmla="*/ 2147483647 w 79"/>
                <a:gd name="T81" fmla="*/ 2147483647 h 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9"/>
                <a:gd name="T124" fmla="*/ 0 h 52"/>
                <a:gd name="T125" fmla="*/ 79 w 79"/>
                <a:gd name="T126" fmla="*/ 52 h 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9" h="52">
                  <a:moveTo>
                    <a:pt x="4" y="42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6" y="41"/>
                    <a:pt x="7" y="43"/>
                    <a:pt x="10" y="42"/>
                  </a:cubicBezTo>
                  <a:cubicBezTo>
                    <a:pt x="12" y="41"/>
                    <a:pt x="16" y="38"/>
                    <a:pt x="18" y="39"/>
                  </a:cubicBezTo>
                  <a:cubicBezTo>
                    <a:pt x="21" y="37"/>
                    <a:pt x="23" y="36"/>
                    <a:pt x="26" y="35"/>
                  </a:cubicBezTo>
                  <a:cubicBezTo>
                    <a:pt x="28" y="35"/>
                    <a:pt x="30" y="35"/>
                    <a:pt x="30" y="36"/>
                  </a:cubicBezTo>
                  <a:cubicBezTo>
                    <a:pt x="30" y="37"/>
                    <a:pt x="29" y="39"/>
                    <a:pt x="29" y="40"/>
                  </a:cubicBezTo>
                  <a:cubicBezTo>
                    <a:pt x="32" y="38"/>
                    <a:pt x="35" y="38"/>
                    <a:pt x="38" y="38"/>
                  </a:cubicBezTo>
                  <a:cubicBezTo>
                    <a:pt x="44" y="39"/>
                    <a:pt x="41" y="42"/>
                    <a:pt x="43" y="45"/>
                  </a:cubicBezTo>
                  <a:cubicBezTo>
                    <a:pt x="44" y="46"/>
                    <a:pt x="46" y="47"/>
                    <a:pt x="47" y="48"/>
                  </a:cubicBezTo>
                  <a:cubicBezTo>
                    <a:pt x="49" y="48"/>
                    <a:pt x="51" y="47"/>
                    <a:pt x="52" y="48"/>
                  </a:cubicBezTo>
                  <a:cubicBezTo>
                    <a:pt x="55" y="50"/>
                    <a:pt x="56" y="51"/>
                    <a:pt x="59" y="50"/>
                  </a:cubicBezTo>
                  <a:cubicBezTo>
                    <a:pt x="60" y="50"/>
                    <a:pt x="60" y="52"/>
                    <a:pt x="64" y="51"/>
                  </a:cubicBezTo>
                  <a:cubicBezTo>
                    <a:pt x="65" y="50"/>
                    <a:pt x="67" y="49"/>
                    <a:pt x="68" y="47"/>
                  </a:cubicBezTo>
                  <a:cubicBezTo>
                    <a:pt x="69" y="47"/>
                    <a:pt x="71" y="45"/>
                    <a:pt x="71" y="43"/>
                  </a:cubicBezTo>
                  <a:cubicBezTo>
                    <a:pt x="71" y="41"/>
                    <a:pt x="69" y="39"/>
                    <a:pt x="69" y="36"/>
                  </a:cubicBezTo>
                  <a:cubicBezTo>
                    <a:pt x="69" y="33"/>
                    <a:pt x="70" y="29"/>
                    <a:pt x="72" y="27"/>
                  </a:cubicBezTo>
                  <a:cubicBezTo>
                    <a:pt x="75" y="24"/>
                    <a:pt x="75" y="26"/>
                    <a:pt x="76" y="21"/>
                  </a:cubicBezTo>
                  <a:cubicBezTo>
                    <a:pt x="75" y="18"/>
                    <a:pt x="77" y="14"/>
                    <a:pt x="76" y="12"/>
                  </a:cubicBezTo>
                  <a:cubicBezTo>
                    <a:pt x="78" y="12"/>
                    <a:pt x="78" y="12"/>
                    <a:pt x="79" y="11"/>
                  </a:cubicBezTo>
                  <a:cubicBezTo>
                    <a:pt x="77" y="9"/>
                    <a:pt x="79" y="8"/>
                    <a:pt x="78" y="7"/>
                  </a:cubicBezTo>
                  <a:cubicBezTo>
                    <a:pt x="75" y="7"/>
                    <a:pt x="75" y="10"/>
                    <a:pt x="72" y="8"/>
                  </a:cubicBezTo>
                  <a:cubicBezTo>
                    <a:pt x="70" y="4"/>
                    <a:pt x="69" y="5"/>
                    <a:pt x="67" y="4"/>
                  </a:cubicBezTo>
                  <a:cubicBezTo>
                    <a:pt x="64" y="2"/>
                    <a:pt x="64" y="0"/>
                    <a:pt x="62" y="1"/>
                  </a:cubicBezTo>
                  <a:cubicBezTo>
                    <a:pt x="61" y="1"/>
                    <a:pt x="60" y="1"/>
                    <a:pt x="60" y="2"/>
                  </a:cubicBezTo>
                  <a:cubicBezTo>
                    <a:pt x="60" y="3"/>
                    <a:pt x="61" y="4"/>
                    <a:pt x="56" y="3"/>
                  </a:cubicBezTo>
                  <a:cubicBezTo>
                    <a:pt x="55" y="3"/>
                    <a:pt x="53" y="3"/>
                    <a:pt x="52" y="3"/>
                  </a:cubicBezTo>
                  <a:cubicBezTo>
                    <a:pt x="48" y="4"/>
                    <a:pt x="48" y="1"/>
                    <a:pt x="46" y="3"/>
                  </a:cubicBezTo>
                  <a:cubicBezTo>
                    <a:pt x="44" y="5"/>
                    <a:pt x="46" y="7"/>
                    <a:pt x="45" y="9"/>
                  </a:cubicBezTo>
                  <a:cubicBezTo>
                    <a:pt x="42" y="13"/>
                    <a:pt x="38" y="16"/>
                    <a:pt x="34" y="18"/>
                  </a:cubicBezTo>
                  <a:cubicBezTo>
                    <a:pt x="33" y="19"/>
                    <a:pt x="32" y="19"/>
                    <a:pt x="31" y="20"/>
                  </a:cubicBezTo>
                  <a:cubicBezTo>
                    <a:pt x="30" y="21"/>
                    <a:pt x="29" y="21"/>
                    <a:pt x="27" y="22"/>
                  </a:cubicBezTo>
                  <a:cubicBezTo>
                    <a:pt x="24" y="22"/>
                    <a:pt x="23" y="19"/>
                    <a:pt x="21" y="18"/>
                  </a:cubicBezTo>
                  <a:cubicBezTo>
                    <a:pt x="19" y="18"/>
                    <a:pt x="17" y="20"/>
                    <a:pt x="16" y="19"/>
                  </a:cubicBezTo>
                  <a:cubicBezTo>
                    <a:pt x="15" y="18"/>
                    <a:pt x="16" y="15"/>
                    <a:pt x="14" y="15"/>
                  </a:cubicBezTo>
                  <a:cubicBezTo>
                    <a:pt x="8" y="13"/>
                    <a:pt x="11" y="18"/>
                    <a:pt x="7" y="20"/>
                  </a:cubicBezTo>
                  <a:cubicBezTo>
                    <a:pt x="4" y="22"/>
                    <a:pt x="3" y="18"/>
                    <a:pt x="0" y="20"/>
                  </a:cubicBezTo>
                  <a:cubicBezTo>
                    <a:pt x="0" y="24"/>
                    <a:pt x="0" y="27"/>
                    <a:pt x="1" y="29"/>
                  </a:cubicBezTo>
                  <a:cubicBezTo>
                    <a:pt x="2" y="31"/>
                    <a:pt x="8" y="36"/>
                    <a:pt x="6" y="38"/>
                  </a:cubicBezTo>
                  <a:cubicBezTo>
                    <a:pt x="4" y="39"/>
                    <a:pt x="3" y="35"/>
                    <a:pt x="2" y="38"/>
                  </a:cubicBezTo>
                  <a:cubicBezTo>
                    <a:pt x="1" y="39"/>
                    <a:pt x="3" y="40"/>
                    <a:pt x="4" y="4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5" name="Freeform 12"/>
            <p:cNvSpPr>
              <a:spLocks/>
            </p:cNvSpPr>
            <p:nvPr/>
          </p:nvSpPr>
          <p:spPr bwMode="auto">
            <a:xfrm>
              <a:off x="4649788" y="4721225"/>
              <a:ext cx="1465262" cy="1558925"/>
            </a:xfrm>
            <a:custGeom>
              <a:avLst/>
              <a:gdLst>
                <a:gd name="T0" fmla="*/ 2147483647 w 158"/>
                <a:gd name="T1" fmla="*/ 2147483647 h 167"/>
                <a:gd name="T2" fmla="*/ 2147483647 w 158"/>
                <a:gd name="T3" fmla="*/ 2147483647 h 167"/>
                <a:gd name="T4" fmla="*/ 2147483647 w 158"/>
                <a:gd name="T5" fmla="*/ 2147483647 h 167"/>
                <a:gd name="T6" fmla="*/ 2147483647 w 158"/>
                <a:gd name="T7" fmla="*/ 2147483647 h 167"/>
                <a:gd name="T8" fmla="*/ 2147483647 w 158"/>
                <a:gd name="T9" fmla="*/ 2147483647 h 167"/>
                <a:gd name="T10" fmla="*/ 2147483647 w 158"/>
                <a:gd name="T11" fmla="*/ 2147483647 h 167"/>
                <a:gd name="T12" fmla="*/ 2147483647 w 158"/>
                <a:gd name="T13" fmla="*/ 2147483647 h 167"/>
                <a:gd name="T14" fmla="*/ 2147483647 w 158"/>
                <a:gd name="T15" fmla="*/ 2147483647 h 167"/>
                <a:gd name="T16" fmla="*/ 2147483647 w 158"/>
                <a:gd name="T17" fmla="*/ 2147483647 h 167"/>
                <a:gd name="T18" fmla="*/ 2147483647 w 158"/>
                <a:gd name="T19" fmla="*/ 2147483647 h 167"/>
                <a:gd name="T20" fmla="*/ 2147483647 w 158"/>
                <a:gd name="T21" fmla="*/ 2147483647 h 167"/>
                <a:gd name="T22" fmla="*/ 2147483647 w 158"/>
                <a:gd name="T23" fmla="*/ 2147483647 h 167"/>
                <a:gd name="T24" fmla="*/ 2147483647 w 158"/>
                <a:gd name="T25" fmla="*/ 2147483647 h 167"/>
                <a:gd name="T26" fmla="*/ 2147483647 w 158"/>
                <a:gd name="T27" fmla="*/ 2147483647 h 167"/>
                <a:gd name="T28" fmla="*/ 2147483647 w 158"/>
                <a:gd name="T29" fmla="*/ 2147483647 h 167"/>
                <a:gd name="T30" fmla="*/ 2147483647 w 158"/>
                <a:gd name="T31" fmla="*/ 2147483647 h 167"/>
                <a:gd name="T32" fmla="*/ 2147483647 w 158"/>
                <a:gd name="T33" fmla="*/ 2147483647 h 167"/>
                <a:gd name="T34" fmla="*/ 2147483647 w 158"/>
                <a:gd name="T35" fmla="*/ 2147483647 h 167"/>
                <a:gd name="T36" fmla="*/ 2147483647 w 158"/>
                <a:gd name="T37" fmla="*/ 2147483647 h 167"/>
                <a:gd name="T38" fmla="*/ 2147483647 w 158"/>
                <a:gd name="T39" fmla="*/ 2147483647 h 167"/>
                <a:gd name="T40" fmla="*/ 2147483647 w 158"/>
                <a:gd name="T41" fmla="*/ 2147483647 h 167"/>
                <a:gd name="T42" fmla="*/ 2147483647 w 158"/>
                <a:gd name="T43" fmla="*/ 2147483647 h 167"/>
                <a:gd name="T44" fmla="*/ 2147483647 w 158"/>
                <a:gd name="T45" fmla="*/ 2147483647 h 167"/>
                <a:gd name="T46" fmla="*/ 2147483647 w 158"/>
                <a:gd name="T47" fmla="*/ 2147483647 h 167"/>
                <a:gd name="T48" fmla="*/ 2147483647 w 158"/>
                <a:gd name="T49" fmla="*/ 2147483647 h 167"/>
                <a:gd name="T50" fmla="*/ 2147483647 w 158"/>
                <a:gd name="T51" fmla="*/ 2147483647 h 167"/>
                <a:gd name="T52" fmla="*/ 2147483647 w 158"/>
                <a:gd name="T53" fmla="*/ 2147483647 h 167"/>
                <a:gd name="T54" fmla="*/ 2147483647 w 158"/>
                <a:gd name="T55" fmla="*/ 2147483647 h 167"/>
                <a:gd name="T56" fmla="*/ 2147483647 w 158"/>
                <a:gd name="T57" fmla="*/ 2147483647 h 167"/>
                <a:gd name="T58" fmla="*/ 2147483647 w 158"/>
                <a:gd name="T59" fmla="*/ 2147483647 h 167"/>
                <a:gd name="T60" fmla="*/ 2147483647 w 158"/>
                <a:gd name="T61" fmla="*/ 2147483647 h 167"/>
                <a:gd name="T62" fmla="*/ 2147483647 w 158"/>
                <a:gd name="T63" fmla="*/ 2147483647 h 167"/>
                <a:gd name="T64" fmla="*/ 2147483647 w 158"/>
                <a:gd name="T65" fmla="*/ 2147483647 h 167"/>
                <a:gd name="T66" fmla="*/ 2147483647 w 158"/>
                <a:gd name="T67" fmla="*/ 2147483647 h 167"/>
                <a:gd name="T68" fmla="*/ 2147483647 w 158"/>
                <a:gd name="T69" fmla="*/ 2147483647 h 167"/>
                <a:gd name="T70" fmla="*/ 2147483647 w 158"/>
                <a:gd name="T71" fmla="*/ 2147483647 h 167"/>
                <a:gd name="T72" fmla="*/ 2147483647 w 158"/>
                <a:gd name="T73" fmla="*/ 2147483647 h 167"/>
                <a:gd name="T74" fmla="*/ 2147483647 w 158"/>
                <a:gd name="T75" fmla="*/ 2147483647 h 167"/>
                <a:gd name="T76" fmla="*/ 2147483647 w 158"/>
                <a:gd name="T77" fmla="*/ 2147483647 h 167"/>
                <a:gd name="T78" fmla="*/ 2147483647 w 158"/>
                <a:gd name="T79" fmla="*/ 2147483647 h 167"/>
                <a:gd name="T80" fmla="*/ 2147483647 w 158"/>
                <a:gd name="T81" fmla="*/ 2147483647 h 167"/>
                <a:gd name="T82" fmla="*/ 2147483647 w 158"/>
                <a:gd name="T83" fmla="*/ 2147483647 h 167"/>
                <a:gd name="T84" fmla="*/ 2147483647 w 158"/>
                <a:gd name="T85" fmla="*/ 2147483647 h 167"/>
                <a:gd name="T86" fmla="*/ 2147483647 w 158"/>
                <a:gd name="T87" fmla="*/ 2147483647 h 167"/>
                <a:gd name="T88" fmla="*/ 2147483647 w 158"/>
                <a:gd name="T89" fmla="*/ 2147483647 h 167"/>
                <a:gd name="T90" fmla="*/ 2147483647 w 158"/>
                <a:gd name="T91" fmla="*/ 2147483647 h 167"/>
                <a:gd name="T92" fmla="*/ 2147483647 w 158"/>
                <a:gd name="T93" fmla="*/ 2147483647 h 167"/>
                <a:gd name="T94" fmla="*/ 2147483647 w 158"/>
                <a:gd name="T95" fmla="*/ 2147483647 h 167"/>
                <a:gd name="T96" fmla="*/ 2147483647 w 158"/>
                <a:gd name="T97" fmla="*/ 2147483647 h 167"/>
                <a:gd name="T98" fmla="*/ 2147483647 w 158"/>
                <a:gd name="T99" fmla="*/ 2147483647 h 167"/>
                <a:gd name="T100" fmla="*/ 2147483647 w 158"/>
                <a:gd name="T101" fmla="*/ 2147483647 h 167"/>
                <a:gd name="T102" fmla="*/ 2147483647 w 158"/>
                <a:gd name="T103" fmla="*/ 2147483647 h 167"/>
                <a:gd name="T104" fmla="*/ 2147483647 w 158"/>
                <a:gd name="T105" fmla="*/ 2147483647 h 167"/>
                <a:gd name="T106" fmla="*/ 2147483647 w 158"/>
                <a:gd name="T107" fmla="*/ 2147483647 h 167"/>
                <a:gd name="T108" fmla="*/ 2147483647 w 158"/>
                <a:gd name="T109" fmla="*/ 2147483647 h 167"/>
                <a:gd name="T110" fmla="*/ 2147483647 w 158"/>
                <a:gd name="T111" fmla="*/ 2147483647 h 167"/>
                <a:gd name="T112" fmla="*/ 2147483647 w 158"/>
                <a:gd name="T113" fmla="*/ 2147483647 h 167"/>
                <a:gd name="T114" fmla="*/ 2147483647 w 158"/>
                <a:gd name="T115" fmla="*/ 2147483647 h 167"/>
                <a:gd name="T116" fmla="*/ 2147483647 w 158"/>
                <a:gd name="T117" fmla="*/ 2147483647 h 167"/>
                <a:gd name="T118" fmla="*/ 2147483647 w 158"/>
                <a:gd name="T119" fmla="*/ 2147483647 h 167"/>
                <a:gd name="T120" fmla="*/ 2147483647 w 158"/>
                <a:gd name="T121" fmla="*/ 2147483647 h 167"/>
                <a:gd name="T122" fmla="*/ 2147483647 w 158"/>
                <a:gd name="T123" fmla="*/ 2147483647 h 1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8"/>
                <a:gd name="T187" fmla="*/ 0 h 167"/>
                <a:gd name="T188" fmla="*/ 158 w 158"/>
                <a:gd name="T189" fmla="*/ 167 h 16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8" h="167">
                  <a:moveTo>
                    <a:pt x="78" y="1"/>
                  </a:moveTo>
                  <a:cubicBezTo>
                    <a:pt x="79" y="2"/>
                    <a:pt x="80" y="3"/>
                    <a:pt x="77" y="5"/>
                  </a:cubicBezTo>
                  <a:cubicBezTo>
                    <a:pt x="74" y="6"/>
                    <a:pt x="71" y="3"/>
                    <a:pt x="71" y="5"/>
                  </a:cubicBezTo>
                  <a:cubicBezTo>
                    <a:pt x="72" y="10"/>
                    <a:pt x="69" y="10"/>
                    <a:pt x="70" y="12"/>
                  </a:cubicBezTo>
                  <a:cubicBezTo>
                    <a:pt x="70" y="13"/>
                    <a:pt x="72" y="11"/>
                    <a:pt x="72" y="14"/>
                  </a:cubicBezTo>
                  <a:cubicBezTo>
                    <a:pt x="71" y="16"/>
                    <a:pt x="70" y="14"/>
                    <a:pt x="69" y="15"/>
                  </a:cubicBezTo>
                  <a:cubicBezTo>
                    <a:pt x="69" y="17"/>
                    <a:pt x="71" y="19"/>
                    <a:pt x="72" y="22"/>
                  </a:cubicBezTo>
                  <a:cubicBezTo>
                    <a:pt x="72" y="24"/>
                    <a:pt x="70" y="25"/>
                    <a:pt x="71" y="27"/>
                  </a:cubicBezTo>
                  <a:cubicBezTo>
                    <a:pt x="71" y="28"/>
                    <a:pt x="71" y="29"/>
                    <a:pt x="71" y="30"/>
                  </a:cubicBezTo>
                  <a:cubicBezTo>
                    <a:pt x="71" y="32"/>
                    <a:pt x="68" y="31"/>
                    <a:pt x="68" y="33"/>
                  </a:cubicBezTo>
                  <a:cubicBezTo>
                    <a:pt x="68" y="34"/>
                    <a:pt x="69" y="35"/>
                    <a:pt x="69" y="36"/>
                  </a:cubicBezTo>
                  <a:cubicBezTo>
                    <a:pt x="68" y="38"/>
                    <a:pt x="64" y="38"/>
                    <a:pt x="62" y="40"/>
                  </a:cubicBezTo>
                  <a:cubicBezTo>
                    <a:pt x="61" y="41"/>
                    <a:pt x="63" y="43"/>
                    <a:pt x="62" y="45"/>
                  </a:cubicBezTo>
                  <a:cubicBezTo>
                    <a:pt x="62" y="53"/>
                    <a:pt x="67" y="53"/>
                    <a:pt x="68" y="53"/>
                  </a:cubicBezTo>
                  <a:cubicBezTo>
                    <a:pt x="69" y="58"/>
                    <a:pt x="64" y="58"/>
                    <a:pt x="64" y="60"/>
                  </a:cubicBezTo>
                  <a:cubicBezTo>
                    <a:pt x="64" y="63"/>
                    <a:pt x="69" y="62"/>
                    <a:pt x="69" y="66"/>
                  </a:cubicBezTo>
                  <a:cubicBezTo>
                    <a:pt x="68" y="67"/>
                    <a:pt x="67" y="68"/>
                    <a:pt x="65" y="69"/>
                  </a:cubicBezTo>
                  <a:cubicBezTo>
                    <a:pt x="64" y="70"/>
                    <a:pt x="66" y="73"/>
                    <a:pt x="65" y="73"/>
                  </a:cubicBezTo>
                  <a:cubicBezTo>
                    <a:pt x="64" y="74"/>
                    <a:pt x="60" y="73"/>
                    <a:pt x="60" y="71"/>
                  </a:cubicBezTo>
                  <a:cubicBezTo>
                    <a:pt x="59" y="70"/>
                    <a:pt x="57" y="70"/>
                    <a:pt x="56" y="70"/>
                  </a:cubicBezTo>
                  <a:cubicBezTo>
                    <a:pt x="55" y="70"/>
                    <a:pt x="55" y="62"/>
                    <a:pt x="52" y="67"/>
                  </a:cubicBezTo>
                  <a:cubicBezTo>
                    <a:pt x="48" y="68"/>
                    <a:pt x="51" y="72"/>
                    <a:pt x="50" y="73"/>
                  </a:cubicBezTo>
                  <a:cubicBezTo>
                    <a:pt x="48" y="75"/>
                    <a:pt x="46" y="74"/>
                    <a:pt x="44" y="76"/>
                  </a:cubicBezTo>
                  <a:cubicBezTo>
                    <a:pt x="43" y="76"/>
                    <a:pt x="45" y="79"/>
                    <a:pt x="44" y="80"/>
                  </a:cubicBezTo>
                  <a:cubicBezTo>
                    <a:pt x="36" y="78"/>
                    <a:pt x="42" y="88"/>
                    <a:pt x="40" y="89"/>
                  </a:cubicBezTo>
                  <a:cubicBezTo>
                    <a:pt x="37" y="89"/>
                    <a:pt x="36" y="80"/>
                    <a:pt x="33" y="81"/>
                  </a:cubicBezTo>
                  <a:cubicBezTo>
                    <a:pt x="30" y="81"/>
                    <a:pt x="31" y="86"/>
                    <a:pt x="27" y="87"/>
                  </a:cubicBezTo>
                  <a:cubicBezTo>
                    <a:pt x="25" y="87"/>
                    <a:pt x="25" y="85"/>
                    <a:pt x="25" y="85"/>
                  </a:cubicBezTo>
                  <a:cubicBezTo>
                    <a:pt x="24" y="84"/>
                    <a:pt x="21" y="84"/>
                    <a:pt x="20" y="85"/>
                  </a:cubicBezTo>
                  <a:cubicBezTo>
                    <a:pt x="18" y="90"/>
                    <a:pt x="15" y="93"/>
                    <a:pt x="15" y="94"/>
                  </a:cubicBezTo>
                  <a:cubicBezTo>
                    <a:pt x="15" y="94"/>
                    <a:pt x="16" y="95"/>
                    <a:pt x="17" y="95"/>
                  </a:cubicBezTo>
                  <a:cubicBezTo>
                    <a:pt x="18" y="96"/>
                    <a:pt x="16" y="96"/>
                    <a:pt x="16" y="96"/>
                  </a:cubicBezTo>
                  <a:cubicBezTo>
                    <a:pt x="16" y="97"/>
                    <a:pt x="18" y="97"/>
                    <a:pt x="19" y="98"/>
                  </a:cubicBezTo>
                  <a:cubicBezTo>
                    <a:pt x="19" y="103"/>
                    <a:pt x="19" y="103"/>
                    <a:pt x="15" y="106"/>
                  </a:cubicBezTo>
                  <a:cubicBezTo>
                    <a:pt x="11" y="109"/>
                    <a:pt x="11" y="111"/>
                    <a:pt x="11" y="115"/>
                  </a:cubicBezTo>
                  <a:cubicBezTo>
                    <a:pt x="8" y="115"/>
                    <a:pt x="10" y="121"/>
                    <a:pt x="8" y="124"/>
                  </a:cubicBezTo>
                  <a:cubicBezTo>
                    <a:pt x="7" y="125"/>
                    <a:pt x="4" y="123"/>
                    <a:pt x="2" y="126"/>
                  </a:cubicBezTo>
                  <a:cubicBezTo>
                    <a:pt x="0" y="128"/>
                    <a:pt x="5" y="133"/>
                    <a:pt x="8" y="137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8" y="136"/>
                    <a:pt x="9" y="136"/>
                    <a:pt x="10" y="136"/>
                  </a:cubicBezTo>
                  <a:cubicBezTo>
                    <a:pt x="12" y="135"/>
                    <a:pt x="12" y="137"/>
                    <a:pt x="15" y="139"/>
                  </a:cubicBezTo>
                  <a:cubicBezTo>
                    <a:pt x="17" y="140"/>
                    <a:pt x="18" y="139"/>
                    <a:pt x="20" y="143"/>
                  </a:cubicBezTo>
                  <a:cubicBezTo>
                    <a:pt x="23" y="145"/>
                    <a:pt x="23" y="142"/>
                    <a:pt x="26" y="142"/>
                  </a:cubicBezTo>
                  <a:cubicBezTo>
                    <a:pt x="27" y="143"/>
                    <a:pt x="25" y="144"/>
                    <a:pt x="27" y="14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30" y="145"/>
                    <a:pt x="34" y="139"/>
                    <a:pt x="35" y="140"/>
                  </a:cubicBezTo>
                  <a:cubicBezTo>
                    <a:pt x="36" y="140"/>
                    <a:pt x="37" y="144"/>
                    <a:pt x="39" y="146"/>
                  </a:cubicBezTo>
                  <a:cubicBezTo>
                    <a:pt x="44" y="148"/>
                    <a:pt x="46" y="154"/>
                    <a:pt x="48" y="155"/>
                  </a:cubicBezTo>
                  <a:cubicBezTo>
                    <a:pt x="49" y="155"/>
                    <a:pt x="51" y="154"/>
                    <a:pt x="52" y="154"/>
                  </a:cubicBezTo>
                  <a:cubicBezTo>
                    <a:pt x="54" y="155"/>
                    <a:pt x="53" y="156"/>
                    <a:pt x="54" y="158"/>
                  </a:cubicBezTo>
                  <a:cubicBezTo>
                    <a:pt x="56" y="159"/>
                    <a:pt x="57" y="158"/>
                    <a:pt x="58" y="160"/>
                  </a:cubicBezTo>
                  <a:cubicBezTo>
                    <a:pt x="58" y="161"/>
                    <a:pt x="57" y="163"/>
                    <a:pt x="58" y="163"/>
                  </a:cubicBezTo>
                  <a:cubicBezTo>
                    <a:pt x="59" y="164"/>
                    <a:pt x="61" y="163"/>
                    <a:pt x="62" y="163"/>
                  </a:cubicBezTo>
                  <a:cubicBezTo>
                    <a:pt x="63" y="164"/>
                    <a:pt x="62" y="167"/>
                    <a:pt x="64" y="167"/>
                  </a:cubicBezTo>
                  <a:cubicBezTo>
                    <a:pt x="65" y="167"/>
                    <a:pt x="66" y="166"/>
                    <a:pt x="66" y="166"/>
                  </a:cubicBezTo>
                  <a:cubicBezTo>
                    <a:pt x="67" y="165"/>
                    <a:pt x="67" y="166"/>
                    <a:pt x="68" y="166"/>
                  </a:cubicBezTo>
                  <a:cubicBezTo>
                    <a:pt x="69" y="165"/>
                    <a:pt x="69" y="164"/>
                    <a:pt x="70" y="163"/>
                  </a:cubicBezTo>
                  <a:cubicBezTo>
                    <a:pt x="67" y="163"/>
                    <a:pt x="63" y="163"/>
                    <a:pt x="63" y="162"/>
                  </a:cubicBezTo>
                  <a:cubicBezTo>
                    <a:pt x="62" y="159"/>
                    <a:pt x="70" y="161"/>
                    <a:pt x="70" y="158"/>
                  </a:cubicBezTo>
                  <a:cubicBezTo>
                    <a:pt x="68" y="157"/>
                    <a:pt x="68" y="156"/>
                    <a:pt x="68" y="155"/>
                  </a:cubicBezTo>
                  <a:cubicBezTo>
                    <a:pt x="69" y="155"/>
                    <a:pt x="71" y="158"/>
                    <a:pt x="73" y="157"/>
                  </a:cubicBezTo>
                  <a:cubicBezTo>
                    <a:pt x="75" y="156"/>
                    <a:pt x="76" y="153"/>
                    <a:pt x="77" y="151"/>
                  </a:cubicBezTo>
                  <a:cubicBezTo>
                    <a:pt x="80" y="150"/>
                    <a:pt x="82" y="149"/>
                    <a:pt x="83" y="147"/>
                  </a:cubicBezTo>
                  <a:cubicBezTo>
                    <a:pt x="85" y="145"/>
                    <a:pt x="84" y="143"/>
                    <a:pt x="86" y="140"/>
                  </a:cubicBezTo>
                  <a:cubicBezTo>
                    <a:pt x="88" y="137"/>
                    <a:pt x="90" y="135"/>
                    <a:pt x="92" y="132"/>
                  </a:cubicBezTo>
                  <a:cubicBezTo>
                    <a:pt x="94" y="129"/>
                    <a:pt x="96" y="126"/>
                    <a:pt x="97" y="122"/>
                  </a:cubicBezTo>
                  <a:cubicBezTo>
                    <a:pt x="97" y="121"/>
                    <a:pt x="97" y="120"/>
                    <a:pt x="97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117"/>
                    <a:pt x="96" y="114"/>
                    <a:pt x="96" y="112"/>
                  </a:cubicBezTo>
                  <a:cubicBezTo>
                    <a:pt x="95" y="110"/>
                    <a:pt x="95" y="108"/>
                    <a:pt x="96" y="106"/>
                  </a:cubicBezTo>
                  <a:cubicBezTo>
                    <a:pt x="96" y="105"/>
                    <a:pt x="98" y="104"/>
                    <a:pt x="98" y="103"/>
                  </a:cubicBezTo>
                  <a:cubicBezTo>
                    <a:pt x="98" y="102"/>
                    <a:pt x="93" y="101"/>
                    <a:pt x="93" y="98"/>
                  </a:cubicBezTo>
                  <a:cubicBezTo>
                    <a:pt x="94" y="95"/>
                    <a:pt x="98" y="95"/>
                    <a:pt x="99" y="94"/>
                  </a:cubicBezTo>
                  <a:cubicBezTo>
                    <a:pt x="101" y="94"/>
                    <a:pt x="101" y="92"/>
                    <a:pt x="104" y="91"/>
                  </a:cubicBezTo>
                  <a:cubicBezTo>
                    <a:pt x="106" y="91"/>
                    <a:pt x="107" y="93"/>
                    <a:pt x="109" y="92"/>
                  </a:cubicBezTo>
                  <a:cubicBezTo>
                    <a:pt x="111" y="91"/>
                    <a:pt x="110" y="88"/>
                    <a:pt x="112" y="88"/>
                  </a:cubicBezTo>
                  <a:cubicBezTo>
                    <a:pt x="114" y="88"/>
                    <a:pt x="115" y="90"/>
                    <a:pt x="116" y="90"/>
                  </a:cubicBezTo>
                  <a:cubicBezTo>
                    <a:pt x="117" y="90"/>
                    <a:pt x="117" y="88"/>
                    <a:pt x="118" y="88"/>
                  </a:cubicBezTo>
                  <a:cubicBezTo>
                    <a:pt x="119" y="88"/>
                    <a:pt x="119" y="91"/>
                    <a:pt x="121" y="91"/>
                  </a:cubicBezTo>
                  <a:cubicBezTo>
                    <a:pt x="122" y="91"/>
                    <a:pt x="123" y="90"/>
                    <a:pt x="124" y="90"/>
                  </a:cubicBezTo>
                  <a:cubicBezTo>
                    <a:pt x="125" y="90"/>
                    <a:pt x="127" y="92"/>
                    <a:pt x="128" y="92"/>
                  </a:cubicBezTo>
                  <a:cubicBezTo>
                    <a:pt x="129" y="91"/>
                    <a:pt x="130" y="90"/>
                    <a:pt x="131" y="89"/>
                  </a:cubicBezTo>
                  <a:cubicBezTo>
                    <a:pt x="132" y="88"/>
                    <a:pt x="133" y="89"/>
                    <a:pt x="134" y="87"/>
                  </a:cubicBezTo>
                  <a:cubicBezTo>
                    <a:pt x="134" y="85"/>
                    <a:pt x="134" y="84"/>
                    <a:pt x="134" y="82"/>
                  </a:cubicBezTo>
                  <a:cubicBezTo>
                    <a:pt x="135" y="82"/>
                    <a:pt x="137" y="82"/>
                    <a:pt x="138" y="82"/>
                  </a:cubicBezTo>
                  <a:cubicBezTo>
                    <a:pt x="139" y="81"/>
                    <a:pt x="137" y="79"/>
                    <a:pt x="140" y="78"/>
                  </a:cubicBezTo>
                  <a:cubicBezTo>
                    <a:pt x="141" y="78"/>
                    <a:pt x="142" y="79"/>
                    <a:pt x="144" y="80"/>
                  </a:cubicBezTo>
                  <a:cubicBezTo>
                    <a:pt x="144" y="80"/>
                    <a:pt x="141" y="82"/>
                    <a:pt x="140" y="84"/>
                  </a:cubicBezTo>
                  <a:cubicBezTo>
                    <a:pt x="143" y="84"/>
                    <a:pt x="151" y="81"/>
                    <a:pt x="151" y="80"/>
                  </a:cubicBezTo>
                  <a:cubicBezTo>
                    <a:pt x="151" y="74"/>
                    <a:pt x="149" y="78"/>
                    <a:pt x="148" y="76"/>
                  </a:cubicBezTo>
                  <a:cubicBezTo>
                    <a:pt x="148" y="75"/>
                    <a:pt x="148" y="74"/>
                    <a:pt x="148" y="73"/>
                  </a:cubicBezTo>
                  <a:cubicBezTo>
                    <a:pt x="147" y="72"/>
                    <a:pt x="147" y="72"/>
                    <a:pt x="147" y="71"/>
                  </a:cubicBezTo>
                  <a:cubicBezTo>
                    <a:pt x="146" y="69"/>
                    <a:pt x="149" y="69"/>
                    <a:pt x="148" y="67"/>
                  </a:cubicBezTo>
                  <a:cubicBezTo>
                    <a:pt x="147" y="65"/>
                    <a:pt x="147" y="63"/>
                    <a:pt x="148" y="62"/>
                  </a:cubicBezTo>
                  <a:cubicBezTo>
                    <a:pt x="152" y="60"/>
                    <a:pt x="153" y="64"/>
                    <a:pt x="155" y="64"/>
                  </a:cubicBezTo>
                  <a:cubicBezTo>
                    <a:pt x="155" y="63"/>
                    <a:pt x="156" y="62"/>
                    <a:pt x="156" y="62"/>
                  </a:cubicBezTo>
                  <a:cubicBezTo>
                    <a:pt x="158" y="58"/>
                    <a:pt x="154" y="59"/>
                    <a:pt x="154" y="57"/>
                  </a:cubicBezTo>
                  <a:cubicBezTo>
                    <a:pt x="154" y="51"/>
                    <a:pt x="152" y="54"/>
                    <a:pt x="151" y="52"/>
                  </a:cubicBezTo>
                  <a:cubicBezTo>
                    <a:pt x="152" y="48"/>
                    <a:pt x="150" y="47"/>
                    <a:pt x="148" y="47"/>
                  </a:cubicBezTo>
                  <a:cubicBezTo>
                    <a:pt x="147" y="48"/>
                    <a:pt x="147" y="50"/>
                    <a:pt x="145" y="49"/>
                  </a:cubicBezTo>
                  <a:cubicBezTo>
                    <a:pt x="144" y="50"/>
                    <a:pt x="142" y="50"/>
                    <a:pt x="140" y="50"/>
                  </a:cubicBezTo>
                  <a:cubicBezTo>
                    <a:pt x="141" y="42"/>
                    <a:pt x="133" y="39"/>
                    <a:pt x="126" y="40"/>
                  </a:cubicBezTo>
                  <a:cubicBezTo>
                    <a:pt x="121" y="50"/>
                    <a:pt x="126" y="48"/>
                    <a:pt x="124" y="51"/>
                  </a:cubicBezTo>
                  <a:cubicBezTo>
                    <a:pt x="123" y="52"/>
                    <a:pt x="120" y="53"/>
                    <a:pt x="119" y="54"/>
                  </a:cubicBezTo>
                  <a:cubicBezTo>
                    <a:pt x="119" y="57"/>
                    <a:pt x="118" y="62"/>
                    <a:pt x="116" y="62"/>
                  </a:cubicBezTo>
                  <a:cubicBezTo>
                    <a:pt x="116" y="63"/>
                    <a:pt x="116" y="64"/>
                    <a:pt x="115" y="64"/>
                  </a:cubicBezTo>
                  <a:cubicBezTo>
                    <a:pt x="114" y="64"/>
                    <a:pt x="114" y="61"/>
                    <a:pt x="114" y="60"/>
                  </a:cubicBezTo>
                  <a:cubicBezTo>
                    <a:pt x="112" y="60"/>
                    <a:pt x="112" y="57"/>
                    <a:pt x="111" y="58"/>
                  </a:cubicBezTo>
                  <a:cubicBezTo>
                    <a:pt x="109" y="60"/>
                    <a:pt x="109" y="60"/>
                    <a:pt x="107" y="60"/>
                  </a:cubicBezTo>
                  <a:cubicBezTo>
                    <a:pt x="104" y="62"/>
                    <a:pt x="104" y="61"/>
                    <a:pt x="102" y="62"/>
                  </a:cubicBezTo>
                  <a:cubicBezTo>
                    <a:pt x="100" y="62"/>
                    <a:pt x="100" y="65"/>
                    <a:pt x="98" y="65"/>
                  </a:cubicBezTo>
                  <a:cubicBezTo>
                    <a:pt x="93" y="63"/>
                    <a:pt x="94" y="58"/>
                    <a:pt x="95" y="57"/>
                  </a:cubicBezTo>
                  <a:cubicBezTo>
                    <a:pt x="93" y="52"/>
                    <a:pt x="95" y="47"/>
                    <a:pt x="97" y="44"/>
                  </a:cubicBezTo>
                  <a:cubicBezTo>
                    <a:pt x="98" y="42"/>
                    <a:pt x="97" y="41"/>
                    <a:pt x="98" y="39"/>
                  </a:cubicBezTo>
                  <a:cubicBezTo>
                    <a:pt x="95" y="38"/>
                    <a:pt x="92" y="35"/>
                    <a:pt x="90" y="32"/>
                  </a:cubicBezTo>
                  <a:cubicBezTo>
                    <a:pt x="89" y="30"/>
                    <a:pt x="92" y="29"/>
                    <a:pt x="91" y="26"/>
                  </a:cubicBezTo>
                  <a:cubicBezTo>
                    <a:pt x="91" y="24"/>
                    <a:pt x="87" y="24"/>
                    <a:pt x="88" y="17"/>
                  </a:cubicBezTo>
                  <a:cubicBezTo>
                    <a:pt x="89" y="15"/>
                    <a:pt x="85" y="9"/>
                    <a:pt x="84" y="9"/>
                  </a:cubicBezTo>
                  <a:cubicBezTo>
                    <a:pt x="83" y="9"/>
                    <a:pt x="80" y="11"/>
                    <a:pt x="80" y="9"/>
                  </a:cubicBezTo>
                  <a:cubicBezTo>
                    <a:pt x="79" y="9"/>
                    <a:pt x="79" y="6"/>
                    <a:pt x="80" y="6"/>
                  </a:cubicBezTo>
                  <a:cubicBezTo>
                    <a:pt x="81" y="6"/>
                    <a:pt x="83" y="6"/>
                    <a:pt x="82" y="4"/>
                  </a:cubicBezTo>
                  <a:lnTo>
                    <a:pt x="80" y="0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6" name="Freeform 13"/>
            <p:cNvSpPr>
              <a:spLocks/>
            </p:cNvSpPr>
            <p:nvPr/>
          </p:nvSpPr>
          <p:spPr bwMode="auto">
            <a:xfrm>
              <a:off x="3795713" y="6037263"/>
              <a:ext cx="446087" cy="409575"/>
            </a:xfrm>
            <a:custGeom>
              <a:avLst/>
              <a:gdLst>
                <a:gd name="T0" fmla="*/ 2147483647 w 48"/>
                <a:gd name="T1" fmla="*/ 2147483647 h 44"/>
                <a:gd name="T2" fmla="*/ 2147483647 w 48"/>
                <a:gd name="T3" fmla="*/ 2147483647 h 44"/>
                <a:gd name="T4" fmla="*/ 2147483647 w 48"/>
                <a:gd name="T5" fmla="*/ 2147483647 h 44"/>
                <a:gd name="T6" fmla="*/ 2147483647 w 48"/>
                <a:gd name="T7" fmla="*/ 2147483647 h 44"/>
                <a:gd name="T8" fmla="*/ 2147483647 w 48"/>
                <a:gd name="T9" fmla="*/ 2147483647 h 44"/>
                <a:gd name="T10" fmla="*/ 2147483647 w 48"/>
                <a:gd name="T11" fmla="*/ 2147483647 h 44"/>
                <a:gd name="T12" fmla="*/ 2147483647 w 48"/>
                <a:gd name="T13" fmla="*/ 2147483647 h 44"/>
                <a:gd name="T14" fmla="*/ 2147483647 w 48"/>
                <a:gd name="T15" fmla="*/ 2147483647 h 44"/>
                <a:gd name="T16" fmla="*/ 2147483647 w 48"/>
                <a:gd name="T17" fmla="*/ 2147483647 h 44"/>
                <a:gd name="T18" fmla="*/ 2147483647 w 48"/>
                <a:gd name="T19" fmla="*/ 2147483647 h 44"/>
                <a:gd name="T20" fmla="*/ 2147483647 w 48"/>
                <a:gd name="T21" fmla="*/ 2147483647 h 44"/>
                <a:gd name="T22" fmla="*/ 2147483647 w 48"/>
                <a:gd name="T23" fmla="*/ 2147483647 h 44"/>
                <a:gd name="T24" fmla="*/ 2147483647 w 48"/>
                <a:gd name="T25" fmla="*/ 2147483647 h 44"/>
                <a:gd name="T26" fmla="*/ 2147483647 w 48"/>
                <a:gd name="T27" fmla="*/ 2147483647 h 44"/>
                <a:gd name="T28" fmla="*/ 2147483647 w 48"/>
                <a:gd name="T29" fmla="*/ 2147483647 h 44"/>
                <a:gd name="T30" fmla="*/ 2147483647 w 48"/>
                <a:gd name="T31" fmla="*/ 2147483647 h 44"/>
                <a:gd name="T32" fmla="*/ 2147483647 w 48"/>
                <a:gd name="T33" fmla="*/ 2147483647 h 44"/>
                <a:gd name="T34" fmla="*/ 2147483647 w 48"/>
                <a:gd name="T35" fmla="*/ 2147483647 h 44"/>
                <a:gd name="T36" fmla="*/ 2147483647 w 48"/>
                <a:gd name="T37" fmla="*/ 2147483647 h 44"/>
                <a:gd name="T38" fmla="*/ 2147483647 w 48"/>
                <a:gd name="T39" fmla="*/ 2147483647 h 44"/>
                <a:gd name="T40" fmla="*/ 2147483647 w 48"/>
                <a:gd name="T41" fmla="*/ 2147483647 h 44"/>
                <a:gd name="T42" fmla="*/ 2147483647 w 48"/>
                <a:gd name="T43" fmla="*/ 2147483647 h 44"/>
                <a:gd name="T44" fmla="*/ 2147483647 w 48"/>
                <a:gd name="T45" fmla="*/ 2147483647 h 44"/>
                <a:gd name="T46" fmla="*/ 2147483647 w 48"/>
                <a:gd name="T47" fmla="*/ 2147483647 h 44"/>
                <a:gd name="T48" fmla="*/ 2147483647 w 48"/>
                <a:gd name="T49" fmla="*/ 0 h 44"/>
                <a:gd name="T50" fmla="*/ 2147483647 w 48"/>
                <a:gd name="T51" fmla="*/ 0 h 44"/>
                <a:gd name="T52" fmla="*/ 2147483647 w 48"/>
                <a:gd name="T53" fmla="*/ 2147483647 h 44"/>
                <a:gd name="T54" fmla="*/ 2147483647 w 48"/>
                <a:gd name="T55" fmla="*/ 2147483647 h 44"/>
                <a:gd name="T56" fmla="*/ 2147483647 w 48"/>
                <a:gd name="T57" fmla="*/ 2147483647 h 44"/>
                <a:gd name="T58" fmla="*/ 2147483647 w 48"/>
                <a:gd name="T59" fmla="*/ 2147483647 h 44"/>
                <a:gd name="T60" fmla="*/ 2147483647 w 48"/>
                <a:gd name="T61" fmla="*/ 2147483647 h 44"/>
                <a:gd name="T62" fmla="*/ 2147483647 w 48"/>
                <a:gd name="T63" fmla="*/ 2147483647 h 44"/>
                <a:gd name="T64" fmla="*/ 2147483647 w 48"/>
                <a:gd name="T65" fmla="*/ 2147483647 h 44"/>
                <a:gd name="T66" fmla="*/ 2147483647 w 48"/>
                <a:gd name="T67" fmla="*/ 2147483647 h 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"/>
                <a:gd name="T103" fmla="*/ 0 h 44"/>
                <a:gd name="T104" fmla="*/ 48 w 48"/>
                <a:gd name="T105" fmla="*/ 44 h 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" h="44">
                  <a:moveTo>
                    <a:pt x="1" y="18"/>
                  </a:moveTo>
                  <a:cubicBezTo>
                    <a:pt x="2" y="21"/>
                    <a:pt x="0" y="22"/>
                    <a:pt x="2" y="25"/>
                  </a:cubicBezTo>
                  <a:cubicBezTo>
                    <a:pt x="3" y="26"/>
                    <a:pt x="6" y="25"/>
                    <a:pt x="6" y="28"/>
                  </a:cubicBezTo>
                  <a:cubicBezTo>
                    <a:pt x="7" y="31"/>
                    <a:pt x="7" y="34"/>
                    <a:pt x="10" y="36"/>
                  </a:cubicBezTo>
                  <a:cubicBezTo>
                    <a:pt x="12" y="37"/>
                    <a:pt x="14" y="36"/>
                    <a:pt x="17" y="36"/>
                  </a:cubicBezTo>
                  <a:cubicBezTo>
                    <a:pt x="19" y="36"/>
                    <a:pt x="20" y="36"/>
                    <a:pt x="20" y="37"/>
                  </a:cubicBezTo>
                  <a:cubicBezTo>
                    <a:pt x="21" y="40"/>
                    <a:pt x="23" y="42"/>
                    <a:pt x="25" y="42"/>
                  </a:cubicBezTo>
                  <a:cubicBezTo>
                    <a:pt x="25" y="42"/>
                    <a:pt x="25" y="44"/>
                    <a:pt x="26" y="44"/>
                  </a:cubicBezTo>
                  <a:cubicBezTo>
                    <a:pt x="28" y="44"/>
                    <a:pt x="30" y="42"/>
                    <a:pt x="34" y="42"/>
                  </a:cubicBezTo>
                  <a:cubicBezTo>
                    <a:pt x="37" y="41"/>
                    <a:pt x="41" y="41"/>
                    <a:pt x="42" y="40"/>
                  </a:cubicBezTo>
                  <a:cubicBezTo>
                    <a:pt x="45" y="39"/>
                    <a:pt x="44" y="37"/>
                    <a:pt x="44" y="36"/>
                  </a:cubicBezTo>
                  <a:cubicBezTo>
                    <a:pt x="43" y="34"/>
                    <a:pt x="41" y="33"/>
                    <a:pt x="42" y="32"/>
                  </a:cubicBezTo>
                  <a:cubicBezTo>
                    <a:pt x="43" y="29"/>
                    <a:pt x="44" y="33"/>
                    <a:pt x="46" y="32"/>
                  </a:cubicBezTo>
                  <a:cubicBezTo>
                    <a:pt x="48" y="30"/>
                    <a:pt x="42" y="25"/>
                    <a:pt x="41" y="23"/>
                  </a:cubicBezTo>
                  <a:cubicBezTo>
                    <a:pt x="40" y="21"/>
                    <a:pt x="40" y="18"/>
                    <a:pt x="40" y="14"/>
                  </a:cubicBezTo>
                  <a:cubicBezTo>
                    <a:pt x="39" y="14"/>
                    <a:pt x="38" y="14"/>
                    <a:pt x="38" y="15"/>
                  </a:cubicBezTo>
                  <a:cubicBezTo>
                    <a:pt x="38" y="16"/>
                    <a:pt x="37" y="17"/>
                    <a:pt x="36" y="17"/>
                  </a:cubicBezTo>
                  <a:cubicBezTo>
                    <a:pt x="35" y="17"/>
                    <a:pt x="35" y="15"/>
                    <a:pt x="35" y="14"/>
                  </a:cubicBezTo>
                  <a:cubicBezTo>
                    <a:pt x="34" y="12"/>
                    <a:pt x="33" y="10"/>
                    <a:pt x="34" y="8"/>
                  </a:cubicBezTo>
                  <a:cubicBezTo>
                    <a:pt x="35" y="8"/>
                    <a:pt x="35" y="8"/>
                    <a:pt x="36" y="8"/>
                  </a:cubicBezTo>
                  <a:cubicBezTo>
                    <a:pt x="39" y="6"/>
                    <a:pt x="39" y="5"/>
                    <a:pt x="38" y="4"/>
                  </a:cubicBezTo>
                  <a:cubicBezTo>
                    <a:pt x="38" y="3"/>
                    <a:pt x="37" y="3"/>
                    <a:pt x="36" y="3"/>
                  </a:cubicBezTo>
                  <a:cubicBezTo>
                    <a:pt x="35" y="3"/>
                    <a:pt x="35" y="1"/>
                    <a:pt x="34" y="2"/>
                  </a:cubicBezTo>
                  <a:cubicBezTo>
                    <a:pt x="33" y="2"/>
                    <a:pt x="34" y="4"/>
                    <a:pt x="31" y="3"/>
                  </a:cubicBezTo>
                  <a:cubicBezTo>
                    <a:pt x="30" y="2"/>
                    <a:pt x="30" y="1"/>
                    <a:pt x="30" y="0"/>
                  </a:cubicBezTo>
                  <a:cubicBezTo>
                    <a:pt x="29" y="0"/>
                    <a:pt x="28" y="0"/>
                    <a:pt x="27" y="0"/>
                  </a:cubicBezTo>
                  <a:cubicBezTo>
                    <a:pt x="26" y="0"/>
                    <a:pt x="27" y="2"/>
                    <a:pt x="26" y="3"/>
                  </a:cubicBezTo>
                  <a:cubicBezTo>
                    <a:pt x="25" y="4"/>
                    <a:pt x="24" y="4"/>
                    <a:pt x="23" y="5"/>
                  </a:cubicBezTo>
                  <a:cubicBezTo>
                    <a:pt x="22" y="5"/>
                    <a:pt x="21" y="4"/>
                    <a:pt x="20" y="4"/>
                  </a:cubicBezTo>
                  <a:cubicBezTo>
                    <a:pt x="18" y="5"/>
                    <a:pt x="18" y="8"/>
                    <a:pt x="15" y="9"/>
                  </a:cubicBezTo>
                  <a:cubicBezTo>
                    <a:pt x="11" y="10"/>
                    <a:pt x="9" y="10"/>
                    <a:pt x="6" y="11"/>
                  </a:cubicBezTo>
                  <a:cubicBezTo>
                    <a:pt x="5" y="11"/>
                    <a:pt x="3" y="10"/>
                    <a:pt x="2" y="12"/>
                  </a:cubicBezTo>
                  <a:cubicBezTo>
                    <a:pt x="1" y="14"/>
                    <a:pt x="5" y="15"/>
                    <a:pt x="4" y="17"/>
                  </a:cubicBezTo>
                  <a:cubicBezTo>
                    <a:pt x="3" y="17"/>
                    <a:pt x="2" y="17"/>
                    <a:pt x="1" y="18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7" name="Freeform 14"/>
            <p:cNvSpPr>
              <a:spLocks/>
            </p:cNvSpPr>
            <p:nvPr/>
          </p:nvSpPr>
          <p:spPr bwMode="auto">
            <a:xfrm>
              <a:off x="3451225" y="5740400"/>
              <a:ext cx="631825" cy="466725"/>
            </a:xfrm>
            <a:custGeom>
              <a:avLst/>
              <a:gdLst>
                <a:gd name="T0" fmla="*/ 0 w 68"/>
                <a:gd name="T1" fmla="*/ 2147483647 h 50"/>
                <a:gd name="T2" fmla="*/ 2147483647 w 68"/>
                <a:gd name="T3" fmla="*/ 2147483647 h 50"/>
                <a:gd name="T4" fmla="*/ 2147483647 w 68"/>
                <a:gd name="T5" fmla="*/ 2147483647 h 50"/>
                <a:gd name="T6" fmla="*/ 2147483647 w 68"/>
                <a:gd name="T7" fmla="*/ 2147483647 h 50"/>
                <a:gd name="T8" fmla="*/ 2147483647 w 68"/>
                <a:gd name="T9" fmla="*/ 2147483647 h 50"/>
                <a:gd name="T10" fmla="*/ 2147483647 w 68"/>
                <a:gd name="T11" fmla="*/ 2147483647 h 50"/>
                <a:gd name="T12" fmla="*/ 2147483647 w 68"/>
                <a:gd name="T13" fmla="*/ 2147483647 h 50"/>
                <a:gd name="T14" fmla="*/ 2147483647 w 68"/>
                <a:gd name="T15" fmla="*/ 2147483647 h 50"/>
                <a:gd name="T16" fmla="*/ 2147483647 w 68"/>
                <a:gd name="T17" fmla="*/ 2147483647 h 50"/>
                <a:gd name="T18" fmla="*/ 2147483647 w 68"/>
                <a:gd name="T19" fmla="*/ 2147483647 h 50"/>
                <a:gd name="T20" fmla="*/ 2147483647 w 68"/>
                <a:gd name="T21" fmla="*/ 2147483647 h 50"/>
                <a:gd name="T22" fmla="*/ 2147483647 w 68"/>
                <a:gd name="T23" fmla="*/ 2147483647 h 50"/>
                <a:gd name="T24" fmla="*/ 2147483647 w 68"/>
                <a:gd name="T25" fmla="*/ 2147483647 h 50"/>
                <a:gd name="T26" fmla="*/ 2147483647 w 68"/>
                <a:gd name="T27" fmla="*/ 2147483647 h 50"/>
                <a:gd name="T28" fmla="*/ 2147483647 w 68"/>
                <a:gd name="T29" fmla="*/ 2147483647 h 50"/>
                <a:gd name="T30" fmla="*/ 2147483647 w 68"/>
                <a:gd name="T31" fmla="*/ 2147483647 h 50"/>
                <a:gd name="T32" fmla="*/ 2147483647 w 68"/>
                <a:gd name="T33" fmla="*/ 2147483647 h 50"/>
                <a:gd name="T34" fmla="*/ 2147483647 w 68"/>
                <a:gd name="T35" fmla="*/ 2147483647 h 50"/>
                <a:gd name="T36" fmla="*/ 2147483647 w 68"/>
                <a:gd name="T37" fmla="*/ 2147483647 h 50"/>
                <a:gd name="T38" fmla="*/ 2147483647 w 68"/>
                <a:gd name="T39" fmla="*/ 2147483647 h 50"/>
                <a:gd name="T40" fmla="*/ 2147483647 w 68"/>
                <a:gd name="T41" fmla="*/ 2147483647 h 50"/>
                <a:gd name="T42" fmla="*/ 2147483647 w 68"/>
                <a:gd name="T43" fmla="*/ 2147483647 h 50"/>
                <a:gd name="T44" fmla="*/ 2147483647 w 68"/>
                <a:gd name="T45" fmla="*/ 2147483647 h 50"/>
                <a:gd name="T46" fmla="*/ 2147483647 w 68"/>
                <a:gd name="T47" fmla="*/ 2147483647 h 50"/>
                <a:gd name="T48" fmla="*/ 2147483647 w 68"/>
                <a:gd name="T49" fmla="*/ 2147483647 h 50"/>
                <a:gd name="T50" fmla="*/ 2147483647 w 68"/>
                <a:gd name="T51" fmla="*/ 2147483647 h 50"/>
                <a:gd name="T52" fmla="*/ 2147483647 w 68"/>
                <a:gd name="T53" fmla="*/ 2147483647 h 50"/>
                <a:gd name="T54" fmla="*/ 2147483647 w 68"/>
                <a:gd name="T55" fmla="*/ 2147483647 h 50"/>
                <a:gd name="T56" fmla="*/ 2147483647 w 68"/>
                <a:gd name="T57" fmla="*/ 2147483647 h 50"/>
                <a:gd name="T58" fmla="*/ 2147483647 w 68"/>
                <a:gd name="T59" fmla="*/ 2147483647 h 50"/>
                <a:gd name="T60" fmla="*/ 2147483647 w 68"/>
                <a:gd name="T61" fmla="*/ 2147483647 h 50"/>
                <a:gd name="T62" fmla="*/ 2147483647 w 68"/>
                <a:gd name="T63" fmla="*/ 2147483647 h 50"/>
                <a:gd name="T64" fmla="*/ 2147483647 w 68"/>
                <a:gd name="T65" fmla="*/ 2147483647 h 50"/>
                <a:gd name="T66" fmla="*/ 2147483647 w 68"/>
                <a:gd name="T67" fmla="*/ 2147483647 h 50"/>
                <a:gd name="T68" fmla="*/ 2147483647 w 68"/>
                <a:gd name="T69" fmla="*/ 2147483647 h 50"/>
                <a:gd name="T70" fmla="*/ 2147483647 w 68"/>
                <a:gd name="T71" fmla="*/ 2147483647 h 50"/>
                <a:gd name="T72" fmla="*/ 2147483647 w 68"/>
                <a:gd name="T73" fmla="*/ 2147483647 h 50"/>
                <a:gd name="T74" fmla="*/ 2147483647 w 68"/>
                <a:gd name="T75" fmla="*/ 2147483647 h 50"/>
                <a:gd name="T76" fmla="*/ 2147483647 w 68"/>
                <a:gd name="T77" fmla="*/ 2147483647 h 50"/>
                <a:gd name="T78" fmla="*/ 2147483647 w 68"/>
                <a:gd name="T79" fmla="*/ 2147483647 h 50"/>
                <a:gd name="T80" fmla="*/ 2147483647 w 68"/>
                <a:gd name="T81" fmla="*/ 2147483647 h 50"/>
                <a:gd name="T82" fmla="*/ 2147483647 w 68"/>
                <a:gd name="T83" fmla="*/ 2147483647 h 50"/>
                <a:gd name="T84" fmla="*/ 2147483647 w 68"/>
                <a:gd name="T85" fmla="*/ 2147483647 h 50"/>
                <a:gd name="T86" fmla="*/ 2147483647 w 68"/>
                <a:gd name="T87" fmla="*/ 2147483647 h 50"/>
                <a:gd name="T88" fmla="*/ 2147483647 w 68"/>
                <a:gd name="T89" fmla="*/ 2147483647 h 50"/>
                <a:gd name="T90" fmla="*/ 2147483647 w 68"/>
                <a:gd name="T91" fmla="*/ 2147483647 h 50"/>
                <a:gd name="T92" fmla="*/ 2147483647 w 68"/>
                <a:gd name="T93" fmla="*/ 2147483647 h 50"/>
                <a:gd name="T94" fmla="*/ 2147483647 w 68"/>
                <a:gd name="T95" fmla="*/ 2147483647 h 50"/>
                <a:gd name="T96" fmla="*/ 2147483647 w 68"/>
                <a:gd name="T97" fmla="*/ 2147483647 h 50"/>
                <a:gd name="T98" fmla="*/ 2147483647 w 68"/>
                <a:gd name="T99" fmla="*/ 2147483647 h 50"/>
                <a:gd name="T100" fmla="*/ 2147483647 w 68"/>
                <a:gd name="T101" fmla="*/ 2147483647 h 50"/>
                <a:gd name="T102" fmla="*/ 2147483647 w 68"/>
                <a:gd name="T103" fmla="*/ 2147483647 h 50"/>
                <a:gd name="T104" fmla="*/ 2147483647 w 68"/>
                <a:gd name="T105" fmla="*/ 2147483647 h 50"/>
                <a:gd name="T106" fmla="*/ 0 w 68"/>
                <a:gd name="T107" fmla="*/ 2147483647 h 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8"/>
                <a:gd name="T163" fmla="*/ 0 h 50"/>
                <a:gd name="T164" fmla="*/ 68 w 68"/>
                <a:gd name="T165" fmla="*/ 50 h 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8" h="50">
                  <a:moveTo>
                    <a:pt x="0" y="6"/>
                  </a:moveTo>
                  <a:cubicBezTo>
                    <a:pt x="2" y="9"/>
                    <a:pt x="3" y="14"/>
                    <a:pt x="3" y="16"/>
                  </a:cubicBezTo>
                  <a:cubicBezTo>
                    <a:pt x="5" y="24"/>
                    <a:pt x="5" y="33"/>
                    <a:pt x="6" y="41"/>
                  </a:cubicBezTo>
                  <a:cubicBezTo>
                    <a:pt x="6" y="43"/>
                    <a:pt x="6" y="43"/>
                    <a:pt x="8" y="42"/>
                  </a:cubicBezTo>
                  <a:cubicBezTo>
                    <a:pt x="9" y="41"/>
                    <a:pt x="10" y="41"/>
                    <a:pt x="11" y="41"/>
                  </a:cubicBezTo>
                  <a:cubicBezTo>
                    <a:pt x="12" y="40"/>
                    <a:pt x="11" y="37"/>
                    <a:pt x="12" y="36"/>
                  </a:cubicBezTo>
                  <a:cubicBezTo>
                    <a:pt x="13" y="35"/>
                    <a:pt x="15" y="36"/>
                    <a:pt x="16" y="38"/>
                  </a:cubicBezTo>
                  <a:cubicBezTo>
                    <a:pt x="16" y="40"/>
                    <a:pt x="15" y="41"/>
                    <a:pt x="17" y="41"/>
                  </a:cubicBezTo>
                  <a:cubicBezTo>
                    <a:pt x="18" y="44"/>
                    <a:pt x="19" y="46"/>
                    <a:pt x="20" y="46"/>
                  </a:cubicBezTo>
                  <a:cubicBezTo>
                    <a:pt x="22" y="46"/>
                    <a:pt x="24" y="46"/>
                    <a:pt x="26" y="46"/>
                  </a:cubicBezTo>
                  <a:cubicBezTo>
                    <a:pt x="28" y="46"/>
                    <a:pt x="27" y="44"/>
                    <a:pt x="28" y="44"/>
                  </a:cubicBezTo>
                  <a:cubicBezTo>
                    <a:pt x="28" y="44"/>
                    <a:pt x="28" y="46"/>
                    <a:pt x="29" y="46"/>
                  </a:cubicBezTo>
                  <a:cubicBezTo>
                    <a:pt x="31" y="43"/>
                    <a:pt x="37" y="47"/>
                    <a:pt x="38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49"/>
                    <a:pt x="40" y="49"/>
                    <a:pt x="41" y="49"/>
                  </a:cubicBezTo>
                  <a:cubicBezTo>
                    <a:pt x="42" y="47"/>
                    <a:pt x="38" y="46"/>
                    <a:pt x="39" y="44"/>
                  </a:cubicBezTo>
                  <a:cubicBezTo>
                    <a:pt x="40" y="42"/>
                    <a:pt x="42" y="43"/>
                    <a:pt x="43" y="43"/>
                  </a:cubicBezTo>
                  <a:cubicBezTo>
                    <a:pt x="46" y="42"/>
                    <a:pt x="48" y="42"/>
                    <a:pt x="52" y="41"/>
                  </a:cubicBezTo>
                  <a:cubicBezTo>
                    <a:pt x="55" y="40"/>
                    <a:pt x="55" y="37"/>
                    <a:pt x="57" y="36"/>
                  </a:cubicBezTo>
                  <a:cubicBezTo>
                    <a:pt x="58" y="36"/>
                    <a:pt x="59" y="37"/>
                    <a:pt x="60" y="37"/>
                  </a:cubicBezTo>
                  <a:cubicBezTo>
                    <a:pt x="61" y="36"/>
                    <a:pt x="62" y="36"/>
                    <a:pt x="63" y="35"/>
                  </a:cubicBezTo>
                  <a:cubicBezTo>
                    <a:pt x="64" y="34"/>
                    <a:pt x="63" y="32"/>
                    <a:pt x="64" y="32"/>
                  </a:cubicBezTo>
                  <a:cubicBezTo>
                    <a:pt x="65" y="32"/>
                    <a:pt x="66" y="32"/>
                    <a:pt x="67" y="32"/>
                  </a:cubicBezTo>
                  <a:cubicBezTo>
                    <a:pt x="67" y="32"/>
                    <a:pt x="67" y="32"/>
                    <a:pt x="67" y="31"/>
                  </a:cubicBezTo>
                  <a:cubicBezTo>
                    <a:pt x="67" y="31"/>
                    <a:pt x="65" y="30"/>
                    <a:pt x="65" y="29"/>
                  </a:cubicBezTo>
                  <a:cubicBezTo>
                    <a:pt x="65" y="28"/>
                    <a:pt x="67" y="28"/>
                    <a:pt x="67" y="27"/>
                  </a:cubicBezTo>
                  <a:cubicBezTo>
                    <a:pt x="67" y="26"/>
                    <a:pt x="64" y="26"/>
                    <a:pt x="65" y="25"/>
                  </a:cubicBezTo>
                  <a:cubicBezTo>
                    <a:pt x="65" y="24"/>
                    <a:pt x="68" y="24"/>
                    <a:pt x="68" y="23"/>
                  </a:cubicBezTo>
                  <a:cubicBezTo>
                    <a:pt x="68" y="22"/>
                    <a:pt x="65" y="22"/>
                    <a:pt x="65" y="20"/>
                  </a:cubicBezTo>
                  <a:cubicBezTo>
                    <a:pt x="64" y="20"/>
                    <a:pt x="65" y="18"/>
                    <a:pt x="64" y="17"/>
                  </a:cubicBezTo>
                  <a:cubicBezTo>
                    <a:pt x="64" y="16"/>
                    <a:pt x="62" y="16"/>
                    <a:pt x="62" y="15"/>
                  </a:cubicBezTo>
                  <a:cubicBezTo>
                    <a:pt x="61" y="14"/>
                    <a:pt x="62" y="12"/>
                    <a:pt x="60" y="11"/>
                  </a:cubicBezTo>
                  <a:cubicBezTo>
                    <a:pt x="58" y="9"/>
                    <a:pt x="57" y="8"/>
                    <a:pt x="56" y="6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54" y="7"/>
                    <a:pt x="53" y="8"/>
                    <a:pt x="51" y="8"/>
                  </a:cubicBezTo>
                  <a:cubicBezTo>
                    <a:pt x="50" y="8"/>
                    <a:pt x="49" y="9"/>
                    <a:pt x="48" y="9"/>
                  </a:cubicBezTo>
                  <a:cubicBezTo>
                    <a:pt x="47" y="9"/>
                    <a:pt x="46" y="7"/>
                    <a:pt x="45" y="7"/>
                  </a:cubicBezTo>
                  <a:cubicBezTo>
                    <a:pt x="44" y="7"/>
                    <a:pt x="43" y="8"/>
                    <a:pt x="42" y="9"/>
                  </a:cubicBezTo>
                  <a:cubicBezTo>
                    <a:pt x="41" y="9"/>
                    <a:pt x="41" y="7"/>
                    <a:pt x="40" y="8"/>
                  </a:cubicBezTo>
                  <a:cubicBezTo>
                    <a:pt x="39" y="8"/>
                    <a:pt x="39" y="10"/>
                    <a:pt x="39" y="10"/>
                  </a:cubicBezTo>
                  <a:cubicBezTo>
                    <a:pt x="38" y="11"/>
                    <a:pt x="37" y="10"/>
                    <a:pt x="37" y="10"/>
                  </a:cubicBezTo>
                  <a:cubicBezTo>
                    <a:pt x="36" y="13"/>
                    <a:pt x="35" y="13"/>
                    <a:pt x="33" y="14"/>
                  </a:cubicBezTo>
                  <a:cubicBezTo>
                    <a:pt x="32" y="14"/>
                    <a:pt x="32" y="13"/>
                    <a:pt x="32" y="12"/>
                  </a:cubicBezTo>
                  <a:cubicBezTo>
                    <a:pt x="31" y="10"/>
                    <a:pt x="33" y="10"/>
                    <a:pt x="33" y="8"/>
                  </a:cubicBezTo>
                  <a:cubicBezTo>
                    <a:pt x="33" y="7"/>
                    <a:pt x="33" y="7"/>
                    <a:pt x="32" y="6"/>
                  </a:cubicBezTo>
                  <a:cubicBezTo>
                    <a:pt x="31" y="6"/>
                    <a:pt x="28" y="4"/>
                    <a:pt x="28" y="3"/>
                  </a:cubicBezTo>
                  <a:cubicBezTo>
                    <a:pt x="27" y="3"/>
                    <a:pt x="28" y="1"/>
                    <a:pt x="27" y="1"/>
                  </a:cubicBezTo>
                  <a:cubicBezTo>
                    <a:pt x="27" y="0"/>
                    <a:pt x="26" y="2"/>
                    <a:pt x="24" y="2"/>
                  </a:cubicBezTo>
                  <a:cubicBezTo>
                    <a:pt x="22" y="2"/>
                    <a:pt x="21" y="2"/>
                    <a:pt x="20" y="2"/>
                  </a:cubicBezTo>
                  <a:cubicBezTo>
                    <a:pt x="18" y="2"/>
                    <a:pt x="16" y="3"/>
                    <a:pt x="15" y="3"/>
                  </a:cubicBezTo>
                  <a:cubicBezTo>
                    <a:pt x="13" y="4"/>
                    <a:pt x="11" y="3"/>
                    <a:pt x="9" y="3"/>
                  </a:cubicBezTo>
                  <a:cubicBezTo>
                    <a:pt x="7" y="3"/>
                    <a:pt x="7" y="4"/>
                    <a:pt x="5" y="5"/>
                  </a:cubicBezTo>
                  <a:cubicBezTo>
                    <a:pt x="3" y="5"/>
                    <a:pt x="3" y="2"/>
                    <a:pt x="2" y="2"/>
                  </a:cubicBezTo>
                  <a:cubicBezTo>
                    <a:pt x="1" y="2"/>
                    <a:pt x="1" y="5"/>
                    <a:pt x="0" y="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8" name="Freeform 15"/>
            <p:cNvSpPr>
              <a:spLocks/>
            </p:cNvSpPr>
            <p:nvPr/>
          </p:nvSpPr>
          <p:spPr bwMode="auto">
            <a:xfrm>
              <a:off x="4083050" y="3176588"/>
              <a:ext cx="1374775" cy="3009900"/>
            </a:xfrm>
            <a:custGeom>
              <a:avLst/>
              <a:gdLst>
                <a:gd name="T0" fmla="*/ 2147483647 w 148"/>
                <a:gd name="T1" fmla="*/ 2147483647 h 323"/>
                <a:gd name="T2" fmla="*/ 2147483647 w 148"/>
                <a:gd name="T3" fmla="*/ 2147483647 h 323"/>
                <a:gd name="T4" fmla="*/ 2147483647 w 148"/>
                <a:gd name="T5" fmla="*/ 2147483647 h 323"/>
                <a:gd name="T6" fmla="*/ 2147483647 w 148"/>
                <a:gd name="T7" fmla="*/ 2147483647 h 323"/>
                <a:gd name="T8" fmla="*/ 2147483647 w 148"/>
                <a:gd name="T9" fmla="*/ 2147483647 h 323"/>
                <a:gd name="T10" fmla="*/ 2147483647 w 148"/>
                <a:gd name="T11" fmla="*/ 2147483647 h 323"/>
                <a:gd name="T12" fmla="*/ 2147483647 w 148"/>
                <a:gd name="T13" fmla="*/ 2147483647 h 323"/>
                <a:gd name="T14" fmla="*/ 2147483647 w 148"/>
                <a:gd name="T15" fmla="*/ 2147483647 h 323"/>
                <a:gd name="T16" fmla="*/ 2147483647 w 148"/>
                <a:gd name="T17" fmla="*/ 2147483647 h 323"/>
                <a:gd name="T18" fmla="*/ 2147483647 w 148"/>
                <a:gd name="T19" fmla="*/ 2147483647 h 323"/>
                <a:gd name="T20" fmla="*/ 2147483647 w 148"/>
                <a:gd name="T21" fmla="*/ 2147483647 h 323"/>
                <a:gd name="T22" fmla="*/ 2147483647 w 148"/>
                <a:gd name="T23" fmla="*/ 2147483647 h 323"/>
                <a:gd name="T24" fmla="*/ 2147483647 w 148"/>
                <a:gd name="T25" fmla="*/ 2147483647 h 323"/>
                <a:gd name="T26" fmla="*/ 2147483647 w 148"/>
                <a:gd name="T27" fmla="*/ 2147483647 h 323"/>
                <a:gd name="T28" fmla="*/ 2147483647 w 148"/>
                <a:gd name="T29" fmla="*/ 2147483647 h 323"/>
                <a:gd name="T30" fmla="*/ 2147483647 w 148"/>
                <a:gd name="T31" fmla="*/ 2147483647 h 323"/>
                <a:gd name="T32" fmla="*/ 2147483647 w 148"/>
                <a:gd name="T33" fmla="*/ 2147483647 h 323"/>
                <a:gd name="T34" fmla="*/ 2147483647 w 148"/>
                <a:gd name="T35" fmla="*/ 2147483647 h 323"/>
                <a:gd name="T36" fmla="*/ 2147483647 w 148"/>
                <a:gd name="T37" fmla="*/ 2147483647 h 323"/>
                <a:gd name="T38" fmla="*/ 2147483647 w 148"/>
                <a:gd name="T39" fmla="*/ 2147483647 h 323"/>
                <a:gd name="T40" fmla="*/ 2147483647 w 148"/>
                <a:gd name="T41" fmla="*/ 2147483647 h 323"/>
                <a:gd name="T42" fmla="*/ 2147483647 w 148"/>
                <a:gd name="T43" fmla="*/ 2147483647 h 323"/>
                <a:gd name="T44" fmla="*/ 2147483647 w 148"/>
                <a:gd name="T45" fmla="*/ 2147483647 h 323"/>
                <a:gd name="T46" fmla="*/ 2147483647 w 148"/>
                <a:gd name="T47" fmla="*/ 2147483647 h 323"/>
                <a:gd name="T48" fmla="*/ 2147483647 w 148"/>
                <a:gd name="T49" fmla="*/ 2147483647 h 323"/>
                <a:gd name="T50" fmla="*/ 2147483647 w 148"/>
                <a:gd name="T51" fmla="*/ 2147483647 h 323"/>
                <a:gd name="T52" fmla="*/ 2147483647 w 148"/>
                <a:gd name="T53" fmla="*/ 2147483647 h 323"/>
                <a:gd name="T54" fmla="*/ 2147483647 w 148"/>
                <a:gd name="T55" fmla="*/ 2147483647 h 323"/>
                <a:gd name="T56" fmla="*/ 2147483647 w 148"/>
                <a:gd name="T57" fmla="*/ 2147483647 h 323"/>
                <a:gd name="T58" fmla="*/ 2147483647 w 148"/>
                <a:gd name="T59" fmla="*/ 2147483647 h 323"/>
                <a:gd name="T60" fmla="*/ 2147483647 w 148"/>
                <a:gd name="T61" fmla="*/ 2147483647 h 323"/>
                <a:gd name="T62" fmla="*/ 2147483647 w 148"/>
                <a:gd name="T63" fmla="*/ 2147483647 h 323"/>
                <a:gd name="T64" fmla="*/ 2147483647 w 148"/>
                <a:gd name="T65" fmla="*/ 2147483647 h 323"/>
                <a:gd name="T66" fmla="*/ 2147483647 w 148"/>
                <a:gd name="T67" fmla="*/ 2147483647 h 323"/>
                <a:gd name="T68" fmla="*/ 2147483647 w 148"/>
                <a:gd name="T69" fmla="*/ 2147483647 h 323"/>
                <a:gd name="T70" fmla="*/ 2147483647 w 148"/>
                <a:gd name="T71" fmla="*/ 2147483647 h 323"/>
                <a:gd name="T72" fmla="*/ 2147483647 w 148"/>
                <a:gd name="T73" fmla="*/ 2147483647 h 323"/>
                <a:gd name="T74" fmla="*/ 2147483647 w 148"/>
                <a:gd name="T75" fmla="*/ 2147483647 h 323"/>
                <a:gd name="T76" fmla="*/ 2147483647 w 148"/>
                <a:gd name="T77" fmla="*/ 2147483647 h 323"/>
                <a:gd name="T78" fmla="*/ 2147483647 w 148"/>
                <a:gd name="T79" fmla="*/ 2147483647 h 323"/>
                <a:gd name="T80" fmla="*/ 2147483647 w 148"/>
                <a:gd name="T81" fmla="*/ 2147483647 h 323"/>
                <a:gd name="T82" fmla="*/ 2147483647 w 148"/>
                <a:gd name="T83" fmla="*/ 2147483647 h 323"/>
                <a:gd name="T84" fmla="*/ 2147483647 w 148"/>
                <a:gd name="T85" fmla="*/ 2147483647 h 323"/>
                <a:gd name="T86" fmla="*/ 2147483647 w 148"/>
                <a:gd name="T87" fmla="*/ 2147483647 h 323"/>
                <a:gd name="T88" fmla="*/ 2147483647 w 148"/>
                <a:gd name="T89" fmla="*/ 2147483647 h 323"/>
                <a:gd name="T90" fmla="*/ 2147483647 w 148"/>
                <a:gd name="T91" fmla="*/ 2147483647 h 323"/>
                <a:gd name="T92" fmla="*/ 2147483647 w 148"/>
                <a:gd name="T93" fmla="*/ 2147483647 h 323"/>
                <a:gd name="T94" fmla="*/ 2147483647 w 148"/>
                <a:gd name="T95" fmla="*/ 2147483647 h 323"/>
                <a:gd name="T96" fmla="*/ 2147483647 w 148"/>
                <a:gd name="T97" fmla="*/ 2147483647 h 323"/>
                <a:gd name="T98" fmla="*/ 2147483647 w 148"/>
                <a:gd name="T99" fmla="*/ 2147483647 h 323"/>
                <a:gd name="T100" fmla="*/ 2147483647 w 148"/>
                <a:gd name="T101" fmla="*/ 2147483647 h 323"/>
                <a:gd name="T102" fmla="*/ 2147483647 w 148"/>
                <a:gd name="T103" fmla="*/ 2147483647 h 323"/>
                <a:gd name="T104" fmla="*/ 2147483647 w 148"/>
                <a:gd name="T105" fmla="*/ 2147483647 h 323"/>
                <a:gd name="T106" fmla="*/ 2147483647 w 148"/>
                <a:gd name="T107" fmla="*/ 2147483647 h 323"/>
                <a:gd name="T108" fmla="*/ 2147483647 w 148"/>
                <a:gd name="T109" fmla="*/ 2147483647 h 323"/>
                <a:gd name="T110" fmla="*/ 2147483647 w 148"/>
                <a:gd name="T111" fmla="*/ 2147483647 h 323"/>
                <a:gd name="T112" fmla="*/ 2147483647 w 148"/>
                <a:gd name="T113" fmla="*/ 2147483647 h 323"/>
                <a:gd name="T114" fmla="*/ 2147483647 w 148"/>
                <a:gd name="T115" fmla="*/ 2147483647 h 323"/>
                <a:gd name="T116" fmla="*/ 2147483647 w 148"/>
                <a:gd name="T117" fmla="*/ 2147483647 h 323"/>
                <a:gd name="T118" fmla="*/ 2147483647 w 148"/>
                <a:gd name="T119" fmla="*/ 2147483647 h 323"/>
                <a:gd name="T120" fmla="*/ 2147483647 w 148"/>
                <a:gd name="T121" fmla="*/ 2147483647 h 323"/>
                <a:gd name="T122" fmla="*/ 2147483647 w 148"/>
                <a:gd name="T123" fmla="*/ 2147483647 h 3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8"/>
                <a:gd name="T187" fmla="*/ 0 h 323"/>
                <a:gd name="T188" fmla="*/ 148 w 148"/>
                <a:gd name="T189" fmla="*/ 323 h 3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8" h="323"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7" y="46"/>
                    <a:pt x="137" y="45"/>
                    <a:pt x="136" y="44"/>
                  </a:cubicBezTo>
                  <a:cubicBezTo>
                    <a:pt x="135" y="44"/>
                    <a:pt x="135" y="46"/>
                    <a:pt x="134" y="46"/>
                  </a:cubicBezTo>
                  <a:cubicBezTo>
                    <a:pt x="133" y="46"/>
                    <a:pt x="133" y="45"/>
                    <a:pt x="133" y="45"/>
                  </a:cubicBezTo>
                  <a:cubicBezTo>
                    <a:pt x="132" y="46"/>
                    <a:pt x="130" y="48"/>
                    <a:pt x="130" y="49"/>
                  </a:cubicBezTo>
                  <a:cubicBezTo>
                    <a:pt x="131" y="50"/>
                    <a:pt x="133" y="49"/>
                    <a:pt x="134" y="47"/>
                  </a:cubicBezTo>
                  <a:cubicBezTo>
                    <a:pt x="137" y="48"/>
                    <a:pt x="136" y="48"/>
                    <a:pt x="134" y="51"/>
                  </a:cubicBezTo>
                  <a:cubicBezTo>
                    <a:pt x="134" y="51"/>
                    <a:pt x="133" y="52"/>
                    <a:pt x="133" y="53"/>
                  </a:cubicBezTo>
                  <a:cubicBezTo>
                    <a:pt x="131" y="53"/>
                    <a:pt x="130" y="51"/>
                    <a:pt x="129" y="51"/>
                  </a:cubicBezTo>
                  <a:cubicBezTo>
                    <a:pt x="128" y="52"/>
                    <a:pt x="129" y="53"/>
                    <a:pt x="129" y="55"/>
                  </a:cubicBezTo>
                  <a:cubicBezTo>
                    <a:pt x="129" y="55"/>
                    <a:pt x="127" y="55"/>
                    <a:pt x="127" y="55"/>
                  </a:cubicBezTo>
                  <a:cubicBezTo>
                    <a:pt x="126" y="56"/>
                    <a:pt x="127" y="57"/>
                    <a:pt x="126" y="58"/>
                  </a:cubicBezTo>
                  <a:cubicBezTo>
                    <a:pt x="124" y="58"/>
                    <a:pt x="122" y="57"/>
                    <a:pt x="121" y="57"/>
                  </a:cubicBezTo>
                  <a:cubicBezTo>
                    <a:pt x="119" y="59"/>
                    <a:pt x="119" y="63"/>
                    <a:pt x="116" y="63"/>
                  </a:cubicBezTo>
                  <a:cubicBezTo>
                    <a:pt x="114" y="63"/>
                    <a:pt x="118" y="60"/>
                    <a:pt x="118" y="59"/>
                  </a:cubicBezTo>
                  <a:cubicBezTo>
                    <a:pt x="118" y="59"/>
                    <a:pt x="118" y="58"/>
                    <a:pt x="118" y="57"/>
                  </a:cubicBezTo>
                  <a:cubicBezTo>
                    <a:pt x="119" y="56"/>
                    <a:pt x="121" y="55"/>
                    <a:pt x="122" y="54"/>
                  </a:cubicBezTo>
                  <a:cubicBezTo>
                    <a:pt x="122" y="53"/>
                    <a:pt x="122" y="53"/>
                    <a:pt x="122" y="52"/>
                  </a:cubicBezTo>
                  <a:cubicBezTo>
                    <a:pt x="123" y="51"/>
                    <a:pt x="125" y="51"/>
                    <a:pt x="126" y="51"/>
                  </a:cubicBezTo>
                  <a:cubicBezTo>
                    <a:pt x="127" y="50"/>
                    <a:pt x="127" y="48"/>
                    <a:pt x="127" y="47"/>
                  </a:cubicBezTo>
                  <a:cubicBezTo>
                    <a:pt x="128" y="47"/>
                    <a:pt x="130" y="46"/>
                    <a:pt x="131" y="45"/>
                  </a:cubicBezTo>
                  <a:cubicBezTo>
                    <a:pt x="131" y="44"/>
                    <a:pt x="130" y="43"/>
                    <a:pt x="130" y="42"/>
                  </a:cubicBezTo>
                  <a:cubicBezTo>
                    <a:pt x="130" y="41"/>
                    <a:pt x="132" y="42"/>
                    <a:pt x="133" y="39"/>
                  </a:cubicBezTo>
                  <a:cubicBezTo>
                    <a:pt x="134" y="38"/>
                    <a:pt x="135" y="40"/>
                    <a:pt x="136" y="36"/>
                  </a:cubicBezTo>
                  <a:cubicBezTo>
                    <a:pt x="136" y="35"/>
                    <a:pt x="139" y="37"/>
                    <a:pt x="138" y="33"/>
                  </a:cubicBezTo>
                  <a:cubicBezTo>
                    <a:pt x="139" y="31"/>
                    <a:pt x="141" y="34"/>
                    <a:pt x="142" y="28"/>
                  </a:cubicBezTo>
                  <a:cubicBezTo>
                    <a:pt x="142" y="27"/>
                    <a:pt x="142" y="25"/>
                    <a:pt x="139" y="25"/>
                  </a:cubicBezTo>
                  <a:cubicBezTo>
                    <a:pt x="137" y="24"/>
                    <a:pt x="136" y="23"/>
                    <a:pt x="137" y="21"/>
                  </a:cubicBezTo>
                  <a:cubicBezTo>
                    <a:pt x="137" y="21"/>
                    <a:pt x="138" y="23"/>
                    <a:pt x="139" y="22"/>
                  </a:cubicBezTo>
                  <a:cubicBezTo>
                    <a:pt x="139" y="23"/>
                    <a:pt x="140" y="24"/>
                    <a:pt x="140" y="23"/>
                  </a:cubicBezTo>
                  <a:cubicBezTo>
                    <a:pt x="141" y="21"/>
                    <a:pt x="140" y="21"/>
                    <a:pt x="139" y="20"/>
                  </a:cubicBezTo>
                  <a:cubicBezTo>
                    <a:pt x="139" y="18"/>
                    <a:pt x="139" y="16"/>
                    <a:pt x="138" y="16"/>
                  </a:cubicBezTo>
                  <a:cubicBezTo>
                    <a:pt x="137" y="16"/>
                    <a:pt x="137" y="18"/>
                    <a:pt x="137" y="18"/>
                  </a:cubicBezTo>
                  <a:cubicBezTo>
                    <a:pt x="136" y="18"/>
                    <a:pt x="135" y="17"/>
                    <a:pt x="136" y="16"/>
                  </a:cubicBezTo>
                  <a:cubicBezTo>
                    <a:pt x="137" y="13"/>
                    <a:pt x="134" y="16"/>
                    <a:pt x="133" y="15"/>
                  </a:cubicBezTo>
                  <a:cubicBezTo>
                    <a:pt x="132" y="15"/>
                    <a:pt x="133" y="14"/>
                    <a:pt x="133" y="13"/>
                  </a:cubicBezTo>
                  <a:cubicBezTo>
                    <a:pt x="132" y="13"/>
                    <a:pt x="132" y="13"/>
                    <a:pt x="131" y="12"/>
                  </a:cubicBezTo>
                  <a:cubicBezTo>
                    <a:pt x="131" y="11"/>
                    <a:pt x="131" y="10"/>
                    <a:pt x="129" y="11"/>
                  </a:cubicBezTo>
                  <a:cubicBezTo>
                    <a:pt x="128" y="12"/>
                    <a:pt x="127" y="12"/>
                    <a:pt x="125" y="12"/>
                  </a:cubicBezTo>
                  <a:cubicBezTo>
                    <a:pt x="123" y="13"/>
                    <a:pt x="121" y="11"/>
                    <a:pt x="120" y="12"/>
                  </a:cubicBezTo>
                  <a:cubicBezTo>
                    <a:pt x="119" y="12"/>
                    <a:pt x="120" y="13"/>
                    <a:pt x="121" y="14"/>
                  </a:cubicBezTo>
                  <a:cubicBezTo>
                    <a:pt x="121" y="16"/>
                    <a:pt x="116" y="16"/>
                    <a:pt x="116" y="14"/>
                  </a:cubicBezTo>
                  <a:cubicBezTo>
                    <a:pt x="116" y="13"/>
                    <a:pt x="119" y="11"/>
                    <a:pt x="118" y="10"/>
                  </a:cubicBezTo>
                  <a:cubicBezTo>
                    <a:pt x="117" y="8"/>
                    <a:pt x="115" y="10"/>
                    <a:pt x="113" y="10"/>
                  </a:cubicBezTo>
                  <a:cubicBezTo>
                    <a:pt x="112" y="10"/>
                    <a:pt x="113" y="9"/>
                    <a:pt x="112" y="9"/>
                  </a:cubicBezTo>
                  <a:cubicBezTo>
                    <a:pt x="112" y="9"/>
                    <a:pt x="110" y="10"/>
                    <a:pt x="110" y="8"/>
                  </a:cubicBezTo>
                  <a:cubicBezTo>
                    <a:pt x="110" y="7"/>
                    <a:pt x="113" y="6"/>
                    <a:pt x="114" y="5"/>
                  </a:cubicBezTo>
                  <a:cubicBezTo>
                    <a:pt x="114" y="4"/>
                    <a:pt x="112" y="3"/>
                    <a:pt x="112" y="3"/>
                  </a:cubicBezTo>
                  <a:cubicBezTo>
                    <a:pt x="112" y="3"/>
                    <a:pt x="111" y="4"/>
                    <a:pt x="110" y="3"/>
                  </a:cubicBezTo>
                  <a:cubicBezTo>
                    <a:pt x="110" y="1"/>
                    <a:pt x="109" y="1"/>
                    <a:pt x="108" y="1"/>
                  </a:cubicBezTo>
                  <a:cubicBezTo>
                    <a:pt x="106" y="0"/>
                    <a:pt x="106" y="2"/>
                    <a:pt x="106" y="3"/>
                  </a:cubicBezTo>
                  <a:cubicBezTo>
                    <a:pt x="104" y="3"/>
                    <a:pt x="104" y="4"/>
                    <a:pt x="104" y="6"/>
                  </a:cubicBezTo>
                  <a:cubicBezTo>
                    <a:pt x="103" y="6"/>
                    <a:pt x="101" y="5"/>
                    <a:pt x="100" y="8"/>
                  </a:cubicBezTo>
                  <a:cubicBezTo>
                    <a:pt x="99" y="10"/>
                    <a:pt x="100" y="11"/>
                    <a:pt x="99" y="12"/>
                  </a:cubicBezTo>
                  <a:cubicBezTo>
                    <a:pt x="99" y="12"/>
                    <a:pt x="98" y="12"/>
                    <a:pt x="98" y="13"/>
                  </a:cubicBezTo>
                  <a:cubicBezTo>
                    <a:pt x="100" y="14"/>
                    <a:pt x="99" y="15"/>
                    <a:pt x="99" y="16"/>
                  </a:cubicBezTo>
                  <a:cubicBezTo>
                    <a:pt x="101" y="17"/>
                    <a:pt x="103" y="18"/>
                    <a:pt x="102" y="19"/>
                  </a:cubicBezTo>
                  <a:cubicBezTo>
                    <a:pt x="101" y="19"/>
                    <a:pt x="99" y="16"/>
                    <a:pt x="92" y="17"/>
                  </a:cubicBezTo>
                  <a:cubicBezTo>
                    <a:pt x="92" y="18"/>
                    <a:pt x="96" y="20"/>
                    <a:pt x="95" y="22"/>
                  </a:cubicBezTo>
                  <a:cubicBezTo>
                    <a:pt x="92" y="20"/>
                    <a:pt x="89" y="19"/>
                    <a:pt x="88" y="23"/>
                  </a:cubicBezTo>
                  <a:cubicBezTo>
                    <a:pt x="87" y="23"/>
                    <a:pt x="86" y="23"/>
                    <a:pt x="85" y="24"/>
                  </a:cubicBezTo>
                  <a:cubicBezTo>
                    <a:pt x="83" y="23"/>
                    <a:pt x="82" y="24"/>
                    <a:pt x="81" y="23"/>
                  </a:cubicBezTo>
                  <a:cubicBezTo>
                    <a:pt x="81" y="23"/>
                    <a:pt x="82" y="22"/>
                    <a:pt x="82" y="22"/>
                  </a:cubicBezTo>
                  <a:cubicBezTo>
                    <a:pt x="80" y="21"/>
                    <a:pt x="78" y="21"/>
                    <a:pt x="76" y="21"/>
                  </a:cubicBezTo>
                  <a:cubicBezTo>
                    <a:pt x="75" y="21"/>
                    <a:pt x="75" y="22"/>
                    <a:pt x="75" y="22"/>
                  </a:cubicBezTo>
                  <a:cubicBezTo>
                    <a:pt x="74" y="22"/>
                    <a:pt x="73" y="21"/>
                    <a:pt x="73" y="22"/>
                  </a:cubicBezTo>
                  <a:cubicBezTo>
                    <a:pt x="72" y="23"/>
                    <a:pt x="75" y="23"/>
                    <a:pt x="75" y="23"/>
                  </a:cubicBezTo>
                  <a:cubicBezTo>
                    <a:pt x="75" y="24"/>
                    <a:pt x="72" y="24"/>
                    <a:pt x="70" y="26"/>
                  </a:cubicBezTo>
                  <a:cubicBezTo>
                    <a:pt x="69" y="25"/>
                    <a:pt x="69" y="25"/>
                    <a:pt x="67" y="26"/>
                  </a:cubicBezTo>
                  <a:cubicBezTo>
                    <a:pt x="66" y="26"/>
                    <a:pt x="65" y="24"/>
                    <a:pt x="62" y="27"/>
                  </a:cubicBezTo>
                  <a:cubicBezTo>
                    <a:pt x="60" y="28"/>
                    <a:pt x="60" y="24"/>
                    <a:pt x="56" y="30"/>
                  </a:cubicBezTo>
                  <a:cubicBezTo>
                    <a:pt x="55" y="30"/>
                    <a:pt x="54" y="30"/>
                    <a:pt x="53" y="30"/>
                  </a:cubicBezTo>
                  <a:cubicBezTo>
                    <a:pt x="53" y="32"/>
                    <a:pt x="55" y="32"/>
                    <a:pt x="54" y="33"/>
                  </a:cubicBezTo>
                  <a:cubicBezTo>
                    <a:pt x="54" y="34"/>
                    <a:pt x="53" y="35"/>
                    <a:pt x="52" y="35"/>
                  </a:cubicBezTo>
                  <a:cubicBezTo>
                    <a:pt x="51" y="34"/>
                    <a:pt x="51" y="33"/>
                    <a:pt x="50" y="33"/>
                  </a:cubicBezTo>
                  <a:cubicBezTo>
                    <a:pt x="49" y="34"/>
                    <a:pt x="52" y="36"/>
                    <a:pt x="52" y="39"/>
                  </a:cubicBezTo>
                  <a:cubicBezTo>
                    <a:pt x="52" y="40"/>
                    <a:pt x="51" y="40"/>
                    <a:pt x="51" y="41"/>
                  </a:cubicBezTo>
                  <a:cubicBezTo>
                    <a:pt x="51" y="42"/>
                    <a:pt x="52" y="42"/>
                    <a:pt x="51" y="44"/>
                  </a:cubicBezTo>
                  <a:cubicBezTo>
                    <a:pt x="51" y="45"/>
                    <a:pt x="52" y="45"/>
                    <a:pt x="52" y="46"/>
                  </a:cubicBezTo>
                  <a:cubicBezTo>
                    <a:pt x="50" y="49"/>
                    <a:pt x="46" y="49"/>
                    <a:pt x="47" y="48"/>
                  </a:cubicBezTo>
                  <a:cubicBezTo>
                    <a:pt x="48" y="46"/>
                    <a:pt x="48" y="46"/>
                    <a:pt x="47" y="45"/>
                  </a:cubicBezTo>
                  <a:cubicBezTo>
                    <a:pt x="46" y="45"/>
                    <a:pt x="45" y="46"/>
                    <a:pt x="44" y="46"/>
                  </a:cubicBezTo>
                  <a:cubicBezTo>
                    <a:pt x="40" y="45"/>
                    <a:pt x="38" y="45"/>
                    <a:pt x="34" y="45"/>
                  </a:cubicBezTo>
                  <a:cubicBezTo>
                    <a:pt x="33" y="45"/>
                    <a:pt x="29" y="43"/>
                    <a:pt x="27" y="44"/>
                  </a:cubicBezTo>
                  <a:cubicBezTo>
                    <a:pt x="23" y="46"/>
                    <a:pt x="24" y="49"/>
                    <a:pt x="24" y="52"/>
                  </a:cubicBezTo>
                  <a:cubicBezTo>
                    <a:pt x="24" y="54"/>
                    <a:pt x="23" y="57"/>
                    <a:pt x="24" y="58"/>
                  </a:cubicBezTo>
                  <a:cubicBezTo>
                    <a:pt x="25" y="59"/>
                    <a:pt x="27" y="59"/>
                    <a:pt x="28" y="61"/>
                  </a:cubicBezTo>
                  <a:cubicBezTo>
                    <a:pt x="29" y="62"/>
                    <a:pt x="27" y="63"/>
                    <a:pt x="28" y="65"/>
                  </a:cubicBezTo>
                  <a:cubicBezTo>
                    <a:pt x="29" y="66"/>
                    <a:pt x="31" y="66"/>
                    <a:pt x="30" y="70"/>
                  </a:cubicBezTo>
                  <a:cubicBezTo>
                    <a:pt x="30" y="71"/>
                    <a:pt x="29" y="72"/>
                    <a:pt x="28" y="74"/>
                  </a:cubicBezTo>
                  <a:cubicBezTo>
                    <a:pt x="28" y="77"/>
                    <a:pt x="29" y="80"/>
                    <a:pt x="29" y="82"/>
                  </a:cubicBezTo>
                  <a:cubicBezTo>
                    <a:pt x="28" y="84"/>
                    <a:pt x="27" y="85"/>
                    <a:pt x="26" y="86"/>
                  </a:cubicBezTo>
                  <a:cubicBezTo>
                    <a:pt x="27" y="88"/>
                    <a:pt x="26" y="90"/>
                    <a:pt x="26" y="91"/>
                  </a:cubicBezTo>
                  <a:cubicBezTo>
                    <a:pt x="26" y="92"/>
                    <a:pt x="31" y="95"/>
                    <a:pt x="28" y="96"/>
                  </a:cubicBezTo>
                  <a:cubicBezTo>
                    <a:pt x="26" y="96"/>
                    <a:pt x="26" y="96"/>
                    <a:pt x="24" y="92"/>
                  </a:cubicBezTo>
                  <a:cubicBezTo>
                    <a:pt x="24" y="88"/>
                    <a:pt x="25" y="89"/>
                    <a:pt x="22" y="86"/>
                  </a:cubicBezTo>
                  <a:cubicBezTo>
                    <a:pt x="21" y="85"/>
                    <a:pt x="22" y="85"/>
                    <a:pt x="24" y="84"/>
                  </a:cubicBezTo>
                  <a:cubicBezTo>
                    <a:pt x="24" y="83"/>
                    <a:pt x="24" y="82"/>
                    <a:pt x="25" y="81"/>
                  </a:cubicBezTo>
                  <a:cubicBezTo>
                    <a:pt x="27" y="79"/>
                    <a:pt x="27" y="78"/>
                    <a:pt x="26" y="77"/>
                  </a:cubicBezTo>
                  <a:cubicBezTo>
                    <a:pt x="25" y="77"/>
                    <a:pt x="25" y="80"/>
                    <a:pt x="22" y="80"/>
                  </a:cubicBezTo>
                  <a:cubicBezTo>
                    <a:pt x="22" y="78"/>
                    <a:pt x="22" y="76"/>
                    <a:pt x="24" y="75"/>
                  </a:cubicBezTo>
                  <a:cubicBezTo>
                    <a:pt x="24" y="74"/>
                    <a:pt x="23" y="73"/>
                    <a:pt x="24" y="72"/>
                  </a:cubicBezTo>
                  <a:cubicBezTo>
                    <a:pt x="25" y="71"/>
                    <a:pt x="27" y="73"/>
                    <a:pt x="28" y="71"/>
                  </a:cubicBezTo>
                  <a:cubicBezTo>
                    <a:pt x="28" y="70"/>
                    <a:pt x="29" y="70"/>
                    <a:pt x="29" y="69"/>
                  </a:cubicBezTo>
                  <a:cubicBezTo>
                    <a:pt x="29" y="67"/>
                    <a:pt x="24" y="68"/>
                    <a:pt x="23" y="67"/>
                  </a:cubicBezTo>
                  <a:cubicBezTo>
                    <a:pt x="21" y="61"/>
                    <a:pt x="20" y="59"/>
                    <a:pt x="16" y="55"/>
                  </a:cubicBezTo>
                  <a:cubicBezTo>
                    <a:pt x="15" y="55"/>
                    <a:pt x="15" y="55"/>
                    <a:pt x="14" y="55"/>
                  </a:cubicBezTo>
                  <a:cubicBezTo>
                    <a:pt x="13" y="57"/>
                    <a:pt x="15" y="58"/>
                    <a:pt x="18" y="59"/>
                  </a:cubicBezTo>
                  <a:cubicBezTo>
                    <a:pt x="18" y="66"/>
                    <a:pt x="13" y="63"/>
                    <a:pt x="12" y="66"/>
                  </a:cubicBezTo>
                  <a:cubicBezTo>
                    <a:pt x="13" y="69"/>
                    <a:pt x="17" y="70"/>
                    <a:pt x="16" y="76"/>
                  </a:cubicBezTo>
                  <a:cubicBezTo>
                    <a:pt x="16" y="77"/>
                    <a:pt x="16" y="79"/>
                    <a:pt x="15" y="80"/>
                  </a:cubicBezTo>
                  <a:cubicBezTo>
                    <a:pt x="14" y="81"/>
                    <a:pt x="14" y="80"/>
                    <a:pt x="12" y="80"/>
                  </a:cubicBezTo>
                  <a:cubicBezTo>
                    <a:pt x="9" y="86"/>
                    <a:pt x="6" y="83"/>
                    <a:pt x="5" y="86"/>
                  </a:cubicBezTo>
                  <a:cubicBezTo>
                    <a:pt x="4" y="89"/>
                    <a:pt x="7" y="89"/>
                    <a:pt x="8" y="95"/>
                  </a:cubicBezTo>
                  <a:cubicBezTo>
                    <a:pt x="10" y="97"/>
                    <a:pt x="15" y="94"/>
                    <a:pt x="17" y="95"/>
                  </a:cubicBezTo>
                  <a:cubicBezTo>
                    <a:pt x="18" y="98"/>
                    <a:pt x="17" y="100"/>
                    <a:pt x="17" y="102"/>
                  </a:cubicBezTo>
                  <a:cubicBezTo>
                    <a:pt x="18" y="104"/>
                    <a:pt x="18" y="106"/>
                    <a:pt x="17" y="107"/>
                  </a:cubicBezTo>
                  <a:cubicBezTo>
                    <a:pt x="17" y="108"/>
                    <a:pt x="17" y="108"/>
                    <a:pt x="17" y="108"/>
                  </a:cubicBezTo>
                  <a:cubicBezTo>
                    <a:pt x="16" y="109"/>
                    <a:pt x="15" y="109"/>
                    <a:pt x="14" y="110"/>
                  </a:cubicBezTo>
                  <a:cubicBezTo>
                    <a:pt x="14" y="110"/>
                    <a:pt x="15" y="112"/>
                    <a:pt x="14" y="112"/>
                  </a:cubicBezTo>
                  <a:cubicBezTo>
                    <a:pt x="12" y="113"/>
                    <a:pt x="11" y="111"/>
                    <a:pt x="10" y="111"/>
                  </a:cubicBezTo>
                  <a:cubicBezTo>
                    <a:pt x="10" y="113"/>
                    <a:pt x="11" y="115"/>
                    <a:pt x="12" y="117"/>
                  </a:cubicBezTo>
                  <a:cubicBezTo>
                    <a:pt x="12" y="118"/>
                    <a:pt x="10" y="119"/>
                    <a:pt x="10" y="121"/>
                  </a:cubicBezTo>
                  <a:cubicBezTo>
                    <a:pt x="10" y="123"/>
                    <a:pt x="13" y="124"/>
                    <a:pt x="13" y="126"/>
                  </a:cubicBezTo>
                  <a:cubicBezTo>
                    <a:pt x="14" y="129"/>
                    <a:pt x="11" y="129"/>
                    <a:pt x="11" y="130"/>
                  </a:cubicBezTo>
                  <a:cubicBezTo>
                    <a:pt x="11" y="132"/>
                    <a:pt x="13" y="132"/>
                    <a:pt x="12" y="134"/>
                  </a:cubicBezTo>
                  <a:cubicBezTo>
                    <a:pt x="12" y="136"/>
                    <a:pt x="10" y="135"/>
                    <a:pt x="11" y="138"/>
                  </a:cubicBezTo>
                  <a:cubicBezTo>
                    <a:pt x="12" y="141"/>
                    <a:pt x="15" y="140"/>
                    <a:pt x="15" y="143"/>
                  </a:cubicBezTo>
                  <a:cubicBezTo>
                    <a:pt x="16" y="148"/>
                    <a:pt x="13" y="149"/>
                    <a:pt x="14" y="153"/>
                  </a:cubicBezTo>
                  <a:cubicBezTo>
                    <a:pt x="16" y="156"/>
                    <a:pt x="21" y="153"/>
                    <a:pt x="22" y="156"/>
                  </a:cubicBezTo>
                  <a:cubicBezTo>
                    <a:pt x="22" y="158"/>
                    <a:pt x="20" y="159"/>
                    <a:pt x="20" y="161"/>
                  </a:cubicBezTo>
                  <a:cubicBezTo>
                    <a:pt x="20" y="162"/>
                    <a:pt x="21" y="164"/>
                    <a:pt x="20" y="165"/>
                  </a:cubicBezTo>
                  <a:cubicBezTo>
                    <a:pt x="19" y="166"/>
                    <a:pt x="16" y="165"/>
                    <a:pt x="15" y="166"/>
                  </a:cubicBezTo>
                  <a:cubicBezTo>
                    <a:pt x="14" y="171"/>
                    <a:pt x="14" y="168"/>
                    <a:pt x="13" y="169"/>
                  </a:cubicBezTo>
                  <a:cubicBezTo>
                    <a:pt x="12" y="171"/>
                    <a:pt x="16" y="171"/>
                    <a:pt x="16" y="173"/>
                  </a:cubicBezTo>
                  <a:cubicBezTo>
                    <a:pt x="16" y="174"/>
                    <a:pt x="14" y="176"/>
                    <a:pt x="13" y="177"/>
                  </a:cubicBezTo>
                  <a:cubicBezTo>
                    <a:pt x="13" y="178"/>
                    <a:pt x="12" y="180"/>
                    <a:pt x="11" y="181"/>
                  </a:cubicBezTo>
                  <a:cubicBezTo>
                    <a:pt x="10" y="184"/>
                    <a:pt x="8" y="184"/>
                    <a:pt x="7" y="185"/>
                  </a:cubicBezTo>
                  <a:cubicBezTo>
                    <a:pt x="6" y="187"/>
                    <a:pt x="5" y="189"/>
                    <a:pt x="6" y="191"/>
                  </a:cubicBezTo>
                  <a:cubicBezTo>
                    <a:pt x="7" y="193"/>
                    <a:pt x="13" y="192"/>
                    <a:pt x="11" y="197"/>
                  </a:cubicBezTo>
                  <a:cubicBezTo>
                    <a:pt x="10" y="200"/>
                    <a:pt x="4" y="199"/>
                    <a:pt x="1" y="201"/>
                  </a:cubicBezTo>
                  <a:cubicBezTo>
                    <a:pt x="3" y="204"/>
                    <a:pt x="3" y="207"/>
                    <a:pt x="3" y="209"/>
                  </a:cubicBezTo>
                  <a:cubicBezTo>
                    <a:pt x="4" y="211"/>
                    <a:pt x="0" y="212"/>
                    <a:pt x="2" y="215"/>
                  </a:cubicBezTo>
                  <a:cubicBezTo>
                    <a:pt x="5" y="217"/>
                    <a:pt x="13" y="215"/>
                    <a:pt x="16" y="218"/>
                  </a:cubicBezTo>
                  <a:cubicBezTo>
                    <a:pt x="20" y="220"/>
                    <a:pt x="17" y="223"/>
                    <a:pt x="19" y="226"/>
                  </a:cubicBezTo>
                  <a:cubicBezTo>
                    <a:pt x="20" y="227"/>
                    <a:pt x="22" y="226"/>
                    <a:pt x="24" y="226"/>
                  </a:cubicBezTo>
                  <a:cubicBezTo>
                    <a:pt x="25" y="226"/>
                    <a:pt x="25" y="230"/>
                    <a:pt x="24" y="230"/>
                  </a:cubicBezTo>
                  <a:cubicBezTo>
                    <a:pt x="23" y="230"/>
                    <a:pt x="21" y="229"/>
                    <a:pt x="18" y="234"/>
                  </a:cubicBezTo>
                  <a:cubicBezTo>
                    <a:pt x="18" y="236"/>
                    <a:pt x="17" y="239"/>
                    <a:pt x="18" y="240"/>
                  </a:cubicBezTo>
                  <a:cubicBezTo>
                    <a:pt x="22" y="245"/>
                    <a:pt x="25" y="243"/>
                    <a:pt x="25" y="246"/>
                  </a:cubicBezTo>
                  <a:cubicBezTo>
                    <a:pt x="25" y="248"/>
                    <a:pt x="23" y="248"/>
                    <a:pt x="22" y="250"/>
                  </a:cubicBezTo>
                  <a:cubicBezTo>
                    <a:pt x="22" y="252"/>
                    <a:pt x="19" y="252"/>
                    <a:pt x="18" y="253"/>
                  </a:cubicBezTo>
                  <a:cubicBezTo>
                    <a:pt x="18" y="254"/>
                    <a:pt x="20" y="255"/>
                    <a:pt x="19" y="256"/>
                  </a:cubicBezTo>
                  <a:cubicBezTo>
                    <a:pt x="18" y="258"/>
                    <a:pt x="17" y="260"/>
                    <a:pt x="17" y="261"/>
                  </a:cubicBezTo>
                  <a:cubicBezTo>
                    <a:pt x="18" y="263"/>
                    <a:pt x="21" y="263"/>
                    <a:pt x="21" y="265"/>
                  </a:cubicBezTo>
                  <a:cubicBezTo>
                    <a:pt x="22" y="266"/>
                    <a:pt x="24" y="268"/>
                    <a:pt x="23" y="269"/>
                  </a:cubicBezTo>
                  <a:cubicBezTo>
                    <a:pt x="22" y="271"/>
                    <a:pt x="21" y="271"/>
                    <a:pt x="19" y="272"/>
                  </a:cubicBezTo>
                  <a:cubicBezTo>
                    <a:pt x="18" y="273"/>
                    <a:pt x="17" y="274"/>
                    <a:pt x="16" y="275"/>
                  </a:cubicBezTo>
                  <a:cubicBezTo>
                    <a:pt x="18" y="280"/>
                    <a:pt x="20" y="281"/>
                    <a:pt x="21" y="281"/>
                  </a:cubicBezTo>
                  <a:cubicBezTo>
                    <a:pt x="24" y="281"/>
                    <a:pt x="25" y="277"/>
                    <a:pt x="26" y="278"/>
                  </a:cubicBezTo>
                  <a:cubicBezTo>
                    <a:pt x="26" y="278"/>
                    <a:pt x="26" y="279"/>
                    <a:pt x="28" y="280"/>
                  </a:cubicBezTo>
                  <a:cubicBezTo>
                    <a:pt x="29" y="280"/>
                    <a:pt x="30" y="279"/>
                    <a:pt x="31" y="281"/>
                  </a:cubicBezTo>
                  <a:cubicBezTo>
                    <a:pt x="32" y="282"/>
                    <a:pt x="32" y="284"/>
                    <a:pt x="33" y="287"/>
                  </a:cubicBezTo>
                  <a:cubicBezTo>
                    <a:pt x="33" y="289"/>
                    <a:pt x="34" y="291"/>
                    <a:pt x="34" y="293"/>
                  </a:cubicBezTo>
                  <a:cubicBezTo>
                    <a:pt x="34" y="294"/>
                    <a:pt x="34" y="295"/>
                    <a:pt x="33" y="297"/>
                  </a:cubicBezTo>
                  <a:cubicBezTo>
                    <a:pt x="32" y="300"/>
                    <a:pt x="36" y="302"/>
                    <a:pt x="35" y="304"/>
                  </a:cubicBezTo>
                  <a:cubicBezTo>
                    <a:pt x="35" y="306"/>
                    <a:pt x="30" y="304"/>
                    <a:pt x="30" y="309"/>
                  </a:cubicBezTo>
                  <a:cubicBezTo>
                    <a:pt x="30" y="309"/>
                    <a:pt x="29" y="309"/>
                    <a:pt x="29" y="309"/>
                  </a:cubicBezTo>
                  <a:cubicBezTo>
                    <a:pt x="29" y="310"/>
                    <a:pt x="30" y="311"/>
                    <a:pt x="29" y="311"/>
                  </a:cubicBezTo>
                  <a:cubicBezTo>
                    <a:pt x="26" y="311"/>
                    <a:pt x="25" y="314"/>
                    <a:pt x="23" y="316"/>
                  </a:cubicBezTo>
                  <a:cubicBezTo>
                    <a:pt x="25" y="317"/>
                    <a:pt x="24" y="320"/>
                    <a:pt x="25" y="320"/>
                  </a:cubicBezTo>
                  <a:cubicBezTo>
                    <a:pt x="26" y="321"/>
                    <a:pt x="28" y="319"/>
                    <a:pt x="30" y="319"/>
                  </a:cubicBezTo>
                  <a:cubicBezTo>
                    <a:pt x="32" y="320"/>
                    <a:pt x="33" y="323"/>
                    <a:pt x="36" y="323"/>
                  </a:cubicBezTo>
                  <a:cubicBezTo>
                    <a:pt x="38" y="322"/>
                    <a:pt x="39" y="322"/>
                    <a:pt x="40" y="321"/>
                  </a:cubicBezTo>
                  <a:cubicBezTo>
                    <a:pt x="41" y="320"/>
                    <a:pt x="42" y="320"/>
                    <a:pt x="43" y="319"/>
                  </a:cubicBezTo>
                  <a:cubicBezTo>
                    <a:pt x="47" y="317"/>
                    <a:pt x="51" y="314"/>
                    <a:pt x="54" y="310"/>
                  </a:cubicBezTo>
                  <a:cubicBezTo>
                    <a:pt x="55" y="308"/>
                    <a:pt x="53" y="306"/>
                    <a:pt x="55" y="304"/>
                  </a:cubicBezTo>
                  <a:cubicBezTo>
                    <a:pt x="57" y="302"/>
                    <a:pt x="57" y="305"/>
                    <a:pt x="61" y="304"/>
                  </a:cubicBezTo>
                  <a:cubicBezTo>
                    <a:pt x="62" y="304"/>
                    <a:pt x="64" y="304"/>
                    <a:pt x="65" y="304"/>
                  </a:cubicBezTo>
                  <a:cubicBezTo>
                    <a:pt x="70" y="305"/>
                    <a:pt x="69" y="304"/>
                    <a:pt x="69" y="303"/>
                  </a:cubicBezTo>
                  <a:cubicBezTo>
                    <a:pt x="69" y="303"/>
                    <a:pt x="69" y="303"/>
                    <a:pt x="69" y="303"/>
                  </a:cubicBezTo>
                  <a:cubicBezTo>
                    <a:pt x="66" y="299"/>
                    <a:pt x="61" y="294"/>
                    <a:pt x="63" y="292"/>
                  </a:cubicBezTo>
                  <a:cubicBezTo>
                    <a:pt x="65" y="289"/>
                    <a:pt x="68" y="291"/>
                    <a:pt x="69" y="290"/>
                  </a:cubicBezTo>
                  <a:cubicBezTo>
                    <a:pt x="71" y="287"/>
                    <a:pt x="69" y="281"/>
                    <a:pt x="72" y="281"/>
                  </a:cubicBezTo>
                  <a:cubicBezTo>
                    <a:pt x="72" y="277"/>
                    <a:pt x="72" y="275"/>
                    <a:pt x="76" y="272"/>
                  </a:cubicBezTo>
                  <a:cubicBezTo>
                    <a:pt x="80" y="269"/>
                    <a:pt x="80" y="269"/>
                    <a:pt x="80" y="264"/>
                  </a:cubicBezTo>
                  <a:cubicBezTo>
                    <a:pt x="79" y="263"/>
                    <a:pt x="77" y="263"/>
                    <a:pt x="77" y="262"/>
                  </a:cubicBezTo>
                  <a:cubicBezTo>
                    <a:pt x="77" y="262"/>
                    <a:pt x="79" y="262"/>
                    <a:pt x="78" y="261"/>
                  </a:cubicBezTo>
                  <a:cubicBezTo>
                    <a:pt x="77" y="261"/>
                    <a:pt x="76" y="260"/>
                    <a:pt x="76" y="260"/>
                  </a:cubicBezTo>
                  <a:cubicBezTo>
                    <a:pt x="76" y="259"/>
                    <a:pt x="79" y="256"/>
                    <a:pt x="81" y="251"/>
                  </a:cubicBezTo>
                  <a:cubicBezTo>
                    <a:pt x="82" y="250"/>
                    <a:pt x="85" y="250"/>
                    <a:pt x="86" y="251"/>
                  </a:cubicBezTo>
                  <a:cubicBezTo>
                    <a:pt x="86" y="251"/>
                    <a:pt x="86" y="253"/>
                    <a:pt x="88" y="253"/>
                  </a:cubicBezTo>
                  <a:cubicBezTo>
                    <a:pt x="92" y="252"/>
                    <a:pt x="91" y="247"/>
                    <a:pt x="94" y="247"/>
                  </a:cubicBezTo>
                  <a:cubicBezTo>
                    <a:pt x="97" y="246"/>
                    <a:pt x="98" y="255"/>
                    <a:pt x="101" y="255"/>
                  </a:cubicBezTo>
                  <a:cubicBezTo>
                    <a:pt x="103" y="254"/>
                    <a:pt x="97" y="244"/>
                    <a:pt x="105" y="246"/>
                  </a:cubicBezTo>
                  <a:cubicBezTo>
                    <a:pt x="106" y="245"/>
                    <a:pt x="104" y="242"/>
                    <a:pt x="105" y="242"/>
                  </a:cubicBezTo>
                  <a:cubicBezTo>
                    <a:pt x="107" y="240"/>
                    <a:pt x="109" y="241"/>
                    <a:pt x="111" y="239"/>
                  </a:cubicBezTo>
                  <a:cubicBezTo>
                    <a:pt x="112" y="238"/>
                    <a:pt x="110" y="235"/>
                    <a:pt x="112" y="234"/>
                  </a:cubicBezTo>
                  <a:cubicBezTo>
                    <a:pt x="112" y="233"/>
                    <a:pt x="113" y="233"/>
                    <a:pt x="113" y="233"/>
                  </a:cubicBezTo>
                  <a:cubicBezTo>
                    <a:pt x="116" y="228"/>
                    <a:pt x="116" y="236"/>
                    <a:pt x="117" y="236"/>
                  </a:cubicBezTo>
                  <a:cubicBezTo>
                    <a:pt x="118" y="236"/>
                    <a:pt x="120" y="236"/>
                    <a:pt x="121" y="237"/>
                  </a:cubicBezTo>
                  <a:cubicBezTo>
                    <a:pt x="121" y="239"/>
                    <a:pt x="125" y="240"/>
                    <a:pt x="126" y="239"/>
                  </a:cubicBezTo>
                  <a:cubicBezTo>
                    <a:pt x="127" y="239"/>
                    <a:pt x="125" y="236"/>
                    <a:pt x="126" y="235"/>
                  </a:cubicBezTo>
                  <a:cubicBezTo>
                    <a:pt x="128" y="234"/>
                    <a:pt x="129" y="233"/>
                    <a:pt x="130" y="232"/>
                  </a:cubicBezTo>
                  <a:cubicBezTo>
                    <a:pt x="130" y="228"/>
                    <a:pt x="125" y="229"/>
                    <a:pt x="125" y="226"/>
                  </a:cubicBezTo>
                  <a:cubicBezTo>
                    <a:pt x="125" y="224"/>
                    <a:pt x="130" y="224"/>
                    <a:pt x="129" y="219"/>
                  </a:cubicBezTo>
                  <a:cubicBezTo>
                    <a:pt x="128" y="219"/>
                    <a:pt x="123" y="219"/>
                    <a:pt x="123" y="211"/>
                  </a:cubicBezTo>
                  <a:cubicBezTo>
                    <a:pt x="124" y="209"/>
                    <a:pt x="122" y="207"/>
                    <a:pt x="123" y="206"/>
                  </a:cubicBezTo>
                  <a:cubicBezTo>
                    <a:pt x="125" y="204"/>
                    <a:pt x="129" y="204"/>
                    <a:pt x="130" y="202"/>
                  </a:cubicBezTo>
                  <a:cubicBezTo>
                    <a:pt x="130" y="201"/>
                    <a:pt x="129" y="200"/>
                    <a:pt x="129" y="199"/>
                  </a:cubicBezTo>
                  <a:cubicBezTo>
                    <a:pt x="129" y="197"/>
                    <a:pt x="132" y="198"/>
                    <a:pt x="132" y="196"/>
                  </a:cubicBezTo>
                  <a:cubicBezTo>
                    <a:pt x="132" y="195"/>
                    <a:pt x="132" y="194"/>
                    <a:pt x="132" y="193"/>
                  </a:cubicBezTo>
                  <a:cubicBezTo>
                    <a:pt x="131" y="191"/>
                    <a:pt x="133" y="190"/>
                    <a:pt x="133" y="188"/>
                  </a:cubicBezTo>
                  <a:cubicBezTo>
                    <a:pt x="132" y="185"/>
                    <a:pt x="130" y="183"/>
                    <a:pt x="130" y="181"/>
                  </a:cubicBezTo>
                  <a:cubicBezTo>
                    <a:pt x="131" y="180"/>
                    <a:pt x="132" y="182"/>
                    <a:pt x="133" y="180"/>
                  </a:cubicBezTo>
                  <a:cubicBezTo>
                    <a:pt x="133" y="177"/>
                    <a:pt x="131" y="179"/>
                    <a:pt x="131" y="178"/>
                  </a:cubicBezTo>
                  <a:cubicBezTo>
                    <a:pt x="130" y="176"/>
                    <a:pt x="133" y="176"/>
                    <a:pt x="132" y="171"/>
                  </a:cubicBezTo>
                  <a:cubicBezTo>
                    <a:pt x="132" y="169"/>
                    <a:pt x="135" y="172"/>
                    <a:pt x="138" y="171"/>
                  </a:cubicBezTo>
                  <a:cubicBezTo>
                    <a:pt x="141" y="169"/>
                    <a:pt x="140" y="168"/>
                    <a:pt x="139" y="167"/>
                  </a:cubicBezTo>
                  <a:cubicBezTo>
                    <a:pt x="138" y="167"/>
                    <a:pt x="137" y="167"/>
                    <a:pt x="136" y="166"/>
                  </a:cubicBezTo>
                  <a:cubicBezTo>
                    <a:pt x="135" y="166"/>
                    <a:pt x="134" y="167"/>
                    <a:pt x="133" y="167"/>
                  </a:cubicBezTo>
                  <a:cubicBezTo>
                    <a:pt x="132" y="166"/>
                    <a:pt x="132" y="165"/>
                    <a:pt x="131" y="165"/>
                  </a:cubicBezTo>
                  <a:cubicBezTo>
                    <a:pt x="130" y="165"/>
                    <a:pt x="129" y="167"/>
                    <a:pt x="127" y="165"/>
                  </a:cubicBezTo>
                  <a:cubicBezTo>
                    <a:pt x="125" y="163"/>
                    <a:pt x="128" y="161"/>
                    <a:pt x="129" y="161"/>
                  </a:cubicBezTo>
                  <a:cubicBezTo>
                    <a:pt x="129" y="160"/>
                    <a:pt x="127" y="160"/>
                    <a:pt x="127" y="159"/>
                  </a:cubicBezTo>
                  <a:cubicBezTo>
                    <a:pt x="129" y="157"/>
                    <a:pt x="131" y="155"/>
                    <a:pt x="132" y="152"/>
                  </a:cubicBezTo>
                  <a:cubicBezTo>
                    <a:pt x="130" y="151"/>
                    <a:pt x="130" y="149"/>
                    <a:pt x="129" y="148"/>
                  </a:cubicBezTo>
                  <a:cubicBezTo>
                    <a:pt x="128" y="146"/>
                    <a:pt x="127" y="146"/>
                    <a:pt x="125" y="143"/>
                  </a:cubicBezTo>
                  <a:cubicBezTo>
                    <a:pt x="125" y="142"/>
                    <a:pt x="127" y="139"/>
                    <a:pt x="127" y="138"/>
                  </a:cubicBezTo>
                  <a:cubicBezTo>
                    <a:pt x="127" y="135"/>
                    <a:pt x="123" y="136"/>
                    <a:pt x="123" y="134"/>
                  </a:cubicBezTo>
                  <a:cubicBezTo>
                    <a:pt x="125" y="131"/>
                    <a:pt x="127" y="133"/>
                    <a:pt x="129" y="131"/>
                  </a:cubicBezTo>
                  <a:cubicBezTo>
                    <a:pt x="129" y="129"/>
                    <a:pt x="128" y="125"/>
                    <a:pt x="128" y="121"/>
                  </a:cubicBezTo>
                  <a:cubicBezTo>
                    <a:pt x="127" y="115"/>
                    <a:pt x="127" y="111"/>
                    <a:pt x="126" y="108"/>
                  </a:cubicBezTo>
                  <a:cubicBezTo>
                    <a:pt x="125" y="106"/>
                    <a:pt x="121" y="105"/>
                    <a:pt x="122" y="102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3" y="101"/>
                    <a:pt x="125" y="102"/>
                    <a:pt x="126" y="102"/>
                  </a:cubicBezTo>
                  <a:cubicBezTo>
                    <a:pt x="128" y="101"/>
                    <a:pt x="130" y="98"/>
                    <a:pt x="131" y="97"/>
                  </a:cubicBezTo>
                  <a:cubicBezTo>
                    <a:pt x="133" y="97"/>
                    <a:pt x="134" y="99"/>
                    <a:pt x="136" y="98"/>
                  </a:cubicBezTo>
                  <a:cubicBezTo>
                    <a:pt x="138" y="96"/>
                    <a:pt x="135" y="94"/>
                    <a:pt x="136" y="92"/>
                  </a:cubicBezTo>
                  <a:cubicBezTo>
                    <a:pt x="137" y="90"/>
                    <a:pt x="138" y="90"/>
                    <a:pt x="140" y="89"/>
                  </a:cubicBezTo>
                  <a:cubicBezTo>
                    <a:pt x="141" y="88"/>
                    <a:pt x="141" y="87"/>
                    <a:pt x="141" y="86"/>
                  </a:cubicBezTo>
                  <a:cubicBezTo>
                    <a:pt x="143" y="83"/>
                    <a:pt x="147" y="81"/>
                    <a:pt x="148" y="79"/>
                  </a:cubicBezTo>
                  <a:cubicBezTo>
                    <a:pt x="148" y="77"/>
                    <a:pt x="145" y="76"/>
                    <a:pt x="145" y="75"/>
                  </a:cubicBezTo>
                  <a:cubicBezTo>
                    <a:pt x="144" y="73"/>
                    <a:pt x="145" y="71"/>
                    <a:pt x="144" y="70"/>
                  </a:cubicBezTo>
                  <a:cubicBezTo>
                    <a:pt x="143" y="66"/>
                    <a:pt x="140" y="66"/>
                    <a:pt x="138" y="64"/>
                  </a:cubicBezTo>
                  <a:cubicBezTo>
                    <a:pt x="137" y="63"/>
                    <a:pt x="138" y="61"/>
                    <a:pt x="137" y="60"/>
                  </a:cubicBezTo>
                  <a:cubicBezTo>
                    <a:pt x="135" y="58"/>
                    <a:pt x="137" y="55"/>
                    <a:pt x="137" y="54"/>
                  </a:cubicBezTo>
                  <a:cubicBezTo>
                    <a:pt x="134" y="52"/>
                    <a:pt x="135" y="50"/>
                    <a:pt x="137" y="4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39" name="Freeform 16"/>
            <p:cNvSpPr>
              <a:spLocks/>
            </p:cNvSpPr>
            <p:nvPr/>
          </p:nvSpPr>
          <p:spPr bwMode="auto">
            <a:xfrm>
              <a:off x="3962400" y="5562600"/>
              <a:ext cx="342900" cy="541338"/>
            </a:xfrm>
            <a:custGeom>
              <a:avLst/>
              <a:gdLst>
                <a:gd name="T0" fmla="*/ 2147483647 w 37"/>
                <a:gd name="T1" fmla="*/ 2147483647 h 58"/>
                <a:gd name="T2" fmla="*/ 2147483647 w 37"/>
                <a:gd name="T3" fmla="*/ 2147483647 h 58"/>
                <a:gd name="T4" fmla="*/ 2147483647 w 37"/>
                <a:gd name="T5" fmla="*/ 2147483647 h 58"/>
                <a:gd name="T6" fmla="*/ 2147483647 w 37"/>
                <a:gd name="T7" fmla="*/ 2147483647 h 58"/>
                <a:gd name="T8" fmla="*/ 2147483647 w 37"/>
                <a:gd name="T9" fmla="*/ 2147483647 h 58"/>
                <a:gd name="T10" fmla="*/ 2147483647 w 37"/>
                <a:gd name="T11" fmla="*/ 2147483647 h 58"/>
                <a:gd name="T12" fmla="*/ 2147483647 w 37"/>
                <a:gd name="T13" fmla="*/ 2147483647 h 58"/>
                <a:gd name="T14" fmla="*/ 2147483647 w 37"/>
                <a:gd name="T15" fmla="*/ 2147483647 h 58"/>
                <a:gd name="T16" fmla="*/ 2147483647 w 37"/>
                <a:gd name="T17" fmla="*/ 2147483647 h 58"/>
                <a:gd name="T18" fmla="*/ 2147483647 w 37"/>
                <a:gd name="T19" fmla="*/ 2147483647 h 58"/>
                <a:gd name="T20" fmla="*/ 2147483647 w 37"/>
                <a:gd name="T21" fmla="*/ 2147483647 h 58"/>
                <a:gd name="T22" fmla="*/ 2147483647 w 37"/>
                <a:gd name="T23" fmla="*/ 2147483647 h 58"/>
                <a:gd name="T24" fmla="*/ 2147483647 w 37"/>
                <a:gd name="T25" fmla="*/ 2147483647 h 58"/>
                <a:gd name="T26" fmla="*/ 2147483647 w 37"/>
                <a:gd name="T27" fmla="*/ 2147483647 h 58"/>
                <a:gd name="T28" fmla="*/ 2147483647 w 37"/>
                <a:gd name="T29" fmla="*/ 2147483647 h 58"/>
                <a:gd name="T30" fmla="*/ 2147483647 w 37"/>
                <a:gd name="T31" fmla="*/ 2147483647 h 58"/>
                <a:gd name="T32" fmla="*/ 2147483647 w 37"/>
                <a:gd name="T33" fmla="*/ 2147483647 h 58"/>
                <a:gd name="T34" fmla="*/ 2147483647 w 37"/>
                <a:gd name="T35" fmla="*/ 2147483647 h 58"/>
                <a:gd name="T36" fmla="*/ 2147483647 w 37"/>
                <a:gd name="T37" fmla="*/ 2147483647 h 58"/>
                <a:gd name="T38" fmla="*/ 2147483647 w 37"/>
                <a:gd name="T39" fmla="*/ 2147483647 h 58"/>
                <a:gd name="T40" fmla="*/ 2147483647 w 37"/>
                <a:gd name="T41" fmla="*/ 2147483647 h 58"/>
                <a:gd name="T42" fmla="*/ 2147483647 w 37"/>
                <a:gd name="T43" fmla="*/ 2147483647 h 58"/>
                <a:gd name="T44" fmla="*/ 2147483647 w 37"/>
                <a:gd name="T45" fmla="*/ 2147483647 h 58"/>
                <a:gd name="T46" fmla="*/ 2147483647 w 37"/>
                <a:gd name="T47" fmla="*/ 2147483647 h 58"/>
                <a:gd name="T48" fmla="*/ 2147483647 w 37"/>
                <a:gd name="T49" fmla="*/ 2147483647 h 58"/>
                <a:gd name="T50" fmla="*/ 2147483647 w 37"/>
                <a:gd name="T51" fmla="*/ 2147483647 h 58"/>
                <a:gd name="T52" fmla="*/ 2147483647 w 37"/>
                <a:gd name="T53" fmla="*/ 2147483647 h 58"/>
                <a:gd name="T54" fmla="*/ 2147483647 w 37"/>
                <a:gd name="T55" fmla="*/ 2147483647 h 58"/>
                <a:gd name="T56" fmla="*/ 0 w 37"/>
                <a:gd name="T57" fmla="*/ 2147483647 h 58"/>
                <a:gd name="T58" fmla="*/ 2147483647 w 37"/>
                <a:gd name="T59" fmla="*/ 2147483647 h 58"/>
                <a:gd name="T60" fmla="*/ 2147483647 w 37"/>
                <a:gd name="T61" fmla="*/ 2147483647 h 58"/>
                <a:gd name="T62" fmla="*/ 2147483647 w 37"/>
                <a:gd name="T63" fmla="*/ 2147483647 h 58"/>
                <a:gd name="T64" fmla="*/ 2147483647 w 37"/>
                <a:gd name="T65" fmla="*/ 2147483647 h 58"/>
                <a:gd name="T66" fmla="*/ 2147483647 w 37"/>
                <a:gd name="T67" fmla="*/ 2147483647 h 58"/>
                <a:gd name="T68" fmla="*/ 2147483647 w 37"/>
                <a:gd name="T69" fmla="*/ 2147483647 h 58"/>
                <a:gd name="T70" fmla="*/ 2147483647 w 37"/>
                <a:gd name="T71" fmla="*/ 0 h 58"/>
                <a:gd name="T72" fmla="*/ 2147483647 w 37"/>
                <a:gd name="T73" fmla="*/ 2147483647 h 58"/>
                <a:gd name="T74" fmla="*/ 2147483647 w 37"/>
                <a:gd name="T75" fmla="*/ 2147483647 h 58"/>
                <a:gd name="T76" fmla="*/ 2147483647 w 37"/>
                <a:gd name="T77" fmla="*/ 2147483647 h 58"/>
                <a:gd name="T78" fmla="*/ 2147483647 w 37"/>
                <a:gd name="T79" fmla="*/ 2147483647 h 58"/>
                <a:gd name="T80" fmla="*/ 2147483647 w 37"/>
                <a:gd name="T81" fmla="*/ 2147483647 h 58"/>
                <a:gd name="T82" fmla="*/ 2147483647 w 37"/>
                <a:gd name="T83" fmla="*/ 2147483647 h 58"/>
                <a:gd name="T84" fmla="*/ 2147483647 w 37"/>
                <a:gd name="T85" fmla="*/ 2147483647 h 58"/>
                <a:gd name="T86" fmla="*/ 2147483647 w 37"/>
                <a:gd name="T87" fmla="*/ 2147483647 h 58"/>
                <a:gd name="T88" fmla="*/ 2147483647 w 37"/>
                <a:gd name="T89" fmla="*/ 2147483647 h 58"/>
                <a:gd name="T90" fmla="*/ 2147483647 w 37"/>
                <a:gd name="T91" fmla="*/ 2147483647 h 5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7"/>
                <a:gd name="T139" fmla="*/ 0 h 58"/>
                <a:gd name="T140" fmla="*/ 37 w 37"/>
                <a:gd name="T141" fmla="*/ 58 h 5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7" h="58">
                  <a:moveTo>
                    <a:pt x="29" y="19"/>
                  </a:moveTo>
                  <a:cubicBezTo>
                    <a:pt x="29" y="20"/>
                    <a:pt x="28" y="20"/>
                    <a:pt x="28" y="21"/>
                  </a:cubicBezTo>
                  <a:cubicBezTo>
                    <a:pt x="27" y="23"/>
                    <a:pt x="29" y="25"/>
                    <a:pt x="29" y="26"/>
                  </a:cubicBezTo>
                  <a:cubicBezTo>
                    <a:pt x="28" y="28"/>
                    <a:pt x="25" y="30"/>
                    <a:pt x="27" y="32"/>
                  </a:cubicBezTo>
                  <a:cubicBezTo>
                    <a:pt x="27" y="33"/>
                    <a:pt x="28" y="33"/>
                    <a:pt x="28" y="32"/>
                  </a:cubicBezTo>
                  <a:cubicBezTo>
                    <a:pt x="28" y="32"/>
                    <a:pt x="29" y="33"/>
                    <a:pt x="31" y="33"/>
                  </a:cubicBezTo>
                  <a:cubicBezTo>
                    <a:pt x="31" y="34"/>
                    <a:pt x="30" y="34"/>
                    <a:pt x="29" y="35"/>
                  </a:cubicBezTo>
                  <a:cubicBezTo>
                    <a:pt x="29" y="36"/>
                    <a:pt x="29" y="38"/>
                    <a:pt x="29" y="38"/>
                  </a:cubicBezTo>
                  <a:cubicBezTo>
                    <a:pt x="28" y="39"/>
                    <a:pt x="26" y="39"/>
                    <a:pt x="25" y="40"/>
                  </a:cubicBezTo>
                  <a:cubicBezTo>
                    <a:pt x="25" y="42"/>
                    <a:pt x="27" y="42"/>
                    <a:pt x="27" y="44"/>
                  </a:cubicBezTo>
                  <a:cubicBezTo>
                    <a:pt x="27" y="46"/>
                    <a:pt x="25" y="47"/>
                    <a:pt x="25" y="48"/>
                  </a:cubicBezTo>
                  <a:cubicBezTo>
                    <a:pt x="25" y="49"/>
                    <a:pt x="27" y="50"/>
                    <a:pt x="27" y="51"/>
                  </a:cubicBezTo>
                  <a:cubicBezTo>
                    <a:pt x="26" y="56"/>
                    <a:pt x="22" y="58"/>
                    <a:pt x="19" y="58"/>
                  </a:cubicBezTo>
                  <a:cubicBezTo>
                    <a:pt x="21" y="57"/>
                    <a:pt x="21" y="56"/>
                    <a:pt x="20" y="55"/>
                  </a:cubicBezTo>
                  <a:cubicBezTo>
                    <a:pt x="20" y="54"/>
                    <a:pt x="19" y="54"/>
                    <a:pt x="18" y="54"/>
                  </a:cubicBezTo>
                  <a:cubicBezTo>
                    <a:pt x="17" y="54"/>
                    <a:pt x="17" y="52"/>
                    <a:pt x="16" y="53"/>
                  </a:cubicBezTo>
                  <a:cubicBezTo>
                    <a:pt x="15" y="53"/>
                    <a:pt x="16" y="55"/>
                    <a:pt x="13" y="54"/>
                  </a:cubicBezTo>
                  <a:cubicBezTo>
                    <a:pt x="12" y="53"/>
                    <a:pt x="12" y="52"/>
                    <a:pt x="12" y="51"/>
                  </a:cubicBezTo>
                  <a:cubicBezTo>
                    <a:pt x="12" y="51"/>
                    <a:pt x="12" y="51"/>
                    <a:pt x="12" y="50"/>
                  </a:cubicBezTo>
                  <a:cubicBezTo>
                    <a:pt x="12" y="50"/>
                    <a:pt x="10" y="49"/>
                    <a:pt x="10" y="48"/>
                  </a:cubicBezTo>
                  <a:cubicBezTo>
                    <a:pt x="10" y="47"/>
                    <a:pt x="12" y="47"/>
                    <a:pt x="12" y="46"/>
                  </a:cubicBezTo>
                  <a:cubicBezTo>
                    <a:pt x="12" y="45"/>
                    <a:pt x="9" y="45"/>
                    <a:pt x="10" y="44"/>
                  </a:cubicBezTo>
                  <a:cubicBezTo>
                    <a:pt x="10" y="43"/>
                    <a:pt x="13" y="43"/>
                    <a:pt x="13" y="42"/>
                  </a:cubicBezTo>
                  <a:cubicBezTo>
                    <a:pt x="13" y="41"/>
                    <a:pt x="10" y="41"/>
                    <a:pt x="10" y="39"/>
                  </a:cubicBezTo>
                  <a:cubicBezTo>
                    <a:pt x="9" y="39"/>
                    <a:pt x="10" y="37"/>
                    <a:pt x="9" y="36"/>
                  </a:cubicBezTo>
                  <a:cubicBezTo>
                    <a:pt x="9" y="35"/>
                    <a:pt x="7" y="35"/>
                    <a:pt x="7" y="34"/>
                  </a:cubicBezTo>
                  <a:cubicBezTo>
                    <a:pt x="6" y="33"/>
                    <a:pt x="7" y="31"/>
                    <a:pt x="5" y="30"/>
                  </a:cubicBezTo>
                  <a:cubicBezTo>
                    <a:pt x="3" y="28"/>
                    <a:pt x="2" y="27"/>
                    <a:pt x="1" y="25"/>
                  </a:cubicBezTo>
                  <a:cubicBezTo>
                    <a:pt x="1" y="25"/>
                    <a:pt x="1" y="25"/>
                    <a:pt x="0" y="25"/>
                  </a:cubicBezTo>
                  <a:cubicBezTo>
                    <a:pt x="1" y="23"/>
                    <a:pt x="1" y="21"/>
                    <a:pt x="1" y="19"/>
                  </a:cubicBezTo>
                  <a:cubicBezTo>
                    <a:pt x="1" y="17"/>
                    <a:pt x="1" y="15"/>
                    <a:pt x="1" y="14"/>
                  </a:cubicBezTo>
                  <a:cubicBezTo>
                    <a:pt x="1" y="13"/>
                    <a:pt x="3" y="11"/>
                    <a:pt x="3" y="9"/>
                  </a:cubicBezTo>
                  <a:cubicBezTo>
                    <a:pt x="3" y="9"/>
                    <a:pt x="2" y="9"/>
                    <a:pt x="1" y="8"/>
                  </a:cubicBezTo>
                  <a:cubicBezTo>
                    <a:pt x="2" y="7"/>
                    <a:pt x="2" y="6"/>
                    <a:pt x="1" y="5"/>
                  </a:cubicBezTo>
                  <a:cubicBezTo>
                    <a:pt x="5" y="3"/>
                    <a:pt x="8" y="4"/>
                    <a:pt x="13" y="2"/>
                  </a:cubicBezTo>
                  <a:cubicBezTo>
                    <a:pt x="15" y="1"/>
                    <a:pt x="14" y="0"/>
                    <a:pt x="15" y="0"/>
                  </a:cubicBezTo>
                  <a:cubicBezTo>
                    <a:pt x="17" y="0"/>
                    <a:pt x="18" y="1"/>
                    <a:pt x="20" y="1"/>
                  </a:cubicBezTo>
                  <a:cubicBezTo>
                    <a:pt x="21" y="1"/>
                    <a:pt x="22" y="0"/>
                    <a:pt x="23" y="1"/>
                  </a:cubicBezTo>
                  <a:cubicBezTo>
                    <a:pt x="24" y="1"/>
                    <a:pt x="24" y="2"/>
                    <a:pt x="26" y="3"/>
                  </a:cubicBezTo>
                  <a:cubicBezTo>
                    <a:pt x="28" y="2"/>
                    <a:pt x="30" y="2"/>
                    <a:pt x="32" y="1"/>
                  </a:cubicBezTo>
                  <a:cubicBezTo>
                    <a:pt x="31" y="2"/>
                    <a:pt x="30" y="4"/>
                    <a:pt x="30" y="5"/>
                  </a:cubicBezTo>
                  <a:cubicBezTo>
                    <a:pt x="31" y="7"/>
                    <a:pt x="34" y="7"/>
                    <a:pt x="34" y="9"/>
                  </a:cubicBezTo>
                  <a:cubicBezTo>
                    <a:pt x="35" y="10"/>
                    <a:pt x="37" y="12"/>
                    <a:pt x="36" y="13"/>
                  </a:cubicBezTo>
                  <a:cubicBezTo>
                    <a:pt x="35" y="15"/>
                    <a:pt x="34" y="15"/>
                    <a:pt x="32" y="16"/>
                  </a:cubicBezTo>
                  <a:cubicBezTo>
                    <a:pt x="31" y="17"/>
                    <a:pt x="30" y="18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0" name="Freeform 17"/>
            <p:cNvSpPr>
              <a:spLocks/>
            </p:cNvSpPr>
            <p:nvPr/>
          </p:nvSpPr>
          <p:spPr bwMode="auto">
            <a:xfrm>
              <a:off x="4100513" y="5740400"/>
              <a:ext cx="317500" cy="454025"/>
            </a:xfrm>
            <a:custGeom>
              <a:avLst/>
              <a:gdLst>
                <a:gd name="T0" fmla="*/ 2147483647 w 34"/>
                <a:gd name="T1" fmla="*/ 2147483647 h 49"/>
                <a:gd name="T2" fmla="*/ 2147483647 w 34"/>
                <a:gd name="T3" fmla="*/ 2147483647 h 49"/>
                <a:gd name="T4" fmla="*/ 2147483647 w 34"/>
                <a:gd name="T5" fmla="*/ 2147483647 h 49"/>
                <a:gd name="T6" fmla="*/ 2147483647 w 34"/>
                <a:gd name="T7" fmla="*/ 2147483647 h 49"/>
                <a:gd name="T8" fmla="*/ 2147483647 w 34"/>
                <a:gd name="T9" fmla="*/ 2147483647 h 49"/>
                <a:gd name="T10" fmla="*/ 2147483647 w 34"/>
                <a:gd name="T11" fmla="*/ 2147483647 h 49"/>
                <a:gd name="T12" fmla="*/ 2147483647 w 34"/>
                <a:gd name="T13" fmla="*/ 2147483647 h 49"/>
                <a:gd name="T14" fmla="*/ 2147483647 w 34"/>
                <a:gd name="T15" fmla="*/ 2147483647 h 49"/>
                <a:gd name="T16" fmla="*/ 2147483647 w 34"/>
                <a:gd name="T17" fmla="*/ 2147483647 h 49"/>
                <a:gd name="T18" fmla="*/ 2147483647 w 34"/>
                <a:gd name="T19" fmla="*/ 2147483647 h 49"/>
                <a:gd name="T20" fmla="*/ 2147483647 w 34"/>
                <a:gd name="T21" fmla="*/ 2147483647 h 49"/>
                <a:gd name="T22" fmla="*/ 2147483647 w 34"/>
                <a:gd name="T23" fmla="*/ 2147483647 h 49"/>
                <a:gd name="T24" fmla="*/ 2147483647 w 34"/>
                <a:gd name="T25" fmla="*/ 2147483647 h 49"/>
                <a:gd name="T26" fmla="*/ 2147483647 w 34"/>
                <a:gd name="T27" fmla="*/ 2147483647 h 49"/>
                <a:gd name="T28" fmla="*/ 2147483647 w 34"/>
                <a:gd name="T29" fmla="*/ 2147483647 h 49"/>
                <a:gd name="T30" fmla="*/ 2147483647 w 34"/>
                <a:gd name="T31" fmla="*/ 2147483647 h 49"/>
                <a:gd name="T32" fmla="*/ 2147483647 w 34"/>
                <a:gd name="T33" fmla="*/ 2147483647 h 49"/>
                <a:gd name="T34" fmla="*/ 2147483647 w 34"/>
                <a:gd name="T35" fmla="*/ 2147483647 h 49"/>
                <a:gd name="T36" fmla="*/ 2147483647 w 34"/>
                <a:gd name="T37" fmla="*/ 2147483647 h 49"/>
                <a:gd name="T38" fmla="*/ 2147483647 w 34"/>
                <a:gd name="T39" fmla="*/ 2147483647 h 49"/>
                <a:gd name="T40" fmla="*/ 2147483647 w 34"/>
                <a:gd name="T41" fmla="*/ 2147483647 h 49"/>
                <a:gd name="T42" fmla="*/ 2147483647 w 34"/>
                <a:gd name="T43" fmla="*/ 2147483647 h 49"/>
                <a:gd name="T44" fmla="*/ 2147483647 w 34"/>
                <a:gd name="T45" fmla="*/ 2147483647 h 49"/>
                <a:gd name="T46" fmla="*/ 2147483647 w 34"/>
                <a:gd name="T47" fmla="*/ 0 h 49"/>
                <a:gd name="T48" fmla="*/ 2147483647 w 34"/>
                <a:gd name="T49" fmla="*/ 2147483647 h 49"/>
                <a:gd name="T50" fmla="*/ 2147483647 w 34"/>
                <a:gd name="T51" fmla="*/ 2147483647 h 49"/>
                <a:gd name="T52" fmla="*/ 2147483647 w 34"/>
                <a:gd name="T53" fmla="*/ 2147483647 h 49"/>
                <a:gd name="T54" fmla="*/ 2147483647 w 34"/>
                <a:gd name="T55" fmla="*/ 2147483647 h 49"/>
                <a:gd name="T56" fmla="*/ 2147483647 w 34"/>
                <a:gd name="T57" fmla="*/ 2147483647 h 49"/>
                <a:gd name="T58" fmla="*/ 2147483647 w 34"/>
                <a:gd name="T59" fmla="*/ 2147483647 h 49"/>
                <a:gd name="T60" fmla="*/ 2147483647 w 34"/>
                <a:gd name="T61" fmla="*/ 2147483647 h 49"/>
                <a:gd name="T62" fmla="*/ 2147483647 w 34"/>
                <a:gd name="T63" fmla="*/ 2147483647 h 49"/>
                <a:gd name="T64" fmla="*/ 2147483647 w 34"/>
                <a:gd name="T65" fmla="*/ 2147483647 h 49"/>
                <a:gd name="T66" fmla="*/ 2147483647 w 34"/>
                <a:gd name="T67" fmla="*/ 2147483647 h 49"/>
                <a:gd name="T68" fmla="*/ 2147483647 w 34"/>
                <a:gd name="T69" fmla="*/ 2147483647 h 49"/>
                <a:gd name="T70" fmla="*/ 2147483647 w 34"/>
                <a:gd name="T71" fmla="*/ 2147483647 h 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49"/>
                <a:gd name="T110" fmla="*/ 34 w 34"/>
                <a:gd name="T111" fmla="*/ 49 h 4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49">
                  <a:moveTo>
                    <a:pt x="4" y="39"/>
                  </a:move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3" y="39"/>
                    <a:pt x="3" y="40"/>
                  </a:cubicBezTo>
                  <a:cubicBezTo>
                    <a:pt x="2" y="40"/>
                    <a:pt x="2" y="40"/>
                    <a:pt x="1" y="40"/>
                  </a:cubicBezTo>
                  <a:cubicBezTo>
                    <a:pt x="0" y="42"/>
                    <a:pt x="1" y="44"/>
                    <a:pt x="2" y="46"/>
                  </a:cubicBezTo>
                  <a:cubicBezTo>
                    <a:pt x="2" y="47"/>
                    <a:pt x="2" y="49"/>
                    <a:pt x="3" y="49"/>
                  </a:cubicBezTo>
                  <a:cubicBezTo>
                    <a:pt x="4" y="49"/>
                    <a:pt x="5" y="48"/>
                    <a:pt x="5" y="47"/>
                  </a:cubicBezTo>
                  <a:cubicBezTo>
                    <a:pt x="5" y="46"/>
                    <a:pt x="6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10" y="44"/>
                    <a:pt x="11" y="48"/>
                    <a:pt x="14" y="46"/>
                  </a:cubicBezTo>
                  <a:cubicBezTo>
                    <a:pt x="18" y="44"/>
                    <a:pt x="15" y="39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3" y="39"/>
                    <a:pt x="24" y="36"/>
                    <a:pt x="27" y="36"/>
                  </a:cubicBezTo>
                  <a:cubicBezTo>
                    <a:pt x="28" y="36"/>
                    <a:pt x="27" y="35"/>
                    <a:pt x="27" y="34"/>
                  </a:cubicBezTo>
                  <a:cubicBezTo>
                    <a:pt x="27" y="34"/>
                    <a:pt x="28" y="34"/>
                    <a:pt x="28" y="34"/>
                  </a:cubicBezTo>
                  <a:cubicBezTo>
                    <a:pt x="28" y="29"/>
                    <a:pt x="33" y="31"/>
                    <a:pt x="33" y="29"/>
                  </a:cubicBezTo>
                  <a:cubicBezTo>
                    <a:pt x="34" y="27"/>
                    <a:pt x="30" y="25"/>
                    <a:pt x="31" y="22"/>
                  </a:cubicBezTo>
                  <a:cubicBezTo>
                    <a:pt x="32" y="20"/>
                    <a:pt x="32" y="19"/>
                    <a:pt x="32" y="18"/>
                  </a:cubicBezTo>
                  <a:cubicBezTo>
                    <a:pt x="32" y="16"/>
                    <a:pt x="31" y="14"/>
                    <a:pt x="31" y="12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7" y="5"/>
                    <a:pt x="26" y="5"/>
                  </a:cubicBezTo>
                  <a:cubicBezTo>
                    <a:pt x="24" y="4"/>
                    <a:pt x="24" y="3"/>
                    <a:pt x="24" y="3"/>
                  </a:cubicBezTo>
                  <a:cubicBezTo>
                    <a:pt x="23" y="2"/>
                    <a:pt x="22" y="6"/>
                    <a:pt x="19" y="6"/>
                  </a:cubicBezTo>
                  <a:cubicBezTo>
                    <a:pt x="18" y="6"/>
                    <a:pt x="16" y="5"/>
                    <a:pt x="14" y="0"/>
                  </a:cubicBezTo>
                  <a:cubicBezTo>
                    <a:pt x="14" y="1"/>
                    <a:pt x="13" y="1"/>
                    <a:pt x="13" y="2"/>
                  </a:cubicBezTo>
                  <a:cubicBezTo>
                    <a:pt x="12" y="4"/>
                    <a:pt x="14" y="6"/>
                    <a:pt x="14" y="7"/>
                  </a:cubicBezTo>
                  <a:cubicBezTo>
                    <a:pt x="13" y="9"/>
                    <a:pt x="10" y="11"/>
                    <a:pt x="12" y="13"/>
                  </a:cubicBezTo>
                  <a:cubicBezTo>
                    <a:pt x="12" y="14"/>
                    <a:pt x="13" y="14"/>
                    <a:pt x="13" y="13"/>
                  </a:cubicBezTo>
                  <a:cubicBezTo>
                    <a:pt x="13" y="13"/>
                    <a:pt x="14" y="14"/>
                    <a:pt x="16" y="14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7"/>
                    <a:pt x="14" y="19"/>
                    <a:pt x="14" y="19"/>
                  </a:cubicBezTo>
                  <a:cubicBezTo>
                    <a:pt x="13" y="20"/>
                    <a:pt x="11" y="20"/>
                    <a:pt x="10" y="21"/>
                  </a:cubicBezTo>
                  <a:cubicBezTo>
                    <a:pt x="10" y="23"/>
                    <a:pt x="12" y="23"/>
                    <a:pt x="12" y="25"/>
                  </a:cubicBezTo>
                  <a:cubicBezTo>
                    <a:pt x="12" y="27"/>
                    <a:pt x="10" y="28"/>
                    <a:pt x="10" y="29"/>
                  </a:cubicBezTo>
                  <a:cubicBezTo>
                    <a:pt x="10" y="30"/>
                    <a:pt x="12" y="31"/>
                    <a:pt x="12" y="32"/>
                  </a:cubicBezTo>
                  <a:cubicBezTo>
                    <a:pt x="11" y="37"/>
                    <a:pt x="7" y="39"/>
                    <a:pt x="4" y="3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1" name="Freeform 18"/>
            <p:cNvSpPr>
              <a:spLocks/>
            </p:cNvSpPr>
            <p:nvPr/>
          </p:nvSpPr>
          <p:spPr bwMode="auto">
            <a:xfrm>
              <a:off x="3360738" y="5329238"/>
              <a:ext cx="628650" cy="541337"/>
            </a:xfrm>
            <a:custGeom>
              <a:avLst/>
              <a:gdLst>
                <a:gd name="T0" fmla="*/ 0 w 68"/>
                <a:gd name="T1" fmla="*/ 2147483647 h 58"/>
                <a:gd name="T2" fmla="*/ 0 w 68"/>
                <a:gd name="T3" fmla="*/ 2147483647 h 58"/>
                <a:gd name="T4" fmla="*/ 2147483647 w 68"/>
                <a:gd name="T5" fmla="*/ 2147483647 h 58"/>
                <a:gd name="T6" fmla="*/ 2147483647 w 68"/>
                <a:gd name="T7" fmla="*/ 2147483647 h 58"/>
                <a:gd name="T8" fmla="*/ 2147483647 w 68"/>
                <a:gd name="T9" fmla="*/ 2147483647 h 58"/>
                <a:gd name="T10" fmla="*/ 2147483647 w 68"/>
                <a:gd name="T11" fmla="*/ 2147483647 h 58"/>
                <a:gd name="T12" fmla="*/ 2147483647 w 68"/>
                <a:gd name="T13" fmla="*/ 2147483647 h 58"/>
                <a:gd name="T14" fmla="*/ 2147483647 w 68"/>
                <a:gd name="T15" fmla="*/ 2147483647 h 58"/>
                <a:gd name="T16" fmla="*/ 2147483647 w 68"/>
                <a:gd name="T17" fmla="*/ 2147483647 h 58"/>
                <a:gd name="T18" fmla="*/ 2147483647 w 68"/>
                <a:gd name="T19" fmla="*/ 2147483647 h 58"/>
                <a:gd name="T20" fmla="*/ 2147483647 w 68"/>
                <a:gd name="T21" fmla="*/ 2147483647 h 58"/>
                <a:gd name="T22" fmla="*/ 2147483647 w 68"/>
                <a:gd name="T23" fmla="*/ 2147483647 h 58"/>
                <a:gd name="T24" fmla="*/ 2147483647 w 68"/>
                <a:gd name="T25" fmla="*/ 2147483647 h 58"/>
                <a:gd name="T26" fmla="*/ 2147483647 w 68"/>
                <a:gd name="T27" fmla="*/ 2147483647 h 58"/>
                <a:gd name="T28" fmla="*/ 2147483647 w 68"/>
                <a:gd name="T29" fmla="*/ 2147483647 h 58"/>
                <a:gd name="T30" fmla="*/ 2147483647 w 68"/>
                <a:gd name="T31" fmla="*/ 2147483647 h 58"/>
                <a:gd name="T32" fmla="*/ 2147483647 w 68"/>
                <a:gd name="T33" fmla="*/ 2147483647 h 58"/>
                <a:gd name="T34" fmla="*/ 2147483647 w 68"/>
                <a:gd name="T35" fmla="*/ 2147483647 h 58"/>
                <a:gd name="T36" fmla="*/ 2147483647 w 68"/>
                <a:gd name="T37" fmla="*/ 2147483647 h 58"/>
                <a:gd name="T38" fmla="*/ 2147483647 w 68"/>
                <a:gd name="T39" fmla="*/ 2147483647 h 58"/>
                <a:gd name="T40" fmla="*/ 2147483647 w 68"/>
                <a:gd name="T41" fmla="*/ 2147483647 h 58"/>
                <a:gd name="T42" fmla="*/ 2147483647 w 68"/>
                <a:gd name="T43" fmla="*/ 2147483647 h 58"/>
                <a:gd name="T44" fmla="*/ 2147483647 w 68"/>
                <a:gd name="T45" fmla="*/ 2147483647 h 58"/>
                <a:gd name="T46" fmla="*/ 2147483647 w 68"/>
                <a:gd name="T47" fmla="*/ 2147483647 h 58"/>
                <a:gd name="T48" fmla="*/ 2147483647 w 68"/>
                <a:gd name="T49" fmla="*/ 2147483647 h 58"/>
                <a:gd name="T50" fmla="*/ 2147483647 w 68"/>
                <a:gd name="T51" fmla="*/ 2147483647 h 58"/>
                <a:gd name="T52" fmla="*/ 2147483647 w 68"/>
                <a:gd name="T53" fmla="*/ 2147483647 h 58"/>
                <a:gd name="T54" fmla="*/ 2147483647 w 68"/>
                <a:gd name="T55" fmla="*/ 2147483647 h 58"/>
                <a:gd name="T56" fmla="*/ 2147483647 w 68"/>
                <a:gd name="T57" fmla="*/ 2147483647 h 58"/>
                <a:gd name="T58" fmla="*/ 2147483647 w 68"/>
                <a:gd name="T59" fmla="*/ 2147483647 h 58"/>
                <a:gd name="T60" fmla="*/ 2147483647 w 68"/>
                <a:gd name="T61" fmla="*/ 2147483647 h 58"/>
                <a:gd name="T62" fmla="*/ 2147483647 w 68"/>
                <a:gd name="T63" fmla="*/ 2147483647 h 58"/>
                <a:gd name="T64" fmla="*/ 2147483647 w 68"/>
                <a:gd name="T65" fmla="*/ 2147483647 h 58"/>
                <a:gd name="T66" fmla="*/ 2147483647 w 68"/>
                <a:gd name="T67" fmla="*/ 2147483647 h 58"/>
                <a:gd name="T68" fmla="*/ 2147483647 w 68"/>
                <a:gd name="T69" fmla="*/ 2147483647 h 58"/>
                <a:gd name="T70" fmla="*/ 2147483647 w 68"/>
                <a:gd name="T71" fmla="*/ 2147483647 h 58"/>
                <a:gd name="T72" fmla="*/ 2147483647 w 68"/>
                <a:gd name="T73" fmla="*/ 2147483647 h 58"/>
                <a:gd name="T74" fmla="*/ 2147483647 w 68"/>
                <a:gd name="T75" fmla="*/ 2147483647 h 58"/>
                <a:gd name="T76" fmla="*/ 2147483647 w 68"/>
                <a:gd name="T77" fmla="*/ 2147483647 h 58"/>
                <a:gd name="T78" fmla="*/ 2147483647 w 68"/>
                <a:gd name="T79" fmla="*/ 2147483647 h 58"/>
                <a:gd name="T80" fmla="*/ 2147483647 w 68"/>
                <a:gd name="T81" fmla="*/ 2147483647 h 58"/>
                <a:gd name="T82" fmla="*/ 2147483647 w 68"/>
                <a:gd name="T83" fmla="*/ 2147483647 h 58"/>
                <a:gd name="T84" fmla="*/ 2147483647 w 68"/>
                <a:gd name="T85" fmla="*/ 2147483647 h 58"/>
                <a:gd name="T86" fmla="*/ 2147483647 w 68"/>
                <a:gd name="T87" fmla="*/ 2147483647 h 58"/>
                <a:gd name="T88" fmla="*/ 2147483647 w 68"/>
                <a:gd name="T89" fmla="*/ 2147483647 h 58"/>
                <a:gd name="T90" fmla="*/ 2147483647 w 68"/>
                <a:gd name="T91" fmla="*/ 0 h 58"/>
                <a:gd name="T92" fmla="*/ 2147483647 w 68"/>
                <a:gd name="T93" fmla="*/ 2147483647 h 58"/>
                <a:gd name="T94" fmla="*/ 2147483647 w 68"/>
                <a:gd name="T95" fmla="*/ 2147483647 h 58"/>
                <a:gd name="T96" fmla="*/ 2147483647 w 68"/>
                <a:gd name="T97" fmla="*/ 2147483647 h 58"/>
                <a:gd name="T98" fmla="*/ 2147483647 w 68"/>
                <a:gd name="T99" fmla="*/ 2147483647 h 58"/>
                <a:gd name="T100" fmla="*/ 2147483647 w 68"/>
                <a:gd name="T101" fmla="*/ 2147483647 h 58"/>
                <a:gd name="T102" fmla="*/ 2147483647 w 68"/>
                <a:gd name="T103" fmla="*/ 2147483647 h 58"/>
                <a:gd name="T104" fmla="*/ 2147483647 w 68"/>
                <a:gd name="T105" fmla="*/ 2147483647 h 58"/>
                <a:gd name="T106" fmla="*/ 0 w 68"/>
                <a:gd name="T107" fmla="*/ 2147483647 h 58"/>
                <a:gd name="T108" fmla="*/ 2147483647 w 68"/>
                <a:gd name="T109" fmla="*/ 2147483647 h 58"/>
                <a:gd name="T110" fmla="*/ 0 w 68"/>
                <a:gd name="T111" fmla="*/ 2147483647 h 58"/>
                <a:gd name="T112" fmla="*/ 0 w 68"/>
                <a:gd name="T113" fmla="*/ 2147483647 h 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8"/>
                <a:gd name="T172" fmla="*/ 0 h 58"/>
                <a:gd name="T173" fmla="*/ 68 w 68"/>
                <a:gd name="T174" fmla="*/ 58 h 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8" h="58"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2" y="36"/>
                    <a:pt x="4" y="34"/>
                    <a:pt x="6" y="34"/>
                  </a:cubicBezTo>
                  <a:cubicBezTo>
                    <a:pt x="9" y="36"/>
                    <a:pt x="9" y="34"/>
                    <a:pt x="10" y="34"/>
                  </a:cubicBezTo>
                  <a:cubicBezTo>
                    <a:pt x="11" y="35"/>
                    <a:pt x="10" y="37"/>
                    <a:pt x="9" y="37"/>
                  </a:cubicBezTo>
                  <a:cubicBezTo>
                    <a:pt x="8" y="37"/>
                    <a:pt x="7" y="37"/>
                    <a:pt x="6" y="36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5" y="41"/>
                    <a:pt x="5" y="41"/>
                    <a:pt x="8" y="44"/>
                  </a:cubicBezTo>
                  <a:cubicBezTo>
                    <a:pt x="8" y="44"/>
                    <a:pt x="9" y="47"/>
                    <a:pt x="10" y="50"/>
                  </a:cubicBezTo>
                  <a:cubicBezTo>
                    <a:pt x="11" y="49"/>
                    <a:pt x="11" y="46"/>
                    <a:pt x="12" y="46"/>
                  </a:cubicBezTo>
                  <a:cubicBezTo>
                    <a:pt x="13" y="46"/>
                    <a:pt x="13" y="49"/>
                    <a:pt x="15" y="49"/>
                  </a:cubicBezTo>
                  <a:cubicBezTo>
                    <a:pt x="17" y="48"/>
                    <a:pt x="17" y="47"/>
                    <a:pt x="19" y="47"/>
                  </a:cubicBezTo>
                  <a:cubicBezTo>
                    <a:pt x="21" y="47"/>
                    <a:pt x="23" y="48"/>
                    <a:pt x="25" y="47"/>
                  </a:cubicBezTo>
                  <a:cubicBezTo>
                    <a:pt x="26" y="47"/>
                    <a:pt x="28" y="46"/>
                    <a:pt x="30" y="46"/>
                  </a:cubicBezTo>
                  <a:cubicBezTo>
                    <a:pt x="31" y="46"/>
                    <a:pt x="32" y="46"/>
                    <a:pt x="34" y="46"/>
                  </a:cubicBezTo>
                  <a:cubicBezTo>
                    <a:pt x="36" y="46"/>
                    <a:pt x="37" y="44"/>
                    <a:pt x="37" y="45"/>
                  </a:cubicBezTo>
                  <a:cubicBezTo>
                    <a:pt x="38" y="45"/>
                    <a:pt x="37" y="47"/>
                    <a:pt x="38" y="47"/>
                  </a:cubicBezTo>
                  <a:cubicBezTo>
                    <a:pt x="38" y="48"/>
                    <a:pt x="41" y="50"/>
                    <a:pt x="42" y="50"/>
                  </a:cubicBezTo>
                  <a:cubicBezTo>
                    <a:pt x="43" y="51"/>
                    <a:pt x="43" y="51"/>
                    <a:pt x="43" y="52"/>
                  </a:cubicBezTo>
                  <a:cubicBezTo>
                    <a:pt x="43" y="54"/>
                    <a:pt x="41" y="54"/>
                    <a:pt x="42" y="56"/>
                  </a:cubicBezTo>
                  <a:cubicBezTo>
                    <a:pt x="42" y="57"/>
                    <a:pt x="42" y="58"/>
                    <a:pt x="43" y="58"/>
                  </a:cubicBezTo>
                  <a:cubicBezTo>
                    <a:pt x="45" y="57"/>
                    <a:pt x="46" y="57"/>
                    <a:pt x="47" y="54"/>
                  </a:cubicBezTo>
                  <a:cubicBezTo>
                    <a:pt x="47" y="54"/>
                    <a:pt x="48" y="55"/>
                    <a:pt x="49" y="54"/>
                  </a:cubicBezTo>
                  <a:cubicBezTo>
                    <a:pt x="49" y="54"/>
                    <a:pt x="49" y="52"/>
                    <a:pt x="50" y="52"/>
                  </a:cubicBezTo>
                  <a:cubicBezTo>
                    <a:pt x="51" y="51"/>
                    <a:pt x="51" y="53"/>
                    <a:pt x="52" y="53"/>
                  </a:cubicBezTo>
                  <a:cubicBezTo>
                    <a:pt x="53" y="52"/>
                    <a:pt x="54" y="51"/>
                    <a:pt x="55" y="51"/>
                  </a:cubicBezTo>
                  <a:cubicBezTo>
                    <a:pt x="56" y="51"/>
                    <a:pt x="57" y="53"/>
                    <a:pt x="58" y="53"/>
                  </a:cubicBezTo>
                  <a:cubicBezTo>
                    <a:pt x="59" y="53"/>
                    <a:pt x="60" y="52"/>
                    <a:pt x="61" y="52"/>
                  </a:cubicBezTo>
                  <a:cubicBezTo>
                    <a:pt x="63" y="52"/>
                    <a:pt x="64" y="51"/>
                    <a:pt x="65" y="50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6" y="48"/>
                    <a:pt x="66" y="46"/>
                    <a:pt x="66" y="44"/>
                  </a:cubicBezTo>
                  <a:cubicBezTo>
                    <a:pt x="66" y="42"/>
                    <a:pt x="66" y="40"/>
                    <a:pt x="66" y="39"/>
                  </a:cubicBezTo>
                  <a:cubicBezTo>
                    <a:pt x="66" y="38"/>
                    <a:pt x="68" y="36"/>
                    <a:pt x="68" y="34"/>
                  </a:cubicBezTo>
                  <a:cubicBezTo>
                    <a:pt x="68" y="34"/>
                    <a:pt x="67" y="34"/>
                    <a:pt x="66" y="33"/>
                  </a:cubicBezTo>
                  <a:cubicBezTo>
                    <a:pt x="67" y="32"/>
                    <a:pt x="67" y="31"/>
                    <a:pt x="66" y="30"/>
                  </a:cubicBezTo>
                  <a:cubicBezTo>
                    <a:pt x="65" y="30"/>
                    <a:pt x="65" y="29"/>
                    <a:pt x="64" y="29"/>
                  </a:cubicBezTo>
                  <a:cubicBezTo>
                    <a:pt x="63" y="29"/>
                    <a:pt x="63" y="31"/>
                    <a:pt x="61" y="31"/>
                  </a:cubicBezTo>
                  <a:cubicBezTo>
                    <a:pt x="60" y="31"/>
                    <a:pt x="60" y="32"/>
                    <a:pt x="58" y="32"/>
                  </a:cubicBezTo>
                  <a:cubicBezTo>
                    <a:pt x="56" y="30"/>
                    <a:pt x="60" y="30"/>
                    <a:pt x="58" y="26"/>
                  </a:cubicBezTo>
                  <a:cubicBezTo>
                    <a:pt x="58" y="25"/>
                    <a:pt x="61" y="23"/>
                    <a:pt x="59" y="21"/>
                  </a:cubicBezTo>
                  <a:cubicBezTo>
                    <a:pt x="59" y="20"/>
                    <a:pt x="56" y="24"/>
                    <a:pt x="53" y="22"/>
                  </a:cubicBezTo>
                  <a:cubicBezTo>
                    <a:pt x="51" y="22"/>
                    <a:pt x="50" y="23"/>
                    <a:pt x="49" y="23"/>
                  </a:cubicBezTo>
                  <a:cubicBezTo>
                    <a:pt x="47" y="22"/>
                    <a:pt x="48" y="18"/>
                    <a:pt x="46" y="16"/>
                  </a:cubicBezTo>
                  <a:cubicBezTo>
                    <a:pt x="42" y="16"/>
                    <a:pt x="41" y="18"/>
                    <a:pt x="40" y="17"/>
                  </a:cubicBezTo>
                  <a:cubicBezTo>
                    <a:pt x="38" y="15"/>
                    <a:pt x="38" y="12"/>
                    <a:pt x="36" y="10"/>
                  </a:cubicBezTo>
                  <a:cubicBezTo>
                    <a:pt x="30" y="5"/>
                    <a:pt x="23" y="1"/>
                    <a:pt x="15" y="0"/>
                  </a:cubicBezTo>
                  <a:cubicBezTo>
                    <a:pt x="15" y="1"/>
                    <a:pt x="16" y="3"/>
                    <a:pt x="15" y="5"/>
                  </a:cubicBezTo>
                  <a:cubicBezTo>
                    <a:pt x="15" y="6"/>
                    <a:pt x="13" y="5"/>
                    <a:pt x="12" y="7"/>
                  </a:cubicBezTo>
                  <a:cubicBezTo>
                    <a:pt x="11" y="8"/>
                    <a:pt x="14" y="9"/>
                    <a:pt x="12" y="11"/>
                  </a:cubicBezTo>
                  <a:cubicBezTo>
                    <a:pt x="10" y="13"/>
                    <a:pt x="8" y="10"/>
                    <a:pt x="6" y="10"/>
                  </a:cubicBezTo>
                  <a:cubicBezTo>
                    <a:pt x="5" y="11"/>
                    <a:pt x="5" y="13"/>
                    <a:pt x="4" y="14"/>
                  </a:cubicBezTo>
                  <a:cubicBezTo>
                    <a:pt x="3" y="14"/>
                    <a:pt x="2" y="14"/>
                    <a:pt x="2" y="15"/>
                  </a:cubicBezTo>
                  <a:cubicBezTo>
                    <a:pt x="1" y="15"/>
                    <a:pt x="2" y="16"/>
                    <a:pt x="2" y="17"/>
                  </a:cubicBezTo>
                  <a:cubicBezTo>
                    <a:pt x="2" y="18"/>
                    <a:pt x="0" y="18"/>
                    <a:pt x="0" y="19"/>
                  </a:cubicBezTo>
                  <a:cubicBezTo>
                    <a:pt x="1" y="22"/>
                    <a:pt x="3" y="24"/>
                    <a:pt x="2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0" y="32"/>
                    <a:pt x="0" y="33"/>
                    <a:pt x="0" y="3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2" name="Freeform 19"/>
            <p:cNvSpPr>
              <a:spLocks/>
            </p:cNvSpPr>
            <p:nvPr/>
          </p:nvSpPr>
          <p:spPr bwMode="auto">
            <a:xfrm>
              <a:off x="3060700" y="5051425"/>
              <a:ext cx="455613" cy="642938"/>
            </a:xfrm>
            <a:custGeom>
              <a:avLst/>
              <a:gdLst>
                <a:gd name="T0" fmla="*/ 2147483647 w 49"/>
                <a:gd name="T1" fmla="*/ 2147483647 h 69"/>
                <a:gd name="T2" fmla="*/ 2147483647 w 49"/>
                <a:gd name="T3" fmla="*/ 2147483647 h 69"/>
                <a:gd name="T4" fmla="*/ 2147483647 w 49"/>
                <a:gd name="T5" fmla="*/ 2147483647 h 69"/>
                <a:gd name="T6" fmla="*/ 2147483647 w 49"/>
                <a:gd name="T7" fmla="*/ 2147483647 h 69"/>
                <a:gd name="T8" fmla="*/ 2147483647 w 49"/>
                <a:gd name="T9" fmla="*/ 2147483647 h 69"/>
                <a:gd name="T10" fmla="*/ 2147483647 w 49"/>
                <a:gd name="T11" fmla="*/ 2147483647 h 69"/>
                <a:gd name="T12" fmla="*/ 2147483647 w 49"/>
                <a:gd name="T13" fmla="*/ 2147483647 h 69"/>
                <a:gd name="T14" fmla="*/ 2147483647 w 49"/>
                <a:gd name="T15" fmla="*/ 2147483647 h 69"/>
                <a:gd name="T16" fmla="*/ 2147483647 w 49"/>
                <a:gd name="T17" fmla="*/ 2147483647 h 69"/>
                <a:gd name="T18" fmla="*/ 2147483647 w 49"/>
                <a:gd name="T19" fmla="*/ 2147483647 h 69"/>
                <a:gd name="T20" fmla="*/ 2147483647 w 49"/>
                <a:gd name="T21" fmla="*/ 2147483647 h 69"/>
                <a:gd name="T22" fmla="*/ 2147483647 w 49"/>
                <a:gd name="T23" fmla="*/ 2147483647 h 69"/>
                <a:gd name="T24" fmla="*/ 2147483647 w 49"/>
                <a:gd name="T25" fmla="*/ 2147483647 h 69"/>
                <a:gd name="T26" fmla="*/ 2147483647 w 49"/>
                <a:gd name="T27" fmla="*/ 2147483647 h 69"/>
                <a:gd name="T28" fmla="*/ 2147483647 w 49"/>
                <a:gd name="T29" fmla="*/ 2147483647 h 69"/>
                <a:gd name="T30" fmla="*/ 2147483647 w 49"/>
                <a:gd name="T31" fmla="*/ 2147483647 h 69"/>
                <a:gd name="T32" fmla="*/ 2147483647 w 49"/>
                <a:gd name="T33" fmla="*/ 2147483647 h 69"/>
                <a:gd name="T34" fmla="*/ 2147483647 w 49"/>
                <a:gd name="T35" fmla="*/ 2147483647 h 69"/>
                <a:gd name="T36" fmla="*/ 2147483647 w 49"/>
                <a:gd name="T37" fmla="*/ 2147483647 h 69"/>
                <a:gd name="T38" fmla="*/ 2147483647 w 49"/>
                <a:gd name="T39" fmla="*/ 2147483647 h 69"/>
                <a:gd name="T40" fmla="*/ 2147483647 w 49"/>
                <a:gd name="T41" fmla="*/ 2147483647 h 69"/>
                <a:gd name="T42" fmla="*/ 2147483647 w 49"/>
                <a:gd name="T43" fmla="*/ 2147483647 h 69"/>
                <a:gd name="T44" fmla="*/ 2147483647 w 49"/>
                <a:gd name="T45" fmla="*/ 2147483647 h 69"/>
                <a:gd name="T46" fmla="*/ 2147483647 w 49"/>
                <a:gd name="T47" fmla="*/ 2147483647 h 69"/>
                <a:gd name="T48" fmla="*/ 2147483647 w 49"/>
                <a:gd name="T49" fmla="*/ 2147483647 h 69"/>
                <a:gd name="T50" fmla="*/ 2147483647 w 49"/>
                <a:gd name="T51" fmla="*/ 2147483647 h 69"/>
                <a:gd name="T52" fmla="*/ 2147483647 w 49"/>
                <a:gd name="T53" fmla="*/ 2147483647 h 69"/>
                <a:gd name="T54" fmla="*/ 2147483647 w 49"/>
                <a:gd name="T55" fmla="*/ 2147483647 h 69"/>
                <a:gd name="T56" fmla="*/ 2147483647 w 49"/>
                <a:gd name="T57" fmla="*/ 2147483647 h 69"/>
                <a:gd name="T58" fmla="*/ 2147483647 w 49"/>
                <a:gd name="T59" fmla="*/ 2147483647 h 69"/>
                <a:gd name="T60" fmla="*/ 2147483647 w 49"/>
                <a:gd name="T61" fmla="*/ 2147483647 h 69"/>
                <a:gd name="T62" fmla="*/ 2147483647 w 49"/>
                <a:gd name="T63" fmla="*/ 2147483647 h 69"/>
                <a:gd name="T64" fmla="*/ 2147483647 w 49"/>
                <a:gd name="T65" fmla="*/ 2147483647 h 69"/>
                <a:gd name="T66" fmla="*/ 2147483647 w 49"/>
                <a:gd name="T67" fmla="*/ 2147483647 h 69"/>
                <a:gd name="T68" fmla="*/ 2147483647 w 49"/>
                <a:gd name="T69" fmla="*/ 2147483647 h 69"/>
                <a:gd name="T70" fmla="*/ 2147483647 w 49"/>
                <a:gd name="T71" fmla="*/ 2147483647 h 69"/>
                <a:gd name="T72" fmla="*/ 2147483647 w 49"/>
                <a:gd name="T73" fmla="*/ 2147483647 h 69"/>
                <a:gd name="T74" fmla="*/ 2147483647 w 49"/>
                <a:gd name="T75" fmla="*/ 2147483647 h 69"/>
                <a:gd name="T76" fmla="*/ 2147483647 w 49"/>
                <a:gd name="T77" fmla="*/ 2147483647 h 69"/>
                <a:gd name="T78" fmla="*/ 2147483647 w 49"/>
                <a:gd name="T79" fmla="*/ 2147483647 h 69"/>
                <a:gd name="T80" fmla="*/ 2147483647 w 49"/>
                <a:gd name="T81" fmla="*/ 2147483647 h 69"/>
                <a:gd name="T82" fmla="*/ 2147483647 w 49"/>
                <a:gd name="T83" fmla="*/ 2147483647 h 69"/>
                <a:gd name="T84" fmla="*/ 2147483647 w 49"/>
                <a:gd name="T85" fmla="*/ 2147483647 h 69"/>
                <a:gd name="T86" fmla="*/ 2147483647 w 49"/>
                <a:gd name="T87" fmla="*/ 2147483647 h 69"/>
                <a:gd name="T88" fmla="*/ 2147483647 w 49"/>
                <a:gd name="T89" fmla="*/ 2147483647 h 69"/>
                <a:gd name="T90" fmla="*/ 2147483647 w 49"/>
                <a:gd name="T91" fmla="*/ 2147483647 h 69"/>
                <a:gd name="T92" fmla="*/ 2147483647 w 49"/>
                <a:gd name="T93" fmla="*/ 2147483647 h 69"/>
                <a:gd name="T94" fmla="*/ 2147483647 w 49"/>
                <a:gd name="T95" fmla="*/ 2147483647 h 69"/>
                <a:gd name="T96" fmla="*/ 2147483647 w 49"/>
                <a:gd name="T97" fmla="*/ 2147483647 h 69"/>
                <a:gd name="T98" fmla="*/ 2147483647 w 49"/>
                <a:gd name="T99" fmla="*/ 2147483647 h 6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9"/>
                <a:gd name="T151" fmla="*/ 0 h 69"/>
                <a:gd name="T152" fmla="*/ 49 w 49"/>
                <a:gd name="T153" fmla="*/ 69 h 6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9" h="69">
                  <a:moveTo>
                    <a:pt x="4" y="37"/>
                  </a:moveTo>
                  <a:cubicBezTo>
                    <a:pt x="4" y="37"/>
                    <a:pt x="4" y="37"/>
                    <a:pt x="4" y="37"/>
                  </a:cubicBezTo>
                  <a:cubicBezTo>
                    <a:pt x="5" y="41"/>
                    <a:pt x="3" y="40"/>
                    <a:pt x="4" y="45"/>
                  </a:cubicBezTo>
                  <a:cubicBezTo>
                    <a:pt x="4" y="46"/>
                    <a:pt x="1" y="48"/>
                    <a:pt x="1" y="50"/>
                  </a:cubicBezTo>
                  <a:cubicBezTo>
                    <a:pt x="0" y="53"/>
                    <a:pt x="3" y="53"/>
                    <a:pt x="5" y="53"/>
                  </a:cubicBezTo>
                  <a:cubicBezTo>
                    <a:pt x="7" y="53"/>
                    <a:pt x="7" y="55"/>
                    <a:pt x="8" y="52"/>
                  </a:cubicBezTo>
                  <a:cubicBezTo>
                    <a:pt x="11" y="53"/>
                    <a:pt x="7" y="57"/>
                    <a:pt x="9" y="58"/>
                  </a:cubicBezTo>
                  <a:cubicBezTo>
                    <a:pt x="9" y="58"/>
                    <a:pt x="11" y="57"/>
                    <a:pt x="11" y="56"/>
                  </a:cubicBezTo>
                  <a:cubicBezTo>
                    <a:pt x="12" y="58"/>
                    <a:pt x="13" y="59"/>
                    <a:pt x="14" y="60"/>
                  </a:cubicBezTo>
                  <a:cubicBezTo>
                    <a:pt x="16" y="61"/>
                    <a:pt x="17" y="59"/>
                    <a:pt x="17" y="61"/>
                  </a:cubicBezTo>
                  <a:cubicBezTo>
                    <a:pt x="17" y="63"/>
                    <a:pt x="12" y="62"/>
                    <a:pt x="13" y="65"/>
                  </a:cubicBezTo>
                  <a:cubicBezTo>
                    <a:pt x="14" y="67"/>
                    <a:pt x="16" y="64"/>
                    <a:pt x="17" y="65"/>
                  </a:cubicBezTo>
                  <a:cubicBezTo>
                    <a:pt x="18" y="66"/>
                    <a:pt x="17" y="68"/>
                    <a:pt x="19" y="68"/>
                  </a:cubicBezTo>
                  <a:cubicBezTo>
                    <a:pt x="20" y="68"/>
                    <a:pt x="20" y="66"/>
                    <a:pt x="21" y="66"/>
                  </a:cubicBezTo>
                  <a:cubicBezTo>
                    <a:pt x="22" y="66"/>
                    <a:pt x="23" y="69"/>
                    <a:pt x="29" y="67"/>
                  </a:cubicBezTo>
                  <a:cubicBezTo>
                    <a:pt x="31" y="66"/>
                    <a:pt x="31" y="66"/>
                    <a:pt x="32" y="65"/>
                  </a:cubicBezTo>
                  <a:cubicBezTo>
                    <a:pt x="32" y="63"/>
                    <a:pt x="32" y="62"/>
                    <a:pt x="32" y="60"/>
                  </a:cubicBezTo>
                  <a:cubicBezTo>
                    <a:pt x="32" y="59"/>
                    <a:pt x="32" y="59"/>
                    <a:pt x="34" y="58"/>
                  </a:cubicBezTo>
                  <a:cubicBezTo>
                    <a:pt x="35" y="54"/>
                    <a:pt x="33" y="52"/>
                    <a:pt x="32" y="49"/>
                  </a:cubicBezTo>
                  <a:cubicBezTo>
                    <a:pt x="32" y="48"/>
                    <a:pt x="34" y="48"/>
                    <a:pt x="34" y="47"/>
                  </a:cubicBezTo>
                  <a:cubicBezTo>
                    <a:pt x="34" y="46"/>
                    <a:pt x="33" y="45"/>
                    <a:pt x="34" y="45"/>
                  </a:cubicBezTo>
                  <a:cubicBezTo>
                    <a:pt x="34" y="44"/>
                    <a:pt x="35" y="44"/>
                    <a:pt x="36" y="44"/>
                  </a:cubicBezTo>
                  <a:cubicBezTo>
                    <a:pt x="37" y="43"/>
                    <a:pt x="37" y="41"/>
                    <a:pt x="38" y="40"/>
                  </a:cubicBezTo>
                  <a:cubicBezTo>
                    <a:pt x="40" y="40"/>
                    <a:pt x="42" y="43"/>
                    <a:pt x="44" y="41"/>
                  </a:cubicBezTo>
                  <a:cubicBezTo>
                    <a:pt x="46" y="39"/>
                    <a:pt x="43" y="38"/>
                    <a:pt x="44" y="37"/>
                  </a:cubicBezTo>
                  <a:cubicBezTo>
                    <a:pt x="45" y="35"/>
                    <a:pt x="47" y="36"/>
                    <a:pt x="47" y="35"/>
                  </a:cubicBezTo>
                  <a:cubicBezTo>
                    <a:pt x="48" y="33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8"/>
                    <a:pt x="46" y="26"/>
                    <a:pt x="46" y="25"/>
                  </a:cubicBezTo>
                  <a:cubicBezTo>
                    <a:pt x="46" y="19"/>
                    <a:pt x="48" y="22"/>
                    <a:pt x="48" y="19"/>
                  </a:cubicBezTo>
                  <a:cubicBezTo>
                    <a:pt x="48" y="18"/>
                    <a:pt x="46" y="17"/>
                    <a:pt x="47" y="16"/>
                  </a:cubicBezTo>
                  <a:cubicBezTo>
                    <a:pt x="47" y="13"/>
                    <a:pt x="49" y="12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11"/>
                    <a:pt x="44" y="12"/>
                    <a:pt x="40" y="12"/>
                  </a:cubicBezTo>
                  <a:cubicBezTo>
                    <a:pt x="38" y="12"/>
                    <a:pt x="37" y="10"/>
                    <a:pt x="35" y="10"/>
                  </a:cubicBezTo>
                  <a:cubicBezTo>
                    <a:pt x="34" y="10"/>
                    <a:pt x="33" y="11"/>
                    <a:pt x="31" y="11"/>
                  </a:cubicBezTo>
                  <a:cubicBezTo>
                    <a:pt x="29" y="11"/>
                    <a:pt x="28" y="8"/>
                    <a:pt x="25" y="7"/>
                  </a:cubicBezTo>
                  <a:cubicBezTo>
                    <a:pt x="24" y="7"/>
                    <a:pt x="22" y="8"/>
                    <a:pt x="21" y="7"/>
                  </a:cubicBezTo>
                  <a:cubicBezTo>
                    <a:pt x="20" y="5"/>
                    <a:pt x="24" y="3"/>
                    <a:pt x="23" y="1"/>
                  </a:cubicBezTo>
                  <a:cubicBezTo>
                    <a:pt x="22" y="0"/>
                    <a:pt x="19" y="1"/>
                    <a:pt x="16" y="6"/>
                  </a:cubicBezTo>
                  <a:cubicBezTo>
                    <a:pt x="15" y="8"/>
                    <a:pt x="16" y="10"/>
                    <a:pt x="16" y="12"/>
                  </a:cubicBezTo>
                  <a:cubicBezTo>
                    <a:pt x="19" y="22"/>
                    <a:pt x="17" y="23"/>
                    <a:pt x="16" y="23"/>
                  </a:cubicBezTo>
                  <a:cubicBezTo>
                    <a:pt x="15" y="24"/>
                    <a:pt x="14" y="24"/>
                    <a:pt x="13" y="23"/>
                  </a:cubicBezTo>
                  <a:cubicBezTo>
                    <a:pt x="13" y="23"/>
                    <a:pt x="13" y="24"/>
                    <a:pt x="12" y="24"/>
                  </a:cubicBezTo>
                  <a:cubicBezTo>
                    <a:pt x="12" y="25"/>
                    <a:pt x="11" y="24"/>
                    <a:pt x="11" y="25"/>
                  </a:cubicBezTo>
                  <a:cubicBezTo>
                    <a:pt x="10" y="26"/>
                    <a:pt x="11" y="27"/>
                    <a:pt x="11" y="28"/>
                  </a:cubicBezTo>
                  <a:cubicBezTo>
                    <a:pt x="10" y="29"/>
                    <a:pt x="9" y="27"/>
                    <a:pt x="8" y="28"/>
                  </a:cubicBezTo>
                  <a:cubicBezTo>
                    <a:pt x="9" y="29"/>
                    <a:pt x="7" y="29"/>
                    <a:pt x="6" y="30"/>
                  </a:cubicBezTo>
                  <a:cubicBezTo>
                    <a:pt x="6" y="31"/>
                    <a:pt x="6" y="33"/>
                    <a:pt x="5" y="34"/>
                  </a:cubicBezTo>
                  <a:cubicBezTo>
                    <a:pt x="5" y="35"/>
                    <a:pt x="5" y="36"/>
                    <a:pt x="4" y="3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3" name="Freeform 20"/>
            <p:cNvSpPr>
              <a:spLocks/>
            </p:cNvSpPr>
            <p:nvPr/>
          </p:nvSpPr>
          <p:spPr bwMode="auto">
            <a:xfrm>
              <a:off x="3489325" y="4938713"/>
              <a:ext cx="825500" cy="690562"/>
            </a:xfrm>
            <a:custGeom>
              <a:avLst/>
              <a:gdLst>
                <a:gd name="T0" fmla="*/ 2147483647 w 89"/>
                <a:gd name="T1" fmla="*/ 2147483647 h 74"/>
                <a:gd name="T2" fmla="*/ 2147483647 w 89"/>
                <a:gd name="T3" fmla="*/ 2147483647 h 74"/>
                <a:gd name="T4" fmla="*/ 2147483647 w 89"/>
                <a:gd name="T5" fmla="*/ 2147483647 h 74"/>
                <a:gd name="T6" fmla="*/ 2147483647 w 89"/>
                <a:gd name="T7" fmla="*/ 2147483647 h 74"/>
                <a:gd name="T8" fmla="*/ 2147483647 w 89"/>
                <a:gd name="T9" fmla="*/ 2147483647 h 74"/>
                <a:gd name="T10" fmla="*/ 2147483647 w 89"/>
                <a:gd name="T11" fmla="*/ 2147483647 h 74"/>
                <a:gd name="T12" fmla="*/ 2147483647 w 89"/>
                <a:gd name="T13" fmla="*/ 2147483647 h 74"/>
                <a:gd name="T14" fmla="*/ 2147483647 w 89"/>
                <a:gd name="T15" fmla="*/ 2147483647 h 74"/>
                <a:gd name="T16" fmla="*/ 2147483647 w 89"/>
                <a:gd name="T17" fmla="*/ 2147483647 h 74"/>
                <a:gd name="T18" fmla="*/ 2147483647 w 89"/>
                <a:gd name="T19" fmla="*/ 2147483647 h 74"/>
                <a:gd name="T20" fmla="*/ 2147483647 w 89"/>
                <a:gd name="T21" fmla="*/ 2147483647 h 74"/>
                <a:gd name="T22" fmla="*/ 2147483647 w 89"/>
                <a:gd name="T23" fmla="*/ 2147483647 h 74"/>
                <a:gd name="T24" fmla="*/ 2147483647 w 89"/>
                <a:gd name="T25" fmla="*/ 2147483647 h 74"/>
                <a:gd name="T26" fmla="*/ 2147483647 w 89"/>
                <a:gd name="T27" fmla="*/ 2147483647 h 74"/>
                <a:gd name="T28" fmla="*/ 2147483647 w 89"/>
                <a:gd name="T29" fmla="*/ 2147483647 h 74"/>
                <a:gd name="T30" fmla="*/ 2147483647 w 89"/>
                <a:gd name="T31" fmla="*/ 2147483647 h 74"/>
                <a:gd name="T32" fmla="*/ 2147483647 w 89"/>
                <a:gd name="T33" fmla="*/ 2147483647 h 74"/>
                <a:gd name="T34" fmla="*/ 2147483647 w 89"/>
                <a:gd name="T35" fmla="*/ 2147483647 h 74"/>
                <a:gd name="T36" fmla="*/ 2147483647 w 89"/>
                <a:gd name="T37" fmla="*/ 2147483647 h 74"/>
                <a:gd name="T38" fmla="*/ 2147483647 w 89"/>
                <a:gd name="T39" fmla="*/ 2147483647 h 74"/>
                <a:gd name="T40" fmla="*/ 2147483647 w 89"/>
                <a:gd name="T41" fmla="*/ 2147483647 h 74"/>
                <a:gd name="T42" fmla="*/ 2147483647 w 89"/>
                <a:gd name="T43" fmla="*/ 2147483647 h 74"/>
                <a:gd name="T44" fmla="*/ 2147483647 w 89"/>
                <a:gd name="T45" fmla="*/ 2147483647 h 74"/>
                <a:gd name="T46" fmla="*/ 2147483647 w 89"/>
                <a:gd name="T47" fmla="*/ 2147483647 h 74"/>
                <a:gd name="T48" fmla="*/ 2147483647 w 89"/>
                <a:gd name="T49" fmla="*/ 2147483647 h 74"/>
                <a:gd name="T50" fmla="*/ 2147483647 w 89"/>
                <a:gd name="T51" fmla="*/ 2147483647 h 74"/>
                <a:gd name="T52" fmla="*/ 2147483647 w 89"/>
                <a:gd name="T53" fmla="*/ 2147483647 h 74"/>
                <a:gd name="T54" fmla="*/ 2147483647 w 89"/>
                <a:gd name="T55" fmla="*/ 2147483647 h 74"/>
                <a:gd name="T56" fmla="*/ 2147483647 w 89"/>
                <a:gd name="T57" fmla="*/ 2147483647 h 74"/>
                <a:gd name="T58" fmla="*/ 2147483647 w 89"/>
                <a:gd name="T59" fmla="*/ 0 h 74"/>
                <a:gd name="T60" fmla="*/ 2147483647 w 89"/>
                <a:gd name="T61" fmla="*/ 2147483647 h 74"/>
                <a:gd name="T62" fmla="*/ 2147483647 w 89"/>
                <a:gd name="T63" fmla="*/ 2147483647 h 74"/>
                <a:gd name="T64" fmla="*/ 2147483647 w 89"/>
                <a:gd name="T65" fmla="*/ 2147483647 h 74"/>
                <a:gd name="T66" fmla="*/ 2147483647 w 89"/>
                <a:gd name="T67" fmla="*/ 2147483647 h 74"/>
                <a:gd name="T68" fmla="*/ 2147483647 w 89"/>
                <a:gd name="T69" fmla="*/ 2147483647 h 74"/>
                <a:gd name="T70" fmla="*/ 2147483647 w 89"/>
                <a:gd name="T71" fmla="*/ 2147483647 h 74"/>
                <a:gd name="T72" fmla="*/ 2147483647 w 89"/>
                <a:gd name="T73" fmla="*/ 2147483647 h 74"/>
                <a:gd name="T74" fmla="*/ 2147483647 w 89"/>
                <a:gd name="T75" fmla="*/ 2147483647 h 74"/>
                <a:gd name="T76" fmla="*/ 2147483647 w 89"/>
                <a:gd name="T77" fmla="*/ 2147483647 h 74"/>
                <a:gd name="T78" fmla="*/ 2147483647 w 89"/>
                <a:gd name="T79" fmla="*/ 2147483647 h 74"/>
                <a:gd name="T80" fmla="*/ 2147483647 w 89"/>
                <a:gd name="T81" fmla="*/ 2147483647 h 74"/>
                <a:gd name="T82" fmla="*/ 0 w 89"/>
                <a:gd name="T83" fmla="*/ 2147483647 h 74"/>
                <a:gd name="T84" fmla="*/ 2147483647 w 89"/>
                <a:gd name="T85" fmla="*/ 2147483647 h 74"/>
                <a:gd name="T86" fmla="*/ 2147483647 w 89"/>
                <a:gd name="T87" fmla="*/ 2147483647 h 74"/>
                <a:gd name="T88" fmla="*/ 2147483647 w 89"/>
                <a:gd name="T89" fmla="*/ 2147483647 h 74"/>
                <a:gd name="T90" fmla="*/ 2147483647 w 89"/>
                <a:gd name="T91" fmla="*/ 2147483647 h 74"/>
                <a:gd name="T92" fmla="*/ 2147483647 w 89"/>
                <a:gd name="T93" fmla="*/ 2147483647 h 74"/>
                <a:gd name="T94" fmla="*/ 2147483647 w 89"/>
                <a:gd name="T95" fmla="*/ 2147483647 h 74"/>
                <a:gd name="T96" fmla="*/ 2147483647 w 89"/>
                <a:gd name="T97" fmla="*/ 2147483647 h 74"/>
                <a:gd name="T98" fmla="*/ 2147483647 w 89"/>
                <a:gd name="T99" fmla="*/ 2147483647 h 74"/>
                <a:gd name="T100" fmla="*/ 2147483647 w 89"/>
                <a:gd name="T101" fmla="*/ 2147483647 h 74"/>
                <a:gd name="T102" fmla="*/ 2147483647 w 89"/>
                <a:gd name="T103" fmla="*/ 2147483647 h 74"/>
                <a:gd name="T104" fmla="*/ 2147483647 w 89"/>
                <a:gd name="T105" fmla="*/ 2147483647 h 74"/>
                <a:gd name="T106" fmla="*/ 2147483647 w 89"/>
                <a:gd name="T107" fmla="*/ 2147483647 h 74"/>
                <a:gd name="T108" fmla="*/ 2147483647 w 89"/>
                <a:gd name="T109" fmla="*/ 2147483647 h 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9"/>
                <a:gd name="T166" fmla="*/ 0 h 74"/>
                <a:gd name="T167" fmla="*/ 89 w 89"/>
                <a:gd name="T168" fmla="*/ 74 h 7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9" h="74">
                  <a:moveTo>
                    <a:pt x="52" y="72"/>
                  </a:moveTo>
                  <a:cubicBezTo>
                    <a:pt x="52" y="72"/>
                    <a:pt x="52" y="72"/>
                    <a:pt x="52" y="72"/>
                  </a:cubicBezTo>
                  <a:cubicBezTo>
                    <a:pt x="56" y="70"/>
                    <a:pt x="59" y="71"/>
                    <a:pt x="64" y="69"/>
                  </a:cubicBezTo>
                  <a:cubicBezTo>
                    <a:pt x="66" y="68"/>
                    <a:pt x="65" y="67"/>
                    <a:pt x="66" y="67"/>
                  </a:cubicBezTo>
                  <a:cubicBezTo>
                    <a:pt x="68" y="67"/>
                    <a:pt x="69" y="68"/>
                    <a:pt x="71" y="68"/>
                  </a:cubicBezTo>
                  <a:cubicBezTo>
                    <a:pt x="72" y="68"/>
                    <a:pt x="73" y="67"/>
                    <a:pt x="74" y="68"/>
                  </a:cubicBezTo>
                  <a:cubicBezTo>
                    <a:pt x="75" y="68"/>
                    <a:pt x="75" y="69"/>
                    <a:pt x="77" y="70"/>
                  </a:cubicBezTo>
                  <a:cubicBezTo>
                    <a:pt x="79" y="69"/>
                    <a:pt x="81" y="69"/>
                    <a:pt x="83" y="68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4" y="66"/>
                    <a:pt x="82" y="65"/>
                    <a:pt x="82" y="64"/>
                  </a:cubicBezTo>
                  <a:cubicBezTo>
                    <a:pt x="83" y="63"/>
                    <a:pt x="86" y="63"/>
                    <a:pt x="86" y="61"/>
                  </a:cubicBezTo>
                  <a:cubicBezTo>
                    <a:pt x="87" y="59"/>
                    <a:pt x="89" y="59"/>
                    <a:pt x="89" y="57"/>
                  </a:cubicBezTo>
                  <a:cubicBezTo>
                    <a:pt x="89" y="54"/>
                    <a:pt x="86" y="56"/>
                    <a:pt x="82" y="51"/>
                  </a:cubicBezTo>
                  <a:cubicBezTo>
                    <a:pt x="81" y="50"/>
                    <a:pt x="82" y="47"/>
                    <a:pt x="82" y="45"/>
                  </a:cubicBezTo>
                  <a:cubicBezTo>
                    <a:pt x="85" y="40"/>
                    <a:pt x="87" y="41"/>
                    <a:pt x="88" y="41"/>
                  </a:cubicBezTo>
                  <a:cubicBezTo>
                    <a:pt x="89" y="41"/>
                    <a:pt x="89" y="37"/>
                    <a:pt x="88" y="37"/>
                  </a:cubicBezTo>
                  <a:cubicBezTo>
                    <a:pt x="86" y="37"/>
                    <a:pt x="84" y="38"/>
                    <a:pt x="83" y="37"/>
                  </a:cubicBezTo>
                  <a:cubicBezTo>
                    <a:pt x="81" y="34"/>
                    <a:pt x="84" y="31"/>
                    <a:pt x="80" y="29"/>
                  </a:cubicBezTo>
                  <a:cubicBezTo>
                    <a:pt x="77" y="26"/>
                    <a:pt x="69" y="28"/>
                    <a:pt x="66" y="26"/>
                  </a:cubicBezTo>
                  <a:cubicBezTo>
                    <a:pt x="64" y="23"/>
                    <a:pt x="68" y="22"/>
                    <a:pt x="67" y="20"/>
                  </a:cubicBezTo>
                  <a:cubicBezTo>
                    <a:pt x="67" y="18"/>
                    <a:pt x="67" y="15"/>
                    <a:pt x="65" y="12"/>
                  </a:cubicBezTo>
                  <a:cubicBezTo>
                    <a:pt x="63" y="12"/>
                    <a:pt x="62" y="10"/>
                    <a:pt x="60" y="10"/>
                  </a:cubicBezTo>
                  <a:cubicBezTo>
                    <a:pt x="58" y="10"/>
                    <a:pt x="54" y="12"/>
                    <a:pt x="53" y="13"/>
                  </a:cubicBezTo>
                  <a:cubicBezTo>
                    <a:pt x="52" y="13"/>
                    <a:pt x="52" y="11"/>
                    <a:pt x="51" y="11"/>
                  </a:cubicBezTo>
                  <a:cubicBezTo>
                    <a:pt x="50" y="10"/>
                    <a:pt x="48" y="11"/>
                    <a:pt x="47" y="10"/>
                  </a:cubicBezTo>
                  <a:cubicBezTo>
                    <a:pt x="45" y="10"/>
                    <a:pt x="46" y="8"/>
                    <a:pt x="45" y="8"/>
                  </a:cubicBezTo>
                  <a:cubicBezTo>
                    <a:pt x="44" y="7"/>
                    <a:pt x="42" y="9"/>
                    <a:pt x="38" y="7"/>
                  </a:cubicBezTo>
                  <a:cubicBezTo>
                    <a:pt x="36" y="6"/>
                    <a:pt x="36" y="5"/>
                    <a:pt x="35" y="4"/>
                  </a:cubicBezTo>
                  <a:cubicBezTo>
                    <a:pt x="34" y="4"/>
                    <a:pt x="33" y="5"/>
                    <a:pt x="30" y="3"/>
                  </a:cubicBezTo>
                  <a:cubicBezTo>
                    <a:pt x="29" y="3"/>
                    <a:pt x="28" y="1"/>
                    <a:pt x="26" y="0"/>
                  </a:cubicBezTo>
                  <a:cubicBezTo>
                    <a:pt x="25" y="0"/>
                    <a:pt x="25" y="1"/>
                    <a:pt x="24" y="2"/>
                  </a:cubicBezTo>
                  <a:cubicBezTo>
                    <a:pt x="23" y="3"/>
                    <a:pt x="21" y="3"/>
                    <a:pt x="21" y="4"/>
                  </a:cubicBezTo>
                  <a:cubicBezTo>
                    <a:pt x="20" y="5"/>
                    <a:pt x="20" y="6"/>
                    <a:pt x="20" y="7"/>
                  </a:cubicBezTo>
                  <a:cubicBezTo>
                    <a:pt x="19" y="8"/>
                    <a:pt x="18" y="8"/>
                    <a:pt x="17" y="10"/>
                  </a:cubicBezTo>
                  <a:cubicBezTo>
                    <a:pt x="16" y="11"/>
                    <a:pt x="16" y="12"/>
                    <a:pt x="15" y="13"/>
                  </a:cubicBezTo>
                  <a:cubicBezTo>
                    <a:pt x="14" y="15"/>
                    <a:pt x="11" y="13"/>
                    <a:pt x="9" y="14"/>
                  </a:cubicBezTo>
                  <a:cubicBezTo>
                    <a:pt x="8" y="15"/>
                    <a:pt x="8" y="18"/>
                    <a:pt x="7" y="20"/>
                  </a:cubicBezTo>
                  <a:cubicBezTo>
                    <a:pt x="6" y="21"/>
                    <a:pt x="5" y="21"/>
                    <a:pt x="3" y="21"/>
                  </a:cubicBezTo>
                  <a:cubicBezTo>
                    <a:pt x="3" y="24"/>
                    <a:pt x="1" y="25"/>
                    <a:pt x="1" y="28"/>
                  </a:cubicBezTo>
                  <a:cubicBezTo>
                    <a:pt x="0" y="29"/>
                    <a:pt x="2" y="30"/>
                    <a:pt x="2" y="31"/>
                  </a:cubicBezTo>
                  <a:cubicBezTo>
                    <a:pt x="2" y="34"/>
                    <a:pt x="0" y="31"/>
                    <a:pt x="0" y="37"/>
                  </a:cubicBezTo>
                  <a:cubicBezTo>
                    <a:pt x="0" y="38"/>
                    <a:pt x="1" y="40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9" y="43"/>
                    <a:pt x="16" y="47"/>
                    <a:pt x="22" y="52"/>
                  </a:cubicBezTo>
                  <a:cubicBezTo>
                    <a:pt x="24" y="54"/>
                    <a:pt x="24" y="57"/>
                    <a:pt x="26" y="59"/>
                  </a:cubicBezTo>
                  <a:cubicBezTo>
                    <a:pt x="27" y="60"/>
                    <a:pt x="28" y="58"/>
                    <a:pt x="32" y="58"/>
                  </a:cubicBezTo>
                  <a:cubicBezTo>
                    <a:pt x="34" y="60"/>
                    <a:pt x="33" y="64"/>
                    <a:pt x="35" y="65"/>
                  </a:cubicBezTo>
                  <a:cubicBezTo>
                    <a:pt x="36" y="65"/>
                    <a:pt x="37" y="64"/>
                    <a:pt x="39" y="64"/>
                  </a:cubicBezTo>
                  <a:cubicBezTo>
                    <a:pt x="42" y="66"/>
                    <a:pt x="45" y="62"/>
                    <a:pt x="45" y="63"/>
                  </a:cubicBezTo>
                  <a:cubicBezTo>
                    <a:pt x="47" y="65"/>
                    <a:pt x="44" y="67"/>
                    <a:pt x="44" y="68"/>
                  </a:cubicBezTo>
                  <a:cubicBezTo>
                    <a:pt x="46" y="72"/>
                    <a:pt x="42" y="72"/>
                    <a:pt x="44" y="74"/>
                  </a:cubicBezTo>
                  <a:cubicBezTo>
                    <a:pt x="46" y="74"/>
                    <a:pt x="46" y="73"/>
                    <a:pt x="47" y="73"/>
                  </a:cubicBezTo>
                  <a:cubicBezTo>
                    <a:pt x="49" y="73"/>
                    <a:pt x="49" y="71"/>
                    <a:pt x="50" y="71"/>
                  </a:cubicBezTo>
                  <a:cubicBezTo>
                    <a:pt x="51" y="71"/>
                    <a:pt x="51" y="72"/>
                    <a:pt x="52" y="7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4" name="Freeform 21"/>
            <p:cNvSpPr>
              <a:spLocks/>
            </p:cNvSpPr>
            <p:nvPr/>
          </p:nvSpPr>
          <p:spPr bwMode="auto">
            <a:xfrm>
              <a:off x="5864225" y="6113463"/>
              <a:ext cx="261938" cy="177800"/>
            </a:xfrm>
            <a:custGeom>
              <a:avLst/>
              <a:gdLst>
                <a:gd name="T0" fmla="*/ 2147483647 w 28"/>
                <a:gd name="T1" fmla="*/ 2147483647 h 19"/>
                <a:gd name="T2" fmla="*/ 2147483647 w 28"/>
                <a:gd name="T3" fmla="*/ 2147483647 h 19"/>
                <a:gd name="T4" fmla="*/ 2147483647 w 28"/>
                <a:gd name="T5" fmla="*/ 2147483647 h 19"/>
                <a:gd name="T6" fmla="*/ 2147483647 w 28"/>
                <a:gd name="T7" fmla="*/ 2147483647 h 19"/>
                <a:gd name="T8" fmla="*/ 2147483647 w 28"/>
                <a:gd name="T9" fmla="*/ 2147483647 h 19"/>
                <a:gd name="T10" fmla="*/ 2147483647 w 28"/>
                <a:gd name="T11" fmla="*/ 2147483647 h 19"/>
                <a:gd name="T12" fmla="*/ 2147483647 w 28"/>
                <a:gd name="T13" fmla="*/ 2147483647 h 19"/>
                <a:gd name="T14" fmla="*/ 2147483647 w 28"/>
                <a:gd name="T15" fmla="*/ 2147483647 h 19"/>
                <a:gd name="T16" fmla="*/ 2147483647 w 28"/>
                <a:gd name="T17" fmla="*/ 2147483647 h 19"/>
                <a:gd name="T18" fmla="*/ 2147483647 w 28"/>
                <a:gd name="T19" fmla="*/ 2147483647 h 19"/>
                <a:gd name="T20" fmla="*/ 2147483647 w 28"/>
                <a:gd name="T21" fmla="*/ 2147483647 h 19"/>
                <a:gd name="T22" fmla="*/ 2147483647 w 28"/>
                <a:gd name="T23" fmla="*/ 2147483647 h 19"/>
                <a:gd name="T24" fmla="*/ 2147483647 w 28"/>
                <a:gd name="T25" fmla="*/ 2147483647 h 19"/>
                <a:gd name="T26" fmla="*/ 2147483647 w 28"/>
                <a:gd name="T27" fmla="*/ 2147483647 h 19"/>
                <a:gd name="T28" fmla="*/ 2147483647 w 28"/>
                <a:gd name="T29" fmla="*/ 2147483647 h 19"/>
                <a:gd name="T30" fmla="*/ 2147483647 w 28"/>
                <a:gd name="T31" fmla="*/ 2147483647 h 19"/>
                <a:gd name="T32" fmla="*/ 2147483647 w 28"/>
                <a:gd name="T33" fmla="*/ 2147483647 h 19"/>
                <a:gd name="T34" fmla="*/ 2147483647 w 28"/>
                <a:gd name="T35" fmla="*/ 2147483647 h 19"/>
                <a:gd name="T36" fmla="*/ 2147483647 w 28"/>
                <a:gd name="T37" fmla="*/ 2147483647 h 19"/>
                <a:gd name="T38" fmla="*/ 2147483647 w 28"/>
                <a:gd name="T39" fmla="*/ 2147483647 h 19"/>
                <a:gd name="T40" fmla="*/ 2147483647 w 28"/>
                <a:gd name="T41" fmla="*/ 2147483647 h 19"/>
                <a:gd name="T42" fmla="*/ 2147483647 w 28"/>
                <a:gd name="T43" fmla="*/ 2147483647 h 19"/>
                <a:gd name="T44" fmla="*/ 2147483647 w 28"/>
                <a:gd name="T45" fmla="*/ 2147483647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"/>
                <a:gd name="T70" fmla="*/ 0 h 19"/>
                <a:gd name="T71" fmla="*/ 28 w 28"/>
                <a:gd name="T72" fmla="*/ 19 h 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" h="19">
                  <a:moveTo>
                    <a:pt x="10" y="7"/>
                  </a:moveTo>
                  <a:cubicBezTo>
                    <a:pt x="10" y="8"/>
                    <a:pt x="11" y="10"/>
                    <a:pt x="10" y="10"/>
                  </a:cubicBezTo>
                  <a:cubicBezTo>
                    <a:pt x="9" y="11"/>
                    <a:pt x="8" y="9"/>
                    <a:pt x="7" y="10"/>
                  </a:cubicBezTo>
                  <a:cubicBezTo>
                    <a:pt x="6" y="10"/>
                    <a:pt x="6" y="12"/>
                    <a:pt x="5" y="12"/>
                  </a:cubicBezTo>
                  <a:cubicBezTo>
                    <a:pt x="4" y="12"/>
                    <a:pt x="4" y="10"/>
                    <a:pt x="3" y="10"/>
                  </a:cubicBezTo>
                  <a:cubicBezTo>
                    <a:pt x="1" y="10"/>
                    <a:pt x="0" y="14"/>
                    <a:pt x="1" y="16"/>
                  </a:cubicBezTo>
                  <a:cubicBezTo>
                    <a:pt x="1" y="17"/>
                    <a:pt x="3" y="15"/>
                    <a:pt x="4" y="16"/>
                  </a:cubicBezTo>
                  <a:cubicBezTo>
                    <a:pt x="5" y="16"/>
                    <a:pt x="3" y="18"/>
                    <a:pt x="4" y="19"/>
                  </a:cubicBezTo>
                  <a:cubicBezTo>
                    <a:pt x="6" y="19"/>
                    <a:pt x="6" y="17"/>
                    <a:pt x="8" y="16"/>
                  </a:cubicBezTo>
                  <a:cubicBezTo>
                    <a:pt x="9" y="16"/>
                    <a:pt x="9" y="18"/>
                    <a:pt x="10" y="18"/>
                  </a:cubicBezTo>
                  <a:cubicBezTo>
                    <a:pt x="11" y="18"/>
                    <a:pt x="11" y="16"/>
                    <a:pt x="11" y="16"/>
                  </a:cubicBezTo>
                  <a:cubicBezTo>
                    <a:pt x="12" y="16"/>
                    <a:pt x="13" y="17"/>
                    <a:pt x="14" y="18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9" y="15"/>
                    <a:pt x="21" y="15"/>
                    <a:pt x="23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6" y="9"/>
                    <a:pt x="23" y="9"/>
                    <a:pt x="23" y="7"/>
                  </a:cubicBezTo>
                  <a:cubicBezTo>
                    <a:pt x="25" y="4"/>
                    <a:pt x="25" y="6"/>
                    <a:pt x="27" y="6"/>
                  </a:cubicBezTo>
                  <a:cubicBezTo>
                    <a:pt x="28" y="5"/>
                    <a:pt x="28" y="4"/>
                    <a:pt x="28" y="4"/>
                  </a:cubicBezTo>
                  <a:cubicBezTo>
                    <a:pt x="27" y="2"/>
                    <a:pt x="26" y="2"/>
                    <a:pt x="24" y="1"/>
                  </a:cubicBezTo>
                  <a:cubicBezTo>
                    <a:pt x="22" y="1"/>
                    <a:pt x="21" y="0"/>
                    <a:pt x="20" y="2"/>
                  </a:cubicBezTo>
                  <a:cubicBezTo>
                    <a:pt x="18" y="3"/>
                    <a:pt x="16" y="6"/>
                    <a:pt x="14" y="6"/>
                  </a:cubicBezTo>
                  <a:cubicBezTo>
                    <a:pt x="13" y="5"/>
                    <a:pt x="14" y="4"/>
                    <a:pt x="12" y="5"/>
                  </a:cubicBezTo>
                  <a:cubicBezTo>
                    <a:pt x="11" y="5"/>
                    <a:pt x="10" y="6"/>
                    <a:pt x="10" y="7"/>
                  </a:cubicBezTo>
                  <a:close/>
                </a:path>
              </a:pathLst>
            </a:custGeom>
            <a:solidFill>
              <a:srgbClr val="D8DBE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5" name="Freeform 22"/>
            <p:cNvSpPr>
              <a:spLocks noEditPoints="1"/>
            </p:cNvSpPr>
            <p:nvPr/>
          </p:nvSpPr>
          <p:spPr bwMode="auto">
            <a:xfrm>
              <a:off x="8575675" y="4686300"/>
              <a:ext cx="195263" cy="1219200"/>
            </a:xfrm>
            <a:custGeom>
              <a:avLst/>
              <a:gdLst>
                <a:gd name="T0" fmla="*/ 2147483647 w 21"/>
                <a:gd name="T1" fmla="*/ 2147483647 h 131"/>
                <a:gd name="T2" fmla="*/ 2147483647 w 21"/>
                <a:gd name="T3" fmla="*/ 2147483647 h 131"/>
                <a:gd name="T4" fmla="*/ 2147483647 w 21"/>
                <a:gd name="T5" fmla="*/ 2147483647 h 131"/>
                <a:gd name="T6" fmla="*/ 2147483647 w 21"/>
                <a:gd name="T7" fmla="*/ 2147483647 h 131"/>
                <a:gd name="T8" fmla="*/ 2147483647 w 21"/>
                <a:gd name="T9" fmla="*/ 2147483647 h 131"/>
                <a:gd name="T10" fmla="*/ 2147483647 w 21"/>
                <a:gd name="T11" fmla="*/ 2147483647 h 131"/>
                <a:gd name="T12" fmla="*/ 2147483647 w 21"/>
                <a:gd name="T13" fmla="*/ 2147483647 h 131"/>
                <a:gd name="T14" fmla="*/ 2147483647 w 21"/>
                <a:gd name="T15" fmla="*/ 2147483647 h 131"/>
                <a:gd name="T16" fmla="*/ 2147483647 w 21"/>
                <a:gd name="T17" fmla="*/ 0 h 131"/>
                <a:gd name="T18" fmla="*/ 2147483647 w 21"/>
                <a:gd name="T19" fmla="*/ 2147483647 h 131"/>
                <a:gd name="T20" fmla="*/ 2147483647 w 21"/>
                <a:gd name="T21" fmla="*/ 2147483647 h 131"/>
                <a:gd name="T22" fmla="*/ 2147483647 w 21"/>
                <a:gd name="T23" fmla="*/ 2147483647 h 131"/>
                <a:gd name="T24" fmla="*/ 2147483647 w 21"/>
                <a:gd name="T25" fmla="*/ 2147483647 h 131"/>
                <a:gd name="T26" fmla="*/ 2147483647 w 21"/>
                <a:gd name="T27" fmla="*/ 2147483647 h 131"/>
                <a:gd name="T28" fmla="*/ 2147483647 w 21"/>
                <a:gd name="T29" fmla="*/ 2147483647 h 131"/>
                <a:gd name="T30" fmla="*/ 2147483647 w 21"/>
                <a:gd name="T31" fmla="*/ 2147483647 h 131"/>
                <a:gd name="T32" fmla="*/ 2147483647 w 21"/>
                <a:gd name="T33" fmla="*/ 2147483647 h 131"/>
                <a:gd name="T34" fmla="*/ 2147483647 w 21"/>
                <a:gd name="T35" fmla="*/ 2147483647 h 131"/>
                <a:gd name="T36" fmla="*/ 2147483647 w 21"/>
                <a:gd name="T37" fmla="*/ 2147483647 h 131"/>
                <a:gd name="T38" fmla="*/ 2147483647 w 21"/>
                <a:gd name="T39" fmla="*/ 2147483647 h 131"/>
                <a:gd name="T40" fmla="*/ 2147483647 w 21"/>
                <a:gd name="T41" fmla="*/ 2147483647 h 131"/>
                <a:gd name="T42" fmla="*/ 2147483647 w 21"/>
                <a:gd name="T43" fmla="*/ 2147483647 h 131"/>
                <a:gd name="T44" fmla="*/ 2147483647 w 21"/>
                <a:gd name="T45" fmla="*/ 2147483647 h 131"/>
                <a:gd name="T46" fmla="*/ 2147483647 w 21"/>
                <a:gd name="T47" fmla="*/ 2147483647 h 131"/>
                <a:gd name="T48" fmla="*/ 2147483647 w 21"/>
                <a:gd name="T49" fmla="*/ 2147483647 h 131"/>
                <a:gd name="T50" fmla="*/ 2147483647 w 21"/>
                <a:gd name="T51" fmla="*/ 2147483647 h 131"/>
                <a:gd name="T52" fmla="*/ 2147483647 w 21"/>
                <a:gd name="T53" fmla="*/ 2147483647 h 131"/>
                <a:gd name="T54" fmla="*/ 2147483647 w 21"/>
                <a:gd name="T55" fmla="*/ 2147483647 h 131"/>
                <a:gd name="T56" fmla="*/ 2147483647 w 21"/>
                <a:gd name="T57" fmla="*/ 2147483647 h 131"/>
                <a:gd name="T58" fmla="*/ 2147483647 w 21"/>
                <a:gd name="T59" fmla="*/ 2147483647 h 131"/>
                <a:gd name="T60" fmla="*/ 2147483647 w 21"/>
                <a:gd name="T61" fmla="*/ 2147483647 h 131"/>
                <a:gd name="T62" fmla="*/ 2147483647 w 21"/>
                <a:gd name="T63" fmla="*/ 2147483647 h 131"/>
                <a:gd name="T64" fmla="*/ 2147483647 w 21"/>
                <a:gd name="T65" fmla="*/ 2147483647 h 131"/>
                <a:gd name="T66" fmla="*/ 2147483647 w 21"/>
                <a:gd name="T67" fmla="*/ 2147483647 h 131"/>
                <a:gd name="T68" fmla="*/ 2147483647 w 21"/>
                <a:gd name="T69" fmla="*/ 2147483647 h 131"/>
                <a:gd name="T70" fmla="*/ 2147483647 w 21"/>
                <a:gd name="T71" fmla="*/ 2147483647 h 131"/>
                <a:gd name="T72" fmla="*/ 2147483647 w 21"/>
                <a:gd name="T73" fmla="*/ 2147483647 h 131"/>
                <a:gd name="T74" fmla="*/ 2147483647 w 21"/>
                <a:gd name="T75" fmla="*/ 2147483647 h 131"/>
                <a:gd name="T76" fmla="*/ 2147483647 w 21"/>
                <a:gd name="T77" fmla="*/ 2147483647 h 131"/>
                <a:gd name="T78" fmla="*/ 2147483647 w 21"/>
                <a:gd name="T79" fmla="*/ 2147483647 h 131"/>
                <a:gd name="T80" fmla="*/ 2147483647 w 21"/>
                <a:gd name="T81" fmla="*/ 2147483647 h 131"/>
                <a:gd name="T82" fmla="*/ 2147483647 w 21"/>
                <a:gd name="T83" fmla="*/ 2147483647 h 131"/>
                <a:gd name="T84" fmla="*/ 2147483647 w 21"/>
                <a:gd name="T85" fmla="*/ 2147483647 h 131"/>
                <a:gd name="T86" fmla="*/ 0 w 21"/>
                <a:gd name="T87" fmla="*/ 2147483647 h 131"/>
                <a:gd name="T88" fmla="*/ 0 w 21"/>
                <a:gd name="T89" fmla="*/ 2147483647 h 131"/>
                <a:gd name="T90" fmla="*/ 2147483647 w 21"/>
                <a:gd name="T91" fmla="*/ 2147483647 h 131"/>
                <a:gd name="T92" fmla="*/ 2147483647 w 21"/>
                <a:gd name="T93" fmla="*/ 2147483647 h 131"/>
                <a:gd name="T94" fmla="*/ 2147483647 w 21"/>
                <a:gd name="T95" fmla="*/ 2147483647 h 131"/>
                <a:gd name="T96" fmla="*/ 2147483647 w 21"/>
                <a:gd name="T97" fmla="*/ 2147483647 h 131"/>
                <a:gd name="T98" fmla="*/ 2147483647 w 21"/>
                <a:gd name="T99" fmla="*/ 2147483647 h 131"/>
                <a:gd name="T100" fmla="*/ 2147483647 w 21"/>
                <a:gd name="T101" fmla="*/ 2147483647 h 131"/>
                <a:gd name="T102" fmla="*/ 2147483647 w 21"/>
                <a:gd name="T103" fmla="*/ 2147483647 h 131"/>
                <a:gd name="T104" fmla="*/ 2147483647 w 21"/>
                <a:gd name="T105" fmla="*/ 2147483647 h 131"/>
                <a:gd name="T106" fmla="*/ 2147483647 w 21"/>
                <a:gd name="T107" fmla="*/ 2147483647 h 131"/>
                <a:gd name="T108" fmla="*/ 2147483647 w 21"/>
                <a:gd name="T109" fmla="*/ 2147483647 h 131"/>
                <a:gd name="T110" fmla="*/ 2147483647 w 21"/>
                <a:gd name="T111" fmla="*/ 2147483647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"/>
                <a:gd name="T169" fmla="*/ 0 h 131"/>
                <a:gd name="T170" fmla="*/ 21 w 21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" h="131">
                  <a:moveTo>
                    <a:pt x="9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cubicBezTo>
                    <a:pt x="6" y="8"/>
                    <a:pt x="6" y="7"/>
                    <a:pt x="7" y="7"/>
                  </a:cubicBezTo>
                  <a:cubicBezTo>
                    <a:pt x="8" y="8"/>
                    <a:pt x="8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8" y="11"/>
                    <a:pt x="8" y="12"/>
                    <a:pt x="8" y="13"/>
                  </a:cubicBezTo>
                  <a:lnTo>
                    <a:pt x="8" y="14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2" y="15"/>
                  </a:lnTo>
                  <a:cubicBezTo>
                    <a:pt x="12" y="14"/>
                    <a:pt x="12" y="14"/>
                    <a:pt x="12" y="13"/>
                  </a:cubicBezTo>
                  <a:cubicBezTo>
                    <a:pt x="13" y="12"/>
                    <a:pt x="13" y="11"/>
                    <a:pt x="13" y="10"/>
                  </a:cubicBezTo>
                  <a:lnTo>
                    <a:pt x="14" y="9"/>
                  </a:lnTo>
                  <a:lnTo>
                    <a:pt x="13" y="8"/>
                  </a:lnTo>
                  <a:cubicBezTo>
                    <a:pt x="13" y="7"/>
                    <a:pt x="12" y="6"/>
                    <a:pt x="12" y="5"/>
                  </a:cubicBezTo>
                  <a:lnTo>
                    <a:pt x="13" y="5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0"/>
                  </a:lnTo>
                  <a:close/>
                  <a:moveTo>
                    <a:pt x="13" y="31"/>
                  </a:moveTo>
                  <a:lnTo>
                    <a:pt x="13" y="31"/>
                  </a:lnTo>
                  <a:lnTo>
                    <a:pt x="12" y="31"/>
                  </a:lnTo>
                  <a:lnTo>
                    <a:pt x="12" y="32"/>
                  </a:lnTo>
                  <a:cubicBezTo>
                    <a:pt x="12" y="32"/>
                    <a:pt x="12" y="32"/>
                    <a:pt x="12" y="32"/>
                  </a:cubicBezTo>
                  <a:lnTo>
                    <a:pt x="12" y="33"/>
                  </a:lnTo>
                  <a:lnTo>
                    <a:pt x="12" y="34"/>
                  </a:lnTo>
                  <a:lnTo>
                    <a:pt x="13" y="34"/>
                  </a:lnTo>
                  <a:cubicBezTo>
                    <a:pt x="14" y="34"/>
                    <a:pt x="14" y="34"/>
                    <a:pt x="14" y="34"/>
                  </a:cubicBezTo>
                  <a:lnTo>
                    <a:pt x="15" y="35"/>
                  </a:lnTo>
                  <a:lnTo>
                    <a:pt x="16" y="36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close/>
                  <a:moveTo>
                    <a:pt x="14" y="26"/>
                  </a:moveTo>
                  <a:lnTo>
                    <a:pt x="14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4" y="21"/>
                  </a:lnTo>
                  <a:cubicBezTo>
                    <a:pt x="13" y="21"/>
                    <a:pt x="13" y="21"/>
                    <a:pt x="12" y="20"/>
                  </a:cubicBezTo>
                  <a:lnTo>
                    <a:pt x="11" y="21"/>
                  </a:lnTo>
                  <a:lnTo>
                    <a:pt x="11" y="22"/>
                  </a:lnTo>
                  <a:cubicBezTo>
                    <a:pt x="11" y="22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5"/>
                    <a:pt x="12" y="25"/>
                    <a:pt x="12" y="25"/>
                  </a:cubicBez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cubicBezTo>
                    <a:pt x="13" y="27"/>
                    <a:pt x="13" y="27"/>
                    <a:pt x="13" y="27"/>
                  </a:cubicBezTo>
                  <a:lnTo>
                    <a:pt x="13" y="28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4" y="26"/>
                  </a:lnTo>
                  <a:close/>
                  <a:moveTo>
                    <a:pt x="18" y="47"/>
                  </a:moveTo>
                  <a:lnTo>
                    <a:pt x="18" y="48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20" y="49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8" y="4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7" y="47"/>
                  </a:lnTo>
                  <a:lnTo>
                    <a:pt x="18" y="46"/>
                  </a:lnTo>
                  <a:lnTo>
                    <a:pt x="19" y="45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7" y="43"/>
                  </a:lnTo>
                  <a:close/>
                  <a:moveTo>
                    <a:pt x="19" y="54"/>
                  </a:moveTo>
                  <a:lnTo>
                    <a:pt x="18" y="54"/>
                  </a:lnTo>
                  <a:lnTo>
                    <a:pt x="18" y="55"/>
                  </a:lnTo>
                  <a:cubicBezTo>
                    <a:pt x="17" y="56"/>
                    <a:pt x="17" y="56"/>
                    <a:pt x="18" y="57"/>
                  </a:cubicBezTo>
                  <a:lnTo>
                    <a:pt x="18" y="58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8" y="59"/>
                  </a:lnTo>
                  <a:lnTo>
                    <a:pt x="18" y="60"/>
                  </a:lnTo>
                  <a:lnTo>
                    <a:pt x="18" y="61"/>
                  </a:lnTo>
                  <a:cubicBezTo>
                    <a:pt x="18" y="62"/>
                    <a:pt x="18" y="63"/>
                    <a:pt x="18" y="64"/>
                  </a:cubicBezTo>
                  <a:lnTo>
                    <a:pt x="17" y="66"/>
                  </a:lnTo>
                  <a:lnTo>
                    <a:pt x="19" y="66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1" y="64"/>
                  </a:lnTo>
                  <a:lnTo>
                    <a:pt x="21" y="63"/>
                  </a:lnTo>
                  <a:cubicBezTo>
                    <a:pt x="21" y="63"/>
                    <a:pt x="21" y="62"/>
                    <a:pt x="21" y="61"/>
                  </a:cubicBezTo>
                  <a:cubicBezTo>
                    <a:pt x="21" y="61"/>
                    <a:pt x="21" y="60"/>
                    <a:pt x="21" y="60"/>
                  </a:cubicBezTo>
                  <a:lnTo>
                    <a:pt x="21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20" y="57"/>
                  </a:lnTo>
                  <a:cubicBezTo>
                    <a:pt x="20" y="57"/>
                    <a:pt x="20" y="57"/>
                    <a:pt x="20" y="56"/>
                  </a:cubicBezTo>
                  <a:cubicBezTo>
                    <a:pt x="20" y="56"/>
                    <a:pt x="20" y="55"/>
                    <a:pt x="20" y="55"/>
                  </a:cubicBezTo>
                  <a:lnTo>
                    <a:pt x="19" y="54"/>
                  </a:lnTo>
                  <a:close/>
                  <a:moveTo>
                    <a:pt x="14" y="70"/>
                  </a:moveTo>
                  <a:lnTo>
                    <a:pt x="13" y="70"/>
                  </a:lnTo>
                  <a:lnTo>
                    <a:pt x="12" y="70"/>
                  </a:lnTo>
                  <a:lnTo>
                    <a:pt x="12" y="71"/>
                  </a:lnTo>
                  <a:lnTo>
                    <a:pt x="12" y="72"/>
                  </a:lnTo>
                  <a:cubicBezTo>
                    <a:pt x="12" y="72"/>
                    <a:pt x="12" y="72"/>
                    <a:pt x="13" y="72"/>
                  </a:cubicBezTo>
                  <a:lnTo>
                    <a:pt x="13" y="73"/>
                  </a:lnTo>
                  <a:lnTo>
                    <a:pt x="14" y="73"/>
                  </a:lnTo>
                  <a:cubicBezTo>
                    <a:pt x="14" y="73"/>
                    <a:pt x="14" y="72"/>
                    <a:pt x="15" y="72"/>
                  </a:cubicBezTo>
                  <a:cubicBezTo>
                    <a:pt x="15" y="73"/>
                    <a:pt x="15" y="73"/>
                    <a:pt x="15" y="73"/>
                  </a:cubicBezTo>
                  <a:lnTo>
                    <a:pt x="16" y="73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7" y="73"/>
                  </a:lnTo>
                  <a:cubicBezTo>
                    <a:pt x="17" y="73"/>
                    <a:pt x="17" y="73"/>
                    <a:pt x="17" y="72"/>
                  </a:cubicBezTo>
                  <a:cubicBezTo>
                    <a:pt x="17" y="71"/>
                    <a:pt x="17" y="71"/>
                    <a:pt x="17" y="71"/>
                  </a:cubicBezTo>
                  <a:lnTo>
                    <a:pt x="16" y="70"/>
                  </a:lnTo>
                  <a:lnTo>
                    <a:pt x="15" y="71"/>
                  </a:lnTo>
                  <a:cubicBezTo>
                    <a:pt x="15" y="70"/>
                    <a:pt x="15" y="70"/>
                    <a:pt x="14" y="70"/>
                  </a:cubicBezTo>
                  <a:close/>
                  <a:moveTo>
                    <a:pt x="11" y="118"/>
                  </a:moveTo>
                  <a:cubicBezTo>
                    <a:pt x="10" y="120"/>
                    <a:pt x="9" y="122"/>
                    <a:pt x="8" y="124"/>
                  </a:cubicBezTo>
                  <a:lnTo>
                    <a:pt x="10" y="124"/>
                  </a:lnTo>
                  <a:lnTo>
                    <a:pt x="11" y="124"/>
                  </a:lnTo>
                  <a:lnTo>
                    <a:pt x="12" y="124"/>
                  </a:lnTo>
                  <a:lnTo>
                    <a:pt x="12" y="123"/>
                  </a:lnTo>
                  <a:lnTo>
                    <a:pt x="12" y="122"/>
                  </a:lnTo>
                  <a:lnTo>
                    <a:pt x="12" y="121"/>
                  </a:lnTo>
                  <a:cubicBezTo>
                    <a:pt x="12" y="121"/>
                    <a:pt x="12" y="121"/>
                    <a:pt x="12" y="121"/>
                  </a:cubicBezTo>
                  <a:lnTo>
                    <a:pt x="11" y="118"/>
                  </a:lnTo>
                  <a:close/>
                  <a:moveTo>
                    <a:pt x="6" y="117"/>
                  </a:moveTo>
                  <a:cubicBezTo>
                    <a:pt x="6" y="117"/>
                    <a:pt x="5" y="117"/>
                    <a:pt x="4" y="117"/>
                  </a:cubicBezTo>
                  <a:cubicBezTo>
                    <a:pt x="3" y="117"/>
                    <a:pt x="3" y="117"/>
                    <a:pt x="2" y="117"/>
                  </a:cubicBezTo>
                  <a:cubicBezTo>
                    <a:pt x="1" y="118"/>
                    <a:pt x="1" y="118"/>
                    <a:pt x="0" y="118"/>
                  </a:cubicBezTo>
                  <a:lnTo>
                    <a:pt x="0" y="119"/>
                  </a:lnTo>
                  <a:lnTo>
                    <a:pt x="0" y="120"/>
                  </a:lnTo>
                  <a:cubicBezTo>
                    <a:pt x="0" y="121"/>
                    <a:pt x="0" y="121"/>
                    <a:pt x="0" y="122"/>
                  </a:cubicBezTo>
                  <a:cubicBezTo>
                    <a:pt x="1" y="122"/>
                    <a:pt x="1" y="123"/>
                    <a:pt x="1" y="123"/>
                  </a:cubicBezTo>
                  <a:lnTo>
                    <a:pt x="1" y="124"/>
                  </a:lnTo>
                  <a:cubicBezTo>
                    <a:pt x="0" y="126"/>
                    <a:pt x="0" y="127"/>
                    <a:pt x="0" y="129"/>
                  </a:cubicBezTo>
                  <a:lnTo>
                    <a:pt x="0" y="130"/>
                  </a:lnTo>
                  <a:lnTo>
                    <a:pt x="1" y="131"/>
                  </a:lnTo>
                  <a:lnTo>
                    <a:pt x="2" y="131"/>
                  </a:lnTo>
                  <a:lnTo>
                    <a:pt x="3" y="131"/>
                  </a:lnTo>
                  <a:lnTo>
                    <a:pt x="3" y="130"/>
                  </a:lnTo>
                  <a:cubicBezTo>
                    <a:pt x="4" y="129"/>
                    <a:pt x="4" y="128"/>
                    <a:pt x="4" y="126"/>
                  </a:cubicBezTo>
                  <a:cubicBezTo>
                    <a:pt x="4" y="125"/>
                    <a:pt x="4" y="124"/>
                    <a:pt x="5" y="123"/>
                  </a:cubicBezTo>
                  <a:cubicBezTo>
                    <a:pt x="5" y="123"/>
                    <a:pt x="5" y="122"/>
                    <a:pt x="5" y="122"/>
                  </a:cubicBezTo>
                  <a:cubicBezTo>
                    <a:pt x="5" y="121"/>
                    <a:pt x="5" y="121"/>
                    <a:pt x="6" y="120"/>
                  </a:cubicBezTo>
                  <a:cubicBezTo>
                    <a:pt x="6" y="120"/>
                    <a:pt x="6" y="119"/>
                    <a:pt x="6" y="119"/>
                  </a:cubicBezTo>
                  <a:lnTo>
                    <a:pt x="6" y="117"/>
                  </a:lnTo>
                  <a:close/>
                  <a:moveTo>
                    <a:pt x="8" y="97"/>
                  </a:moveTo>
                  <a:cubicBezTo>
                    <a:pt x="8" y="97"/>
                    <a:pt x="7" y="98"/>
                    <a:pt x="7" y="98"/>
                  </a:cubicBezTo>
                  <a:cubicBezTo>
                    <a:pt x="6" y="98"/>
                    <a:pt x="6" y="98"/>
                    <a:pt x="5" y="99"/>
                  </a:cubicBezTo>
                  <a:lnTo>
                    <a:pt x="4" y="100"/>
                  </a:lnTo>
                  <a:cubicBezTo>
                    <a:pt x="5" y="101"/>
                    <a:pt x="5" y="101"/>
                    <a:pt x="6" y="102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5" y="103"/>
                    <a:pt x="5" y="103"/>
                    <a:pt x="5" y="104"/>
                  </a:cubicBezTo>
                  <a:lnTo>
                    <a:pt x="4" y="105"/>
                  </a:lnTo>
                  <a:lnTo>
                    <a:pt x="4" y="106"/>
                  </a:lnTo>
                  <a:cubicBezTo>
                    <a:pt x="5" y="107"/>
                    <a:pt x="5" y="108"/>
                    <a:pt x="5" y="108"/>
                  </a:cubicBezTo>
                  <a:cubicBezTo>
                    <a:pt x="5" y="110"/>
                    <a:pt x="5" y="112"/>
                    <a:pt x="5" y="114"/>
                  </a:cubicBezTo>
                  <a:cubicBezTo>
                    <a:pt x="6" y="114"/>
                    <a:pt x="6" y="115"/>
                    <a:pt x="6" y="115"/>
                  </a:cubicBezTo>
                  <a:lnTo>
                    <a:pt x="7" y="117"/>
                  </a:lnTo>
                  <a:lnTo>
                    <a:pt x="8" y="115"/>
                  </a:lnTo>
                  <a:cubicBezTo>
                    <a:pt x="8" y="115"/>
                    <a:pt x="9" y="115"/>
                    <a:pt x="9" y="114"/>
                  </a:cubicBezTo>
                  <a:cubicBezTo>
                    <a:pt x="9" y="114"/>
                    <a:pt x="9" y="114"/>
                    <a:pt x="9" y="113"/>
                  </a:cubicBezTo>
                  <a:cubicBezTo>
                    <a:pt x="9" y="113"/>
                    <a:pt x="10" y="112"/>
                    <a:pt x="10" y="112"/>
                  </a:cubicBezTo>
                  <a:cubicBezTo>
                    <a:pt x="10" y="111"/>
                    <a:pt x="10" y="111"/>
                    <a:pt x="10" y="110"/>
                  </a:cubicBezTo>
                  <a:cubicBezTo>
                    <a:pt x="9" y="109"/>
                    <a:pt x="9" y="107"/>
                    <a:pt x="9" y="106"/>
                  </a:cubicBezTo>
                  <a:cubicBezTo>
                    <a:pt x="10" y="105"/>
                    <a:pt x="10" y="104"/>
                    <a:pt x="10" y="104"/>
                  </a:cubicBezTo>
                  <a:cubicBezTo>
                    <a:pt x="11" y="103"/>
                    <a:pt x="11" y="103"/>
                    <a:pt x="11" y="102"/>
                  </a:cubicBezTo>
                  <a:cubicBezTo>
                    <a:pt x="11" y="101"/>
                    <a:pt x="11" y="100"/>
                    <a:pt x="11" y="99"/>
                  </a:cubicBezTo>
                  <a:cubicBezTo>
                    <a:pt x="12" y="99"/>
                    <a:pt x="13" y="98"/>
                    <a:pt x="13" y="97"/>
                  </a:cubicBezTo>
                  <a:lnTo>
                    <a:pt x="13" y="96"/>
                  </a:lnTo>
                  <a:cubicBezTo>
                    <a:pt x="13" y="96"/>
                    <a:pt x="14" y="95"/>
                    <a:pt x="14" y="95"/>
                  </a:cubicBezTo>
                  <a:lnTo>
                    <a:pt x="13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0" y="93"/>
                  </a:lnTo>
                  <a:lnTo>
                    <a:pt x="9" y="94"/>
                  </a:lnTo>
                  <a:lnTo>
                    <a:pt x="8" y="97"/>
                  </a:lnTo>
                  <a:close/>
                  <a:moveTo>
                    <a:pt x="16" y="76"/>
                  </a:moveTo>
                  <a:lnTo>
                    <a:pt x="15" y="77"/>
                  </a:lnTo>
                  <a:cubicBezTo>
                    <a:pt x="15" y="77"/>
                    <a:pt x="15" y="77"/>
                    <a:pt x="15" y="78"/>
                  </a:cubicBezTo>
                  <a:cubicBezTo>
                    <a:pt x="14" y="78"/>
                    <a:pt x="14" y="79"/>
                    <a:pt x="14" y="80"/>
                  </a:cubicBezTo>
                  <a:cubicBezTo>
                    <a:pt x="14" y="82"/>
                    <a:pt x="13" y="84"/>
                    <a:pt x="13" y="85"/>
                  </a:cubicBezTo>
                  <a:cubicBezTo>
                    <a:pt x="13" y="86"/>
                    <a:pt x="13" y="87"/>
                    <a:pt x="13" y="88"/>
                  </a:cubicBezTo>
                  <a:cubicBezTo>
                    <a:pt x="13" y="89"/>
                    <a:pt x="13" y="89"/>
                    <a:pt x="13" y="89"/>
                  </a:cubicBezTo>
                  <a:lnTo>
                    <a:pt x="14" y="89"/>
                  </a:lnTo>
                  <a:lnTo>
                    <a:pt x="15" y="90"/>
                  </a:lnTo>
                  <a:lnTo>
                    <a:pt x="15" y="89"/>
                  </a:lnTo>
                  <a:cubicBezTo>
                    <a:pt x="16" y="89"/>
                    <a:pt x="16" y="88"/>
                    <a:pt x="16" y="88"/>
                  </a:cubicBezTo>
                  <a:cubicBezTo>
                    <a:pt x="17" y="86"/>
                    <a:pt x="18" y="84"/>
                    <a:pt x="18" y="82"/>
                  </a:cubicBezTo>
                  <a:cubicBezTo>
                    <a:pt x="18" y="81"/>
                    <a:pt x="18" y="80"/>
                    <a:pt x="18" y="79"/>
                  </a:cubicBezTo>
                  <a:cubicBezTo>
                    <a:pt x="18" y="78"/>
                    <a:pt x="17" y="78"/>
                    <a:pt x="17" y="78"/>
                  </a:cubicBezTo>
                  <a:lnTo>
                    <a:pt x="17" y="77"/>
                  </a:lnTo>
                  <a:lnTo>
                    <a:pt x="16" y="76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6" name="Freeform 23"/>
            <p:cNvSpPr>
              <a:spLocks/>
            </p:cNvSpPr>
            <p:nvPr/>
          </p:nvSpPr>
          <p:spPr bwMode="auto">
            <a:xfrm>
              <a:off x="7637463" y="5013325"/>
              <a:ext cx="760412" cy="1006475"/>
            </a:xfrm>
            <a:custGeom>
              <a:avLst/>
              <a:gdLst>
                <a:gd name="T0" fmla="*/ 2147483647 w 82"/>
                <a:gd name="T1" fmla="*/ 2147483647 h 108"/>
                <a:gd name="T2" fmla="*/ 2147483647 w 82"/>
                <a:gd name="T3" fmla="*/ 2147483647 h 108"/>
                <a:gd name="T4" fmla="*/ 2147483647 w 82"/>
                <a:gd name="T5" fmla="*/ 2147483647 h 108"/>
                <a:gd name="T6" fmla="*/ 2147483647 w 82"/>
                <a:gd name="T7" fmla="*/ 2147483647 h 108"/>
                <a:gd name="T8" fmla="*/ 2147483647 w 82"/>
                <a:gd name="T9" fmla="*/ 2147483647 h 108"/>
                <a:gd name="T10" fmla="*/ 2147483647 w 82"/>
                <a:gd name="T11" fmla="*/ 2147483647 h 108"/>
                <a:gd name="T12" fmla="*/ 2147483647 w 82"/>
                <a:gd name="T13" fmla="*/ 2147483647 h 108"/>
                <a:gd name="T14" fmla="*/ 2147483647 w 82"/>
                <a:gd name="T15" fmla="*/ 2147483647 h 108"/>
                <a:gd name="T16" fmla="*/ 2147483647 w 82"/>
                <a:gd name="T17" fmla="*/ 2147483647 h 108"/>
                <a:gd name="T18" fmla="*/ 2147483647 w 82"/>
                <a:gd name="T19" fmla="*/ 2147483647 h 108"/>
                <a:gd name="T20" fmla="*/ 2147483647 w 82"/>
                <a:gd name="T21" fmla="*/ 2147483647 h 108"/>
                <a:gd name="T22" fmla="*/ 2147483647 w 82"/>
                <a:gd name="T23" fmla="*/ 2147483647 h 108"/>
                <a:gd name="T24" fmla="*/ 2147483647 w 82"/>
                <a:gd name="T25" fmla="*/ 2147483647 h 108"/>
                <a:gd name="T26" fmla="*/ 2147483647 w 82"/>
                <a:gd name="T27" fmla="*/ 2147483647 h 108"/>
                <a:gd name="T28" fmla="*/ 2147483647 w 82"/>
                <a:gd name="T29" fmla="*/ 2147483647 h 108"/>
                <a:gd name="T30" fmla="*/ 2147483647 w 82"/>
                <a:gd name="T31" fmla="*/ 2147483647 h 108"/>
                <a:gd name="T32" fmla="*/ 2147483647 w 82"/>
                <a:gd name="T33" fmla="*/ 2147483647 h 108"/>
                <a:gd name="T34" fmla="*/ 2147483647 w 82"/>
                <a:gd name="T35" fmla="*/ 2147483647 h 108"/>
                <a:gd name="T36" fmla="*/ 2147483647 w 82"/>
                <a:gd name="T37" fmla="*/ 2147483647 h 108"/>
                <a:gd name="T38" fmla="*/ 2147483647 w 82"/>
                <a:gd name="T39" fmla="*/ 2147483647 h 108"/>
                <a:gd name="T40" fmla="*/ 2147483647 w 82"/>
                <a:gd name="T41" fmla="*/ 2147483647 h 108"/>
                <a:gd name="T42" fmla="*/ 2147483647 w 82"/>
                <a:gd name="T43" fmla="*/ 0 h 108"/>
                <a:gd name="T44" fmla="*/ 2147483647 w 82"/>
                <a:gd name="T45" fmla="*/ 2147483647 h 108"/>
                <a:gd name="T46" fmla="*/ 2147483647 w 82"/>
                <a:gd name="T47" fmla="*/ 2147483647 h 108"/>
                <a:gd name="T48" fmla="*/ 2147483647 w 82"/>
                <a:gd name="T49" fmla="*/ 2147483647 h 108"/>
                <a:gd name="T50" fmla="*/ 2147483647 w 82"/>
                <a:gd name="T51" fmla="*/ 2147483647 h 108"/>
                <a:gd name="T52" fmla="*/ 2147483647 w 82"/>
                <a:gd name="T53" fmla="*/ 2147483647 h 108"/>
                <a:gd name="T54" fmla="*/ 2147483647 w 82"/>
                <a:gd name="T55" fmla="*/ 2147483647 h 108"/>
                <a:gd name="T56" fmla="*/ 2147483647 w 82"/>
                <a:gd name="T57" fmla="*/ 2147483647 h 108"/>
                <a:gd name="T58" fmla="*/ 2147483647 w 82"/>
                <a:gd name="T59" fmla="*/ 2147483647 h 108"/>
                <a:gd name="T60" fmla="*/ 2147483647 w 82"/>
                <a:gd name="T61" fmla="*/ 2147483647 h 108"/>
                <a:gd name="T62" fmla="*/ 2147483647 w 82"/>
                <a:gd name="T63" fmla="*/ 2147483647 h 108"/>
                <a:gd name="T64" fmla="*/ 2147483647 w 82"/>
                <a:gd name="T65" fmla="*/ 2147483647 h 108"/>
                <a:gd name="T66" fmla="*/ 2147483647 w 82"/>
                <a:gd name="T67" fmla="*/ 2147483647 h 108"/>
                <a:gd name="T68" fmla="*/ 2147483647 w 82"/>
                <a:gd name="T69" fmla="*/ 2147483647 h 108"/>
                <a:gd name="T70" fmla="*/ 2147483647 w 82"/>
                <a:gd name="T71" fmla="*/ 2147483647 h 108"/>
                <a:gd name="T72" fmla="*/ 2147483647 w 82"/>
                <a:gd name="T73" fmla="*/ 2147483647 h 108"/>
                <a:gd name="T74" fmla="*/ 2147483647 w 82"/>
                <a:gd name="T75" fmla="*/ 2147483647 h 108"/>
                <a:gd name="T76" fmla="*/ 2147483647 w 82"/>
                <a:gd name="T77" fmla="*/ 2147483647 h 108"/>
                <a:gd name="T78" fmla="*/ 2147483647 w 82"/>
                <a:gd name="T79" fmla="*/ 2147483647 h 108"/>
                <a:gd name="T80" fmla="*/ 2147483647 w 82"/>
                <a:gd name="T81" fmla="*/ 2147483647 h 108"/>
                <a:gd name="T82" fmla="*/ 2147483647 w 82"/>
                <a:gd name="T83" fmla="*/ 2147483647 h 108"/>
                <a:gd name="T84" fmla="*/ 2147483647 w 82"/>
                <a:gd name="T85" fmla="*/ 2147483647 h 108"/>
                <a:gd name="T86" fmla="*/ 2147483647 w 82"/>
                <a:gd name="T87" fmla="*/ 2147483647 h 108"/>
                <a:gd name="T88" fmla="*/ 2147483647 w 82"/>
                <a:gd name="T89" fmla="*/ 2147483647 h 108"/>
                <a:gd name="T90" fmla="*/ 2147483647 w 82"/>
                <a:gd name="T91" fmla="*/ 2147483647 h 108"/>
                <a:gd name="T92" fmla="*/ 2147483647 w 82"/>
                <a:gd name="T93" fmla="*/ 2147483647 h 10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2"/>
                <a:gd name="T142" fmla="*/ 0 h 108"/>
                <a:gd name="T143" fmla="*/ 82 w 82"/>
                <a:gd name="T144" fmla="*/ 108 h 10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2" h="108">
                  <a:moveTo>
                    <a:pt x="71" y="95"/>
                  </a:moveTo>
                  <a:cubicBezTo>
                    <a:pt x="69" y="96"/>
                    <a:pt x="72" y="101"/>
                    <a:pt x="74" y="108"/>
                  </a:cubicBezTo>
                  <a:cubicBezTo>
                    <a:pt x="71" y="108"/>
                    <a:pt x="68" y="104"/>
                    <a:pt x="65" y="102"/>
                  </a:cubicBezTo>
                  <a:cubicBezTo>
                    <a:pt x="63" y="91"/>
                    <a:pt x="63" y="93"/>
                    <a:pt x="57" y="86"/>
                  </a:cubicBezTo>
                  <a:cubicBezTo>
                    <a:pt x="56" y="84"/>
                    <a:pt x="56" y="82"/>
                    <a:pt x="54" y="79"/>
                  </a:cubicBezTo>
                  <a:cubicBezTo>
                    <a:pt x="52" y="77"/>
                    <a:pt x="48" y="76"/>
                    <a:pt x="46" y="72"/>
                  </a:cubicBezTo>
                  <a:cubicBezTo>
                    <a:pt x="42" y="67"/>
                    <a:pt x="43" y="64"/>
                    <a:pt x="36" y="57"/>
                  </a:cubicBezTo>
                  <a:cubicBezTo>
                    <a:pt x="30" y="50"/>
                    <a:pt x="31" y="46"/>
                    <a:pt x="27" y="41"/>
                  </a:cubicBezTo>
                  <a:cubicBezTo>
                    <a:pt x="25" y="39"/>
                    <a:pt x="21" y="41"/>
                    <a:pt x="19" y="39"/>
                  </a:cubicBezTo>
                  <a:cubicBezTo>
                    <a:pt x="19" y="38"/>
                    <a:pt x="20" y="37"/>
                    <a:pt x="19" y="37"/>
                  </a:cubicBezTo>
                  <a:cubicBezTo>
                    <a:pt x="18" y="36"/>
                    <a:pt x="17" y="37"/>
                    <a:pt x="16" y="36"/>
                  </a:cubicBezTo>
                  <a:cubicBezTo>
                    <a:pt x="15" y="35"/>
                    <a:pt x="15" y="33"/>
                    <a:pt x="14" y="31"/>
                  </a:cubicBezTo>
                  <a:cubicBezTo>
                    <a:pt x="10" y="27"/>
                    <a:pt x="11" y="24"/>
                    <a:pt x="10" y="22"/>
                  </a:cubicBezTo>
                  <a:cubicBezTo>
                    <a:pt x="7" y="19"/>
                    <a:pt x="3" y="16"/>
                    <a:pt x="6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8" y="14"/>
                    <a:pt x="9" y="13"/>
                    <a:pt x="9" y="12"/>
                  </a:cubicBezTo>
                  <a:cubicBezTo>
                    <a:pt x="9" y="12"/>
                    <a:pt x="8" y="11"/>
                    <a:pt x="8" y="11"/>
                  </a:cubicBezTo>
                  <a:cubicBezTo>
                    <a:pt x="8" y="9"/>
                    <a:pt x="7" y="8"/>
                    <a:pt x="7" y="7"/>
                  </a:cubicBezTo>
                  <a:cubicBezTo>
                    <a:pt x="6" y="6"/>
                    <a:pt x="5" y="6"/>
                    <a:pt x="3" y="5"/>
                  </a:cubicBezTo>
                  <a:cubicBezTo>
                    <a:pt x="3" y="5"/>
                    <a:pt x="1" y="4"/>
                    <a:pt x="1" y="4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5" y="0"/>
                    <a:pt x="6" y="0"/>
                    <a:pt x="8" y="2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11" y="8"/>
                    <a:pt x="17" y="10"/>
                    <a:pt x="18" y="11"/>
                  </a:cubicBezTo>
                  <a:cubicBezTo>
                    <a:pt x="17" y="12"/>
                    <a:pt x="16" y="12"/>
                    <a:pt x="15" y="12"/>
                  </a:cubicBezTo>
                  <a:cubicBezTo>
                    <a:pt x="15" y="14"/>
                    <a:pt x="20" y="15"/>
                    <a:pt x="23" y="15"/>
                  </a:cubicBezTo>
                  <a:cubicBezTo>
                    <a:pt x="24" y="17"/>
                    <a:pt x="24" y="19"/>
                    <a:pt x="25" y="21"/>
                  </a:cubicBezTo>
                  <a:cubicBezTo>
                    <a:pt x="24" y="21"/>
                    <a:pt x="23" y="20"/>
                    <a:pt x="23" y="21"/>
                  </a:cubicBezTo>
                  <a:cubicBezTo>
                    <a:pt x="22" y="23"/>
                    <a:pt x="25" y="24"/>
                    <a:pt x="26" y="24"/>
                  </a:cubicBezTo>
                  <a:cubicBezTo>
                    <a:pt x="27" y="25"/>
                    <a:pt x="25" y="26"/>
                    <a:pt x="26" y="28"/>
                  </a:cubicBezTo>
                  <a:cubicBezTo>
                    <a:pt x="31" y="29"/>
                    <a:pt x="36" y="31"/>
                    <a:pt x="36" y="34"/>
                  </a:cubicBezTo>
                  <a:cubicBezTo>
                    <a:pt x="36" y="35"/>
                    <a:pt x="37" y="34"/>
                    <a:pt x="38" y="33"/>
                  </a:cubicBezTo>
                  <a:cubicBezTo>
                    <a:pt x="43" y="39"/>
                    <a:pt x="50" y="44"/>
                    <a:pt x="54" y="48"/>
                  </a:cubicBezTo>
                  <a:cubicBezTo>
                    <a:pt x="55" y="49"/>
                    <a:pt x="56" y="50"/>
                    <a:pt x="56" y="50"/>
                  </a:cubicBezTo>
                  <a:cubicBezTo>
                    <a:pt x="58" y="51"/>
                    <a:pt x="60" y="53"/>
                    <a:pt x="63" y="54"/>
                  </a:cubicBezTo>
                  <a:cubicBezTo>
                    <a:pt x="67" y="54"/>
                    <a:pt x="69" y="56"/>
                    <a:pt x="68" y="58"/>
                  </a:cubicBezTo>
                  <a:cubicBezTo>
                    <a:pt x="62" y="57"/>
                    <a:pt x="57" y="55"/>
                    <a:pt x="53" y="59"/>
                  </a:cubicBezTo>
                  <a:cubicBezTo>
                    <a:pt x="52" y="60"/>
                    <a:pt x="52" y="62"/>
                    <a:pt x="55" y="66"/>
                  </a:cubicBezTo>
                  <a:cubicBezTo>
                    <a:pt x="55" y="69"/>
                    <a:pt x="55" y="70"/>
                    <a:pt x="56" y="73"/>
                  </a:cubicBezTo>
                  <a:cubicBezTo>
                    <a:pt x="59" y="76"/>
                    <a:pt x="60" y="81"/>
                    <a:pt x="61" y="83"/>
                  </a:cubicBezTo>
                  <a:cubicBezTo>
                    <a:pt x="64" y="85"/>
                    <a:pt x="68" y="85"/>
                    <a:pt x="70" y="86"/>
                  </a:cubicBezTo>
                  <a:cubicBezTo>
                    <a:pt x="73" y="88"/>
                    <a:pt x="74" y="90"/>
                    <a:pt x="75" y="91"/>
                  </a:cubicBezTo>
                  <a:cubicBezTo>
                    <a:pt x="76" y="90"/>
                    <a:pt x="75" y="87"/>
                    <a:pt x="76" y="87"/>
                  </a:cubicBezTo>
                  <a:cubicBezTo>
                    <a:pt x="80" y="89"/>
                    <a:pt x="82" y="92"/>
                    <a:pt x="82" y="97"/>
                  </a:cubicBezTo>
                  <a:cubicBezTo>
                    <a:pt x="81" y="98"/>
                    <a:pt x="80" y="93"/>
                    <a:pt x="77" y="93"/>
                  </a:cubicBezTo>
                  <a:cubicBezTo>
                    <a:pt x="73" y="95"/>
                    <a:pt x="75" y="95"/>
                    <a:pt x="71" y="95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7" name="Freeform 24"/>
            <p:cNvSpPr>
              <a:spLocks/>
            </p:cNvSpPr>
            <p:nvPr/>
          </p:nvSpPr>
          <p:spPr bwMode="auto">
            <a:xfrm>
              <a:off x="7275513" y="2776538"/>
              <a:ext cx="76200" cy="55562"/>
            </a:xfrm>
            <a:custGeom>
              <a:avLst/>
              <a:gdLst>
                <a:gd name="T0" fmla="*/ 2147483647 w 8"/>
                <a:gd name="T1" fmla="*/ 2147483647 h 6"/>
                <a:gd name="T2" fmla="*/ 2147483647 w 8"/>
                <a:gd name="T3" fmla="*/ 2147483647 h 6"/>
                <a:gd name="T4" fmla="*/ 2147483647 w 8"/>
                <a:gd name="T5" fmla="*/ 2147483647 h 6"/>
                <a:gd name="T6" fmla="*/ 2147483647 w 8"/>
                <a:gd name="T7" fmla="*/ 2147483647 h 6"/>
                <a:gd name="T8" fmla="*/ 2147483647 w 8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6" y="1"/>
                  </a:moveTo>
                  <a:cubicBezTo>
                    <a:pt x="7" y="2"/>
                    <a:pt x="8" y="3"/>
                    <a:pt x="8" y="4"/>
                  </a:cubicBezTo>
                  <a:cubicBezTo>
                    <a:pt x="5" y="5"/>
                    <a:pt x="3" y="6"/>
                    <a:pt x="1" y="5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3" y="2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8" name="Freeform 25"/>
            <p:cNvSpPr>
              <a:spLocks/>
            </p:cNvSpPr>
            <p:nvPr/>
          </p:nvSpPr>
          <p:spPr bwMode="auto">
            <a:xfrm>
              <a:off x="7183438" y="2076450"/>
              <a:ext cx="1150937" cy="1350963"/>
            </a:xfrm>
            <a:custGeom>
              <a:avLst/>
              <a:gdLst>
                <a:gd name="T0" fmla="*/ 2147483647 w 124"/>
                <a:gd name="T1" fmla="*/ 2147483647 h 145"/>
                <a:gd name="T2" fmla="*/ 2147483647 w 124"/>
                <a:gd name="T3" fmla="*/ 2147483647 h 145"/>
                <a:gd name="T4" fmla="*/ 2147483647 w 124"/>
                <a:gd name="T5" fmla="*/ 2147483647 h 145"/>
                <a:gd name="T6" fmla="*/ 2147483647 w 124"/>
                <a:gd name="T7" fmla="*/ 2147483647 h 145"/>
                <a:gd name="T8" fmla="*/ 2147483647 w 124"/>
                <a:gd name="T9" fmla="*/ 2147483647 h 145"/>
                <a:gd name="T10" fmla="*/ 2147483647 w 124"/>
                <a:gd name="T11" fmla="*/ 2147483647 h 145"/>
                <a:gd name="T12" fmla="*/ 2147483647 w 124"/>
                <a:gd name="T13" fmla="*/ 2147483647 h 145"/>
                <a:gd name="T14" fmla="*/ 2147483647 w 124"/>
                <a:gd name="T15" fmla="*/ 2147483647 h 145"/>
                <a:gd name="T16" fmla="*/ 2147483647 w 124"/>
                <a:gd name="T17" fmla="*/ 2147483647 h 145"/>
                <a:gd name="T18" fmla="*/ 2147483647 w 124"/>
                <a:gd name="T19" fmla="*/ 2147483647 h 145"/>
                <a:gd name="T20" fmla="*/ 2147483647 w 124"/>
                <a:gd name="T21" fmla="*/ 2147483647 h 145"/>
                <a:gd name="T22" fmla="*/ 2147483647 w 124"/>
                <a:gd name="T23" fmla="*/ 2147483647 h 145"/>
                <a:gd name="T24" fmla="*/ 2147483647 w 124"/>
                <a:gd name="T25" fmla="*/ 2147483647 h 145"/>
                <a:gd name="T26" fmla="*/ 2147483647 w 124"/>
                <a:gd name="T27" fmla="*/ 2147483647 h 145"/>
                <a:gd name="T28" fmla="*/ 2147483647 w 124"/>
                <a:gd name="T29" fmla="*/ 2147483647 h 145"/>
                <a:gd name="T30" fmla="*/ 2147483647 w 124"/>
                <a:gd name="T31" fmla="*/ 2147483647 h 145"/>
                <a:gd name="T32" fmla="*/ 2147483647 w 124"/>
                <a:gd name="T33" fmla="*/ 2147483647 h 145"/>
                <a:gd name="T34" fmla="*/ 2147483647 w 124"/>
                <a:gd name="T35" fmla="*/ 2147483647 h 145"/>
                <a:gd name="T36" fmla="*/ 2147483647 w 124"/>
                <a:gd name="T37" fmla="*/ 2147483647 h 145"/>
                <a:gd name="T38" fmla="*/ 2147483647 w 124"/>
                <a:gd name="T39" fmla="*/ 2147483647 h 145"/>
                <a:gd name="T40" fmla="*/ 2147483647 w 124"/>
                <a:gd name="T41" fmla="*/ 2147483647 h 145"/>
                <a:gd name="T42" fmla="*/ 2147483647 w 124"/>
                <a:gd name="T43" fmla="*/ 2147483647 h 145"/>
                <a:gd name="T44" fmla="*/ 2147483647 w 124"/>
                <a:gd name="T45" fmla="*/ 2147483647 h 145"/>
                <a:gd name="T46" fmla="*/ 2147483647 w 124"/>
                <a:gd name="T47" fmla="*/ 2147483647 h 145"/>
                <a:gd name="T48" fmla="*/ 2147483647 w 124"/>
                <a:gd name="T49" fmla="*/ 2147483647 h 145"/>
                <a:gd name="T50" fmla="*/ 2147483647 w 124"/>
                <a:gd name="T51" fmla="*/ 2147483647 h 145"/>
                <a:gd name="T52" fmla="*/ 2147483647 w 124"/>
                <a:gd name="T53" fmla="*/ 2147483647 h 145"/>
                <a:gd name="T54" fmla="*/ 2147483647 w 124"/>
                <a:gd name="T55" fmla="*/ 2147483647 h 145"/>
                <a:gd name="T56" fmla="*/ 2147483647 w 124"/>
                <a:gd name="T57" fmla="*/ 2147483647 h 145"/>
                <a:gd name="T58" fmla="*/ 2147483647 w 124"/>
                <a:gd name="T59" fmla="*/ 2147483647 h 145"/>
                <a:gd name="T60" fmla="*/ 2147483647 w 124"/>
                <a:gd name="T61" fmla="*/ 2147483647 h 145"/>
                <a:gd name="T62" fmla="*/ 2147483647 w 124"/>
                <a:gd name="T63" fmla="*/ 2147483647 h 145"/>
                <a:gd name="T64" fmla="*/ 2147483647 w 124"/>
                <a:gd name="T65" fmla="*/ 2147483647 h 145"/>
                <a:gd name="T66" fmla="*/ 2147483647 w 124"/>
                <a:gd name="T67" fmla="*/ 2147483647 h 145"/>
                <a:gd name="T68" fmla="*/ 2147483647 w 124"/>
                <a:gd name="T69" fmla="*/ 2147483647 h 145"/>
                <a:gd name="T70" fmla="*/ 2147483647 w 124"/>
                <a:gd name="T71" fmla="*/ 2147483647 h 145"/>
                <a:gd name="T72" fmla="*/ 2147483647 w 124"/>
                <a:gd name="T73" fmla="*/ 2147483647 h 145"/>
                <a:gd name="T74" fmla="*/ 2147483647 w 124"/>
                <a:gd name="T75" fmla="*/ 2147483647 h 145"/>
                <a:gd name="T76" fmla="*/ 2147483647 w 124"/>
                <a:gd name="T77" fmla="*/ 2147483647 h 145"/>
                <a:gd name="T78" fmla="*/ 2147483647 w 124"/>
                <a:gd name="T79" fmla="*/ 2147483647 h 145"/>
                <a:gd name="T80" fmla="*/ 2147483647 w 124"/>
                <a:gd name="T81" fmla="*/ 2147483647 h 145"/>
                <a:gd name="T82" fmla="*/ 2147483647 w 124"/>
                <a:gd name="T83" fmla="*/ 2147483647 h 145"/>
                <a:gd name="T84" fmla="*/ 2147483647 w 124"/>
                <a:gd name="T85" fmla="*/ 2147483647 h 145"/>
                <a:gd name="T86" fmla="*/ 2147483647 w 124"/>
                <a:gd name="T87" fmla="*/ 2147483647 h 145"/>
                <a:gd name="T88" fmla="*/ 2147483647 w 124"/>
                <a:gd name="T89" fmla="*/ 2147483647 h 145"/>
                <a:gd name="T90" fmla="*/ 2147483647 w 124"/>
                <a:gd name="T91" fmla="*/ 2147483647 h 145"/>
                <a:gd name="T92" fmla="*/ 2147483647 w 124"/>
                <a:gd name="T93" fmla="*/ 2147483647 h 145"/>
                <a:gd name="T94" fmla="*/ 2147483647 w 124"/>
                <a:gd name="T95" fmla="*/ 2147483647 h 145"/>
                <a:gd name="T96" fmla="*/ 2147483647 w 124"/>
                <a:gd name="T97" fmla="*/ 2147483647 h 145"/>
                <a:gd name="T98" fmla="*/ 2147483647 w 124"/>
                <a:gd name="T99" fmla="*/ 2147483647 h 145"/>
                <a:gd name="T100" fmla="*/ 2147483647 w 124"/>
                <a:gd name="T101" fmla="*/ 2147483647 h 145"/>
                <a:gd name="T102" fmla="*/ 2147483647 w 124"/>
                <a:gd name="T103" fmla="*/ 2147483647 h 145"/>
                <a:gd name="T104" fmla="*/ 2147483647 w 124"/>
                <a:gd name="T105" fmla="*/ 2147483647 h 145"/>
                <a:gd name="T106" fmla="*/ 2147483647 w 124"/>
                <a:gd name="T107" fmla="*/ 2147483647 h 1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4"/>
                <a:gd name="T163" fmla="*/ 0 h 145"/>
                <a:gd name="T164" fmla="*/ 124 w 124"/>
                <a:gd name="T165" fmla="*/ 145 h 14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4" h="145">
                  <a:moveTo>
                    <a:pt x="116" y="101"/>
                  </a:moveTo>
                  <a:cubicBezTo>
                    <a:pt x="117" y="100"/>
                    <a:pt x="118" y="99"/>
                    <a:pt x="116" y="96"/>
                  </a:cubicBezTo>
                  <a:cubicBezTo>
                    <a:pt x="117" y="94"/>
                    <a:pt x="116" y="95"/>
                    <a:pt x="116" y="92"/>
                  </a:cubicBezTo>
                  <a:cubicBezTo>
                    <a:pt x="115" y="91"/>
                    <a:pt x="116" y="90"/>
                    <a:pt x="116" y="89"/>
                  </a:cubicBezTo>
                  <a:cubicBezTo>
                    <a:pt x="116" y="88"/>
                    <a:pt x="115" y="88"/>
                    <a:pt x="115" y="87"/>
                  </a:cubicBezTo>
                  <a:cubicBezTo>
                    <a:pt x="114" y="86"/>
                    <a:pt x="116" y="85"/>
                    <a:pt x="115" y="84"/>
                  </a:cubicBezTo>
                  <a:cubicBezTo>
                    <a:pt x="114" y="83"/>
                    <a:pt x="113" y="84"/>
                    <a:pt x="112" y="83"/>
                  </a:cubicBezTo>
                  <a:cubicBezTo>
                    <a:pt x="111" y="83"/>
                    <a:pt x="113" y="80"/>
                    <a:pt x="114" y="82"/>
                  </a:cubicBezTo>
                  <a:cubicBezTo>
                    <a:pt x="116" y="84"/>
                    <a:pt x="119" y="77"/>
                    <a:pt x="121" y="76"/>
                  </a:cubicBezTo>
                  <a:cubicBezTo>
                    <a:pt x="122" y="75"/>
                    <a:pt x="124" y="75"/>
                    <a:pt x="123" y="74"/>
                  </a:cubicBezTo>
                  <a:cubicBezTo>
                    <a:pt x="123" y="74"/>
                    <a:pt x="122" y="74"/>
                    <a:pt x="121" y="74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6" y="72"/>
                    <a:pt x="114" y="72"/>
                  </a:cubicBezTo>
                  <a:cubicBezTo>
                    <a:pt x="114" y="71"/>
                    <a:pt x="115" y="70"/>
                    <a:pt x="114" y="69"/>
                  </a:cubicBezTo>
                  <a:cubicBezTo>
                    <a:pt x="113" y="68"/>
                    <a:pt x="112" y="71"/>
                    <a:pt x="111" y="71"/>
                  </a:cubicBezTo>
                  <a:cubicBezTo>
                    <a:pt x="110" y="72"/>
                    <a:pt x="110" y="70"/>
                    <a:pt x="109" y="70"/>
                  </a:cubicBezTo>
                  <a:cubicBezTo>
                    <a:pt x="108" y="71"/>
                    <a:pt x="107" y="73"/>
                    <a:pt x="106" y="73"/>
                  </a:cubicBezTo>
                  <a:cubicBezTo>
                    <a:pt x="105" y="73"/>
                    <a:pt x="107" y="70"/>
                    <a:pt x="104" y="69"/>
                  </a:cubicBezTo>
                  <a:cubicBezTo>
                    <a:pt x="103" y="69"/>
                    <a:pt x="102" y="70"/>
                    <a:pt x="101" y="70"/>
                  </a:cubicBezTo>
                  <a:cubicBezTo>
                    <a:pt x="100" y="69"/>
                    <a:pt x="101" y="68"/>
                    <a:pt x="100" y="69"/>
                  </a:cubicBezTo>
                  <a:cubicBezTo>
                    <a:pt x="99" y="69"/>
                    <a:pt x="98" y="69"/>
                    <a:pt x="97" y="69"/>
                  </a:cubicBezTo>
                  <a:cubicBezTo>
                    <a:pt x="96" y="70"/>
                    <a:pt x="97" y="71"/>
                    <a:pt x="98" y="71"/>
                  </a:cubicBezTo>
                  <a:cubicBezTo>
                    <a:pt x="97" y="72"/>
                    <a:pt x="96" y="72"/>
                    <a:pt x="95" y="72"/>
                  </a:cubicBezTo>
                  <a:cubicBezTo>
                    <a:pt x="94" y="72"/>
                    <a:pt x="94" y="73"/>
                    <a:pt x="93" y="73"/>
                  </a:cubicBezTo>
                  <a:cubicBezTo>
                    <a:pt x="93" y="72"/>
                    <a:pt x="91" y="71"/>
                    <a:pt x="91" y="72"/>
                  </a:cubicBezTo>
                  <a:cubicBezTo>
                    <a:pt x="91" y="72"/>
                    <a:pt x="90" y="74"/>
                    <a:pt x="89" y="76"/>
                  </a:cubicBezTo>
                  <a:cubicBezTo>
                    <a:pt x="88" y="76"/>
                    <a:pt x="87" y="77"/>
                    <a:pt x="86" y="77"/>
                  </a:cubicBezTo>
                  <a:cubicBezTo>
                    <a:pt x="86" y="75"/>
                    <a:pt x="89" y="74"/>
                    <a:pt x="89" y="73"/>
                  </a:cubicBezTo>
                  <a:cubicBezTo>
                    <a:pt x="89" y="71"/>
                    <a:pt x="85" y="75"/>
                    <a:pt x="85" y="73"/>
                  </a:cubicBezTo>
                  <a:cubicBezTo>
                    <a:pt x="85" y="72"/>
                    <a:pt x="88" y="71"/>
                    <a:pt x="91" y="70"/>
                  </a:cubicBezTo>
                  <a:cubicBezTo>
                    <a:pt x="94" y="69"/>
                    <a:pt x="95" y="64"/>
                    <a:pt x="95" y="62"/>
                  </a:cubicBezTo>
                  <a:cubicBezTo>
                    <a:pt x="93" y="60"/>
                    <a:pt x="93" y="57"/>
                    <a:pt x="92" y="55"/>
                  </a:cubicBezTo>
                  <a:cubicBezTo>
                    <a:pt x="90" y="53"/>
                    <a:pt x="90" y="51"/>
                    <a:pt x="88" y="50"/>
                  </a:cubicBezTo>
                  <a:cubicBezTo>
                    <a:pt x="86" y="49"/>
                    <a:pt x="86" y="51"/>
                    <a:pt x="85" y="52"/>
                  </a:cubicBezTo>
                  <a:cubicBezTo>
                    <a:pt x="82" y="52"/>
                    <a:pt x="82" y="50"/>
                    <a:pt x="82" y="49"/>
                  </a:cubicBezTo>
                  <a:cubicBezTo>
                    <a:pt x="79" y="49"/>
                    <a:pt x="78" y="49"/>
                    <a:pt x="79" y="48"/>
                  </a:cubicBezTo>
                  <a:cubicBezTo>
                    <a:pt x="79" y="46"/>
                    <a:pt x="80" y="47"/>
                    <a:pt x="81" y="47"/>
                  </a:cubicBezTo>
                  <a:cubicBezTo>
                    <a:pt x="82" y="47"/>
                    <a:pt x="79" y="44"/>
                    <a:pt x="80" y="43"/>
                  </a:cubicBezTo>
                  <a:cubicBezTo>
                    <a:pt x="82" y="42"/>
                    <a:pt x="84" y="47"/>
                    <a:pt x="85" y="47"/>
                  </a:cubicBezTo>
                  <a:cubicBezTo>
                    <a:pt x="86" y="47"/>
                    <a:pt x="87" y="46"/>
                    <a:pt x="88" y="46"/>
                  </a:cubicBezTo>
                  <a:cubicBezTo>
                    <a:pt x="88" y="46"/>
                    <a:pt x="89" y="47"/>
                    <a:pt x="90" y="47"/>
                  </a:cubicBezTo>
                  <a:cubicBezTo>
                    <a:pt x="93" y="46"/>
                    <a:pt x="92" y="43"/>
                    <a:pt x="92" y="40"/>
                  </a:cubicBezTo>
                  <a:cubicBezTo>
                    <a:pt x="93" y="38"/>
                    <a:pt x="95" y="40"/>
                    <a:pt x="95" y="35"/>
                  </a:cubicBezTo>
                  <a:cubicBezTo>
                    <a:pt x="96" y="34"/>
                    <a:pt x="96" y="35"/>
                    <a:pt x="97" y="35"/>
                  </a:cubicBezTo>
                  <a:cubicBezTo>
                    <a:pt x="97" y="35"/>
                    <a:pt x="98" y="35"/>
                    <a:pt x="99" y="35"/>
                  </a:cubicBezTo>
                  <a:cubicBezTo>
                    <a:pt x="100" y="35"/>
                    <a:pt x="100" y="38"/>
                    <a:pt x="102" y="38"/>
                  </a:cubicBezTo>
                  <a:cubicBezTo>
                    <a:pt x="102" y="37"/>
                    <a:pt x="103" y="35"/>
                    <a:pt x="105" y="36"/>
                  </a:cubicBezTo>
                  <a:cubicBezTo>
                    <a:pt x="105" y="32"/>
                    <a:pt x="109" y="30"/>
                    <a:pt x="112" y="29"/>
                  </a:cubicBezTo>
                  <a:cubicBezTo>
                    <a:pt x="113" y="28"/>
                    <a:pt x="110" y="27"/>
                    <a:pt x="111" y="26"/>
                  </a:cubicBezTo>
                  <a:cubicBezTo>
                    <a:pt x="111" y="25"/>
                    <a:pt x="113" y="27"/>
                    <a:pt x="114" y="26"/>
                  </a:cubicBezTo>
                  <a:cubicBezTo>
                    <a:pt x="115" y="24"/>
                    <a:pt x="112" y="24"/>
                    <a:pt x="113" y="23"/>
                  </a:cubicBezTo>
                  <a:cubicBezTo>
                    <a:pt x="114" y="22"/>
                    <a:pt x="115" y="23"/>
                    <a:pt x="115" y="22"/>
                  </a:cubicBezTo>
                  <a:cubicBezTo>
                    <a:pt x="115" y="21"/>
                    <a:pt x="114" y="21"/>
                    <a:pt x="113" y="20"/>
                  </a:cubicBezTo>
                  <a:cubicBezTo>
                    <a:pt x="112" y="20"/>
                    <a:pt x="111" y="21"/>
                    <a:pt x="110" y="22"/>
                  </a:cubicBezTo>
                  <a:cubicBezTo>
                    <a:pt x="108" y="22"/>
                    <a:pt x="108" y="22"/>
                    <a:pt x="108" y="21"/>
                  </a:cubicBezTo>
                  <a:cubicBezTo>
                    <a:pt x="108" y="21"/>
                    <a:pt x="110" y="21"/>
                    <a:pt x="110" y="20"/>
                  </a:cubicBezTo>
                  <a:cubicBezTo>
                    <a:pt x="110" y="19"/>
                    <a:pt x="108" y="19"/>
                    <a:pt x="107" y="19"/>
                  </a:cubicBezTo>
                  <a:cubicBezTo>
                    <a:pt x="106" y="19"/>
                    <a:pt x="106" y="17"/>
                    <a:pt x="105" y="17"/>
                  </a:cubicBezTo>
                  <a:cubicBezTo>
                    <a:pt x="104" y="17"/>
                    <a:pt x="104" y="18"/>
                    <a:pt x="103" y="18"/>
                  </a:cubicBezTo>
                  <a:cubicBezTo>
                    <a:pt x="103" y="18"/>
                    <a:pt x="103" y="17"/>
                    <a:pt x="103" y="17"/>
                  </a:cubicBezTo>
                  <a:cubicBezTo>
                    <a:pt x="101" y="17"/>
                    <a:pt x="100" y="18"/>
                    <a:pt x="98" y="17"/>
                  </a:cubicBezTo>
                  <a:cubicBezTo>
                    <a:pt x="97" y="16"/>
                    <a:pt x="99" y="15"/>
                    <a:pt x="101" y="15"/>
                  </a:cubicBezTo>
                  <a:cubicBezTo>
                    <a:pt x="101" y="14"/>
                    <a:pt x="101" y="14"/>
                    <a:pt x="101" y="13"/>
                  </a:cubicBezTo>
                  <a:cubicBezTo>
                    <a:pt x="101" y="12"/>
                    <a:pt x="102" y="12"/>
                    <a:pt x="102" y="11"/>
                  </a:cubicBezTo>
                  <a:cubicBezTo>
                    <a:pt x="101" y="10"/>
                    <a:pt x="99" y="11"/>
                    <a:pt x="98" y="11"/>
                  </a:cubicBezTo>
                  <a:cubicBezTo>
                    <a:pt x="98" y="10"/>
                    <a:pt x="101" y="9"/>
                    <a:pt x="100" y="8"/>
                  </a:cubicBezTo>
                  <a:cubicBezTo>
                    <a:pt x="100" y="7"/>
                    <a:pt x="98" y="7"/>
                    <a:pt x="98" y="6"/>
                  </a:cubicBezTo>
                  <a:cubicBezTo>
                    <a:pt x="98" y="4"/>
                    <a:pt x="99" y="2"/>
                    <a:pt x="97" y="1"/>
                  </a:cubicBezTo>
                  <a:cubicBezTo>
                    <a:pt x="97" y="0"/>
                    <a:pt x="96" y="4"/>
                    <a:pt x="94" y="5"/>
                  </a:cubicBezTo>
                  <a:cubicBezTo>
                    <a:pt x="93" y="5"/>
                    <a:pt x="92" y="5"/>
                    <a:pt x="91" y="6"/>
                  </a:cubicBezTo>
                  <a:cubicBezTo>
                    <a:pt x="89" y="7"/>
                    <a:pt x="87" y="9"/>
                    <a:pt x="84" y="9"/>
                  </a:cubicBezTo>
                  <a:cubicBezTo>
                    <a:pt x="83" y="9"/>
                    <a:pt x="83" y="10"/>
                    <a:pt x="82" y="12"/>
                  </a:cubicBezTo>
                  <a:cubicBezTo>
                    <a:pt x="82" y="12"/>
                    <a:pt x="81" y="13"/>
                    <a:pt x="81" y="13"/>
                  </a:cubicBezTo>
                  <a:cubicBezTo>
                    <a:pt x="82" y="13"/>
                    <a:pt x="83" y="12"/>
                    <a:pt x="83" y="13"/>
                  </a:cubicBezTo>
                  <a:cubicBezTo>
                    <a:pt x="84" y="13"/>
                    <a:pt x="82" y="14"/>
                    <a:pt x="82" y="14"/>
                  </a:cubicBezTo>
                  <a:cubicBezTo>
                    <a:pt x="82" y="15"/>
                    <a:pt x="83" y="16"/>
                    <a:pt x="82" y="17"/>
                  </a:cubicBezTo>
                  <a:cubicBezTo>
                    <a:pt x="81" y="17"/>
                    <a:pt x="81" y="16"/>
                    <a:pt x="80" y="16"/>
                  </a:cubicBezTo>
                  <a:cubicBezTo>
                    <a:pt x="79" y="16"/>
                    <a:pt x="79" y="18"/>
                    <a:pt x="79" y="19"/>
                  </a:cubicBezTo>
                  <a:cubicBezTo>
                    <a:pt x="78" y="21"/>
                    <a:pt x="78" y="21"/>
                    <a:pt x="79" y="22"/>
                  </a:cubicBezTo>
                  <a:cubicBezTo>
                    <a:pt x="80" y="22"/>
                    <a:pt x="80" y="21"/>
                    <a:pt x="82" y="20"/>
                  </a:cubicBezTo>
                  <a:cubicBezTo>
                    <a:pt x="83" y="21"/>
                    <a:pt x="83" y="22"/>
                    <a:pt x="84" y="22"/>
                  </a:cubicBezTo>
                  <a:cubicBezTo>
                    <a:pt x="85" y="21"/>
                    <a:pt x="86" y="21"/>
                    <a:pt x="86" y="20"/>
                  </a:cubicBezTo>
                  <a:cubicBezTo>
                    <a:pt x="87" y="20"/>
                    <a:pt x="88" y="21"/>
                    <a:pt x="88" y="21"/>
                  </a:cubicBezTo>
                  <a:cubicBezTo>
                    <a:pt x="88" y="22"/>
                    <a:pt x="88" y="21"/>
                    <a:pt x="86" y="22"/>
                  </a:cubicBezTo>
                  <a:cubicBezTo>
                    <a:pt x="86" y="22"/>
                    <a:pt x="87" y="24"/>
                    <a:pt x="86" y="25"/>
                  </a:cubicBezTo>
                  <a:cubicBezTo>
                    <a:pt x="85" y="25"/>
                    <a:pt x="85" y="24"/>
                    <a:pt x="84" y="25"/>
                  </a:cubicBezTo>
                  <a:cubicBezTo>
                    <a:pt x="84" y="25"/>
                    <a:pt x="83" y="25"/>
                    <a:pt x="83" y="25"/>
                  </a:cubicBezTo>
                  <a:cubicBezTo>
                    <a:pt x="82" y="25"/>
                    <a:pt x="82" y="23"/>
                    <a:pt x="80" y="24"/>
                  </a:cubicBezTo>
                  <a:cubicBezTo>
                    <a:pt x="77" y="24"/>
                    <a:pt x="77" y="24"/>
                    <a:pt x="74" y="22"/>
                  </a:cubicBezTo>
                  <a:cubicBezTo>
                    <a:pt x="73" y="22"/>
                    <a:pt x="74" y="23"/>
                    <a:pt x="74" y="24"/>
                  </a:cubicBezTo>
                  <a:cubicBezTo>
                    <a:pt x="73" y="24"/>
                    <a:pt x="72" y="23"/>
                    <a:pt x="69" y="23"/>
                  </a:cubicBezTo>
                  <a:cubicBezTo>
                    <a:pt x="68" y="24"/>
                    <a:pt x="68" y="26"/>
                    <a:pt x="70" y="25"/>
                  </a:cubicBezTo>
                  <a:cubicBezTo>
                    <a:pt x="70" y="26"/>
                    <a:pt x="70" y="27"/>
                    <a:pt x="69" y="27"/>
                  </a:cubicBezTo>
                  <a:cubicBezTo>
                    <a:pt x="68" y="27"/>
                    <a:pt x="67" y="26"/>
                    <a:pt x="66" y="26"/>
                  </a:cubicBezTo>
                  <a:cubicBezTo>
                    <a:pt x="65" y="26"/>
                    <a:pt x="65" y="30"/>
                    <a:pt x="64" y="30"/>
                  </a:cubicBezTo>
                  <a:cubicBezTo>
                    <a:pt x="63" y="30"/>
                    <a:pt x="64" y="28"/>
                    <a:pt x="63" y="28"/>
                  </a:cubicBezTo>
                  <a:cubicBezTo>
                    <a:pt x="62" y="28"/>
                    <a:pt x="62" y="30"/>
                    <a:pt x="59" y="31"/>
                  </a:cubicBezTo>
                  <a:cubicBezTo>
                    <a:pt x="58" y="31"/>
                    <a:pt x="56" y="34"/>
                    <a:pt x="55" y="34"/>
                  </a:cubicBezTo>
                  <a:cubicBezTo>
                    <a:pt x="54" y="35"/>
                    <a:pt x="52" y="33"/>
                    <a:pt x="47" y="38"/>
                  </a:cubicBezTo>
                  <a:cubicBezTo>
                    <a:pt x="43" y="40"/>
                    <a:pt x="42" y="41"/>
                    <a:pt x="41" y="41"/>
                  </a:cubicBezTo>
                  <a:cubicBezTo>
                    <a:pt x="41" y="40"/>
                    <a:pt x="42" y="40"/>
                    <a:pt x="41" y="40"/>
                  </a:cubicBezTo>
                  <a:cubicBezTo>
                    <a:pt x="38" y="41"/>
                    <a:pt x="38" y="43"/>
                    <a:pt x="37" y="45"/>
                  </a:cubicBezTo>
                  <a:cubicBezTo>
                    <a:pt x="35" y="45"/>
                    <a:pt x="33" y="47"/>
                    <a:pt x="33" y="48"/>
                  </a:cubicBezTo>
                  <a:cubicBezTo>
                    <a:pt x="28" y="50"/>
                    <a:pt x="28" y="51"/>
                    <a:pt x="28" y="54"/>
                  </a:cubicBezTo>
                  <a:cubicBezTo>
                    <a:pt x="24" y="55"/>
                    <a:pt x="27" y="57"/>
                    <a:pt x="26" y="58"/>
                  </a:cubicBezTo>
                  <a:cubicBezTo>
                    <a:pt x="25" y="58"/>
                    <a:pt x="24" y="58"/>
                    <a:pt x="24" y="59"/>
                  </a:cubicBezTo>
                  <a:cubicBezTo>
                    <a:pt x="24" y="60"/>
                    <a:pt x="26" y="60"/>
                    <a:pt x="26" y="61"/>
                  </a:cubicBezTo>
                  <a:cubicBezTo>
                    <a:pt x="25" y="62"/>
                    <a:pt x="22" y="62"/>
                    <a:pt x="21" y="64"/>
                  </a:cubicBezTo>
                  <a:cubicBezTo>
                    <a:pt x="20" y="64"/>
                    <a:pt x="20" y="66"/>
                    <a:pt x="19" y="67"/>
                  </a:cubicBezTo>
                  <a:cubicBezTo>
                    <a:pt x="17" y="69"/>
                    <a:pt x="15" y="68"/>
                    <a:pt x="15" y="69"/>
                  </a:cubicBezTo>
                  <a:cubicBezTo>
                    <a:pt x="15" y="71"/>
                    <a:pt x="17" y="71"/>
                    <a:pt x="19" y="71"/>
                  </a:cubicBezTo>
                  <a:cubicBezTo>
                    <a:pt x="19" y="72"/>
                    <a:pt x="19" y="74"/>
                    <a:pt x="19" y="74"/>
                  </a:cubicBezTo>
                  <a:cubicBezTo>
                    <a:pt x="21" y="75"/>
                    <a:pt x="23" y="74"/>
                    <a:pt x="24" y="73"/>
                  </a:cubicBezTo>
                  <a:cubicBezTo>
                    <a:pt x="25" y="74"/>
                    <a:pt x="25" y="74"/>
                    <a:pt x="27" y="74"/>
                  </a:cubicBezTo>
                  <a:cubicBezTo>
                    <a:pt x="28" y="74"/>
                    <a:pt x="29" y="77"/>
                    <a:pt x="31" y="77"/>
                  </a:cubicBezTo>
                  <a:cubicBezTo>
                    <a:pt x="32" y="78"/>
                    <a:pt x="30" y="78"/>
                    <a:pt x="29" y="79"/>
                  </a:cubicBezTo>
                  <a:cubicBezTo>
                    <a:pt x="28" y="80"/>
                    <a:pt x="28" y="82"/>
                    <a:pt x="27" y="82"/>
                  </a:cubicBezTo>
                  <a:cubicBezTo>
                    <a:pt x="26" y="82"/>
                    <a:pt x="26" y="80"/>
                    <a:pt x="25" y="80"/>
                  </a:cubicBezTo>
                  <a:cubicBezTo>
                    <a:pt x="24" y="82"/>
                    <a:pt x="22" y="82"/>
                    <a:pt x="21" y="82"/>
                  </a:cubicBezTo>
                  <a:cubicBezTo>
                    <a:pt x="20" y="83"/>
                    <a:pt x="21" y="84"/>
                    <a:pt x="19" y="84"/>
                  </a:cubicBezTo>
                  <a:cubicBezTo>
                    <a:pt x="18" y="84"/>
                    <a:pt x="19" y="82"/>
                    <a:pt x="18" y="82"/>
                  </a:cubicBezTo>
                  <a:cubicBezTo>
                    <a:pt x="17" y="82"/>
                    <a:pt x="16" y="82"/>
                    <a:pt x="15" y="83"/>
                  </a:cubicBezTo>
                  <a:cubicBezTo>
                    <a:pt x="15" y="83"/>
                    <a:pt x="14" y="82"/>
                    <a:pt x="14" y="82"/>
                  </a:cubicBezTo>
                  <a:cubicBezTo>
                    <a:pt x="13" y="83"/>
                    <a:pt x="14" y="85"/>
                    <a:pt x="13" y="86"/>
                  </a:cubicBezTo>
                  <a:cubicBezTo>
                    <a:pt x="12" y="89"/>
                    <a:pt x="11" y="91"/>
                    <a:pt x="9" y="93"/>
                  </a:cubicBezTo>
                  <a:cubicBezTo>
                    <a:pt x="7" y="94"/>
                    <a:pt x="6" y="94"/>
                    <a:pt x="5" y="94"/>
                  </a:cubicBezTo>
                  <a:cubicBezTo>
                    <a:pt x="3" y="95"/>
                    <a:pt x="4" y="97"/>
                    <a:pt x="3" y="98"/>
                  </a:cubicBezTo>
                  <a:cubicBezTo>
                    <a:pt x="1" y="101"/>
                    <a:pt x="0" y="102"/>
                    <a:pt x="0" y="103"/>
                  </a:cubicBezTo>
                  <a:cubicBezTo>
                    <a:pt x="4" y="105"/>
                    <a:pt x="7" y="107"/>
                    <a:pt x="10" y="109"/>
                  </a:cubicBezTo>
                  <a:cubicBezTo>
                    <a:pt x="13" y="110"/>
                    <a:pt x="12" y="111"/>
                    <a:pt x="11" y="113"/>
                  </a:cubicBezTo>
                  <a:cubicBezTo>
                    <a:pt x="9" y="122"/>
                    <a:pt x="7" y="121"/>
                    <a:pt x="5" y="125"/>
                  </a:cubicBezTo>
                  <a:cubicBezTo>
                    <a:pt x="4" y="127"/>
                    <a:pt x="3" y="129"/>
                    <a:pt x="3" y="130"/>
                  </a:cubicBezTo>
                  <a:cubicBezTo>
                    <a:pt x="4" y="131"/>
                    <a:pt x="5" y="130"/>
                    <a:pt x="6" y="130"/>
                  </a:cubicBezTo>
                  <a:cubicBezTo>
                    <a:pt x="6" y="131"/>
                    <a:pt x="5" y="133"/>
                    <a:pt x="5" y="133"/>
                  </a:cubicBezTo>
                  <a:cubicBezTo>
                    <a:pt x="10" y="137"/>
                    <a:pt x="13" y="135"/>
                    <a:pt x="16" y="136"/>
                  </a:cubicBezTo>
                  <a:cubicBezTo>
                    <a:pt x="18" y="136"/>
                    <a:pt x="18" y="141"/>
                    <a:pt x="21" y="141"/>
                  </a:cubicBezTo>
                  <a:cubicBezTo>
                    <a:pt x="23" y="140"/>
                    <a:pt x="25" y="140"/>
                    <a:pt x="26" y="141"/>
                  </a:cubicBezTo>
                  <a:cubicBezTo>
                    <a:pt x="26" y="143"/>
                    <a:pt x="26" y="145"/>
                    <a:pt x="27" y="145"/>
                  </a:cubicBezTo>
                  <a:cubicBezTo>
                    <a:pt x="31" y="145"/>
                    <a:pt x="34" y="143"/>
                    <a:pt x="39" y="144"/>
                  </a:cubicBezTo>
                  <a:cubicBezTo>
                    <a:pt x="40" y="141"/>
                    <a:pt x="42" y="140"/>
                    <a:pt x="44" y="140"/>
                  </a:cubicBezTo>
                  <a:cubicBezTo>
                    <a:pt x="48" y="140"/>
                    <a:pt x="50" y="138"/>
                    <a:pt x="52" y="137"/>
                  </a:cubicBezTo>
                  <a:cubicBezTo>
                    <a:pt x="53" y="135"/>
                    <a:pt x="51" y="134"/>
                    <a:pt x="53" y="133"/>
                  </a:cubicBezTo>
                  <a:cubicBezTo>
                    <a:pt x="54" y="131"/>
                    <a:pt x="54" y="129"/>
                    <a:pt x="56" y="129"/>
                  </a:cubicBezTo>
                  <a:cubicBezTo>
                    <a:pt x="56" y="128"/>
                    <a:pt x="57" y="129"/>
                    <a:pt x="58" y="129"/>
                  </a:cubicBezTo>
                  <a:cubicBezTo>
                    <a:pt x="58" y="128"/>
                    <a:pt x="58" y="127"/>
                    <a:pt x="59" y="126"/>
                  </a:cubicBezTo>
                  <a:cubicBezTo>
                    <a:pt x="60" y="125"/>
                    <a:pt x="62" y="127"/>
                    <a:pt x="63" y="123"/>
                  </a:cubicBezTo>
                  <a:cubicBezTo>
                    <a:pt x="65" y="122"/>
                    <a:pt x="65" y="121"/>
                    <a:pt x="66" y="119"/>
                  </a:cubicBezTo>
                  <a:cubicBezTo>
                    <a:pt x="66" y="118"/>
                    <a:pt x="67" y="118"/>
                    <a:pt x="69" y="117"/>
                  </a:cubicBezTo>
                  <a:cubicBezTo>
                    <a:pt x="70" y="117"/>
                    <a:pt x="70" y="114"/>
                    <a:pt x="72" y="114"/>
                  </a:cubicBezTo>
                  <a:cubicBezTo>
                    <a:pt x="73" y="114"/>
                    <a:pt x="75" y="115"/>
                    <a:pt x="77" y="115"/>
                  </a:cubicBezTo>
                  <a:cubicBezTo>
                    <a:pt x="79" y="114"/>
                    <a:pt x="81" y="112"/>
                    <a:pt x="83" y="113"/>
                  </a:cubicBezTo>
                  <a:cubicBezTo>
                    <a:pt x="84" y="114"/>
                    <a:pt x="83" y="115"/>
                    <a:pt x="83" y="117"/>
                  </a:cubicBezTo>
                  <a:cubicBezTo>
                    <a:pt x="83" y="119"/>
                    <a:pt x="83" y="121"/>
                    <a:pt x="85" y="123"/>
                  </a:cubicBezTo>
                  <a:cubicBezTo>
                    <a:pt x="86" y="125"/>
                    <a:pt x="87" y="122"/>
                    <a:pt x="88" y="121"/>
                  </a:cubicBezTo>
                  <a:cubicBezTo>
                    <a:pt x="90" y="120"/>
                    <a:pt x="92" y="119"/>
                    <a:pt x="95" y="119"/>
                  </a:cubicBezTo>
                  <a:cubicBezTo>
                    <a:pt x="97" y="118"/>
                    <a:pt x="99" y="120"/>
                    <a:pt x="101" y="120"/>
                  </a:cubicBezTo>
                  <a:cubicBezTo>
                    <a:pt x="103" y="118"/>
                    <a:pt x="102" y="116"/>
                    <a:pt x="103" y="115"/>
                  </a:cubicBezTo>
                  <a:cubicBezTo>
                    <a:pt x="102" y="113"/>
                    <a:pt x="103" y="112"/>
                    <a:pt x="104" y="111"/>
                  </a:cubicBezTo>
                  <a:cubicBezTo>
                    <a:pt x="105" y="109"/>
                    <a:pt x="104" y="108"/>
                    <a:pt x="106" y="106"/>
                  </a:cubicBezTo>
                  <a:cubicBezTo>
                    <a:pt x="106" y="104"/>
                    <a:pt x="105" y="102"/>
                    <a:pt x="106" y="101"/>
                  </a:cubicBezTo>
                  <a:cubicBezTo>
                    <a:pt x="107" y="100"/>
                    <a:pt x="108" y="100"/>
                    <a:pt x="108" y="99"/>
                  </a:cubicBezTo>
                  <a:cubicBezTo>
                    <a:pt x="109" y="98"/>
                    <a:pt x="109" y="100"/>
                    <a:pt x="110" y="100"/>
                  </a:cubicBezTo>
                  <a:cubicBezTo>
                    <a:pt x="110" y="101"/>
                    <a:pt x="112" y="100"/>
                    <a:pt x="114" y="100"/>
                  </a:cubicBezTo>
                  <a:cubicBezTo>
                    <a:pt x="114" y="101"/>
                    <a:pt x="115" y="101"/>
                    <a:pt x="116" y="10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49" name="Freeform 26"/>
            <p:cNvSpPr>
              <a:spLocks/>
            </p:cNvSpPr>
            <p:nvPr/>
          </p:nvSpPr>
          <p:spPr bwMode="auto">
            <a:xfrm>
              <a:off x="7127875" y="3316288"/>
              <a:ext cx="844550" cy="1100137"/>
            </a:xfrm>
            <a:custGeom>
              <a:avLst/>
              <a:gdLst>
                <a:gd name="T0" fmla="*/ 2147483647 w 91"/>
                <a:gd name="T1" fmla="*/ 2147483647 h 118"/>
                <a:gd name="T2" fmla="*/ 2147483647 w 91"/>
                <a:gd name="T3" fmla="*/ 2147483647 h 118"/>
                <a:gd name="T4" fmla="*/ 2147483647 w 91"/>
                <a:gd name="T5" fmla="*/ 2147483647 h 118"/>
                <a:gd name="T6" fmla="*/ 2147483647 w 91"/>
                <a:gd name="T7" fmla="*/ 2147483647 h 118"/>
                <a:gd name="T8" fmla="*/ 2147483647 w 91"/>
                <a:gd name="T9" fmla="*/ 2147483647 h 118"/>
                <a:gd name="T10" fmla="*/ 2147483647 w 91"/>
                <a:gd name="T11" fmla="*/ 2147483647 h 118"/>
                <a:gd name="T12" fmla="*/ 2147483647 w 91"/>
                <a:gd name="T13" fmla="*/ 2147483647 h 118"/>
                <a:gd name="T14" fmla="*/ 2147483647 w 91"/>
                <a:gd name="T15" fmla="*/ 2147483647 h 118"/>
                <a:gd name="T16" fmla="*/ 2147483647 w 91"/>
                <a:gd name="T17" fmla="*/ 2147483647 h 118"/>
                <a:gd name="T18" fmla="*/ 2147483647 w 91"/>
                <a:gd name="T19" fmla="*/ 2147483647 h 118"/>
                <a:gd name="T20" fmla="*/ 2147483647 w 91"/>
                <a:gd name="T21" fmla="*/ 2147483647 h 118"/>
                <a:gd name="T22" fmla="*/ 2147483647 w 91"/>
                <a:gd name="T23" fmla="*/ 2147483647 h 118"/>
                <a:gd name="T24" fmla="*/ 2147483647 w 91"/>
                <a:gd name="T25" fmla="*/ 2147483647 h 118"/>
                <a:gd name="T26" fmla="*/ 2147483647 w 91"/>
                <a:gd name="T27" fmla="*/ 2147483647 h 118"/>
                <a:gd name="T28" fmla="*/ 2147483647 w 91"/>
                <a:gd name="T29" fmla="*/ 2147483647 h 118"/>
                <a:gd name="T30" fmla="*/ 2147483647 w 91"/>
                <a:gd name="T31" fmla="*/ 2147483647 h 118"/>
                <a:gd name="T32" fmla="*/ 2147483647 w 91"/>
                <a:gd name="T33" fmla="*/ 2147483647 h 118"/>
                <a:gd name="T34" fmla="*/ 2147483647 w 91"/>
                <a:gd name="T35" fmla="*/ 2147483647 h 118"/>
                <a:gd name="T36" fmla="*/ 2147483647 w 91"/>
                <a:gd name="T37" fmla="*/ 2147483647 h 118"/>
                <a:gd name="T38" fmla="*/ 2147483647 w 91"/>
                <a:gd name="T39" fmla="*/ 2147483647 h 118"/>
                <a:gd name="T40" fmla="*/ 2147483647 w 91"/>
                <a:gd name="T41" fmla="*/ 2147483647 h 118"/>
                <a:gd name="T42" fmla="*/ 2147483647 w 91"/>
                <a:gd name="T43" fmla="*/ 2147483647 h 118"/>
                <a:gd name="T44" fmla="*/ 2147483647 w 91"/>
                <a:gd name="T45" fmla="*/ 2147483647 h 118"/>
                <a:gd name="T46" fmla="*/ 2147483647 w 91"/>
                <a:gd name="T47" fmla="*/ 2147483647 h 118"/>
                <a:gd name="T48" fmla="*/ 2147483647 w 91"/>
                <a:gd name="T49" fmla="*/ 2147483647 h 118"/>
                <a:gd name="T50" fmla="*/ 2147483647 w 91"/>
                <a:gd name="T51" fmla="*/ 2147483647 h 118"/>
                <a:gd name="T52" fmla="*/ 2147483647 w 91"/>
                <a:gd name="T53" fmla="*/ 2147483647 h 118"/>
                <a:gd name="T54" fmla="*/ 2147483647 w 91"/>
                <a:gd name="T55" fmla="*/ 2147483647 h 118"/>
                <a:gd name="T56" fmla="*/ 2147483647 w 91"/>
                <a:gd name="T57" fmla="*/ 2147483647 h 118"/>
                <a:gd name="T58" fmla="*/ 2147483647 w 91"/>
                <a:gd name="T59" fmla="*/ 2147483647 h 118"/>
                <a:gd name="T60" fmla="*/ 2147483647 w 91"/>
                <a:gd name="T61" fmla="*/ 2147483647 h 118"/>
                <a:gd name="T62" fmla="*/ 2147483647 w 91"/>
                <a:gd name="T63" fmla="*/ 2147483647 h 118"/>
                <a:gd name="T64" fmla="*/ 2147483647 w 91"/>
                <a:gd name="T65" fmla="*/ 2147483647 h 118"/>
                <a:gd name="T66" fmla="*/ 2147483647 w 91"/>
                <a:gd name="T67" fmla="*/ 2147483647 h 118"/>
                <a:gd name="T68" fmla="*/ 2147483647 w 91"/>
                <a:gd name="T69" fmla="*/ 2147483647 h 118"/>
                <a:gd name="T70" fmla="*/ 2147483647 w 91"/>
                <a:gd name="T71" fmla="*/ 2147483647 h 118"/>
                <a:gd name="T72" fmla="*/ 2147483647 w 91"/>
                <a:gd name="T73" fmla="*/ 2147483647 h 118"/>
                <a:gd name="T74" fmla="*/ 2147483647 w 91"/>
                <a:gd name="T75" fmla="*/ 2147483647 h 118"/>
                <a:gd name="T76" fmla="*/ 2147483647 w 91"/>
                <a:gd name="T77" fmla="*/ 2147483647 h 118"/>
                <a:gd name="T78" fmla="*/ 2147483647 w 91"/>
                <a:gd name="T79" fmla="*/ 2147483647 h 118"/>
                <a:gd name="T80" fmla="*/ 2147483647 w 91"/>
                <a:gd name="T81" fmla="*/ 2147483647 h 118"/>
                <a:gd name="T82" fmla="*/ 2147483647 w 91"/>
                <a:gd name="T83" fmla="*/ 2147483647 h 118"/>
                <a:gd name="T84" fmla="*/ 2147483647 w 91"/>
                <a:gd name="T85" fmla="*/ 2147483647 h 118"/>
                <a:gd name="T86" fmla="*/ 2147483647 w 91"/>
                <a:gd name="T87" fmla="*/ 2147483647 h 118"/>
                <a:gd name="T88" fmla="*/ 2147483647 w 91"/>
                <a:gd name="T89" fmla="*/ 2147483647 h 118"/>
                <a:gd name="T90" fmla="*/ 2147483647 w 91"/>
                <a:gd name="T91" fmla="*/ 2147483647 h 118"/>
                <a:gd name="T92" fmla="*/ 2147483647 w 91"/>
                <a:gd name="T93" fmla="*/ 2147483647 h 1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1"/>
                <a:gd name="T142" fmla="*/ 0 h 118"/>
                <a:gd name="T143" fmla="*/ 91 w 91"/>
                <a:gd name="T144" fmla="*/ 118 h 1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1" h="118">
                  <a:moveTo>
                    <a:pt x="43" y="117"/>
                  </a:moveTo>
                  <a:cubicBezTo>
                    <a:pt x="43" y="117"/>
                    <a:pt x="44" y="117"/>
                    <a:pt x="44" y="116"/>
                  </a:cubicBezTo>
                  <a:cubicBezTo>
                    <a:pt x="45" y="116"/>
                    <a:pt x="46" y="118"/>
                    <a:pt x="46" y="115"/>
                  </a:cubicBezTo>
                  <a:cubicBezTo>
                    <a:pt x="46" y="115"/>
                    <a:pt x="47" y="114"/>
                    <a:pt x="48" y="114"/>
                  </a:cubicBezTo>
                  <a:cubicBezTo>
                    <a:pt x="48" y="113"/>
                    <a:pt x="48" y="112"/>
                    <a:pt x="49" y="112"/>
                  </a:cubicBezTo>
                  <a:cubicBezTo>
                    <a:pt x="50" y="112"/>
                    <a:pt x="50" y="113"/>
                    <a:pt x="51" y="113"/>
                  </a:cubicBezTo>
                  <a:cubicBezTo>
                    <a:pt x="52" y="113"/>
                    <a:pt x="53" y="112"/>
                    <a:pt x="54" y="111"/>
                  </a:cubicBezTo>
                  <a:cubicBezTo>
                    <a:pt x="53" y="110"/>
                    <a:pt x="50" y="110"/>
                    <a:pt x="51" y="109"/>
                  </a:cubicBezTo>
                  <a:cubicBezTo>
                    <a:pt x="53" y="108"/>
                    <a:pt x="53" y="107"/>
                    <a:pt x="51" y="107"/>
                  </a:cubicBezTo>
                  <a:cubicBezTo>
                    <a:pt x="50" y="106"/>
                    <a:pt x="52" y="105"/>
                    <a:pt x="52" y="104"/>
                  </a:cubicBezTo>
                  <a:cubicBezTo>
                    <a:pt x="52" y="103"/>
                    <a:pt x="53" y="102"/>
                    <a:pt x="55" y="103"/>
                  </a:cubicBezTo>
                  <a:cubicBezTo>
                    <a:pt x="56" y="102"/>
                    <a:pt x="56" y="101"/>
                    <a:pt x="57" y="100"/>
                  </a:cubicBezTo>
                  <a:cubicBezTo>
                    <a:pt x="58" y="100"/>
                    <a:pt x="59" y="102"/>
                    <a:pt x="60" y="101"/>
                  </a:cubicBezTo>
                  <a:cubicBezTo>
                    <a:pt x="60" y="100"/>
                    <a:pt x="59" y="100"/>
                    <a:pt x="61" y="98"/>
                  </a:cubicBezTo>
                  <a:cubicBezTo>
                    <a:pt x="63" y="96"/>
                    <a:pt x="64" y="99"/>
                    <a:pt x="65" y="99"/>
                  </a:cubicBezTo>
                  <a:cubicBezTo>
                    <a:pt x="67" y="99"/>
                    <a:pt x="66" y="97"/>
                    <a:pt x="68" y="96"/>
                  </a:cubicBezTo>
                  <a:cubicBezTo>
                    <a:pt x="68" y="96"/>
                    <a:pt x="70" y="96"/>
                    <a:pt x="70" y="97"/>
                  </a:cubicBezTo>
                  <a:cubicBezTo>
                    <a:pt x="68" y="99"/>
                    <a:pt x="67" y="101"/>
                    <a:pt x="65" y="101"/>
                  </a:cubicBezTo>
                  <a:cubicBezTo>
                    <a:pt x="67" y="104"/>
                    <a:pt x="70" y="103"/>
                    <a:pt x="71" y="102"/>
                  </a:cubicBezTo>
                  <a:cubicBezTo>
                    <a:pt x="72" y="101"/>
                    <a:pt x="71" y="98"/>
                    <a:pt x="72" y="97"/>
                  </a:cubicBezTo>
                  <a:cubicBezTo>
                    <a:pt x="73" y="97"/>
                    <a:pt x="73" y="98"/>
                    <a:pt x="74" y="98"/>
                  </a:cubicBezTo>
                  <a:cubicBezTo>
                    <a:pt x="76" y="96"/>
                    <a:pt x="73" y="93"/>
                    <a:pt x="76" y="91"/>
                  </a:cubicBezTo>
                  <a:cubicBezTo>
                    <a:pt x="77" y="90"/>
                    <a:pt x="78" y="91"/>
                    <a:pt x="79" y="90"/>
                  </a:cubicBezTo>
                  <a:cubicBezTo>
                    <a:pt x="79" y="89"/>
                    <a:pt x="79" y="88"/>
                    <a:pt x="79" y="87"/>
                  </a:cubicBezTo>
                  <a:cubicBezTo>
                    <a:pt x="80" y="86"/>
                    <a:pt x="82" y="87"/>
                    <a:pt x="83" y="85"/>
                  </a:cubicBezTo>
                  <a:cubicBezTo>
                    <a:pt x="83" y="84"/>
                    <a:pt x="81" y="84"/>
                    <a:pt x="80" y="84"/>
                  </a:cubicBezTo>
                  <a:cubicBezTo>
                    <a:pt x="78" y="83"/>
                    <a:pt x="77" y="84"/>
                    <a:pt x="77" y="85"/>
                  </a:cubicBezTo>
                  <a:cubicBezTo>
                    <a:pt x="76" y="86"/>
                    <a:pt x="75" y="87"/>
                    <a:pt x="74" y="87"/>
                  </a:cubicBezTo>
                  <a:cubicBezTo>
                    <a:pt x="73" y="86"/>
                    <a:pt x="74" y="82"/>
                    <a:pt x="72" y="80"/>
                  </a:cubicBezTo>
                  <a:cubicBezTo>
                    <a:pt x="69" y="75"/>
                    <a:pt x="71" y="72"/>
                    <a:pt x="71" y="68"/>
                  </a:cubicBezTo>
                  <a:cubicBezTo>
                    <a:pt x="71" y="66"/>
                    <a:pt x="69" y="66"/>
                    <a:pt x="69" y="64"/>
                  </a:cubicBezTo>
                  <a:cubicBezTo>
                    <a:pt x="69" y="63"/>
                    <a:pt x="69" y="62"/>
                    <a:pt x="69" y="60"/>
                  </a:cubicBezTo>
                  <a:cubicBezTo>
                    <a:pt x="68" y="59"/>
                    <a:pt x="66" y="58"/>
                    <a:pt x="66" y="56"/>
                  </a:cubicBezTo>
                  <a:cubicBezTo>
                    <a:pt x="66" y="55"/>
                    <a:pt x="67" y="54"/>
                    <a:pt x="68" y="53"/>
                  </a:cubicBezTo>
                  <a:cubicBezTo>
                    <a:pt x="68" y="49"/>
                    <a:pt x="69" y="49"/>
                    <a:pt x="71" y="48"/>
                  </a:cubicBezTo>
                  <a:cubicBezTo>
                    <a:pt x="72" y="46"/>
                    <a:pt x="71" y="44"/>
                    <a:pt x="73" y="43"/>
                  </a:cubicBezTo>
                  <a:cubicBezTo>
                    <a:pt x="74" y="42"/>
                    <a:pt x="76" y="43"/>
                    <a:pt x="77" y="43"/>
                  </a:cubicBezTo>
                  <a:cubicBezTo>
                    <a:pt x="77" y="42"/>
                    <a:pt x="76" y="38"/>
                    <a:pt x="77" y="38"/>
                  </a:cubicBezTo>
                  <a:cubicBezTo>
                    <a:pt x="78" y="38"/>
                    <a:pt x="78" y="40"/>
                    <a:pt x="81" y="41"/>
                  </a:cubicBezTo>
                  <a:cubicBezTo>
                    <a:pt x="81" y="42"/>
                    <a:pt x="81" y="44"/>
                    <a:pt x="82" y="45"/>
                  </a:cubicBezTo>
                  <a:cubicBezTo>
                    <a:pt x="84" y="45"/>
                    <a:pt x="84" y="45"/>
                    <a:pt x="84" y="47"/>
                  </a:cubicBezTo>
                  <a:cubicBezTo>
                    <a:pt x="86" y="48"/>
                    <a:pt x="85" y="44"/>
                    <a:pt x="87" y="45"/>
                  </a:cubicBezTo>
                  <a:cubicBezTo>
                    <a:pt x="88" y="45"/>
                    <a:pt x="87" y="47"/>
                    <a:pt x="88" y="48"/>
                  </a:cubicBezTo>
                  <a:cubicBezTo>
                    <a:pt x="88" y="49"/>
                    <a:pt x="89" y="48"/>
                    <a:pt x="89" y="48"/>
                  </a:cubicBezTo>
                  <a:cubicBezTo>
                    <a:pt x="89" y="45"/>
                    <a:pt x="90" y="46"/>
                    <a:pt x="90" y="44"/>
                  </a:cubicBezTo>
                  <a:cubicBezTo>
                    <a:pt x="91" y="43"/>
                    <a:pt x="89" y="43"/>
                    <a:pt x="88" y="40"/>
                  </a:cubicBezTo>
                  <a:cubicBezTo>
                    <a:pt x="87" y="37"/>
                    <a:pt x="87" y="33"/>
                    <a:pt x="88" y="30"/>
                  </a:cubicBezTo>
                  <a:cubicBezTo>
                    <a:pt x="88" y="30"/>
                    <a:pt x="87" y="30"/>
                    <a:pt x="87" y="29"/>
                  </a:cubicBezTo>
                  <a:cubicBezTo>
                    <a:pt x="84" y="28"/>
                    <a:pt x="85" y="27"/>
                    <a:pt x="84" y="26"/>
                  </a:cubicBezTo>
                  <a:cubicBezTo>
                    <a:pt x="84" y="25"/>
                    <a:pt x="83" y="26"/>
                    <a:pt x="81" y="24"/>
                  </a:cubicBezTo>
                  <a:cubicBezTo>
                    <a:pt x="81" y="23"/>
                    <a:pt x="80" y="21"/>
                    <a:pt x="79" y="20"/>
                  </a:cubicBezTo>
                  <a:cubicBezTo>
                    <a:pt x="77" y="19"/>
                    <a:pt x="74" y="21"/>
                    <a:pt x="73" y="19"/>
                  </a:cubicBezTo>
                  <a:cubicBezTo>
                    <a:pt x="72" y="18"/>
                    <a:pt x="74" y="17"/>
                    <a:pt x="74" y="16"/>
                  </a:cubicBezTo>
                  <a:cubicBezTo>
                    <a:pt x="73" y="15"/>
                    <a:pt x="72" y="15"/>
                    <a:pt x="71" y="14"/>
                  </a:cubicBezTo>
                  <a:cubicBezTo>
                    <a:pt x="69" y="13"/>
                    <a:pt x="71" y="12"/>
                    <a:pt x="70" y="11"/>
                  </a:cubicBezTo>
                  <a:cubicBezTo>
                    <a:pt x="69" y="11"/>
                    <a:pt x="68" y="11"/>
                    <a:pt x="67" y="11"/>
                  </a:cubicBezTo>
                  <a:cubicBezTo>
                    <a:pt x="65" y="10"/>
                    <a:pt x="64" y="10"/>
                    <a:pt x="63" y="9"/>
                  </a:cubicBezTo>
                  <a:cubicBezTo>
                    <a:pt x="62" y="8"/>
                    <a:pt x="65" y="6"/>
                    <a:pt x="62" y="4"/>
                  </a:cubicBezTo>
                  <a:cubicBezTo>
                    <a:pt x="59" y="4"/>
                    <a:pt x="59" y="2"/>
                    <a:pt x="59" y="0"/>
                  </a:cubicBezTo>
                  <a:cubicBezTo>
                    <a:pt x="57" y="1"/>
                    <a:pt x="58" y="3"/>
                    <a:pt x="58" y="4"/>
                  </a:cubicBezTo>
                  <a:cubicBezTo>
                    <a:pt x="56" y="5"/>
                    <a:pt x="54" y="7"/>
                    <a:pt x="50" y="7"/>
                  </a:cubicBezTo>
                  <a:cubicBezTo>
                    <a:pt x="48" y="7"/>
                    <a:pt x="46" y="8"/>
                    <a:pt x="45" y="11"/>
                  </a:cubicBezTo>
                  <a:cubicBezTo>
                    <a:pt x="40" y="10"/>
                    <a:pt x="37" y="12"/>
                    <a:pt x="33" y="12"/>
                  </a:cubicBezTo>
                  <a:cubicBezTo>
                    <a:pt x="32" y="12"/>
                    <a:pt x="32" y="10"/>
                    <a:pt x="32" y="8"/>
                  </a:cubicBezTo>
                  <a:cubicBezTo>
                    <a:pt x="31" y="7"/>
                    <a:pt x="29" y="7"/>
                    <a:pt x="27" y="8"/>
                  </a:cubicBezTo>
                  <a:cubicBezTo>
                    <a:pt x="28" y="9"/>
                    <a:pt x="28" y="10"/>
                    <a:pt x="28" y="11"/>
                  </a:cubicBezTo>
                  <a:cubicBezTo>
                    <a:pt x="25" y="13"/>
                    <a:pt x="27" y="15"/>
                    <a:pt x="26" y="17"/>
                  </a:cubicBezTo>
                  <a:cubicBezTo>
                    <a:pt x="25" y="18"/>
                    <a:pt x="24" y="16"/>
                    <a:pt x="23" y="17"/>
                  </a:cubicBezTo>
                  <a:cubicBezTo>
                    <a:pt x="22" y="17"/>
                    <a:pt x="23" y="19"/>
                    <a:pt x="22" y="20"/>
                  </a:cubicBezTo>
                  <a:cubicBezTo>
                    <a:pt x="21" y="21"/>
                    <a:pt x="18" y="21"/>
                    <a:pt x="17" y="23"/>
                  </a:cubicBezTo>
                  <a:cubicBezTo>
                    <a:pt x="17" y="25"/>
                    <a:pt x="15" y="26"/>
                    <a:pt x="15" y="27"/>
                  </a:cubicBezTo>
                  <a:cubicBezTo>
                    <a:pt x="15" y="29"/>
                    <a:pt x="18" y="29"/>
                    <a:pt x="18" y="30"/>
                  </a:cubicBezTo>
                  <a:cubicBezTo>
                    <a:pt x="17" y="32"/>
                    <a:pt x="14" y="30"/>
                    <a:pt x="14" y="32"/>
                  </a:cubicBezTo>
                  <a:cubicBezTo>
                    <a:pt x="14" y="36"/>
                    <a:pt x="18" y="32"/>
                    <a:pt x="19" y="35"/>
                  </a:cubicBezTo>
                  <a:cubicBezTo>
                    <a:pt x="19" y="38"/>
                    <a:pt x="15" y="39"/>
                    <a:pt x="17" y="42"/>
                  </a:cubicBezTo>
                  <a:cubicBezTo>
                    <a:pt x="19" y="45"/>
                    <a:pt x="22" y="46"/>
                    <a:pt x="22" y="49"/>
                  </a:cubicBezTo>
                  <a:cubicBezTo>
                    <a:pt x="22" y="51"/>
                    <a:pt x="21" y="50"/>
                    <a:pt x="20" y="54"/>
                  </a:cubicBezTo>
                  <a:cubicBezTo>
                    <a:pt x="19" y="56"/>
                    <a:pt x="17" y="55"/>
                    <a:pt x="17" y="58"/>
                  </a:cubicBezTo>
                  <a:cubicBezTo>
                    <a:pt x="15" y="59"/>
                    <a:pt x="14" y="57"/>
                    <a:pt x="12" y="58"/>
                  </a:cubicBezTo>
                  <a:cubicBezTo>
                    <a:pt x="11" y="59"/>
                    <a:pt x="11" y="61"/>
                    <a:pt x="11" y="62"/>
                  </a:cubicBezTo>
                  <a:cubicBezTo>
                    <a:pt x="9" y="62"/>
                    <a:pt x="7" y="61"/>
                    <a:pt x="6" y="63"/>
                  </a:cubicBezTo>
                  <a:cubicBezTo>
                    <a:pt x="5" y="67"/>
                    <a:pt x="9" y="64"/>
                    <a:pt x="9" y="69"/>
                  </a:cubicBezTo>
                  <a:cubicBezTo>
                    <a:pt x="7" y="71"/>
                    <a:pt x="6" y="68"/>
                    <a:pt x="5" y="69"/>
                  </a:cubicBezTo>
                  <a:cubicBezTo>
                    <a:pt x="5" y="70"/>
                    <a:pt x="5" y="70"/>
                    <a:pt x="4" y="71"/>
                  </a:cubicBezTo>
                  <a:cubicBezTo>
                    <a:pt x="3" y="72"/>
                    <a:pt x="1" y="70"/>
                    <a:pt x="0" y="73"/>
                  </a:cubicBezTo>
                  <a:cubicBezTo>
                    <a:pt x="2" y="76"/>
                    <a:pt x="0" y="78"/>
                    <a:pt x="2" y="79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3"/>
                    <a:pt x="3" y="84"/>
                    <a:pt x="3" y="85"/>
                  </a:cubicBezTo>
                  <a:cubicBezTo>
                    <a:pt x="4" y="87"/>
                    <a:pt x="9" y="93"/>
                    <a:pt x="10" y="94"/>
                  </a:cubicBezTo>
                  <a:cubicBezTo>
                    <a:pt x="11" y="96"/>
                    <a:pt x="8" y="99"/>
                    <a:pt x="10" y="100"/>
                  </a:cubicBezTo>
                  <a:cubicBezTo>
                    <a:pt x="11" y="100"/>
                    <a:pt x="13" y="97"/>
                    <a:pt x="15" y="95"/>
                  </a:cubicBezTo>
                  <a:cubicBezTo>
                    <a:pt x="18" y="94"/>
                    <a:pt x="28" y="98"/>
                    <a:pt x="28" y="103"/>
                  </a:cubicBezTo>
                  <a:cubicBezTo>
                    <a:pt x="28" y="108"/>
                    <a:pt x="25" y="111"/>
                    <a:pt x="28" y="113"/>
                  </a:cubicBezTo>
                  <a:cubicBezTo>
                    <a:pt x="30" y="114"/>
                    <a:pt x="30" y="111"/>
                    <a:pt x="37" y="112"/>
                  </a:cubicBezTo>
                  <a:cubicBezTo>
                    <a:pt x="39" y="112"/>
                    <a:pt x="41" y="112"/>
                    <a:pt x="43" y="11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0" name="Freeform 27"/>
            <p:cNvSpPr>
              <a:spLocks noEditPoints="1"/>
            </p:cNvSpPr>
            <p:nvPr/>
          </p:nvSpPr>
          <p:spPr bwMode="auto">
            <a:xfrm>
              <a:off x="7675563" y="2989263"/>
              <a:ext cx="1131887" cy="1689100"/>
            </a:xfrm>
            <a:custGeom>
              <a:avLst/>
              <a:gdLst>
                <a:gd name="T0" fmla="*/ 2147483647 w 122"/>
                <a:gd name="T1" fmla="*/ 2147483647 h 181"/>
                <a:gd name="T2" fmla="*/ 2147483647 w 122"/>
                <a:gd name="T3" fmla="*/ 2147483647 h 181"/>
                <a:gd name="T4" fmla="*/ 2147483647 w 122"/>
                <a:gd name="T5" fmla="*/ 2147483647 h 181"/>
                <a:gd name="T6" fmla="*/ 2147483647 w 122"/>
                <a:gd name="T7" fmla="*/ 2147483647 h 181"/>
                <a:gd name="T8" fmla="*/ 2147483647 w 122"/>
                <a:gd name="T9" fmla="*/ 2147483647 h 181"/>
                <a:gd name="T10" fmla="*/ 2147483647 w 122"/>
                <a:gd name="T11" fmla="*/ 2147483647 h 181"/>
                <a:gd name="T12" fmla="*/ 2147483647 w 122"/>
                <a:gd name="T13" fmla="*/ 2147483647 h 181"/>
                <a:gd name="T14" fmla="*/ 2147483647 w 122"/>
                <a:gd name="T15" fmla="*/ 2147483647 h 181"/>
                <a:gd name="T16" fmla="*/ 2147483647 w 122"/>
                <a:gd name="T17" fmla="*/ 2147483647 h 181"/>
                <a:gd name="T18" fmla="*/ 2147483647 w 122"/>
                <a:gd name="T19" fmla="*/ 2147483647 h 181"/>
                <a:gd name="T20" fmla="*/ 2147483647 w 122"/>
                <a:gd name="T21" fmla="*/ 2147483647 h 181"/>
                <a:gd name="T22" fmla="*/ 2147483647 w 122"/>
                <a:gd name="T23" fmla="*/ 2147483647 h 181"/>
                <a:gd name="T24" fmla="*/ 2147483647 w 122"/>
                <a:gd name="T25" fmla="*/ 2147483647 h 181"/>
                <a:gd name="T26" fmla="*/ 2147483647 w 122"/>
                <a:gd name="T27" fmla="*/ 2147483647 h 181"/>
                <a:gd name="T28" fmla="*/ 2147483647 w 122"/>
                <a:gd name="T29" fmla="*/ 2147483647 h 181"/>
                <a:gd name="T30" fmla="*/ 2147483647 w 122"/>
                <a:gd name="T31" fmla="*/ 2147483647 h 181"/>
                <a:gd name="T32" fmla="*/ 2147483647 w 122"/>
                <a:gd name="T33" fmla="*/ 2147483647 h 181"/>
                <a:gd name="T34" fmla="*/ 2147483647 w 122"/>
                <a:gd name="T35" fmla="*/ 2147483647 h 181"/>
                <a:gd name="T36" fmla="*/ 2147483647 w 122"/>
                <a:gd name="T37" fmla="*/ 2147483647 h 181"/>
                <a:gd name="T38" fmla="*/ 2147483647 w 122"/>
                <a:gd name="T39" fmla="*/ 2147483647 h 181"/>
                <a:gd name="T40" fmla="*/ 2147483647 w 122"/>
                <a:gd name="T41" fmla="*/ 2147483647 h 181"/>
                <a:gd name="T42" fmla="*/ 2147483647 w 122"/>
                <a:gd name="T43" fmla="*/ 2147483647 h 181"/>
                <a:gd name="T44" fmla="*/ 2147483647 w 122"/>
                <a:gd name="T45" fmla="*/ 2147483647 h 181"/>
                <a:gd name="T46" fmla="*/ 2147483647 w 122"/>
                <a:gd name="T47" fmla="*/ 2147483647 h 181"/>
                <a:gd name="T48" fmla="*/ 2147483647 w 122"/>
                <a:gd name="T49" fmla="*/ 2147483647 h 181"/>
                <a:gd name="T50" fmla="*/ 2147483647 w 122"/>
                <a:gd name="T51" fmla="*/ 2147483647 h 181"/>
                <a:gd name="T52" fmla="*/ 2147483647 w 122"/>
                <a:gd name="T53" fmla="*/ 2147483647 h 181"/>
                <a:gd name="T54" fmla="*/ 2147483647 w 122"/>
                <a:gd name="T55" fmla="*/ 2147483647 h 181"/>
                <a:gd name="T56" fmla="*/ 2147483647 w 122"/>
                <a:gd name="T57" fmla="*/ 2147483647 h 181"/>
                <a:gd name="T58" fmla="*/ 2147483647 w 122"/>
                <a:gd name="T59" fmla="*/ 2147483647 h 181"/>
                <a:gd name="T60" fmla="*/ 2147483647 w 122"/>
                <a:gd name="T61" fmla="*/ 2147483647 h 181"/>
                <a:gd name="T62" fmla="*/ 2147483647 w 122"/>
                <a:gd name="T63" fmla="*/ 2147483647 h 181"/>
                <a:gd name="T64" fmla="*/ 2147483647 w 122"/>
                <a:gd name="T65" fmla="*/ 2147483647 h 181"/>
                <a:gd name="T66" fmla="*/ 2147483647 w 122"/>
                <a:gd name="T67" fmla="*/ 2147483647 h 181"/>
                <a:gd name="T68" fmla="*/ 2147483647 w 122"/>
                <a:gd name="T69" fmla="*/ 2147483647 h 181"/>
                <a:gd name="T70" fmla="*/ 2147483647 w 122"/>
                <a:gd name="T71" fmla="*/ 2147483647 h 181"/>
                <a:gd name="T72" fmla="*/ 2147483647 w 122"/>
                <a:gd name="T73" fmla="*/ 2147483647 h 181"/>
                <a:gd name="T74" fmla="*/ 0 w 122"/>
                <a:gd name="T75" fmla="*/ 2147483647 h 181"/>
                <a:gd name="T76" fmla="*/ 2147483647 w 122"/>
                <a:gd name="T77" fmla="*/ 2147483647 h 181"/>
                <a:gd name="T78" fmla="*/ 2147483647 w 122"/>
                <a:gd name="T79" fmla="*/ 2147483647 h 181"/>
                <a:gd name="T80" fmla="*/ 2147483647 w 122"/>
                <a:gd name="T81" fmla="*/ 2147483647 h 181"/>
                <a:gd name="T82" fmla="*/ 2147483647 w 122"/>
                <a:gd name="T83" fmla="*/ 2147483647 h 181"/>
                <a:gd name="T84" fmla="*/ 2147483647 w 122"/>
                <a:gd name="T85" fmla="*/ 2147483647 h 181"/>
                <a:gd name="T86" fmla="*/ 2147483647 w 122"/>
                <a:gd name="T87" fmla="*/ 2147483647 h 181"/>
                <a:gd name="T88" fmla="*/ 2147483647 w 122"/>
                <a:gd name="T89" fmla="*/ 2147483647 h 181"/>
                <a:gd name="T90" fmla="*/ 2147483647 w 122"/>
                <a:gd name="T91" fmla="*/ 2147483647 h 18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22"/>
                <a:gd name="T139" fmla="*/ 0 h 181"/>
                <a:gd name="T140" fmla="*/ 122 w 122"/>
                <a:gd name="T141" fmla="*/ 181 h 18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22" h="181">
                  <a:moveTo>
                    <a:pt x="28" y="64"/>
                  </a:moveTo>
                  <a:cubicBezTo>
                    <a:pt x="28" y="63"/>
                    <a:pt x="29" y="62"/>
                    <a:pt x="30" y="62"/>
                  </a:cubicBezTo>
                  <a:cubicBezTo>
                    <a:pt x="30" y="62"/>
                    <a:pt x="31" y="62"/>
                    <a:pt x="32" y="63"/>
                  </a:cubicBezTo>
                  <a:cubicBezTo>
                    <a:pt x="34" y="61"/>
                    <a:pt x="29" y="61"/>
                    <a:pt x="28" y="61"/>
                  </a:cubicBezTo>
                  <a:cubicBezTo>
                    <a:pt x="25" y="58"/>
                    <a:pt x="26" y="57"/>
                    <a:pt x="25" y="56"/>
                  </a:cubicBezTo>
                  <a:cubicBezTo>
                    <a:pt x="24" y="55"/>
                    <a:pt x="23" y="56"/>
                    <a:pt x="22" y="53"/>
                  </a:cubicBezTo>
                  <a:cubicBezTo>
                    <a:pt x="22" y="52"/>
                    <a:pt x="24" y="52"/>
                    <a:pt x="26" y="46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8" y="46"/>
                    <a:pt x="29" y="46"/>
                    <a:pt x="30" y="46"/>
                  </a:cubicBezTo>
                  <a:cubicBezTo>
                    <a:pt x="29" y="47"/>
                    <a:pt x="29" y="48"/>
                    <a:pt x="28" y="48"/>
                  </a:cubicBezTo>
                  <a:cubicBezTo>
                    <a:pt x="28" y="50"/>
                    <a:pt x="28" y="53"/>
                    <a:pt x="29" y="54"/>
                  </a:cubicBezTo>
                  <a:cubicBezTo>
                    <a:pt x="30" y="56"/>
                    <a:pt x="31" y="56"/>
                    <a:pt x="33" y="57"/>
                  </a:cubicBezTo>
                  <a:cubicBezTo>
                    <a:pt x="34" y="59"/>
                    <a:pt x="35" y="61"/>
                    <a:pt x="38" y="61"/>
                  </a:cubicBezTo>
                  <a:cubicBezTo>
                    <a:pt x="39" y="62"/>
                    <a:pt x="38" y="64"/>
                    <a:pt x="38" y="65"/>
                  </a:cubicBezTo>
                  <a:cubicBezTo>
                    <a:pt x="39" y="65"/>
                    <a:pt x="40" y="63"/>
                    <a:pt x="41" y="65"/>
                  </a:cubicBezTo>
                  <a:cubicBezTo>
                    <a:pt x="41" y="67"/>
                    <a:pt x="40" y="68"/>
                    <a:pt x="39" y="70"/>
                  </a:cubicBezTo>
                  <a:cubicBezTo>
                    <a:pt x="39" y="72"/>
                    <a:pt x="38" y="75"/>
                    <a:pt x="39" y="77"/>
                  </a:cubicBezTo>
                  <a:cubicBezTo>
                    <a:pt x="40" y="79"/>
                    <a:pt x="41" y="81"/>
                    <a:pt x="41" y="83"/>
                  </a:cubicBezTo>
                  <a:cubicBezTo>
                    <a:pt x="42" y="87"/>
                    <a:pt x="42" y="92"/>
                    <a:pt x="43" y="97"/>
                  </a:cubicBezTo>
                  <a:cubicBezTo>
                    <a:pt x="43" y="99"/>
                    <a:pt x="46" y="100"/>
                    <a:pt x="46" y="103"/>
                  </a:cubicBezTo>
                  <a:cubicBezTo>
                    <a:pt x="47" y="111"/>
                    <a:pt x="48" y="111"/>
                    <a:pt x="48" y="114"/>
                  </a:cubicBezTo>
                  <a:cubicBezTo>
                    <a:pt x="48" y="115"/>
                    <a:pt x="46" y="116"/>
                    <a:pt x="47" y="118"/>
                  </a:cubicBezTo>
                  <a:cubicBezTo>
                    <a:pt x="47" y="118"/>
                    <a:pt x="47" y="120"/>
                    <a:pt x="46" y="121"/>
                  </a:cubicBezTo>
                  <a:cubicBezTo>
                    <a:pt x="46" y="121"/>
                    <a:pt x="45" y="121"/>
                    <a:pt x="44" y="121"/>
                  </a:cubicBezTo>
                  <a:cubicBezTo>
                    <a:pt x="43" y="123"/>
                    <a:pt x="45" y="124"/>
                    <a:pt x="48" y="125"/>
                  </a:cubicBezTo>
                  <a:cubicBezTo>
                    <a:pt x="49" y="126"/>
                    <a:pt x="48" y="128"/>
                    <a:pt x="49" y="129"/>
                  </a:cubicBezTo>
                  <a:cubicBezTo>
                    <a:pt x="49" y="130"/>
                    <a:pt x="49" y="132"/>
                    <a:pt x="50" y="133"/>
                  </a:cubicBezTo>
                  <a:cubicBezTo>
                    <a:pt x="50" y="134"/>
                    <a:pt x="50" y="136"/>
                    <a:pt x="51" y="137"/>
                  </a:cubicBezTo>
                  <a:cubicBezTo>
                    <a:pt x="53" y="139"/>
                    <a:pt x="54" y="141"/>
                    <a:pt x="56" y="144"/>
                  </a:cubicBezTo>
                  <a:cubicBezTo>
                    <a:pt x="56" y="145"/>
                    <a:pt x="57" y="145"/>
                    <a:pt x="57" y="146"/>
                  </a:cubicBezTo>
                  <a:cubicBezTo>
                    <a:pt x="59" y="147"/>
                    <a:pt x="61" y="148"/>
                    <a:pt x="65" y="153"/>
                  </a:cubicBezTo>
                  <a:cubicBezTo>
                    <a:pt x="67" y="155"/>
                    <a:pt x="70" y="155"/>
                    <a:pt x="72" y="157"/>
                  </a:cubicBezTo>
                  <a:cubicBezTo>
                    <a:pt x="77" y="162"/>
                    <a:pt x="79" y="163"/>
                    <a:pt x="83" y="165"/>
                  </a:cubicBezTo>
                  <a:cubicBezTo>
                    <a:pt x="87" y="169"/>
                    <a:pt x="90" y="169"/>
                    <a:pt x="90" y="169"/>
                  </a:cubicBezTo>
                  <a:cubicBezTo>
                    <a:pt x="92" y="173"/>
                    <a:pt x="94" y="172"/>
                    <a:pt x="96" y="173"/>
                  </a:cubicBezTo>
                  <a:cubicBezTo>
                    <a:pt x="99" y="176"/>
                    <a:pt x="98" y="179"/>
                    <a:pt x="105" y="180"/>
                  </a:cubicBezTo>
                  <a:cubicBezTo>
                    <a:pt x="106" y="180"/>
                    <a:pt x="107" y="181"/>
                    <a:pt x="108" y="181"/>
                  </a:cubicBezTo>
                  <a:cubicBezTo>
                    <a:pt x="109" y="180"/>
                    <a:pt x="107" y="177"/>
                    <a:pt x="107" y="177"/>
                  </a:cubicBezTo>
                  <a:cubicBezTo>
                    <a:pt x="107" y="174"/>
                    <a:pt x="108" y="175"/>
                    <a:pt x="106" y="172"/>
                  </a:cubicBezTo>
                  <a:cubicBezTo>
                    <a:pt x="107" y="169"/>
                    <a:pt x="107" y="170"/>
                    <a:pt x="105" y="166"/>
                  </a:cubicBezTo>
                  <a:cubicBezTo>
                    <a:pt x="106" y="164"/>
                    <a:pt x="106" y="164"/>
                    <a:pt x="104" y="162"/>
                  </a:cubicBezTo>
                  <a:cubicBezTo>
                    <a:pt x="104" y="158"/>
                    <a:pt x="100" y="158"/>
                    <a:pt x="100" y="156"/>
                  </a:cubicBezTo>
                  <a:cubicBezTo>
                    <a:pt x="101" y="155"/>
                    <a:pt x="100" y="154"/>
                    <a:pt x="100" y="154"/>
                  </a:cubicBezTo>
                  <a:cubicBezTo>
                    <a:pt x="98" y="153"/>
                    <a:pt x="97" y="155"/>
                    <a:pt x="96" y="154"/>
                  </a:cubicBezTo>
                  <a:cubicBezTo>
                    <a:pt x="96" y="154"/>
                    <a:pt x="96" y="153"/>
                    <a:pt x="96" y="153"/>
                  </a:cubicBezTo>
                  <a:cubicBezTo>
                    <a:pt x="97" y="153"/>
                    <a:pt x="98" y="152"/>
                    <a:pt x="99" y="152"/>
                  </a:cubicBezTo>
                  <a:cubicBezTo>
                    <a:pt x="100" y="149"/>
                    <a:pt x="99" y="147"/>
                    <a:pt x="100" y="145"/>
                  </a:cubicBezTo>
                  <a:cubicBezTo>
                    <a:pt x="101" y="145"/>
                    <a:pt x="102" y="144"/>
                    <a:pt x="103" y="144"/>
                  </a:cubicBezTo>
                  <a:cubicBezTo>
                    <a:pt x="102" y="143"/>
                    <a:pt x="100" y="143"/>
                    <a:pt x="99" y="142"/>
                  </a:cubicBezTo>
                  <a:cubicBezTo>
                    <a:pt x="98" y="139"/>
                    <a:pt x="96" y="140"/>
                    <a:pt x="95" y="139"/>
                  </a:cubicBezTo>
                  <a:cubicBezTo>
                    <a:pt x="93" y="137"/>
                    <a:pt x="94" y="134"/>
                    <a:pt x="93" y="132"/>
                  </a:cubicBezTo>
                  <a:cubicBezTo>
                    <a:pt x="91" y="125"/>
                    <a:pt x="95" y="127"/>
                    <a:pt x="97" y="124"/>
                  </a:cubicBezTo>
                  <a:cubicBezTo>
                    <a:pt x="97" y="123"/>
                    <a:pt x="97" y="120"/>
                    <a:pt x="96" y="119"/>
                  </a:cubicBezTo>
                  <a:cubicBezTo>
                    <a:pt x="93" y="117"/>
                    <a:pt x="89" y="119"/>
                    <a:pt x="85" y="113"/>
                  </a:cubicBezTo>
                  <a:cubicBezTo>
                    <a:pt x="83" y="110"/>
                    <a:pt x="83" y="107"/>
                    <a:pt x="83" y="105"/>
                  </a:cubicBezTo>
                  <a:cubicBezTo>
                    <a:pt x="86" y="105"/>
                    <a:pt x="87" y="105"/>
                    <a:pt x="88" y="103"/>
                  </a:cubicBezTo>
                  <a:cubicBezTo>
                    <a:pt x="88" y="101"/>
                    <a:pt x="86" y="100"/>
                    <a:pt x="84" y="99"/>
                  </a:cubicBezTo>
                  <a:cubicBezTo>
                    <a:pt x="80" y="96"/>
                    <a:pt x="81" y="99"/>
                    <a:pt x="79" y="100"/>
                  </a:cubicBezTo>
                  <a:cubicBezTo>
                    <a:pt x="78" y="99"/>
                    <a:pt x="78" y="98"/>
                    <a:pt x="77" y="98"/>
                  </a:cubicBezTo>
                  <a:cubicBezTo>
                    <a:pt x="76" y="97"/>
                    <a:pt x="73" y="98"/>
                    <a:pt x="73" y="95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1"/>
                    <a:pt x="72" y="90"/>
                    <a:pt x="71" y="90"/>
                  </a:cubicBezTo>
                  <a:cubicBezTo>
                    <a:pt x="70" y="90"/>
                    <a:pt x="68" y="91"/>
                    <a:pt x="67" y="92"/>
                  </a:cubicBezTo>
                  <a:cubicBezTo>
                    <a:pt x="67" y="92"/>
                    <a:pt x="66" y="92"/>
                    <a:pt x="67" y="93"/>
                  </a:cubicBezTo>
                  <a:cubicBezTo>
                    <a:pt x="67" y="94"/>
                    <a:pt x="67" y="94"/>
                    <a:pt x="67" y="95"/>
                  </a:cubicBezTo>
                  <a:cubicBezTo>
                    <a:pt x="62" y="97"/>
                    <a:pt x="60" y="89"/>
                    <a:pt x="58" y="85"/>
                  </a:cubicBezTo>
                  <a:cubicBezTo>
                    <a:pt x="58" y="83"/>
                    <a:pt x="58" y="83"/>
                    <a:pt x="57" y="82"/>
                  </a:cubicBezTo>
                  <a:cubicBezTo>
                    <a:pt x="56" y="81"/>
                    <a:pt x="58" y="80"/>
                    <a:pt x="55" y="79"/>
                  </a:cubicBezTo>
                  <a:cubicBezTo>
                    <a:pt x="54" y="79"/>
                    <a:pt x="56" y="77"/>
                    <a:pt x="53" y="78"/>
                  </a:cubicBezTo>
                  <a:cubicBezTo>
                    <a:pt x="52" y="76"/>
                    <a:pt x="49" y="73"/>
                    <a:pt x="50" y="71"/>
                  </a:cubicBezTo>
                  <a:cubicBezTo>
                    <a:pt x="54" y="70"/>
                    <a:pt x="51" y="67"/>
                    <a:pt x="52" y="66"/>
                  </a:cubicBezTo>
                  <a:cubicBezTo>
                    <a:pt x="54" y="67"/>
                    <a:pt x="55" y="68"/>
                    <a:pt x="56" y="66"/>
                  </a:cubicBezTo>
                  <a:cubicBezTo>
                    <a:pt x="58" y="64"/>
                    <a:pt x="53" y="63"/>
                    <a:pt x="54" y="62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5" y="60"/>
                    <a:pt x="54" y="58"/>
                    <a:pt x="54" y="56"/>
                  </a:cubicBezTo>
                  <a:cubicBezTo>
                    <a:pt x="55" y="55"/>
                    <a:pt x="56" y="56"/>
                    <a:pt x="56" y="57"/>
                  </a:cubicBezTo>
                  <a:cubicBezTo>
                    <a:pt x="58" y="57"/>
                    <a:pt x="58" y="60"/>
                    <a:pt x="61" y="60"/>
                  </a:cubicBezTo>
                  <a:cubicBezTo>
                    <a:pt x="61" y="59"/>
                    <a:pt x="58" y="57"/>
                    <a:pt x="58" y="53"/>
                  </a:cubicBezTo>
                  <a:cubicBezTo>
                    <a:pt x="58" y="52"/>
                    <a:pt x="59" y="51"/>
                    <a:pt x="59" y="50"/>
                  </a:cubicBezTo>
                  <a:cubicBezTo>
                    <a:pt x="59" y="46"/>
                    <a:pt x="57" y="47"/>
                    <a:pt x="61" y="41"/>
                  </a:cubicBezTo>
                  <a:cubicBezTo>
                    <a:pt x="62" y="40"/>
                    <a:pt x="62" y="39"/>
                    <a:pt x="63" y="38"/>
                  </a:cubicBezTo>
                  <a:cubicBezTo>
                    <a:pt x="66" y="37"/>
                    <a:pt x="69" y="37"/>
                    <a:pt x="72" y="37"/>
                  </a:cubicBezTo>
                  <a:cubicBezTo>
                    <a:pt x="74" y="36"/>
                    <a:pt x="71" y="35"/>
                    <a:pt x="70" y="33"/>
                  </a:cubicBezTo>
                  <a:cubicBezTo>
                    <a:pt x="69" y="31"/>
                    <a:pt x="69" y="29"/>
                    <a:pt x="68" y="26"/>
                  </a:cubicBezTo>
                  <a:cubicBezTo>
                    <a:pt x="68" y="25"/>
                    <a:pt x="67" y="24"/>
                    <a:pt x="67" y="23"/>
                  </a:cubicBezTo>
                  <a:cubicBezTo>
                    <a:pt x="69" y="21"/>
                    <a:pt x="68" y="20"/>
                    <a:pt x="65" y="19"/>
                  </a:cubicBezTo>
                  <a:cubicBezTo>
                    <a:pt x="65" y="18"/>
                    <a:pt x="66" y="17"/>
                    <a:pt x="66" y="15"/>
                  </a:cubicBezTo>
                  <a:cubicBezTo>
                    <a:pt x="66" y="15"/>
                    <a:pt x="64" y="16"/>
                    <a:pt x="64" y="15"/>
                  </a:cubicBezTo>
                  <a:cubicBezTo>
                    <a:pt x="66" y="12"/>
                    <a:pt x="66" y="13"/>
                    <a:pt x="63" y="10"/>
                  </a:cubicBezTo>
                  <a:cubicBezTo>
                    <a:pt x="63" y="8"/>
                    <a:pt x="65" y="8"/>
                    <a:pt x="63" y="4"/>
                  </a:cubicBezTo>
                  <a:cubicBezTo>
                    <a:pt x="63" y="4"/>
                    <a:pt x="63" y="4"/>
                    <a:pt x="63" y="3"/>
                  </a:cubicBezTo>
                  <a:cubicBezTo>
                    <a:pt x="62" y="3"/>
                    <a:pt x="61" y="3"/>
                    <a:pt x="61" y="2"/>
                  </a:cubicBezTo>
                  <a:cubicBezTo>
                    <a:pt x="59" y="2"/>
                    <a:pt x="57" y="3"/>
                    <a:pt x="57" y="2"/>
                  </a:cubicBezTo>
                  <a:cubicBezTo>
                    <a:pt x="56" y="2"/>
                    <a:pt x="56" y="0"/>
                    <a:pt x="55" y="1"/>
                  </a:cubicBezTo>
                  <a:cubicBezTo>
                    <a:pt x="55" y="2"/>
                    <a:pt x="54" y="2"/>
                    <a:pt x="53" y="3"/>
                  </a:cubicBezTo>
                  <a:cubicBezTo>
                    <a:pt x="52" y="4"/>
                    <a:pt x="53" y="6"/>
                    <a:pt x="53" y="8"/>
                  </a:cubicBezTo>
                  <a:cubicBezTo>
                    <a:pt x="51" y="10"/>
                    <a:pt x="52" y="11"/>
                    <a:pt x="51" y="13"/>
                  </a:cubicBezTo>
                  <a:cubicBezTo>
                    <a:pt x="50" y="14"/>
                    <a:pt x="49" y="15"/>
                    <a:pt x="50" y="17"/>
                  </a:cubicBezTo>
                  <a:cubicBezTo>
                    <a:pt x="49" y="18"/>
                    <a:pt x="50" y="20"/>
                    <a:pt x="48" y="22"/>
                  </a:cubicBezTo>
                  <a:cubicBezTo>
                    <a:pt x="46" y="22"/>
                    <a:pt x="44" y="20"/>
                    <a:pt x="42" y="21"/>
                  </a:cubicBezTo>
                  <a:cubicBezTo>
                    <a:pt x="39" y="21"/>
                    <a:pt x="37" y="22"/>
                    <a:pt x="35" y="23"/>
                  </a:cubicBezTo>
                  <a:cubicBezTo>
                    <a:pt x="34" y="24"/>
                    <a:pt x="33" y="27"/>
                    <a:pt x="32" y="25"/>
                  </a:cubicBezTo>
                  <a:cubicBezTo>
                    <a:pt x="30" y="23"/>
                    <a:pt x="30" y="21"/>
                    <a:pt x="30" y="19"/>
                  </a:cubicBezTo>
                  <a:cubicBezTo>
                    <a:pt x="30" y="17"/>
                    <a:pt x="31" y="16"/>
                    <a:pt x="30" y="15"/>
                  </a:cubicBezTo>
                  <a:cubicBezTo>
                    <a:pt x="28" y="14"/>
                    <a:pt x="26" y="16"/>
                    <a:pt x="24" y="17"/>
                  </a:cubicBezTo>
                  <a:cubicBezTo>
                    <a:pt x="22" y="17"/>
                    <a:pt x="20" y="16"/>
                    <a:pt x="19" y="16"/>
                  </a:cubicBezTo>
                  <a:cubicBezTo>
                    <a:pt x="17" y="16"/>
                    <a:pt x="17" y="19"/>
                    <a:pt x="16" y="19"/>
                  </a:cubicBezTo>
                  <a:cubicBezTo>
                    <a:pt x="14" y="20"/>
                    <a:pt x="13" y="20"/>
                    <a:pt x="13" y="21"/>
                  </a:cubicBezTo>
                  <a:cubicBezTo>
                    <a:pt x="12" y="23"/>
                    <a:pt x="12" y="24"/>
                    <a:pt x="10" y="25"/>
                  </a:cubicBezTo>
                  <a:cubicBezTo>
                    <a:pt x="9" y="29"/>
                    <a:pt x="7" y="27"/>
                    <a:pt x="6" y="28"/>
                  </a:cubicBezTo>
                  <a:cubicBezTo>
                    <a:pt x="5" y="29"/>
                    <a:pt x="5" y="30"/>
                    <a:pt x="5" y="31"/>
                  </a:cubicBezTo>
                  <a:cubicBezTo>
                    <a:pt x="4" y="31"/>
                    <a:pt x="3" y="30"/>
                    <a:pt x="3" y="31"/>
                  </a:cubicBezTo>
                  <a:cubicBezTo>
                    <a:pt x="1" y="31"/>
                    <a:pt x="1" y="33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7"/>
                    <a:pt x="0" y="39"/>
                    <a:pt x="3" y="39"/>
                  </a:cubicBezTo>
                  <a:cubicBezTo>
                    <a:pt x="6" y="41"/>
                    <a:pt x="3" y="43"/>
                    <a:pt x="4" y="44"/>
                  </a:cubicBezTo>
                  <a:cubicBezTo>
                    <a:pt x="5" y="45"/>
                    <a:pt x="6" y="45"/>
                    <a:pt x="8" y="46"/>
                  </a:cubicBezTo>
                  <a:cubicBezTo>
                    <a:pt x="9" y="46"/>
                    <a:pt x="10" y="46"/>
                    <a:pt x="11" y="46"/>
                  </a:cubicBezTo>
                  <a:cubicBezTo>
                    <a:pt x="12" y="47"/>
                    <a:pt x="10" y="48"/>
                    <a:pt x="12" y="49"/>
                  </a:cubicBezTo>
                  <a:cubicBezTo>
                    <a:pt x="13" y="50"/>
                    <a:pt x="14" y="50"/>
                    <a:pt x="15" y="51"/>
                  </a:cubicBezTo>
                  <a:cubicBezTo>
                    <a:pt x="15" y="52"/>
                    <a:pt x="13" y="53"/>
                    <a:pt x="14" y="54"/>
                  </a:cubicBezTo>
                  <a:cubicBezTo>
                    <a:pt x="15" y="56"/>
                    <a:pt x="18" y="54"/>
                    <a:pt x="20" y="55"/>
                  </a:cubicBezTo>
                  <a:cubicBezTo>
                    <a:pt x="21" y="56"/>
                    <a:pt x="22" y="58"/>
                    <a:pt x="22" y="59"/>
                  </a:cubicBezTo>
                  <a:cubicBezTo>
                    <a:pt x="24" y="61"/>
                    <a:pt x="25" y="60"/>
                    <a:pt x="25" y="61"/>
                  </a:cubicBezTo>
                  <a:cubicBezTo>
                    <a:pt x="26" y="62"/>
                    <a:pt x="25" y="63"/>
                    <a:pt x="28" y="64"/>
                  </a:cubicBezTo>
                  <a:close/>
                  <a:moveTo>
                    <a:pt x="118" y="88"/>
                  </a:moveTo>
                  <a:cubicBezTo>
                    <a:pt x="118" y="87"/>
                    <a:pt x="118" y="87"/>
                    <a:pt x="119" y="86"/>
                  </a:cubicBezTo>
                  <a:cubicBezTo>
                    <a:pt x="121" y="86"/>
                    <a:pt x="121" y="86"/>
                    <a:pt x="122" y="86"/>
                  </a:cubicBezTo>
                  <a:cubicBezTo>
                    <a:pt x="121" y="87"/>
                    <a:pt x="119" y="88"/>
                    <a:pt x="118" y="88"/>
                  </a:cubicBezTo>
                  <a:close/>
                  <a:moveTo>
                    <a:pt x="108" y="91"/>
                  </a:moveTo>
                  <a:cubicBezTo>
                    <a:pt x="108" y="94"/>
                    <a:pt x="112" y="91"/>
                    <a:pt x="115" y="92"/>
                  </a:cubicBezTo>
                  <a:cubicBezTo>
                    <a:pt x="115" y="93"/>
                    <a:pt x="115" y="93"/>
                    <a:pt x="114" y="93"/>
                  </a:cubicBezTo>
                  <a:cubicBezTo>
                    <a:pt x="112" y="93"/>
                    <a:pt x="107" y="94"/>
                    <a:pt x="106" y="92"/>
                  </a:cubicBezTo>
                  <a:cubicBezTo>
                    <a:pt x="107" y="92"/>
                    <a:pt x="107" y="91"/>
                    <a:pt x="108" y="91"/>
                  </a:cubicBezTo>
                  <a:close/>
                  <a:moveTo>
                    <a:pt x="64" y="74"/>
                  </a:moveTo>
                  <a:cubicBezTo>
                    <a:pt x="64" y="78"/>
                    <a:pt x="63" y="81"/>
                    <a:pt x="64" y="84"/>
                  </a:cubicBezTo>
                  <a:cubicBezTo>
                    <a:pt x="63" y="85"/>
                    <a:pt x="63" y="84"/>
                    <a:pt x="62" y="81"/>
                  </a:cubicBezTo>
                  <a:cubicBezTo>
                    <a:pt x="60" y="79"/>
                    <a:pt x="61" y="78"/>
                    <a:pt x="62" y="77"/>
                  </a:cubicBezTo>
                  <a:cubicBezTo>
                    <a:pt x="61" y="75"/>
                    <a:pt x="61" y="74"/>
                    <a:pt x="61" y="73"/>
                  </a:cubicBezTo>
                  <a:cubicBezTo>
                    <a:pt x="62" y="73"/>
                    <a:pt x="63" y="74"/>
                    <a:pt x="64" y="7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1" name="Freeform 28"/>
            <p:cNvSpPr>
              <a:spLocks/>
            </p:cNvSpPr>
            <p:nvPr/>
          </p:nvSpPr>
          <p:spPr bwMode="auto">
            <a:xfrm>
              <a:off x="619125" y="5273675"/>
              <a:ext cx="317500" cy="458788"/>
            </a:xfrm>
            <a:custGeom>
              <a:avLst/>
              <a:gdLst>
                <a:gd name="T0" fmla="*/ 2147483647 w 34"/>
                <a:gd name="T1" fmla="*/ 2147483647 h 49"/>
                <a:gd name="T2" fmla="*/ 2147483647 w 34"/>
                <a:gd name="T3" fmla="*/ 2147483647 h 49"/>
                <a:gd name="T4" fmla="*/ 2147483647 w 34"/>
                <a:gd name="T5" fmla="*/ 2147483647 h 49"/>
                <a:gd name="T6" fmla="*/ 2147483647 w 34"/>
                <a:gd name="T7" fmla="*/ 2147483647 h 49"/>
                <a:gd name="T8" fmla="*/ 2147483647 w 34"/>
                <a:gd name="T9" fmla="*/ 2147483647 h 49"/>
                <a:gd name="T10" fmla="*/ 2147483647 w 34"/>
                <a:gd name="T11" fmla="*/ 2147483647 h 49"/>
                <a:gd name="T12" fmla="*/ 2147483647 w 34"/>
                <a:gd name="T13" fmla="*/ 2147483647 h 49"/>
                <a:gd name="T14" fmla="*/ 2147483647 w 34"/>
                <a:gd name="T15" fmla="*/ 2147483647 h 49"/>
                <a:gd name="T16" fmla="*/ 2147483647 w 34"/>
                <a:gd name="T17" fmla="*/ 2147483647 h 49"/>
                <a:gd name="T18" fmla="*/ 2147483647 w 34"/>
                <a:gd name="T19" fmla="*/ 2147483647 h 49"/>
                <a:gd name="T20" fmla="*/ 2147483647 w 34"/>
                <a:gd name="T21" fmla="*/ 2147483647 h 49"/>
                <a:gd name="T22" fmla="*/ 2147483647 w 34"/>
                <a:gd name="T23" fmla="*/ 2147483647 h 49"/>
                <a:gd name="T24" fmla="*/ 2147483647 w 34"/>
                <a:gd name="T25" fmla="*/ 2147483647 h 49"/>
                <a:gd name="T26" fmla="*/ 2147483647 w 34"/>
                <a:gd name="T27" fmla="*/ 2147483647 h 49"/>
                <a:gd name="T28" fmla="*/ 2147483647 w 34"/>
                <a:gd name="T29" fmla="*/ 2147483647 h 49"/>
                <a:gd name="T30" fmla="*/ 2147483647 w 34"/>
                <a:gd name="T31" fmla="*/ 2147483647 h 49"/>
                <a:gd name="T32" fmla="*/ 2147483647 w 34"/>
                <a:gd name="T33" fmla="*/ 0 h 49"/>
                <a:gd name="T34" fmla="*/ 2147483647 w 34"/>
                <a:gd name="T35" fmla="*/ 2147483647 h 49"/>
                <a:gd name="T36" fmla="*/ 2147483647 w 34"/>
                <a:gd name="T37" fmla="*/ 2147483647 h 49"/>
                <a:gd name="T38" fmla="*/ 2147483647 w 34"/>
                <a:gd name="T39" fmla="*/ 2147483647 h 49"/>
                <a:gd name="T40" fmla="*/ 2147483647 w 34"/>
                <a:gd name="T41" fmla="*/ 2147483647 h 49"/>
                <a:gd name="T42" fmla="*/ 2147483647 w 34"/>
                <a:gd name="T43" fmla="*/ 2147483647 h 49"/>
                <a:gd name="T44" fmla="*/ 2147483647 w 34"/>
                <a:gd name="T45" fmla="*/ 2147483647 h 49"/>
                <a:gd name="T46" fmla="*/ 2147483647 w 34"/>
                <a:gd name="T47" fmla="*/ 2147483647 h 49"/>
                <a:gd name="T48" fmla="*/ 2147483647 w 34"/>
                <a:gd name="T49" fmla="*/ 2147483647 h 49"/>
                <a:gd name="T50" fmla="*/ 2147483647 w 34"/>
                <a:gd name="T51" fmla="*/ 2147483647 h 49"/>
                <a:gd name="T52" fmla="*/ 2147483647 w 34"/>
                <a:gd name="T53" fmla="*/ 2147483647 h 49"/>
                <a:gd name="T54" fmla="*/ 2147483647 w 34"/>
                <a:gd name="T55" fmla="*/ 2147483647 h 49"/>
                <a:gd name="T56" fmla="*/ 2147483647 w 34"/>
                <a:gd name="T57" fmla="*/ 2147483647 h 49"/>
                <a:gd name="T58" fmla="*/ 2147483647 w 34"/>
                <a:gd name="T59" fmla="*/ 2147483647 h 4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4"/>
                <a:gd name="T91" fmla="*/ 0 h 49"/>
                <a:gd name="T92" fmla="*/ 34 w 34"/>
                <a:gd name="T93" fmla="*/ 49 h 4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4" h="49">
                  <a:moveTo>
                    <a:pt x="3" y="20"/>
                  </a:moveTo>
                  <a:cubicBezTo>
                    <a:pt x="3" y="21"/>
                    <a:pt x="3" y="22"/>
                    <a:pt x="4" y="23"/>
                  </a:cubicBezTo>
                  <a:cubicBezTo>
                    <a:pt x="0" y="26"/>
                    <a:pt x="5" y="30"/>
                    <a:pt x="6" y="35"/>
                  </a:cubicBezTo>
                  <a:cubicBezTo>
                    <a:pt x="6" y="39"/>
                    <a:pt x="6" y="41"/>
                    <a:pt x="6" y="44"/>
                  </a:cubicBezTo>
                  <a:cubicBezTo>
                    <a:pt x="6" y="49"/>
                    <a:pt x="15" y="48"/>
                    <a:pt x="19" y="49"/>
                  </a:cubicBezTo>
                  <a:cubicBezTo>
                    <a:pt x="19" y="45"/>
                    <a:pt x="19" y="43"/>
                    <a:pt x="20" y="41"/>
                  </a:cubicBezTo>
                  <a:cubicBezTo>
                    <a:pt x="20" y="39"/>
                    <a:pt x="20" y="38"/>
                    <a:pt x="20" y="36"/>
                  </a:cubicBezTo>
                  <a:cubicBezTo>
                    <a:pt x="22" y="33"/>
                    <a:pt x="20" y="32"/>
                    <a:pt x="21" y="30"/>
                  </a:cubicBezTo>
                  <a:cubicBezTo>
                    <a:pt x="22" y="29"/>
                    <a:pt x="23" y="29"/>
                    <a:pt x="24" y="29"/>
                  </a:cubicBezTo>
                  <a:cubicBezTo>
                    <a:pt x="26" y="28"/>
                    <a:pt x="24" y="25"/>
                    <a:pt x="31" y="24"/>
                  </a:cubicBezTo>
                  <a:cubicBezTo>
                    <a:pt x="31" y="22"/>
                    <a:pt x="29" y="23"/>
                    <a:pt x="26" y="23"/>
                  </a:cubicBezTo>
                  <a:cubicBezTo>
                    <a:pt x="25" y="22"/>
                    <a:pt x="27" y="23"/>
                    <a:pt x="28" y="23"/>
                  </a:cubicBezTo>
                  <a:cubicBezTo>
                    <a:pt x="30" y="20"/>
                    <a:pt x="30" y="18"/>
                    <a:pt x="31" y="16"/>
                  </a:cubicBezTo>
                  <a:cubicBezTo>
                    <a:pt x="30" y="14"/>
                    <a:pt x="29" y="14"/>
                    <a:pt x="30" y="11"/>
                  </a:cubicBezTo>
                  <a:cubicBezTo>
                    <a:pt x="31" y="11"/>
                    <a:pt x="32" y="11"/>
                    <a:pt x="34" y="10"/>
                  </a:cubicBezTo>
                  <a:cubicBezTo>
                    <a:pt x="34" y="7"/>
                    <a:pt x="31" y="3"/>
                    <a:pt x="28" y="1"/>
                  </a:cubicBezTo>
                  <a:cubicBezTo>
                    <a:pt x="25" y="2"/>
                    <a:pt x="23" y="0"/>
                    <a:pt x="21" y="0"/>
                  </a:cubicBezTo>
                  <a:cubicBezTo>
                    <a:pt x="19" y="1"/>
                    <a:pt x="23" y="4"/>
                    <a:pt x="22" y="4"/>
                  </a:cubicBezTo>
                  <a:cubicBezTo>
                    <a:pt x="20" y="5"/>
                    <a:pt x="17" y="2"/>
                    <a:pt x="16" y="3"/>
                  </a:cubicBezTo>
                  <a:cubicBezTo>
                    <a:pt x="15" y="4"/>
                    <a:pt x="19" y="4"/>
                    <a:pt x="19" y="7"/>
                  </a:cubicBezTo>
                  <a:cubicBezTo>
                    <a:pt x="19" y="8"/>
                    <a:pt x="18" y="8"/>
                    <a:pt x="17" y="8"/>
                  </a:cubicBezTo>
                  <a:cubicBezTo>
                    <a:pt x="18" y="9"/>
                    <a:pt x="20" y="9"/>
                    <a:pt x="20" y="10"/>
                  </a:cubicBezTo>
                  <a:cubicBezTo>
                    <a:pt x="20" y="12"/>
                    <a:pt x="17" y="11"/>
                    <a:pt x="20" y="14"/>
                  </a:cubicBezTo>
                  <a:cubicBezTo>
                    <a:pt x="23" y="12"/>
                    <a:pt x="24" y="13"/>
                    <a:pt x="24" y="14"/>
                  </a:cubicBezTo>
                  <a:cubicBezTo>
                    <a:pt x="24" y="16"/>
                    <a:pt x="21" y="18"/>
                    <a:pt x="18" y="18"/>
                  </a:cubicBezTo>
                  <a:lnTo>
                    <a:pt x="16" y="19"/>
                  </a:lnTo>
                  <a:cubicBezTo>
                    <a:pt x="15" y="20"/>
                    <a:pt x="16" y="23"/>
                    <a:pt x="14" y="23"/>
                  </a:cubicBezTo>
                  <a:cubicBezTo>
                    <a:pt x="13" y="23"/>
                    <a:pt x="12" y="22"/>
                    <a:pt x="11" y="21"/>
                  </a:cubicBezTo>
                  <a:cubicBezTo>
                    <a:pt x="10" y="22"/>
                    <a:pt x="9" y="24"/>
                    <a:pt x="6" y="23"/>
                  </a:cubicBezTo>
                  <a:cubicBezTo>
                    <a:pt x="5" y="22"/>
                    <a:pt x="4" y="21"/>
                    <a:pt x="3" y="20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A7A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2" name="Freeform 29"/>
            <p:cNvSpPr>
              <a:spLocks/>
            </p:cNvSpPr>
            <p:nvPr/>
          </p:nvSpPr>
          <p:spPr bwMode="auto">
            <a:xfrm>
              <a:off x="565150" y="5264150"/>
              <a:ext cx="195263" cy="139700"/>
            </a:xfrm>
            <a:custGeom>
              <a:avLst/>
              <a:gdLst>
                <a:gd name="T0" fmla="*/ 0 w 21"/>
                <a:gd name="T1" fmla="*/ 2147483647 h 15"/>
                <a:gd name="T2" fmla="*/ 2147483647 w 21"/>
                <a:gd name="T3" fmla="*/ 2147483647 h 15"/>
                <a:gd name="T4" fmla="*/ 2147483647 w 21"/>
                <a:gd name="T5" fmla="*/ 2147483647 h 15"/>
                <a:gd name="T6" fmla="*/ 2147483647 w 21"/>
                <a:gd name="T7" fmla="*/ 2147483647 h 15"/>
                <a:gd name="T8" fmla="*/ 2147483647 w 21"/>
                <a:gd name="T9" fmla="*/ 2147483647 h 15"/>
                <a:gd name="T10" fmla="*/ 2147483647 w 21"/>
                <a:gd name="T11" fmla="*/ 2147483647 h 15"/>
                <a:gd name="T12" fmla="*/ 2147483647 w 21"/>
                <a:gd name="T13" fmla="*/ 2147483647 h 15"/>
                <a:gd name="T14" fmla="*/ 2147483647 w 21"/>
                <a:gd name="T15" fmla="*/ 2147483647 h 15"/>
                <a:gd name="T16" fmla="*/ 2147483647 w 21"/>
                <a:gd name="T17" fmla="*/ 0 h 15"/>
                <a:gd name="T18" fmla="*/ 2147483647 w 21"/>
                <a:gd name="T19" fmla="*/ 2147483647 h 15"/>
                <a:gd name="T20" fmla="*/ 2147483647 w 21"/>
                <a:gd name="T21" fmla="*/ 2147483647 h 15"/>
                <a:gd name="T22" fmla="*/ 2147483647 w 21"/>
                <a:gd name="T23" fmla="*/ 2147483647 h 15"/>
                <a:gd name="T24" fmla="*/ 0 w 21"/>
                <a:gd name="T25" fmla="*/ 2147483647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5"/>
                <a:gd name="T41" fmla="*/ 21 w 21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5">
                  <a:moveTo>
                    <a:pt x="0" y="3"/>
                  </a:moveTo>
                  <a:cubicBezTo>
                    <a:pt x="0" y="8"/>
                    <a:pt x="0" y="11"/>
                    <a:pt x="7" y="13"/>
                  </a:cubicBezTo>
                  <a:cubicBezTo>
                    <a:pt x="7" y="13"/>
                    <a:pt x="8" y="14"/>
                    <a:pt x="8" y="14"/>
                  </a:cubicBezTo>
                  <a:cubicBezTo>
                    <a:pt x="9" y="14"/>
                    <a:pt x="10" y="15"/>
                    <a:pt x="10" y="14"/>
                  </a:cubicBezTo>
                  <a:cubicBezTo>
                    <a:pt x="13" y="12"/>
                    <a:pt x="10" y="7"/>
                    <a:pt x="13" y="6"/>
                  </a:cubicBezTo>
                  <a:cubicBezTo>
                    <a:pt x="15" y="6"/>
                    <a:pt x="16" y="9"/>
                    <a:pt x="17" y="9"/>
                  </a:cubicBezTo>
                  <a:cubicBezTo>
                    <a:pt x="19" y="9"/>
                    <a:pt x="19" y="6"/>
                    <a:pt x="21" y="6"/>
                  </a:cubicBezTo>
                  <a:cubicBezTo>
                    <a:pt x="20" y="5"/>
                    <a:pt x="19" y="6"/>
                    <a:pt x="18" y="5"/>
                  </a:cubicBezTo>
                  <a:cubicBezTo>
                    <a:pt x="17" y="4"/>
                    <a:pt x="16" y="1"/>
                    <a:pt x="15" y="0"/>
                  </a:cubicBezTo>
                  <a:cubicBezTo>
                    <a:pt x="14" y="0"/>
                    <a:pt x="14" y="3"/>
                    <a:pt x="14" y="3"/>
                  </a:cubicBezTo>
                  <a:cubicBezTo>
                    <a:pt x="13" y="3"/>
                    <a:pt x="11" y="4"/>
                    <a:pt x="10" y="4"/>
                  </a:cubicBezTo>
                  <a:cubicBezTo>
                    <a:pt x="8" y="4"/>
                    <a:pt x="7" y="2"/>
                    <a:pt x="6" y="3"/>
                  </a:cubicBezTo>
                  <a:cubicBezTo>
                    <a:pt x="4" y="3"/>
                    <a:pt x="3" y="5"/>
                    <a:pt x="0" y="3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3" name="Freeform 30"/>
            <p:cNvSpPr>
              <a:spLocks/>
            </p:cNvSpPr>
            <p:nvPr/>
          </p:nvSpPr>
          <p:spPr bwMode="auto">
            <a:xfrm>
              <a:off x="639763" y="5319713"/>
              <a:ext cx="203200" cy="177800"/>
            </a:xfrm>
            <a:custGeom>
              <a:avLst/>
              <a:gdLst>
                <a:gd name="T0" fmla="*/ 0 w 22"/>
                <a:gd name="T1" fmla="*/ 2147483647 h 19"/>
                <a:gd name="T2" fmla="*/ 2147483647 w 22"/>
                <a:gd name="T3" fmla="*/ 2147483647 h 19"/>
                <a:gd name="T4" fmla="*/ 2147483647 w 22"/>
                <a:gd name="T5" fmla="*/ 2147483647 h 19"/>
                <a:gd name="T6" fmla="*/ 2147483647 w 22"/>
                <a:gd name="T7" fmla="*/ 2147483647 h 19"/>
                <a:gd name="T8" fmla="*/ 2147483647 w 22"/>
                <a:gd name="T9" fmla="*/ 2147483647 h 19"/>
                <a:gd name="T10" fmla="*/ 2147483647 w 22"/>
                <a:gd name="T11" fmla="*/ 2147483647 h 19"/>
                <a:gd name="T12" fmla="*/ 2147483647 w 22"/>
                <a:gd name="T13" fmla="*/ 2147483647 h 19"/>
                <a:gd name="T14" fmla="*/ 2147483647 w 22"/>
                <a:gd name="T15" fmla="*/ 2147483647 h 19"/>
                <a:gd name="T16" fmla="*/ 2147483647 w 22"/>
                <a:gd name="T17" fmla="*/ 2147483647 h 19"/>
                <a:gd name="T18" fmla="*/ 2147483647 w 22"/>
                <a:gd name="T19" fmla="*/ 2147483647 h 19"/>
                <a:gd name="T20" fmla="*/ 2147483647 w 22"/>
                <a:gd name="T21" fmla="*/ 2147483647 h 19"/>
                <a:gd name="T22" fmla="*/ 2147483647 w 22"/>
                <a:gd name="T23" fmla="*/ 2147483647 h 19"/>
                <a:gd name="T24" fmla="*/ 2147483647 w 22"/>
                <a:gd name="T25" fmla="*/ 2147483647 h 19"/>
                <a:gd name="T26" fmla="*/ 2147483647 w 22"/>
                <a:gd name="T27" fmla="*/ 0 h 19"/>
                <a:gd name="T28" fmla="*/ 2147483647 w 22"/>
                <a:gd name="T29" fmla="*/ 0 h 19"/>
                <a:gd name="T30" fmla="*/ 2147483647 w 22"/>
                <a:gd name="T31" fmla="*/ 2147483647 h 19"/>
                <a:gd name="T32" fmla="*/ 2147483647 w 22"/>
                <a:gd name="T33" fmla="*/ 0 h 19"/>
                <a:gd name="T34" fmla="*/ 2147483647 w 22"/>
                <a:gd name="T35" fmla="*/ 2147483647 h 19"/>
                <a:gd name="T36" fmla="*/ 0 w 22"/>
                <a:gd name="T37" fmla="*/ 2147483647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"/>
                <a:gd name="T58" fmla="*/ 0 h 19"/>
                <a:gd name="T59" fmla="*/ 22 w 22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" h="19">
                  <a:moveTo>
                    <a:pt x="0" y="8"/>
                  </a:moveTo>
                  <a:cubicBezTo>
                    <a:pt x="1" y="10"/>
                    <a:pt x="1" y="12"/>
                    <a:pt x="1" y="15"/>
                  </a:cubicBezTo>
                  <a:cubicBezTo>
                    <a:pt x="2" y="16"/>
                    <a:pt x="3" y="17"/>
                    <a:pt x="4" y="18"/>
                  </a:cubicBezTo>
                  <a:cubicBezTo>
                    <a:pt x="7" y="19"/>
                    <a:pt x="8" y="17"/>
                    <a:pt x="9" y="16"/>
                  </a:cubicBezTo>
                  <a:cubicBezTo>
                    <a:pt x="10" y="17"/>
                    <a:pt x="11" y="18"/>
                    <a:pt x="12" y="18"/>
                  </a:cubicBezTo>
                  <a:cubicBezTo>
                    <a:pt x="14" y="18"/>
                    <a:pt x="13" y="15"/>
                    <a:pt x="14" y="14"/>
                  </a:cubicBezTo>
                  <a:lnTo>
                    <a:pt x="16" y="13"/>
                  </a:lnTo>
                  <a:cubicBezTo>
                    <a:pt x="19" y="13"/>
                    <a:pt x="22" y="11"/>
                    <a:pt x="22" y="9"/>
                  </a:cubicBezTo>
                  <a:cubicBezTo>
                    <a:pt x="22" y="8"/>
                    <a:pt x="21" y="7"/>
                    <a:pt x="18" y="9"/>
                  </a:cubicBezTo>
                  <a:cubicBezTo>
                    <a:pt x="15" y="6"/>
                    <a:pt x="18" y="7"/>
                    <a:pt x="18" y="5"/>
                  </a:cubicBezTo>
                  <a:cubicBezTo>
                    <a:pt x="18" y="4"/>
                    <a:pt x="16" y="4"/>
                    <a:pt x="15" y="3"/>
                  </a:cubicBezTo>
                  <a:cubicBezTo>
                    <a:pt x="15" y="3"/>
                    <a:pt x="14" y="3"/>
                    <a:pt x="14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0"/>
                    <a:pt x="11" y="3"/>
                    <a:pt x="9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2" y="1"/>
                    <a:pt x="5" y="6"/>
                    <a:pt x="2" y="8"/>
                  </a:cubicBezTo>
                  <a:cubicBezTo>
                    <a:pt x="2" y="9"/>
                    <a:pt x="1" y="8"/>
                    <a:pt x="0" y="8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4" name="Freeform 31"/>
            <p:cNvSpPr>
              <a:spLocks/>
            </p:cNvSpPr>
            <p:nvPr/>
          </p:nvSpPr>
          <p:spPr bwMode="auto">
            <a:xfrm>
              <a:off x="1003300" y="4946650"/>
              <a:ext cx="250825" cy="439738"/>
            </a:xfrm>
            <a:custGeom>
              <a:avLst/>
              <a:gdLst>
                <a:gd name="T0" fmla="*/ 2147483647 w 27"/>
                <a:gd name="T1" fmla="*/ 2147483647 h 47"/>
                <a:gd name="T2" fmla="*/ 2147483647 w 27"/>
                <a:gd name="T3" fmla="*/ 2147483647 h 47"/>
                <a:gd name="T4" fmla="*/ 2147483647 w 27"/>
                <a:gd name="T5" fmla="*/ 2147483647 h 47"/>
                <a:gd name="T6" fmla="*/ 2147483647 w 27"/>
                <a:gd name="T7" fmla="*/ 2147483647 h 47"/>
                <a:gd name="T8" fmla="*/ 2147483647 w 27"/>
                <a:gd name="T9" fmla="*/ 2147483647 h 47"/>
                <a:gd name="T10" fmla="*/ 2147483647 w 27"/>
                <a:gd name="T11" fmla="*/ 2147483647 h 47"/>
                <a:gd name="T12" fmla="*/ 2147483647 w 27"/>
                <a:gd name="T13" fmla="*/ 2147483647 h 47"/>
                <a:gd name="T14" fmla="*/ 2147483647 w 27"/>
                <a:gd name="T15" fmla="*/ 2147483647 h 47"/>
                <a:gd name="T16" fmla="*/ 2147483647 w 27"/>
                <a:gd name="T17" fmla="*/ 2147483647 h 47"/>
                <a:gd name="T18" fmla="*/ 2147483647 w 27"/>
                <a:gd name="T19" fmla="*/ 2147483647 h 47"/>
                <a:gd name="T20" fmla="*/ 2147483647 w 27"/>
                <a:gd name="T21" fmla="*/ 2147483647 h 47"/>
                <a:gd name="T22" fmla="*/ 2147483647 w 27"/>
                <a:gd name="T23" fmla="*/ 0 h 47"/>
                <a:gd name="T24" fmla="*/ 2147483647 w 27"/>
                <a:gd name="T25" fmla="*/ 2147483647 h 47"/>
                <a:gd name="T26" fmla="*/ 2147483647 w 27"/>
                <a:gd name="T27" fmla="*/ 2147483647 h 47"/>
                <a:gd name="T28" fmla="*/ 2147483647 w 27"/>
                <a:gd name="T29" fmla="*/ 2147483647 h 47"/>
                <a:gd name="T30" fmla="*/ 2147483647 w 27"/>
                <a:gd name="T31" fmla="*/ 2147483647 h 47"/>
                <a:gd name="T32" fmla="*/ 2147483647 w 27"/>
                <a:gd name="T33" fmla="*/ 2147483647 h 47"/>
                <a:gd name="T34" fmla="*/ 2147483647 w 27"/>
                <a:gd name="T35" fmla="*/ 2147483647 h 47"/>
                <a:gd name="T36" fmla="*/ 2147483647 w 27"/>
                <a:gd name="T37" fmla="*/ 2147483647 h 47"/>
                <a:gd name="T38" fmla="*/ 2147483647 w 27"/>
                <a:gd name="T39" fmla="*/ 2147483647 h 47"/>
                <a:gd name="T40" fmla="*/ 2147483647 w 27"/>
                <a:gd name="T41" fmla="*/ 2147483647 h 47"/>
                <a:gd name="T42" fmla="*/ 2147483647 w 27"/>
                <a:gd name="T43" fmla="*/ 2147483647 h 47"/>
                <a:gd name="T44" fmla="*/ 2147483647 w 27"/>
                <a:gd name="T45" fmla="*/ 2147483647 h 47"/>
                <a:gd name="T46" fmla="*/ 2147483647 w 27"/>
                <a:gd name="T47" fmla="*/ 2147483647 h 47"/>
                <a:gd name="T48" fmla="*/ 2147483647 w 27"/>
                <a:gd name="T49" fmla="*/ 2147483647 h 47"/>
                <a:gd name="T50" fmla="*/ 2147483647 w 27"/>
                <a:gd name="T51" fmla="*/ 2147483647 h 47"/>
                <a:gd name="T52" fmla="*/ 2147483647 w 27"/>
                <a:gd name="T53" fmla="*/ 2147483647 h 47"/>
                <a:gd name="T54" fmla="*/ 2147483647 w 27"/>
                <a:gd name="T55" fmla="*/ 2147483647 h 47"/>
                <a:gd name="T56" fmla="*/ 2147483647 w 27"/>
                <a:gd name="T57" fmla="*/ 2147483647 h 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"/>
                <a:gd name="T88" fmla="*/ 0 h 47"/>
                <a:gd name="T89" fmla="*/ 27 w 27"/>
                <a:gd name="T90" fmla="*/ 47 h 4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" h="47">
                  <a:moveTo>
                    <a:pt x="24" y="45"/>
                  </a:moveTo>
                  <a:cubicBezTo>
                    <a:pt x="21" y="42"/>
                    <a:pt x="20" y="40"/>
                    <a:pt x="20" y="38"/>
                  </a:cubicBezTo>
                  <a:cubicBezTo>
                    <a:pt x="20" y="35"/>
                    <a:pt x="24" y="38"/>
                    <a:pt x="24" y="39"/>
                  </a:cubicBezTo>
                  <a:cubicBezTo>
                    <a:pt x="25" y="35"/>
                    <a:pt x="25" y="31"/>
                    <a:pt x="27" y="27"/>
                  </a:cubicBezTo>
                  <a:cubicBezTo>
                    <a:pt x="27" y="24"/>
                    <a:pt x="20" y="20"/>
                    <a:pt x="20" y="20"/>
                  </a:cubicBezTo>
                  <a:cubicBezTo>
                    <a:pt x="21" y="18"/>
                    <a:pt x="24" y="18"/>
                    <a:pt x="24" y="16"/>
                  </a:cubicBezTo>
                  <a:cubicBezTo>
                    <a:pt x="25" y="14"/>
                    <a:pt x="21" y="12"/>
                    <a:pt x="23" y="10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7"/>
                    <a:pt x="25" y="6"/>
                    <a:pt x="24" y="5"/>
                  </a:cubicBezTo>
                  <a:cubicBezTo>
                    <a:pt x="24" y="4"/>
                    <a:pt x="23" y="4"/>
                    <a:pt x="22" y="4"/>
                  </a:cubicBezTo>
                  <a:cubicBezTo>
                    <a:pt x="20" y="3"/>
                    <a:pt x="21" y="1"/>
                    <a:pt x="19" y="1"/>
                  </a:cubicBezTo>
                  <a:cubicBezTo>
                    <a:pt x="16" y="2"/>
                    <a:pt x="16" y="0"/>
                    <a:pt x="15" y="0"/>
                  </a:cubicBezTo>
                  <a:cubicBezTo>
                    <a:pt x="14" y="0"/>
                    <a:pt x="13" y="1"/>
                    <a:pt x="13" y="1"/>
                  </a:cubicBezTo>
                  <a:cubicBezTo>
                    <a:pt x="13" y="3"/>
                    <a:pt x="13" y="4"/>
                    <a:pt x="13" y="7"/>
                  </a:cubicBezTo>
                  <a:cubicBezTo>
                    <a:pt x="14" y="7"/>
                    <a:pt x="15" y="7"/>
                    <a:pt x="15" y="8"/>
                  </a:cubicBezTo>
                  <a:cubicBezTo>
                    <a:pt x="15" y="9"/>
                    <a:pt x="12" y="10"/>
                    <a:pt x="11" y="12"/>
                  </a:cubicBezTo>
                  <a:cubicBezTo>
                    <a:pt x="11" y="15"/>
                    <a:pt x="12" y="16"/>
                    <a:pt x="12" y="19"/>
                  </a:cubicBezTo>
                  <a:cubicBezTo>
                    <a:pt x="11" y="22"/>
                    <a:pt x="13" y="29"/>
                    <a:pt x="11" y="29"/>
                  </a:cubicBezTo>
                  <a:cubicBezTo>
                    <a:pt x="10" y="30"/>
                    <a:pt x="9" y="29"/>
                    <a:pt x="7" y="30"/>
                  </a:cubicBezTo>
                  <a:cubicBezTo>
                    <a:pt x="5" y="29"/>
                    <a:pt x="5" y="27"/>
                    <a:pt x="3" y="27"/>
                  </a:cubicBezTo>
                  <a:cubicBezTo>
                    <a:pt x="3" y="28"/>
                    <a:pt x="5" y="29"/>
                    <a:pt x="5" y="30"/>
                  </a:cubicBezTo>
                  <a:cubicBezTo>
                    <a:pt x="5" y="31"/>
                    <a:pt x="4" y="31"/>
                    <a:pt x="4" y="32"/>
                  </a:cubicBezTo>
                  <a:cubicBezTo>
                    <a:pt x="3" y="33"/>
                    <a:pt x="5" y="32"/>
                    <a:pt x="5" y="33"/>
                  </a:cubicBezTo>
                  <a:cubicBezTo>
                    <a:pt x="5" y="34"/>
                    <a:pt x="2" y="34"/>
                    <a:pt x="1" y="35"/>
                  </a:cubicBezTo>
                  <a:cubicBezTo>
                    <a:pt x="0" y="38"/>
                    <a:pt x="3" y="38"/>
                    <a:pt x="4" y="39"/>
                  </a:cubicBezTo>
                  <a:cubicBezTo>
                    <a:pt x="4" y="40"/>
                    <a:pt x="4" y="42"/>
                    <a:pt x="5" y="43"/>
                  </a:cubicBezTo>
                  <a:cubicBezTo>
                    <a:pt x="7" y="44"/>
                    <a:pt x="8" y="44"/>
                    <a:pt x="11" y="44"/>
                  </a:cubicBezTo>
                  <a:cubicBezTo>
                    <a:pt x="16" y="47"/>
                    <a:pt x="15" y="47"/>
                    <a:pt x="19" y="46"/>
                  </a:cubicBezTo>
                  <a:cubicBezTo>
                    <a:pt x="21" y="47"/>
                    <a:pt x="23" y="47"/>
                    <a:pt x="24" y="4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5" name="Freeform 32"/>
            <p:cNvSpPr>
              <a:spLocks/>
            </p:cNvSpPr>
            <p:nvPr/>
          </p:nvSpPr>
          <p:spPr bwMode="auto">
            <a:xfrm>
              <a:off x="536575" y="5180013"/>
              <a:ext cx="166688" cy="130175"/>
            </a:xfrm>
            <a:custGeom>
              <a:avLst/>
              <a:gdLst>
                <a:gd name="T0" fmla="*/ 0 w 18"/>
                <a:gd name="T1" fmla="*/ 2147483647 h 14"/>
                <a:gd name="T2" fmla="*/ 2147483647 w 18"/>
                <a:gd name="T3" fmla="*/ 2147483647 h 14"/>
                <a:gd name="T4" fmla="*/ 2147483647 w 18"/>
                <a:gd name="T5" fmla="*/ 2147483647 h 14"/>
                <a:gd name="T6" fmla="*/ 2147483647 w 18"/>
                <a:gd name="T7" fmla="*/ 2147483647 h 14"/>
                <a:gd name="T8" fmla="*/ 2147483647 w 18"/>
                <a:gd name="T9" fmla="*/ 2147483647 h 14"/>
                <a:gd name="T10" fmla="*/ 2147483647 w 18"/>
                <a:gd name="T11" fmla="*/ 2147483647 h 14"/>
                <a:gd name="T12" fmla="*/ 2147483647 w 18"/>
                <a:gd name="T13" fmla="*/ 2147483647 h 14"/>
                <a:gd name="T14" fmla="*/ 2147483647 w 18"/>
                <a:gd name="T15" fmla="*/ 2147483647 h 14"/>
                <a:gd name="T16" fmla="*/ 2147483647 w 18"/>
                <a:gd name="T17" fmla="*/ 2147483647 h 14"/>
                <a:gd name="T18" fmla="*/ 2147483647 w 18"/>
                <a:gd name="T19" fmla="*/ 2147483647 h 14"/>
                <a:gd name="T20" fmla="*/ 2147483647 w 18"/>
                <a:gd name="T21" fmla="*/ 2147483647 h 14"/>
                <a:gd name="T22" fmla="*/ 2147483647 w 18"/>
                <a:gd name="T23" fmla="*/ 0 h 14"/>
                <a:gd name="T24" fmla="*/ 2147483647 w 18"/>
                <a:gd name="T25" fmla="*/ 0 h 14"/>
                <a:gd name="T26" fmla="*/ 0 w 18"/>
                <a:gd name="T27" fmla="*/ 2147483647 h 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"/>
                <a:gd name="T43" fmla="*/ 0 h 14"/>
                <a:gd name="T44" fmla="*/ 18 w 18"/>
                <a:gd name="T45" fmla="*/ 14 h 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" h="14">
                  <a:moveTo>
                    <a:pt x="0" y="3"/>
                  </a:moveTo>
                  <a:cubicBezTo>
                    <a:pt x="0" y="3"/>
                    <a:pt x="0" y="3"/>
                    <a:pt x="1" y="4"/>
                  </a:cubicBezTo>
                  <a:cubicBezTo>
                    <a:pt x="2" y="7"/>
                    <a:pt x="3" y="10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6" y="14"/>
                    <a:pt x="7" y="12"/>
                    <a:pt x="9" y="12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4" y="13"/>
                    <a:pt x="16" y="12"/>
                    <a:pt x="17" y="12"/>
                  </a:cubicBezTo>
                  <a:cubicBezTo>
                    <a:pt x="17" y="12"/>
                    <a:pt x="17" y="11"/>
                    <a:pt x="17" y="11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9"/>
                    <a:pt x="18" y="8"/>
                    <a:pt x="17" y="8"/>
                  </a:cubicBezTo>
                  <a:cubicBezTo>
                    <a:pt x="16" y="7"/>
                    <a:pt x="14" y="8"/>
                    <a:pt x="12" y="6"/>
                  </a:cubicBezTo>
                  <a:cubicBezTo>
                    <a:pt x="10" y="4"/>
                    <a:pt x="12" y="1"/>
                    <a:pt x="10" y="0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3" y="0"/>
                    <a:pt x="2" y="1"/>
                    <a:pt x="0" y="3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6" name="Freeform 33"/>
            <p:cNvSpPr>
              <a:spLocks/>
            </p:cNvSpPr>
            <p:nvPr/>
          </p:nvSpPr>
          <p:spPr bwMode="auto">
            <a:xfrm>
              <a:off x="474663" y="5022850"/>
              <a:ext cx="165100" cy="185738"/>
            </a:xfrm>
            <a:custGeom>
              <a:avLst/>
              <a:gdLst>
                <a:gd name="T0" fmla="*/ 0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0 w 18"/>
                <a:gd name="T23" fmla="*/ 2147483647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20"/>
                <a:gd name="T38" fmla="*/ 18 w 18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20">
                  <a:moveTo>
                    <a:pt x="0" y="6"/>
                  </a:moveTo>
                  <a:cubicBezTo>
                    <a:pt x="1" y="9"/>
                    <a:pt x="2" y="13"/>
                    <a:pt x="3" y="15"/>
                  </a:cubicBezTo>
                  <a:cubicBezTo>
                    <a:pt x="4" y="17"/>
                    <a:pt x="5" y="18"/>
                    <a:pt x="7" y="20"/>
                  </a:cubicBezTo>
                  <a:cubicBezTo>
                    <a:pt x="9" y="18"/>
                    <a:pt x="10" y="17"/>
                    <a:pt x="13" y="17"/>
                  </a:cubicBezTo>
                  <a:cubicBezTo>
                    <a:pt x="14" y="17"/>
                    <a:pt x="14" y="17"/>
                    <a:pt x="15" y="17"/>
                  </a:cubicBezTo>
                  <a:cubicBezTo>
                    <a:pt x="15" y="14"/>
                    <a:pt x="15" y="13"/>
                    <a:pt x="18" y="12"/>
                  </a:cubicBezTo>
                  <a:cubicBezTo>
                    <a:pt x="17" y="9"/>
                    <a:pt x="15" y="8"/>
                    <a:pt x="13" y="4"/>
                  </a:cubicBezTo>
                  <a:cubicBezTo>
                    <a:pt x="12" y="5"/>
                    <a:pt x="11" y="7"/>
                    <a:pt x="9" y="7"/>
                  </a:cubicBezTo>
                  <a:cubicBezTo>
                    <a:pt x="6" y="6"/>
                    <a:pt x="9" y="2"/>
                    <a:pt x="7" y="1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3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7" name="Freeform 34"/>
            <p:cNvSpPr>
              <a:spLocks/>
            </p:cNvSpPr>
            <p:nvPr/>
          </p:nvSpPr>
          <p:spPr bwMode="auto">
            <a:xfrm>
              <a:off x="407988" y="4640263"/>
              <a:ext cx="322262" cy="447675"/>
            </a:xfrm>
            <a:custGeom>
              <a:avLst/>
              <a:gdLst>
                <a:gd name="T0" fmla="*/ 2147483647 w 35"/>
                <a:gd name="T1" fmla="*/ 2147483647 h 48"/>
                <a:gd name="T2" fmla="*/ 2147483647 w 35"/>
                <a:gd name="T3" fmla="*/ 2147483647 h 48"/>
                <a:gd name="T4" fmla="*/ 2147483647 w 35"/>
                <a:gd name="T5" fmla="*/ 2147483647 h 48"/>
                <a:gd name="T6" fmla="*/ 2147483647 w 35"/>
                <a:gd name="T7" fmla="*/ 2147483647 h 48"/>
                <a:gd name="T8" fmla="*/ 2147483647 w 35"/>
                <a:gd name="T9" fmla="*/ 2147483647 h 48"/>
                <a:gd name="T10" fmla="*/ 2147483647 w 35"/>
                <a:gd name="T11" fmla="*/ 2147483647 h 48"/>
                <a:gd name="T12" fmla="*/ 2147483647 w 35"/>
                <a:gd name="T13" fmla="*/ 2147483647 h 48"/>
                <a:gd name="T14" fmla="*/ 2147483647 w 35"/>
                <a:gd name="T15" fmla="*/ 2147483647 h 48"/>
                <a:gd name="T16" fmla="*/ 2147483647 w 35"/>
                <a:gd name="T17" fmla="*/ 2147483647 h 48"/>
                <a:gd name="T18" fmla="*/ 2147483647 w 35"/>
                <a:gd name="T19" fmla="*/ 2147483647 h 48"/>
                <a:gd name="T20" fmla="*/ 2147483647 w 35"/>
                <a:gd name="T21" fmla="*/ 2147483647 h 48"/>
                <a:gd name="T22" fmla="*/ 2147483647 w 35"/>
                <a:gd name="T23" fmla="*/ 2147483647 h 48"/>
                <a:gd name="T24" fmla="*/ 2147483647 w 35"/>
                <a:gd name="T25" fmla="*/ 2147483647 h 48"/>
                <a:gd name="T26" fmla="*/ 2147483647 w 35"/>
                <a:gd name="T27" fmla="*/ 2147483647 h 48"/>
                <a:gd name="T28" fmla="*/ 2147483647 w 35"/>
                <a:gd name="T29" fmla="*/ 2147483647 h 48"/>
                <a:gd name="T30" fmla="*/ 2147483647 w 35"/>
                <a:gd name="T31" fmla="*/ 2147483647 h 48"/>
                <a:gd name="T32" fmla="*/ 0 w 35"/>
                <a:gd name="T33" fmla="*/ 2147483647 h 48"/>
                <a:gd name="T34" fmla="*/ 0 w 35"/>
                <a:gd name="T35" fmla="*/ 2147483647 h 48"/>
                <a:gd name="T36" fmla="*/ 2147483647 w 35"/>
                <a:gd name="T37" fmla="*/ 2147483647 h 48"/>
                <a:gd name="T38" fmla="*/ 2147483647 w 35"/>
                <a:gd name="T39" fmla="*/ 2147483647 h 48"/>
                <a:gd name="T40" fmla="*/ 2147483647 w 35"/>
                <a:gd name="T41" fmla="*/ 2147483647 h 48"/>
                <a:gd name="T42" fmla="*/ 2147483647 w 35"/>
                <a:gd name="T43" fmla="*/ 2147483647 h 48"/>
                <a:gd name="T44" fmla="*/ 2147483647 w 35"/>
                <a:gd name="T45" fmla="*/ 2147483647 h 48"/>
                <a:gd name="T46" fmla="*/ 2147483647 w 35"/>
                <a:gd name="T47" fmla="*/ 2147483647 h 48"/>
                <a:gd name="T48" fmla="*/ 2147483647 w 35"/>
                <a:gd name="T49" fmla="*/ 2147483647 h 48"/>
                <a:gd name="T50" fmla="*/ 2147483647 w 35"/>
                <a:gd name="T51" fmla="*/ 2147483647 h 48"/>
                <a:gd name="T52" fmla="*/ 2147483647 w 35"/>
                <a:gd name="T53" fmla="*/ 2147483647 h 48"/>
                <a:gd name="T54" fmla="*/ 2147483647 w 35"/>
                <a:gd name="T55" fmla="*/ 2147483647 h 48"/>
                <a:gd name="T56" fmla="*/ 2147483647 w 35"/>
                <a:gd name="T57" fmla="*/ 2147483647 h 48"/>
                <a:gd name="T58" fmla="*/ 2147483647 w 35"/>
                <a:gd name="T59" fmla="*/ 2147483647 h 48"/>
                <a:gd name="T60" fmla="*/ 2147483647 w 35"/>
                <a:gd name="T61" fmla="*/ 2147483647 h 48"/>
                <a:gd name="T62" fmla="*/ 2147483647 w 35"/>
                <a:gd name="T63" fmla="*/ 2147483647 h 48"/>
                <a:gd name="T64" fmla="*/ 2147483647 w 35"/>
                <a:gd name="T65" fmla="*/ 2147483647 h 48"/>
                <a:gd name="T66" fmla="*/ 2147483647 w 35"/>
                <a:gd name="T67" fmla="*/ 2147483647 h 48"/>
                <a:gd name="T68" fmla="*/ 2147483647 w 35"/>
                <a:gd name="T69" fmla="*/ 2147483647 h 48"/>
                <a:gd name="T70" fmla="*/ 2147483647 w 35"/>
                <a:gd name="T71" fmla="*/ 2147483647 h 48"/>
                <a:gd name="T72" fmla="*/ 2147483647 w 35"/>
                <a:gd name="T73" fmla="*/ 2147483647 h 48"/>
                <a:gd name="T74" fmla="*/ 2147483647 w 35"/>
                <a:gd name="T75" fmla="*/ 2147483647 h 48"/>
                <a:gd name="T76" fmla="*/ 2147483647 w 35"/>
                <a:gd name="T77" fmla="*/ 2147483647 h 48"/>
                <a:gd name="T78" fmla="*/ 2147483647 w 35"/>
                <a:gd name="T79" fmla="*/ 2147483647 h 48"/>
                <a:gd name="T80" fmla="*/ 2147483647 w 35"/>
                <a:gd name="T81" fmla="*/ 2147483647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5"/>
                <a:gd name="T124" fmla="*/ 0 h 48"/>
                <a:gd name="T125" fmla="*/ 35 w 35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5" h="48">
                  <a:moveTo>
                    <a:pt x="28" y="6"/>
                  </a:move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6" y="6"/>
                    <a:pt x="25" y="5"/>
                  </a:cubicBezTo>
                  <a:cubicBezTo>
                    <a:pt x="24" y="3"/>
                    <a:pt x="23" y="3"/>
                    <a:pt x="22" y="1"/>
                  </a:cubicBezTo>
                  <a:cubicBezTo>
                    <a:pt x="20" y="0"/>
                    <a:pt x="22" y="2"/>
                    <a:pt x="20" y="3"/>
                  </a:cubicBezTo>
                  <a:cubicBezTo>
                    <a:pt x="19" y="4"/>
                    <a:pt x="19" y="5"/>
                    <a:pt x="20" y="5"/>
                  </a:cubicBezTo>
                  <a:cubicBezTo>
                    <a:pt x="20" y="7"/>
                    <a:pt x="20" y="9"/>
                    <a:pt x="19" y="11"/>
                  </a:cubicBezTo>
                  <a:cubicBezTo>
                    <a:pt x="18" y="10"/>
                    <a:pt x="19" y="8"/>
                    <a:pt x="18" y="8"/>
                  </a:cubicBezTo>
                  <a:cubicBezTo>
                    <a:pt x="17" y="8"/>
                    <a:pt x="17" y="8"/>
                    <a:pt x="16" y="9"/>
                  </a:cubicBezTo>
                  <a:cubicBezTo>
                    <a:pt x="16" y="8"/>
                    <a:pt x="16" y="7"/>
                    <a:pt x="15" y="7"/>
                  </a:cubicBezTo>
                  <a:cubicBezTo>
                    <a:pt x="15" y="7"/>
                    <a:pt x="14" y="8"/>
                    <a:pt x="13" y="8"/>
                  </a:cubicBezTo>
                  <a:cubicBezTo>
                    <a:pt x="12" y="8"/>
                    <a:pt x="12" y="8"/>
                    <a:pt x="11" y="8"/>
                  </a:cubicBezTo>
                  <a:cubicBezTo>
                    <a:pt x="10" y="8"/>
                    <a:pt x="10" y="10"/>
                    <a:pt x="8" y="11"/>
                  </a:cubicBezTo>
                  <a:cubicBezTo>
                    <a:pt x="7" y="10"/>
                    <a:pt x="7" y="9"/>
                    <a:pt x="6" y="8"/>
                  </a:cubicBezTo>
                  <a:cubicBezTo>
                    <a:pt x="5" y="8"/>
                    <a:pt x="3" y="7"/>
                    <a:pt x="3" y="7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0" y="10"/>
                    <a:pt x="0" y="13"/>
                    <a:pt x="0" y="15"/>
                  </a:cubicBezTo>
                  <a:cubicBezTo>
                    <a:pt x="0" y="21"/>
                    <a:pt x="1" y="27"/>
                    <a:pt x="2" y="33"/>
                  </a:cubicBezTo>
                  <a:cubicBezTo>
                    <a:pt x="1" y="36"/>
                    <a:pt x="0" y="39"/>
                    <a:pt x="1" y="41"/>
                  </a:cubicBezTo>
                  <a:cubicBezTo>
                    <a:pt x="3" y="40"/>
                    <a:pt x="5" y="44"/>
                    <a:pt x="7" y="47"/>
                  </a:cubicBezTo>
                  <a:cubicBezTo>
                    <a:pt x="7" y="45"/>
                    <a:pt x="8" y="44"/>
                    <a:pt x="9" y="44"/>
                  </a:cubicBezTo>
                  <a:cubicBezTo>
                    <a:pt x="9" y="43"/>
                    <a:pt x="11" y="43"/>
                    <a:pt x="12" y="43"/>
                  </a:cubicBezTo>
                  <a:cubicBezTo>
                    <a:pt x="13" y="42"/>
                    <a:pt x="13" y="41"/>
                    <a:pt x="14" y="42"/>
                  </a:cubicBezTo>
                  <a:cubicBezTo>
                    <a:pt x="16" y="43"/>
                    <a:pt x="13" y="47"/>
                    <a:pt x="16" y="48"/>
                  </a:cubicBezTo>
                  <a:cubicBezTo>
                    <a:pt x="18" y="48"/>
                    <a:pt x="19" y="46"/>
                    <a:pt x="20" y="45"/>
                  </a:cubicBezTo>
                  <a:cubicBezTo>
                    <a:pt x="21" y="44"/>
                    <a:pt x="21" y="42"/>
                    <a:pt x="22" y="41"/>
                  </a:cubicBezTo>
                  <a:cubicBezTo>
                    <a:pt x="23" y="41"/>
                    <a:pt x="24" y="42"/>
                    <a:pt x="24" y="41"/>
                  </a:cubicBezTo>
                  <a:cubicBezTo>
                    <a:pt x="25" y="41"/>
                    <a:pt x="25" y="40"/>
                    <a:pt x="25" y="39"/>
                  </a:cubicBezTo>
                  <a:cubicBezTo>
                    <a:pt x="26" y="38"/>
                    <a:pt x="27" y="37"/>
                    <a:pt x="27" y="36"/>
                  </a:cubicBezTo>
                  <a:cubicBezTo>
                    <a:pt x="27" y="33"/>
                    <a:pt x="26" y="31"/>
                    <a:pt x="28" y="29"/>
                  </a:cubicBezTo>
                  <a:cubicBezTo>
                    <a:pt x="29" y="28"/>
                    <a:pt x="31" y="32"/>
                    <a:pt x="32" y="31"/>
                  </a:cubicBezTo>
                  <a:cubicBezTo>
                    <a:pt x="32" y="31"/>
                    <a:pt x="31" y="30"/>
                    <a:pt x="33" y="30"/>
                  </a:cubicBezTo>
                  <a:cubicBezTo>
                    <a:pt x="34" y="28"/>
                    <a:pt x="35" y="27"/>
                    <a:pt x="35" y="26"/>
                  </a:cubicBezTo>
                  <a:cubicBezTo>
                    <a:pt x="34" y="24"/>
                    <a:pt x="32" y="25"/>
                    <a:pt x="31" y="22"/>
                  </a:cubicBezTo>
                  <a:cubicBezTo>
                    <a:pt x="31" y="22"/>
                    <a:pt x="32" y="20"/>
                    <a:pt x="32" y="19"/>
                  </a:cubicBezTo>
                  <a:cubicBezTo>
                    <a:pt x="33" y="18"/>
                    <a:pt x="34" y="17"/>
                    <a:pt x="35" y="16"/>
                  </a:cubicBezTo>
                  <a:cubicBezTo>
                    <a:pt x="34" y="15"/>
                    <a:pt x="34" y="14"/>
                    <a:pt x="33" y="13"/>
                  </a:cubicBezTo>
                  <a:cubicBezTo>
                    <a:pt x="32" y="12"/>
                    <a:pt x="28" y="12"/>
                    <a:pt x="28" y="11"/>
                  </a:cubicBezTo>
                  <a:cubicBezTo>
                    <a:pt x="27" y="9"/>
                    <a:pt x="29" y="10"/>
                    <a:pt x="29" y="9"/>
                  </a:cubicBezTo>
                  <a:cubicBezTo>
                    <a:pt x="29" y="8"/>
                    <a:pt x="29" y="7"/>
                    <a:pt x="28" y="6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8" name="Freeform 35"/>
            <p:cNvSpPr>
              <a:spLocks/>
            </p:cNvSpPr>
            <p:nvPr/>
          </p:nvSpPr>
          <p:spPr bwMode="auto">
            <a:xfrm>
              <a:off x="936625" y="4548188"/>
              <a:ext cx="490538" cy="482600"/>
            </a:xfrm>
            <a:custGeom>
              <a:avLst/>
              <a:gdLst>
                <a:gd name="T0" fmla="*/ 2147483647 w 53"/>
                <a:gd name="T1" fmla="*/ 2147483647 h 52"/>
                <a:gd name="T2" fmla="*/ 2147483647 w 53"/>
                <a:gd name="T3" fmla="*/ 2147483647 h 52"/>
                <a:gd name="T4" fmla="*/ 2147483647 w 53"/>
                <a:gd name="T5" fmla="*/ 2147483647 h 52"/>
                <a:gd name="T6" fmla="*/ 2147483647 w 53"/>
                <a:gd name="T7" fmla="*/ 2147483647 h 52"/>
                <a:gd name="T8" fmla="*/ 2147483647 w 53"/>
                <a:gd name="T9" fmla="*/ 2147483647 h 52"/>
                <a:gd name="T10" fmla="*/ 2147483647 w 53"/>
                <a:gd name="T11" fmla="*/ 2147483647 h 52"/>
                <a:gd name="T12" fmla="*/ 2147483647 w 53"/>
                <a:gd name="T13" fmla="*/ 2147483647 h 52"/>
                <a:gd name="T14" fmla="*/ 2147483647 w 53"/>
                <a:gd name="T15" fmla="*/ 2147483647 h 52"/>
                <a:gd name="T16" fmla="*/ 2147483647 w 53"/>
                <a:gd name="T17" fmla="*/ 2147483647 h 52"/>
                <a:gd name="T18" fmla="*/ 2147483647 w 53"/>
                <a:gd name="T19" fmla="*/ 2147483647 h 52"/>
                <a:gd name="T20" fmla="*/ 2147483647 w 53"/>
                <a:gd name="T21" fmla="*/ 2147483647 h 52"/>
                <a:gd name="T22" fmla="*/ 2147483647 w 53"/>
                <a:gd name="T23" fmla="*/ 2147483647 h 52"/>
                <a:gd name="T24" fmla="*/ 2147483647 w 53"/>
                <a:gd name="T25" fmla="*/ 2147483647 h 52"/>
                <a:gd name="T26" fmla="*/ 2147483647 w 53"/>
                <a:gd name="T27" fmla="*/ 2147483647 h 52"/>
                <a:gd name="T28" fmla="*/ 2147483647 w 53"/>
                <a:gd name="T29" fmla="*/ 2147483647 h 52"/>
                <a:gd name="T30" fmla="*/ 2147483647 w 53"/>
                <a:gd name="T31" fmla="*/ 2147483647 h 52"/>
                <a:gd name="T32" fmla="*/ 2147483647 w 53"/>
                <a:gd name="T33" fmla="*/ 0 h 52"/>
                <a:gd name="T34" fmla="*/ 2147483647 w 53"/>
                <a:gd name="T35" fmla="*/ 2147483647 h 52"/>
                <a:gd name="T36" fmla="*/ 2147483647 w 53"/>
                <a:gd name="T37" fmla="*/ 2147483647 h 52"/>
                <a:gd name="T38" fmla="*/ 2147483647 w 53"/>
                <a:gd name="T39" fmla="*/ 2147483647 h 52"/>
                <a:gd name="T40" fmla="*/ 2147483647 w 53"/>
                <a:gd name="T41" fmla="*/ 2147483647 h 52"/>
                <a:gd name="T42" fmla="*/ 2147483647 w 53"/>
                <a:gd name="T43" fmla="*/ 2147483647 h 52"/>
                <a:gd name="T44" fmla="*/ 2147483647 w 53"/>
                <a:gd name="T45" fmla="*/ 2147483647 h 52"/>
                <a:gd name="T46" fmla="*/ 2147483647 w 53"/>
                <a:gd name="T47" fmla="*/ 2147483647 h 52"/>
                <a:gd name="T48" fmla="*/ 2147483647 w 53"/>
                <a:gd name="T49" fmla="*/ 2147483647 h 52"/>
                <a:gd name="T50" fmla="*/ 2147483647 w 53"/>
                <a:gd name="T51" fmla="*/ 2147483647 h 52"/>
                <a:gd name="T52" fmla="*/ 0 w 53"/>
                <a:gd name="T53" fmla="*/ 2147483647 h 52"/>
                <a:gd name="T54" fmla="*/ 2147483647 w 53"/>
                <a:gd name="T55" fmla="*/ 2147483647 h 52"/>
                <a:gd name="T56" fmla="*/ 2147483647 w 53"/>
                <a:gd name="T57" fmla="*/ 2147483647 h 52"/>
                <a:gd name="T58" fmla="*/ 2147483647 w 53"/>
                <a:gd name="T59" fmla="*/ 2147483647 h 52"/>
                <a:gd name="T60" fmla="*/ 2147483647 w 53"/>
                <a:gd name="T61" fmla="*/ 2147483647 h 52"/>
                <a:gd name="T62" fmla="*/ 2147483647 w 53"/>
                <a:gd name="T63" fmla="*/ 2147483647 h 52"/>
                <a:gd name="T64" fmla="*/ 2147483647 w 53"/>
                <a:gd name="T65" fmla="*/ 2147483647 h 52"/>
                <a:gd name="T66" fmla="*/ 2147483647 w 53"/>
                <a:gd name="T67" fmla="*/ 2147483647 h 52"/>
                <a:gd name="T68" fmla="*/ 2147483647 w 53"/>
                <a:gd name="T69" fmla="*/ 2147483647 h 52"/>
                <a:gd name="T70" fmla="*/ 2147483647 w 53"/>
                <a:gd name="T71" fmla="*/ 2147483647 h 52"/>
                <a:gd name="T72" fmla="*/ 2147483647 w 53"/>
                <a:gd name="T73" fmla="*/ 2147483647 h 52"/>
                <a:gd name="T74" fmla="*/ 2147483647 w 53"/>
                <a:gd name="T75" fmla="*/ 2147483647 h 52"/>
                <a:gd name="T76" fmla="*/ 2147483647 w 53"/>
                <a:gd name="T77" fmla="*/ 2147483647 h 52"/>
                <a:gd name="T78" fmla="*/ 2147483647 w 53"/>
                <a:gd name="T79" fmla="*/ 2147483647 h 52"/>
                <a:gd name="T80" fmla="*/ 2147483647 w 53"/>
                <a:gd name="T81" fmla="*/ 2147483647 h 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"/>
                <a:gd name="T124" fmla="*/ 0 h 52"/>
                <a:gd name="T125" fmla="*/ 53 w 53"/>
                <a:gd name="T126" fmla="*/ 52 h 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" h="52">
                  <a:moveTo>
                    <a:pt x="38" y="51"/>
                  </a:moveTo>
                  <a:cubicBezTo>
                    <a:pt x="40" y="49"/>
                    <a:pt x="41" y="48"/>
                    <a:pt x="40" y="45"/>
                  </a:cubicBezTo>
                  <a:cubicBezTo>
                    <a:pt x="40" y="42"/>
                    <a:pt x="45" y="43"/>
                    <a:pt x="49" y="43"/>
                  </a:cubicBezTo>
                  <a:cubicBezTo>
                    <a:pt x="50" y="42"/>
                    <a:pt x="51" y="41"/>
                    <a:pt x="53" y="42"/>
                  </a:cubicBezTo>
                  <a:cubicBezTo>
                    <a:pt x="53" y="40"/>
                    <a:pt x="51" y="38"/>
                    <a:pt x="51" y="37"/>
                  </a:cubicBezTo>
                  <a:cubicBezTo>
                    <a:pt x="50" y="35"/>
                    <a:pt x="51" y="33"/>
                    <a:pt x="51" y="33"/>
                  </a:cubicBezTo>
                  <a:cubicBezTo>
                    <a:pt x="49" y="33"/>
                    <a:pt x="49" y="34"/>
                    <a:pt x="48" y="33"/>
                  </a:cubicBezTo>
                  <a:cubicBezTo>
                    <a:pt x="46" y="33"/>
                    <a:pt x="47" y="31"/>
                    <a:pt x="45" y="30"/>
                  </a:cubicBezTo>
                  <a:cubicBezTo>
                    <a:pt x="44" y="29"/>
                    <a:pt x="42" y="28"/>
                    <a:pt x="43" y="26"/>
                  </a:cubicBezTo>
                  <a:cubicBezTo>
                    <a:pt x="44" y="24"/>
                    <a:pt x="47" y="23"/>
                    <a:pt x="48" y="21"/>
                  </a:cubicBezTo>
                  <a:cubicBezTo>
                    <a:pt x="48" y="19"/>
                    <a:pt x="47" y="18"/>
                    <a:pt x="46" y="16"/>
                  </a:cubicBezTo>
                  <a:cubicBezTo>
                    <a:pt x="44" y="13"/>
                    <a:pt x="43" y="15"/>
                    <a:pt x="42" y="14"/>
                  </a:cubicBezTo>
                  <a:cubicBezTo>
                    <a:pt x="41" y="14"/>
                    <a:pt x="41" y="12"/>
                    <a:pt x="41" y="12"/>
                  </a:cubicBezTo>
                  <a:cubicBezTo>
                    <a:pt x="40" y="12"/>
                    <a:pt x="39" y="13"/>
                    <a:pt x="38" y="12"/>
                  </a:cubicBezTo>
                  <a:cubicBezTo>
                    <a:pt x="37" y="11"/>
                    <a:pt x="40" y="10"/>
                    <a:pt x="36" y="7"/>
                  </a:cubicBezTo>
                  <a:cubicBezTo>
                    <a:pt x="34" y="6"/>
                    <a:pt x="31" y="5"/>
                    <a:pt x="30" y="4"/>
                  </a:cubicBezTo>
                  <a:cubicBezTo>
                    <a:pt x="28" y="2"/>
                    <a:pt x="27" y="0"/>
                    <a:pt x="25" y="0"/>
                  </a:cubicBezTo>
                  <a:cubicBezTo>
                    <a:pt x="23" y="1"/>
                    <a:pt x="24" y="4"/>
                    <a:pt x="22" y="5"/>
                  </a:cubicBezTo>
                  <a:cubicBezTo>
                    <a:pt x="21" y="5"/>
                    <a:pt x="20" y="5"/>
                    <a:pt x="18" y="6"/>
                  </a:cubicBezTo>
                  <a:cubicBezTo>
                    <a:pt x="19" y="9"/>
                    <a:pt x="19" y="13"/>
                    <a:pt x="17" y="15"/>
                  </a:cubicBezTo>
                  <a:cubicBezTo>
                    <a:pt x="16" y="17"/>
                    <a:pt x="15" y="16"/>
                    <a:pt x="14" y="17"/>
                  </a:cubicBezTo>
                  <a:cubicBezTo>
                    <a:pt x="14" y="20"/>
                    <a:pt x="12" y="27"/>
                    <a:pt x="9" y="26"/>
                  </a:cubicBezTo>
                  <a:cubicBezTo>
                    <a:pt x="7" y="26"/>
                    <a:pt x="6" y="25"/>
                    <a:pt x="4" y="26"/>
                  </a:cubicBezTo>
                  <a:cubicBezTo>
                    <a:pt x="3" y="26"/>
                    <a:pt x="3" y="27"/>
                    <a:pt x="3" y="28"/>
                  </a:cubicBezTo>
                  <a:cubicBezTo>
                    <a:pt x="2" y="30"/>
                    <a:pt x="1" y="29"/>
                    <a:pt x="1" y="30"/>
                  </a:cubicBezTo>
                  <a:cubicBezTo>
                    <a:pt x="0" y="31"/>
                    <a:pt x="3" y="31"/>
                    <a:pt x="3" y="34"/>
                  </a:cubicBezTo>
                  <a:cubicBezTo>
                    <a:pt x="2" y="36"/>
                    <a:pt x="1" y="35"/>
                    <a:pt x="0" y="38"/>
                  </a:cubicBezTo>
                  <a:cubicBezTo>
                    <a:pt x="0" y="39"/>
                    <a:pt x="5" y="42"/>
                    <a:pt x="4" y="44"/>
                  </a:cubicBezTo>
                  <a:cubicBezTo>
                    <a:pt x="4" y="44"/>
                    <a:pt x="6" y="42"/>
                    <a:pt x="8" y="42"/>
                  </a:cubicBezTo>
                  <a:cubicBezTo>
                    <a:pt x="9" y="42"/>
                    <a:pt x="11" y="44"/>
                    <a:pt x="12" y="44"/>
                  </a:cubicBezTo>
                  <a:cubicBezTo>
                    <a:pt x="14" y="44"/>
                    <a:pt x="14" y="42"/>
                    <a:pt x="14" y="42"/>
                  </a:cubicBezTo>
                  <a:cubicBezTo>
                    <a:pt x="15" y="42"/>
                    <a:pt x="15" y="45"/>
                    <a:pt x="17" y="45"/>
                  </a:cubicBezTo>
                  <a:cubicBezTo>
                    <a:pt x="18" y="46"/>
                    <a:pt x="19" y="45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23" y="43"/>
                    <a:pt x="23" y="45"/>
                    <a:pt x="26" y="44"/>
                  </a:cubicBezTo>
                  <a:cubicBezTo>
                    <a:pt x="28" y="44"/>
                    <a:pt x="27" y="46"/>
                    <a:pt x="29" y="47"/>
                  </a:cubicBezTo>
                  <a:cubicBezTo>
                    <a:pt x="30" y="47"/>
                    <a:pt x="31" y="47"/>
                    <a:pt x="31" y="48"/>
                  </a:cubicBezTo>
                  <a:cubicBezTo>
                    <a:pt x="32" y="49"/>
                    <a:pt x="32" y="50"/>
                    <a:pt x="32" y="52"/>
                  </a:cubicBezTo>
                  <a:cubicBezTo>
                    <a:pt x="32" y="52"/>
                    <a:pt x="37" y="52"/>
                    <a:pt x="38" y="5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59" name="Freeform 36"/>
            <p:cNvSpPr>
              <a:spLocks/>
            </p:cNvSpPr>
            <p:nvPr/>
          </p:nvSpPr>
          <p:spPr bwMode="auto">
            <a:xfrm>
              <a:off x="658813" y="4576763"/>
              <a:ext cx="452437" cy="492125"/>
            </a:xfrm>
            <a:custGeom>
              <a:avLst/>
              <a:gdLst>
                <a:gd name="T0" fmla="*/ 2147483647 w 49"/>
                <a:gd name="T1" fmla="*/ 0 h 53"/>
                <a:gd name="T2" fmla="*/ 2147483647 w 49"/>
                <a:gd name="T3" fmla="*/ 2147483647 h 53"/>
                <a:gd name="T4" fmla="*/ 2147483647 w 49"/>
                <a:gd name="T5" fmla="*/ 2147483647 h 53"/>
                <a:gd name="T6" fmla="*/ 2147483647 w 49"/>
                <a:gd name="T7" fmla="*/ 2147483647 h 53"/>
                <a:gd name="T8" fmla="*/ 2147483647 w 49"/>
                <a:gd name="T9" fmla="*/ 2147483647 h 53"/>
                <a:gd name="T10" fmla="*/ 2147483647 w 49"/>
                <a:gd name="T11" fmla="*/ 2147483647 h 53"/>
                <a:gd name="T12" fmla="*/ 2147483647 w 49"/>
                <a:gd name="T13" fmla="*/ 2147483647 h 53"/>
                <a:gd name="T14" fmla="*/ 2147483647 w 49"/>
                <a:gd name="T15" fmla="*/ 2147483647 h 53"/>
                <a:gd name="T16" fmla="*/ 2147483647 w 49"/>
                <a:gd name="T17" fmla="*/ 2147483647 h 53"/>
                <a:gd name="T18" fmla="*/ 2147483647 w 49"/>
                <a:gd name="T19" fmla="*/ 2147483647 h 53"/>
                <a:gd name="T20" fmla="*/ 2147483647 w 49"/>
                <a:gd name="T21" fmla="*/ 2147483647 h 53"/>
                <a:gd name="T22" fmla="*/ 2147483647 w 49"/>
                <a:gd name="T23" fmla="*/ 2147483647 h 53"/>
                <a:gd name="T24" fmla="*/ 2147483647 w 49"/>
                <a:gd name="T25" fmla="*/ 2147483647 h 53"/>
                <a:gd name="T26" fmla="*/ 2147483647 w 49"/>
                <a:gd name="T27" fmla="*/ 2147483647 h 53"/>
                <a:gd name="T28" fmla="*/ 2147483647 w 49"/>
                <a:gd name="T29" fmla="*/ 2147483647 h 53"/>
                <a:gd name="T30" fmla="*/ 2147483647 w 49"/>
                <a:gd name="T31" fmla="*/ 2147483647 h 53"/>
                <a:gd name="T32" fmla="*/ 2147483647 w 49"/>
                <a:gd name="T33" fmla="*/ 2147483647 h 53"/>
                <a:gd name="T34" fmla="*/ 2147483647 w 49"/>
                <a:gd name="T35" fmla="*/ 2147483647 h 53"/>
                <a:gd name="T36" fmla="*/ 2147483647 w 49"/>
                <a:gd name="T37" fmla="*/ 2147483647 h 53"/>
                <a:gd name="T38" fmla="*/ 2147483647 w 49"/>
                <a:gd name="T39" fmla="*/ 2147483647 h 53"/>
                <a:gd name="T40" fmla="*/ 2147483647 w 49"/>
                <a:gd name="T41" fmla="*/ 2147483647 h 53"/>
                <a:gd name="T42" fmla="*/ 2147483647 w 49"/>
                <a:gd name="T43" fmla="*/ 2147483647 h 53"/>
                <a:gd name="T44" fmla="*/ 2147483647 w 49"/>
                <a:gd name="T45" fmla="*/ 2147483647 h 53"/>
                <a:gd name="T46" fmla="*/ 2147483647 w 49"/>
                <a:gd name="T47" fmla="*/ 2147483647 h 53"/>
                <a:gd name="T48" fmla="*/ 2147483647 w 49"/>
                <a:gd name="T49" fmla="*/ 2147483647 h 53"/>
                <a:gd name="T50" fmla="*/ 2147483647 w 49"/>
                <a:gd name="T51" fmla="*/ 2147483647 h 53"/>
                <a:gd name="T52" fmla="*/ 2147483647 w 49"/>
                <a:gd name="T53" fmla="*/ 2147483647 h 53"/>
                <a:gd name="T54" fmla="*/ 2147483647 w 49"/>
                <a:gd name="T55" fmla="*/ 2147483647 h 53"/>
                <a:gd name="T56" fmla="*/ 2147483647 w 49"/>
                <a:gd name="T57" fmla="*/ 2147483647 h 53"/>
                <a:gd name="T58" fmla="*/ 2147483647 w 49"/>
                <a:gd name="T59" fmla="*/ 2147483647 h 53"/>
                <a:gd name="T60" fmla="*/ 2147483647 w 49"/>
                <a:gd name="T61" fmla="*/ 2147483647 h 53"/>
                <a:gd name="T62" fmla="*/ 2147483647 w 49"/>
                <a:gd name="T63" fmla="*/ 2147483647 h 53"/>
                <a:gd name="T64" fmla="*/ 2147483647 w 49"/>
                <a:gd name="T65" fmla="*/ 2147483647 h 53"/>
                <a:gd name="T66" fmla="*/ 2147483647 w 49"/>
                <a:gd name="T67" fmla="*/ 2147483647 h 53"/>
                <a:gd name="T68" fmla="*/ 2147483647 w 49"/>
                <a:gd name="T69" fmla="*/ 2147483647 h 53"/>
                <a:gd name="T70" fmla="*/ 2147483647 w 49"/>
                <a:gd name="T71" fmla="*/ 2147483647 h 53"/>
                <a:gd name="T72" fmla="*/ 2147483647 w 49"/>
                <a:gd name="T73" fmla="*/ 2147483647 h 53"/>
                <a:gd name="T74" fmla="*/ 2147483647 w 49"/>
                <a:gd name="T75" fmla="*/ 2147483647 h 53"/>
                <a:gd name="T76" fmla="*/ 2147483647 w 49"/>
                <a:gd name="T77" fmla="*/ 2147483647 h 53"/>
                <a:gd name="T78" fmla="*/ 2147483647 w 49"/>
                <a:gd name="T79" fmla="*/ 2147483647 h 53"/>
                <a:gd name="T80" fmla="*/ 2147483647 w 49"/>
                <a:gd name="T81" fmla="*/ 2147483647 h 53"/>
                <a:gd name="T82" fmla="*/ 2147483647 w 49"/>
                <a:gd name="T83" fmla="*/ 2147483647 h 53"/>
                <a:gd name="T84" fmla="*/ 2147483647 w 49"/>
                <a:gd name="T85" fmla="*/ 2147483647 h 53"/>
                <a:gd name="T86" fmla="*/ 2147483647 w 49"/>
                <a:gd name="T87" fmla="*/ 2147483647 h 53"/>
                <a:gd name="T88" fmla="*/ 2147483647 w 49"/>
                <a:gd name="T89" fmla="*/ 2147483647 h 53"/>
                <a:gd name="T90" fmla="*/ 2147483647 w 49"/>
                <a:gd name="T91" fmla="*/ 2147483647 h 53"/>
                <a:gd name="T92" fmla="*/ 2147483647 w 49"/>
                <a:gd name="T93" fmla="*/ 2147483647 h 53"/>
                <a:gd name="T94" fmla="*/ 2147483647 w 49"/>
                <a:gd name="T95" fmla="*/ 2147483647 h 53"/>
                <a:gd name="T96" fmla="*/ 2147483647 w 49"/>
                <a:gd name="T97" fmla="*/ 2147483647 h 53"/>
                <a:gd name="T98" fmla="*/ 2147483647 w 49"/>
                <a:gd name="T99" fmla="*/ 0 h 53"/>
                <a:gd name="T100" fmla="*/ 2147483647 w 49"/>
                <a:gd name="T101" fmla="*/ 0 h 5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9"/>
                <a:gd name="T154" fmla="*/ 0 h 53"/>
                <a:gd name="T155" fmla="*/ 49 w 49"/>
                <a:gd name="T156" fmla="*/ 53 h 5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9" h="53">
                  <a:moveTo>
                    <a:pt x="33" y="0"/>
                  </a:moveTo>
                  <a:cubicBezTo>
                    <a:pt x="32" y="1"/>
                    <a:pt x="31" y="2"/>
                    <a:pt x="31" y="2"/>
                  </a:cubicBezTo>
                  <a:cubicBezTo>
                    <a:pt x="29" y="4"/>
                    <a:pt x="28" y="2"/>
                    <a:pt x="27" y="3"/>
                  </a:cubicBezTo>
                  <a:cubicBezTo>
                    <a:pt x="27" y="4"/>
                    <a:pt x="28" y="5"/>
                    <a:pt x="26" y="6"/>
                  </a:cubicBezTo>
                  <a:cubicBezTo>
                    <a:pt x="25" y="7"/>
                    <a:pt x="25" y="4"/>
                    <a:pt x="24" y="5"/>
                  </a:cubicBezTo>
                  <a:cubicBezTo>
                    <a:pt x="22" y="6"/>
                    <a:pt x="22" y="5"/>
                    <a:pt x="21" y="11"/>
                  </a:cubicBezTo>
                  <a:cubicBezTo>
                    <a:pt x="20" y="10"/>
                    <a:pt x="19" y="9"/>
                    <a:pt x="18" y="10"/>
                  </a:cubicBezTo>
                  <a:cubicBezTo>
                    <a:pt x="16" y="11"/>
                    <a:pt x="16" y="12"/>
                    <a:pt x="15" y="11"/>
                  </a:cubicBezTo>
                  <a:cubicBezTo>
                    <a:pt x="14" y="9"/>
                    <a:pt x="13" y="7"/>
                    <a:pt x="12" y="7"/>
                  </a:cubicBezTo>
                  <a:cubicBezTo>
                    <a:pt x="11" y="6"/>
                    <a:pt x="10" y="8"/>
                    <a:pt x="9" y="7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3" y="6"/>
                    <a:pt x="2" y="7"/>
                    <a:pt x="2" y="8"/>
                  </a:cubicBezTo>
                  <a:cubicBezTo>
                    <a:pt x="3" y="12"/>
                    <a:pt x="6" y="11"/>
                    <a:pt x="6" y="12"/>
                  </a:cubicBezTo>
                  <a:cubicBezTo>
                    <a:pt x="7" y="13"/>
                    <a:pt x="6" y="14"/>
                    <a:pt x="6" y="15"/>
                  </a:cubicBezTo>
                  <a:cubicBezTo>
                    <a:pt x="5" y="16"/>
                    <a:pt x="5" y="15"/>
                    <a:pt x="4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7"/>
                    <a:pt x="0" y="16"/>
                    <a:pt x="1" y="18"/>
                  </a:cubicBezTo>
                  <a:cubicBezTo>
                    <a:pt x="1" y="19"/>
                    <a:pt x="5" y="19"/>
                    <a:pt x="6" y="20"/>
                  </a:cubicBezTo>
                  <a:cubicBezTo>
                    <a:pt x="7" y="21"/>
                    <a:pt x="7" y="22"/>
                    <a:pt x="8" y="23"/>
                  </a:cubicBezTo>
                  <a:cubicBezTo>
                    <a:pt x="7" y="24"/>
                    <a:pt x="6" y="25"/>
                    <a:pt x="5" y="26"/>
                  </a:cubicBezTo>
                  <a:cubicBezTo>
                    <a:pt x="5" y="27"/>
                    <a:pt x="4" y="29"/>
                    <a:pt x="4" y="29"/>
                  </a:cubicBezTo>
                  <a:cubicBezTo>
                    <a:pt x="5" y="32"/>
                    <a:pt x="7" y="31"/>
                    <a:pt x="8" y="33"/>
                  </a:cubicBezTo>
                  <a:cubicBezTo>
                    <a:pt x="8" y="34"/>
                    <a:pt x="7" y="35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7" y="39"/>
                    <a:pt x="11" y="41"/>
                    <a:pt x="14" y="40"/>
                  </a:cubicBezTo>
                  <a:cubicBezTo>
                    <a:pt x="15" y="41"/>
                    <a:pt x="16" y="40"/>
                    <a:pt x="17" y="39"/>
                  </a:cubicBezTo>
                  <a:cubicBezTo>
                    <a:pt x="17" y="39"/>
                    <a:pt x="18" y="40"/>
                    <a:pt x="18" y="40"/>
                  </a:cubicBezTo>
                  <a:cubicBezTo>
                    <a:pt x="18" y="41"/>
                    <a:pt x="18" y="41"/>
                    <a:pt x="18" y="43"/>
                  </a:cubicBezTo>
                  <a:cubicBezTo>
                    <a:pt x="19" y="44"/>
                    <a:pt x="20" y="43"/>
                    <a:pt x="20" y="44"/>
                  </a:cubicBezTo>
                  <a:cubicBezTo>
                    <a:pt x="21" y="46"/>
                    <a:pt x="21" y="47"/>
                    <a:pt x="21" y="49"/>
                  </a:cubicBezTo>
                  <a:cubicBezTo>
                    <a:pt x="21" y="50"/>
                    <a:pt x="23" y="50"/>
                    <a:pt x="24" y="50"/>
                  </a:cubicBezTo>
                  <a:cubicBezTo>
                    <a:pt x="25" y="50"/>
                    <a:pt x="24" y="52"/>
                    <a:pt x="24" y="52"/>
                  </a:cubicBezTo>
                  <a:cubicBezTo>
                    <a:pt x="25" y="53"/>
                    <a:pt x="27" y="50"/>
                    <a:pt x="28" y="50"/>
                  </a:cubicBezTo>
                  <a:cubicBezTo>
                    <a:pt x="30" y="49"/>
                    <a:pt x="32" y="50"/>
                    <a:pt x="35" y="48"/>
                  </a:cubicBezTo>
                  <a:cubicBezTo>
                    <a:pt x="36" y="46"/>
                    <a:pt x="39" y="45"/>
                    <a:pt x="37" y="43"/>
                  </a:cubicBezTo>
                  <a:cubicBezTo>
                    <a:pt x="36" y="42"/>
                    <a:pt x="35" y="44"/>
                    <a:pt x="34" y="43"/>
                  </a:cubicBezTo>
                  <a:cubicBezTo>
                    <a:pt x="34" y="43"/>
                    <a:pt x="34" y="42"/>
                    <a:pt x="34" y="41"/>
                  </a:cubicBezTo>
                  <a:cubicBezTo>
                    <a:pt x="35" y="39"/>
                    <a:pt x="30" y="36"/>
                    <a:pt x="30" y="35"/>
                  </a:cubicBezTo>
                  <a:cubicBezTo>
                    <a:pt x="31" y="32"/>
                    <a:pt x="32" y="33"/>
                    <a:pt x="33" y="31"/>
                  </a:cubicBezTo>
                  <a:cubicBezTo>
                    <a:pt x="33" y="28"/>
                    <a:pt x="30" y="28"/>
                    <a:pt x="31" y="27"/>
                  </a:cubicBezTo>
                  <a:cubicBezTo>
                    <a:pt x="31" y="26"/>
                    <a:pt x="32" y="27"/>
                    <a:pt x="33" y="25"/>
                  </a:cubicBezTo>
                  <a:cubicBezTo>
                    <a:pt x="33" y="24"/>
                    <a:pt x="33" y="23"/>
                    <a:pt x="34" y="23"/>
                  </a:cubicBezTo>
                  <a:cubicBezTo>
                    <a:pt x="36" y="22"/>
                    <a:pt x="37" y="23"/>
                    <a:pt x="39" y="23"/>
                  </a:cubicBezTo>
                  <a:cubicBezTo>
                    <a:pt x="42" y="24"/>
                    <a:pt x="44" y="17"/>
                    <a:pt x="44" y="14"/>
                  </a:cubicBezTo>
                  <a:cubicBezTo>
                    <a:pt x="45" y="13"/>
                    <a:pt x="46" y="14"/>
                    <a:pt x="47" y="12"/>
                  </a:cubicBezTo>
                  <a:cubicBezTo>
                    <a:pt x="49" y="10"/>
                    <a:pt x="49" y="6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5" y="3"/>
                    <a:pt x="43" y="4"/>
                    <a:pt x="41" y="4"/>
                  </a:cubicBezTo>
                  <a:cubicBezTo>
                    <a:pt x="38" y="4"/>
                    <a:pt x="36" y="2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0" name="Freeform 37"/>
            <p:cNvSpPr>
              <a:spLocks/>
            </p:cNvSpPr>
            <p:nvPr/>
          </p:nvSpPr>
          <p:spPr bwMode="auto">
            <a:xfrm>
              <a:off x="742950" y="4938713"/>
              <a:ext cx="398463" cy="427037"/>
            </a:xfrm>
            <a:custGeom>
              <a:avLst/>
              <a:gdLst>
                <a:gd name="T0" fmla="*/ 2147483647 w 43"/>
                <a:gd name="T1" fmla="*/ 2147483647 h 46"/>
                <a:gd name="T2" fmla="*/ 2147483647 w 43"/>
                <a:gd name="T3" fmla="*/ 2147483647 h 46"/>
                <a:gd name="T4" fmla="*/ 2147483647 w 43"/>
                <a:gd name="T5" fmla="*/ 2147483647 h 46"/>
                <a:gd name="T6" fmla="*/ 2147483647 w 43"/>
                <a:gd name="T7" fmla="*/ 2147483647 h 46"/>
                <a:gd name="T8" fmla="*/ 2147483647 w 43"/>
                <a:gd name="T9" fmla="*/ 2147483647 h 46"/>
                <a:gd name="T10" fmla="*/ 2147483647 w 43"/>
                <a:gd name="T11" fmla="*/ 2147483647 h 46"/>
                <a:gd name="T12" fmla="*/ 2147483647 w 43"/>
                <a:gd name="T13" fmla="*/ 2147483647 h 46"/>
                <a:gd name="T14" fmla="*/ 2147483647 w 43"/>
                <a:gd name="T15" fmla="*/ 2147483647 h 46"/>
                <a:gd name="T16" fmla="*/ 2147483647 w 43"/>
                <a:gd name="T17" fmla="*/ 2147483647 h 46"/>
                <a:gd name="T18" fmla="*/ 2147483647 w 43"/>
                <a:gd name="T19" fmla="*/ 2147483647 h 46"/>
                <a:gd name="T20" fmla="*/ 2147483647 w 43"/>
                <a:gd name="T21" fmla="*/ 2147483647 h 46"/>
                <a:gd name="T22" fmla="*/ 2147483647 w 43"/>
                <a:gd name="T23" fmla="*/ 2147483647 h 46"/>
                <a:gd name="T24" fmla="*/ 2147483647 w 43"/>
                <a:gd name="T25" fmla="*/ 2147483647 h 46"/>
                <a:gd name="T26" fmla="*/ 2147483647 w 43"/>
                <a:gd name="T27" fmla="*/ 2147483647 h 46"/>
                <a:gd name="T28" fmla="*/ 2147483647 w 43"/>
                <a:gd name="T29" fmla="*/ 2147483647 h 46"/>
                <a:gd name="T30" fmla="*/ 2147483647 w 43"/>
                <a:gd name="T31" fmla="*/ 2147483647 h 46"/>
                <a:gd name="T32" fmla="*/ 2147483647 w 43"/>
                <a:gd name="T33" fmla="*/ 2147483647 h 46"/>
                <a:gd name="T34" fmla="*/ 2147483647 w 43"/>
                <a:gd name="T35" fmla="*/ 2147483647 h 46"/>
                <a:gd name="T36" fmla="*/ 2147483647 w 43"/>
                <a:gd name="T37" fmla="*/ 2147483647 h 46"/>
                <a:gd name="T38" fmla="*/ 2147483647 w 43"/>
                <a:gd name="T39" fmla="*/ 0 h 46"/>
                <a:gd name="T40" fmla="*/ 2147483647 w 43"/>
                <a:gd name="T41" fmla="*/ 2147483647 h 46"/>
                <a:gd name="T42" fmla="*/ 2147483647 w 43"/>
                <a:gd name="T43" fmla="*/ 0 h 46"/>
                <a:gd name="T44" fmla="*/ 2147483647 w 43"/>
                <a:gd name="T45" fmla="*/ 2147483647 h 46"/>
                <a:gd name="T46" fmla="*/ 2147483647 w 43"/>
                <a:gd name="T47" fmla="*/ 2147483647 h 46"/>
                <a:gd name="T48" fmla="*/ 2147483647 w 43"/>
                <a:gd name="T49" fmla="*/ 2147483647 h 46"/>
                <a:gd name="T50" fmla="*/ 2147483647 w 43"/>
                <a:gd name="T51" fmla="*/ 2147483647 h 46"/>
                <a:gd name="T52" fmla="*/ 2147483647 w 43"/>
                <a:gd name="T53" fmla="*/ 2147483647 h 46"/>
                <a:gd name="T54" fmla="*/ 2147483647 w 43"/>
                <a:gd name="T55" fmla="*/ 2147483647 h 46"/>
                <a:gd name="T56" fmla="*/ 2147483647 w 43"/>
                <a:gd name="T57" fmla="*/ 2147483647 h 46"/>
                <a:gd name="T58" fmla="*/ 2147483647 w 43"/>
                <a:gd name="T59" fmla="*/ 2147483647 h 46"/>
                <a:gd name="T60" fmla="*/ 2147483647 w 43"/>
                <a:gd name="T61" fmla="*/ 2147483647 h 46"/>
                <a:gd name="T62" fmla="*/ 2147483647 w 43"/>
                <a:gd name="T63" fmla="*/ 2147483647 h 46"/>
                <a:gd name="T64" fmla="*/ 2147483647 w 43"/>
                <a:gd name="T65" fmla="*/ 2147483647 h 46"/>
                <a:gd name="T66" fmla="*/ 2147483647 w 43"/>
                <a:gd name="T67" fmla="*/ 0 h 46"/>
                <a:gd name="T68" fmla="*/ 2147483647 w 43"/>
                <a:gd name="T69" fmla="*/ 2147483647 h 46"/>
                <a:gd name="T70" fmla="*/ 0 w 43"/>
                <a:gd name="T71" fmla="*/ 2147483647 h 46"/>
                <a:gd name="T72" fmla="*/ 2147483647 w 43"/>
                <a:gd name="T73" fmla="*/ 2147483647 h 46"/>
                <a:gd name="T74" fmla="*/ 2147483647 w 43"/>
                <a:gd name="T75" fmla="*/ 2147483647 h 46"/>
                <a:gd name="T76" fmla="*/ 2147483647 w 43"/>
                <a:gd name="T77" fmla="*/ 2147483647 h 46"/>
                <a:gd name="T78" fmla="*/ 2147483647 w 43"/>
                <a:gd name="T79" fmla="*/ 2147483647 h 46"/>
                <a:gd name="T80" fmla="*/ 2147483647 w 43"/>
                <a:gd name="T81" fmla="*/ 2147483647 h 46"/>
                <a:gd name="T82" fmla="*/ 2147483647 w 43"/>
                <a:gd name="T83" fmla="*/ 2147483647 h 46"/>
                <a:gd name="T84" fmla="*/ 2147483647 w 43"/>
                <a:gd name="T85" fmla="*/ 2147483647 h 46"/>
                <a:gd name="T86" fmla="*/ 2147483647 w 43"/>
                <a:gd name="T87" fmla="*/ 2147483647 h 46"/>
                <a:gd name="T88" fmla="*/ 2147483647 w 43"/>
                <a:gd name="T89" fmla="*/ 2147483647 h 46"/>
                <a:gd name="T90" fmla="*/ 2147483647 w 43"/>
                <a:gd name="T91" fmla="*/ 2147483647 h 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3"/>
                <a:gd name="T139" fmla="*/ 0 h 46"/>
                <a:gd name="T140" fmla="*/ 43 w 43"/>
                <a:gd name="T141" fmla="*/ 46 h 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3" h="46">
                  <a:moveTo>
                    <a:pt x="21" y="46"/>
                  </a:moveTo>
                  <a:cubicBezTo>
                    <a:pt x="25" y="46"/>
                    <a:pt x="29" y="44"/>
                    <a:pt x="31" y="43"/>
                  </a:cubicBezTo>
                  <a:cubicBezTo>
                    <a:pt x="32" y="43"/>
                    <a:pt x="32" y="44"/>
                    <a:pt x="33" y="44"/>
                  </a:cubicBezTo>
                  <a:cubicBezTo>
                    <a:pt x="32" y="43"/>
                    <a:pt x="32" y="41"/>
                    <a:pt x="32" y="40"/>
                  </a:cubicBezTo>
                  <a:cubicBezTo>
                    <a:pt x="31" y="39"/>
                    <a:pt x="28" y="39"/>
                    <a:pt x="29" y="36"/>
                  </a:cubicBezTo>
                  <a:cubicBezTo>
                    <a:pt x="30" y="35"/>
                    <a:pt x="33" y="35"/>
                    <a:pt x="33" y="34"/>
                  </a:cubicBezTo>
                  <a:cubicBezTo>
                    <a:pt x="33" y="33"/>
                    <a:pt x="31" y="34"/>
                    <a:pt x="32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3" y="30"/>
                    <a:pt x="31" y="29"/>
                    <a:pt x="31" y="28"/>
                  </a:cubicBezTo>
                  <a:cubicBezTo>
                    <a:pt x="33" y="28"/>
                    <a:pt x="33" y="30"/>
                    <a:pt x="35" y="31"/>
                  </a:cubicBezTo>
                  <a:cubicBezTo>
                    <a:pt x="37" y="30"/>
                    <a:pt x="38" y="31"/>
                    <a:pt x="39" y="30"/>
                  </a:cubicBezTo>
                  <a:cubicBezTo>
                    <a:pt x="41" y="30"/>
                    <a:pt x="39" y="23"/>
                    <a:pt x="40" y="20"/>
                  </a:cubicBezTo>
                  <a:cubicBezTo>
                    <a:pt x="40" y="17"/>
                    <a:pt x="39" y="16"/>
                    <a:pt x="39" y="13"/>
                  </a:cubicBezTo>
                  <a:cubicBezTo>
                    <a:pt x="40" y="11"/>
                    <a:pt x="43" y="10"/>
                    <a:pt x="43" y="9"/>
                  </a:cubicBezTo>
                  <a:cubicBezTo>
                    <a:pt x="43" y="8"/>
                    <a:pt x="42" y="8"/>
                    <a:pt x="41" y="8"/>
                  </a:cubicBezTo>
                  <a:cubicBezTo>
                    <a:pt x="41" y="5"/>
                    <a:pt x="41" y="4"/>
                    <a:pt x="41" y="2"/>
                  </a:cubicBezTo>
                  <a:cubicBezTo>
                    <a:pt x="40" y="3"/>
                    <a:pt x="39" y="4"/>
                    <a:pt x="38" y="3"/>
                  </a:cubicBezTo>
                  <a:cubicBezTo>
                    <a:pt x="36" y="3"/>
                    <a:pt x="36" y="0"/>
                    <a:pt x="35" y="0"/>
                  </a:cubicBezTo>
                  <a:cubicBezTo>
                    <a:pt x="35" y="0"/>
                    <a:pt x="35" y="2"/>
                    <a:pt x="33" y="2"/>
                  </a:cubicBezTo>
                  <a:cubicBezTo>
                    <a:pt x="32" y="2"/>
                    <a:pt x="30" y="0"/>
                    <a:pt x="29" y="0"/>
                  </a:cubicBezTo>
                  <a:cubicBezTo>
                    <a:pt x="27" y="0"/>
                    <a:pt x="25" y="2"/>
                    <a:pt x="25" y="2"/>
                  </a:cubicBezTo>
                  <a:cubicBezTo>
                    <a:pt x="25" y="2"/>
                    <a:pt x="25" y="3"/>
                    <a:pt x="25" y="4"/>
                  </a:cubicBezTo>
                  <a:cubicBezTo>
                    <a:pt x="26" y="5"/>
                    <a:pt x="27" y="3"/>
                    <a:pt x="28" y="4"/>
                  </a:cubicBezTo>
                  <a:cubicBezTo>
                    <a:pt x="30" y="6"/>
                    <a:pt x="27" y="7"/>
                    <a:pt x="26" y="9"/>
                  </a:cubicBezTo>
                  <a:cubicBezTo>
                    <a:pt x="23" y="11"/>
                    <a:pt x="21" y="10"/>
                    <a:pt x="19" y="11"/>
                  </a:cubicBezTo>
                  <a:cubicBezTo>
                    <a:pt x="18" y="11"/>
                    <a:pt x="16" y="14"/>
                    <a:pt x="15" y="13"/>
                  </a:cubicBezTo>
                  <a:cubicBezTo>
                    <a:pt x="15" y="13"/>
                    <a:pt x="16" y="11"/>
                    <a:pt x="15" y="11"/>
                  </a:cubicBezTo>
                  <a:cubicBezTo>
                    <a:pt x="14" y="11"/>
                    <a:pt x="12" y="11"/>
                    <a:pt x="12" y="10"/>
                  </a:cubicBezTo>
                  <a:cubicBezTo>
                    <a:pt x="12" y="8"/>
                    <a:pt x="12" y="7"/>
                    <a:pt x="11" y="5"/>
                  </a:cubicBezTo>
                  <a:cubicBezTo>
                    <a:pt x="11" y="4"/>
                    <a:pt x="10" y="5"/>
                    <a:pt x="9" y="4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7" y="1"/>
                    <a:pt x="6" y="2"/>
                    <a:pt x="5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4"/>
                    <a:pt x="3" y="4"/>
                    <a:pt x="3" y="5"/>
                  </a:cubicBezTo>
                  <a:cubicBezTo>
                    <a:pt x="3" y="5"/>
                    <a:pt x="3" y="6"/>
                    <a:pt x="4" y="7"/>
                  </a:cubicBezTo>
                  <a:cubicBezTo>
                    <a:pt x="5" y="8"/>
                    <a:pt x="7" y="8"/>
                    <a:pt x="9" y="8"/>
                  </a:cubicBezTo>
                  <a:cubicBezTo>
                    <a:pt x="10" y="11"/>
                    <a:pt x="12" y="14"/>
                    <a:pt x="12" y="17"/>
                  </a:cubicBezTo>
                  <a:cubicBezTo>
                    <a:pt x="12" y="20"/>
                    <a:pt x="12" y="23"/>
                    <a:pt x="13" y="26"/>
                  </a:cubicBezTo>
                  <a:cubicBezTo>
                    <a:pt x="15" y="29"/>
                    <a:pt x="18" y="33"/>
                    <a:pt x="16" y="36"/>
                  </a:cubicBezTo>
                  <a:cubicBezTo>
                    <a:pt x="16" y="36"/>
                    <a:pt x="16" y="36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8" y="39"/>
                    <a:pt x="21" y="43"/>
                    <a:pt x="21" y="4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1" name="Freeform 38"/>
            <p:cNvSpPr>
              <a:spLocks/>
            </p:cNvSpPr>
            <p:nvPr/>
          </p:nvSpPr>
          <p:spPr bwMode="auto">
            <a:xfrm>
              <a:off x="592138" y="4900613"/>
              <a:ext cx="317500" cy="447675"/>
            </a:xfrm>
            <a:custGeom>
              <a:avLst/>
              <a:gdLst>
                <a:gd name="T0" fmla="*/ 2147483647 w 34"/>
                <a:gd name="T1" fmla="*/ 2147483647 h 48"/>
                <a:gd name="T2" fmla="*/ 2147483647 w 34"/>
                <a:gd name="T3" fmla="*/ 2147483647 h 48"/>
                <a:gd name="T4" fmla="*/ 2147483647 w 34"/>
                <a:gd name="T5" fmla="*/ 2147483647 h 48"/>
                <a:gd name="T6" fmla="*/ 2147483647 w 34"/>
                <a:gd name="T7" fmla="*/ 2147483647 h 48"/>
                <a:gd name="T8" fmla="*/ 2147483647 w 34"/>
                <a:gd name="T9" fmla="*/ 2147483647 h 48"/>
                <a:gd name="T10" fmla="*/ 2147483647 w 34"/>
                <a:gd name="T11" fmla="*/ 2147483647 h 48"/>
                <a:gd name="T12" fmla="*/ 2147483647 w 34"/>
                <a:gd name="T13" fmla="*/ 2147483647 h 48"/>
                <a:gd name="T14" fmla="*/ 2147483647 w 34"/>
                <a:gd name="T15" fmla="*/ 2147483647 h 48"/>
                <a:gd name="T16" fmla="*/ 2147483647 w 34"/>
                <a:gd name="T17" fmla="*/ 2147483647 h 48"/>
                <a:gd name="T18" fmla="*/ 2147483647 w 34"/>
                <a:gd name="T19" fmla="*/ 2147483647 h 48"/>
                <a:gd name="T20" fmla="*/ 2147483647 w 34"/>
                <a:gd name="T21" fmla="*/ 2147483647 h 48"/>
                <a:gd name="T22" fmla="*/ 2147483647 w 34"/>
                <a:gd name="T23" fmla="*/ 2147483647 h 48"/>
                <a:gd name="T24" fmla="*/ 2147483647 w 34"/>
                <a:gd name="T25" fmla="*/ 2147483647 h 48"/>
                <a:gd name="T26" fmla="*/ 2147483647 w 34"/>
                <a:gd name="T27" fmla="*/ 2147483647 h 48"/>
                <a:gd name="T28" fmla="*/ 2147483647 w 34"/>
                <a:gd name="T29" fmla="*/ 2147483647 h 48"/>
                <a:gd name="T30" fmla="*/ 2147483647 w 34"/>
                <a:gd name="T31" fmla="*/ 2147483647 h 48"/>
                <a:gd name="T32" fmla="*/ 2147483647 w 34"/>
                <a:gd name="T33" fmla="*/ 2147483647 h 48"/>
                <a:gd name="T34" fmla="*/ 0 w 34"/>
                <a:gd name="T35" fmla="*/ 2147483647 h 48"/>
                <a:gd name="T36" fmla="*/ 0 w 34"/>
                <a:gd name="T37" fmla="*/ 2147483647 h 48"/>
                <a:gd name="T38" fmla="*/ 2147483647 w 34"/>
                <a:gd name="T39" fmla="*/ 2147483647 h 48"/>
                <a:gd name="T40" fmla="*/ 2147483647 w 34"/>
                <a:gd name="T41" fmla="*/ 2147483647 h 48"/>
                <a:gd name="T42" fmla="*/ 2147483647 w 34"/>
                <a:gd name="T43" fmla="*/ 2147483647 h 48"/>
                <a:gd name="T44" fmla="*/ 2147483647 w 34"/>
                <a:gd name="T45" fmla="*/ 2147483647 h 48"/>
                <a:gd name="T46" fmla="*/ 2147483647 w 34"/>
                <a:gd name="T47" fmla="*/ 2147483647 h 48"/>
                <a:gd name="T48" fmla="*/ 2147483647 w 34"/>
                <a:gd name="T49" fmla="*/ 2147483647 h 48"/>
                <a:gd name="T50" fmla="*/ 2147483647 w 34"/>
                <a:gd name="T51" fmla="*/ 2147483647 h 48"/>
                <a:gd name="T52" fmla="*/ 2147483647 w 34"/>
                <a:gd name="T53" fmla="*/ 2147483647 h 48"/>
                <a:gd name="T54" fmla="*/ 2147483647 w 34"/>
                <a:gd name="T55" fmla="*/ 2147483647 h 48"/>
                <a:gd name="T56" fmla="*/ 2147483647 w 34"/>
                <a:gd name="T57" fmla="*/ 2147483647 h 48"/>
                <a:gd name="T58" fmla="*/ 2147483647 w 34"/>
                <a:gd name="T59" fmla="*/ 2147483647 h 48"/>
                <a:gd name="T60" fmla="*/ 2147483647 w 34"/>
                <a:gd name="T61" fmla="*/ 2147483647 h 48"/>
                <a:gd name="T62" fmla="*/ 2147483647 w 34"/>
                <a:gd name="T63" fmla="*/ 2147483647 h 48"/>
                <a:gd name="T64" fmla="*/ 2147483647 w 34"/>
                <a:gd name="T65" fmla="*/ 2147483647 h 48"/>
                <a:gd name="T66" fmla="*/ 2147483647 w 34"/>
                <a:gd name="T67" fmla="*/ 2147483647 h 48"/>
                <a:gd name="T68" fmla="*/ 2147483647 w 34"/>
                <a:gd name="T69" fmla="*/ 2147483647 h 48"/>
                <a:gd name="T70" fmla="*/ 2147483647 w 34"/>
                <a:gd name="T71" fmla="*/ 2147483647 h 48"/>
                <a:gd name="T72" fmla="*/ 2147483647 w 34"/>
                <a:gd name="T73" fmla="*/ 2147483647 h 48"/>
                <a:gd name="T74" fmla="*/ 2147483647 w 34"/>
                <a:gd name="T75" fmla="*/ 2147483647 h 48"/>
                <a:gd name="T76" fmla="*/ 2147483647 w 34"/>
                <a:gd name="T77" fmla="*/ 2147483647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48"/>
                <a:gd name="T119" fmla="*/ 34 w 34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48">
                  <a:moveTo>
                    <a:pt x="31" y="41"/>
                  </a:moveTo>
                  <a:cubicBezTo>
                    <a:pt x="31" y="41"/>
                    <a:pt x="31" y="41"/>
                    <a:pt x="31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37"/>
                    <a:pt x="31" y="33"/>
                    <a:pt x="29" y="30"/>
                  </a:cubicBezTo>
                  <a:cubicBezTo>
                    <a:pt x="28" y="27"/>
                    <a:pt x="28" y="24"/>
                    <a:pt x="28" y="21"/>
                  </a:cubicBezTo>
                  <a:cubicBezTo>
                    <a:pt x="28" y="18"/>
                    <a:pt x="26" y="15"/>
                    <a:pt x="25" y="12"/>
                  </a:cubicBezTo>
                  <a:cubicBezTo>
                    <a:pt x="23" y="12"/>
                    <a:pt x="21" y="12"/>
                    <a:pt x="20" y="11"/>
                  </a:cubicBezTo>
                  <a:cubicBezTo>
                    <a:pt x="19" y="10"/>
                    <a:pt x="19" y="9"/>
                    <a:pt x="19" y="9"/>
                  </a:cubicBezTo>
                  <a:cubicBezTo>
                    <a:pt x="19" y="8"/>
                    <a:pt x="17" y="8"/>
                    <a:pt x="17" y="7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5" y="4"/>
                    <a:pt x="13" y="3"/>
                    <a:pt x="13" y="2"/>
                  </a:cubicBezTo>
                  <a:cubicBezTo>
                    <a:pt x="11" y="2"/>
                    <a:pt x="12" y="3"/>
                    <a:pt x="12" y="3"/>
                  </a:cubicBezTo>
                  <a:cubicBezTo>
                    <a:pt x="11" y="4"/>
                    <a:pt x="9" y="0"/>
                    <a:pt x="8" y="1"/>
                  </a:cubicBezTo>
                  <a:cubicBezTo>
                    <a:pt x="6" y="3"/>
                    <a:pt x="7" y="5"/>
                    <a:pt x="7" y="8"/>
                  </a:cubicBezTo>
                  <a:cubicBezTo>
                    <a:pt x="7" y="9"/>
                    <a:pt x="6" y="10"/>
                    <a:pt x="5" y="11"/>
                  </a:cubicBezTo>
                  <a:cubicBezTo>
                    <a:pt x="5" y="12"/>
                    <a:pt x="5" y="13"/>
                    <a:pt x="4" y="13"/>
                  </a:cubicBezTo>
                  <a:cubicBezTo>
                    <a:pt x="4" y="14"/>
                    <a:pt x="3" y="13"/>
                    <a:pt x="2" y="13"/>
                  </a:cubicBezTo>
                  <a:cubicBezTo>
                    <a:pt x="1" y="14"/>
                    <a:pt x="1" y="16"/>
                    <a:pt x="0" y="17"/>
                  </a:cubicBezTo>
                  <a:cubicBezTo>
                    <a:pt x="2" y="21"/>
                    <a:pt x="4" y="22"/>
                    <a:pt x="5" y="25"/>
                  </a:cubicBezTo>
                  <a:cubicBezTo>
                    <a:pt x="2" y="26"/>
                    <a:pt x="2" y="27"/>
                    <a:pt x="2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6" y="31"/>
                    <a:pt x="4" y="34"/>
                    <a:pt x="6" y="36"/>
                  </a:cubicBezTo>
                  <a:cubicBezTo>
                    <a:pt x="8" y="38"/>
                    <a:pt x="10" y="37"/>
                    <a:pt x="11" y="38"/>
                  </a:cubicBezTo>
                  <a:cubicBezTo>
                    <a:pt x="12" y="38"/>
                    <a:pt x="12" y="39"/>
                    <a:pt x="12" y="39"/>
                  </a:cubicBezTo>
                  <a:cubicBezTo>
                    <a:pt x="13" y="40"/>
                    <a:pt x="14" y="43"/>
                    <a:pt x="15" y="44"/>
                  </a:cubicBezTo>
                  <a:cubicBezTo>
                    <a:pt x="16" y="45"/>
                    <a:pt x="17" y="44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6"/>
                    <a:pt x="18" y="47"/>
                    <a:pt x="19" y="47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1" y="48"/>
                    <a:pt x="22" y="48"/>
                    <a:pt x="22" y="47"/>
                  </a:cubicBezTo>
                  <a:cubicBezTo>
                    <a:pt x="22" y="44"/>
                    <a:pt x="18" y="44"/>
                    <a:pt x="19" y="43"/>
                  </a:cubicBezTo>
                  <a:cubicBezTo>
                    <a:pt x="20" y="42"/>
                    <a:pt x="23" y="45"/>
                    <a:pt x="25" y="44"/>
                  </a:cubicBezTo>
                  <a:cubicBezTo>
                    <a:pt x="26" y="44"/>
                    <a:pt x="22" y="41"/>
                    <a:pt x="24" y="40"/>
                  </a:cubicBezTo>
                  <a:cubicBezTo>
                    <a:pt x="26" y="40"/>
                    <a:pt x="28" y="42"/>
                    <a:pt x="31" y="4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2" name="Freeform 39"/>
            <p:cNvSpPr>
              <a:spLocks/>
            </p:cNvSpPr>
            <p:nvPr/>
          </p:nvSpPr>
          <p:spPr bwMode="auto">
            <a:xfrm>
              <a:off x="454025" y="4806950"/>
              <a:ext cx="138113" cy="223838"/>
            </a:xfrm>
            <a:custGeom>
              <a:avLst/>
              <a:gdLst>
                <a:gd name="T0" fmla="*/ 2147483647 w 15"/>
                <a:gd name="T1" fmla="*/ 2147483647 h 24"/>
                <a:gd name="T2" fmla="*/ 2147483647 w 15"/>
                <a:gd name="T3" fmla="*/ 2147483647 h 24"/>
                <a:gd name="T4" fmla="*/ 0 w 15"/>
                <a:gd name="T5" fmla="*/ 2147483647 h 24"/>
                <a:gd name="T6" fmla="*/ 2147483647 w 15"/>
                <a:gd name="T7" fmla="*/ 2147483647 h 24"/>
                <a:gd name="T8" fmla="*/ 2147483647 w 15"/>
                <a:gd name="T9" fmla="*/ 2147483647 h 24"/>
                <a:gd name="T10" fmla="*/ 2147483647 w 15"/>
                <a:gd name="T11" fmla="*/ 2147483647 h 24"/>
                <a:gd name="T12" fmla="*/ 2147483647 w 15"/>
                <a:gd name="T13" fmla="*/ 2147483647 h 24"/>
                <a:gd name="T14" fmla="*/ 2147483647 w 15"/>
                <a:gd name="T15" fmla="*/ 2147483647 h 24"/>
                <a:gd name="T16" fmla="*/ 2147483647 w 15"/>
                <a:gd name="T17" fmla="*/ 2147483647 h 24"/>
                <a:gd name="T18" fmla="*/ 2147483647 w 15"/>
                <a:gd name="T19" fmla="*/ 2147483647 h 24"/>
                <a:gd name="T20" fmla="*/ 2147483647 w 15"/>
                <a:gd name="T21" fmla="*/ 2147483647 h 24"/>
                <a:gd name="T22" fmla="*/ 2147483647 w 15"/>
                <a:gd name="T23" fmla="*/ 2147483647 h 24"/>
                <a:gd name="T24" fmla="*/ 2147483647 w 15"/>
                <a:gd name="T25" fmla="*/ 2147483647 h 24"/>
                <a:gd name="T26" fmla="*/ 2147483647 w 15"/>
                <a:gd name="T27" fmla="*/ 2147483647 h 24"/>
                <a:gd name="T28" fmla="*/ 2147483647 w 15"/>
                <a:gd name="T29" fmla="*/ 2147483647 h 24"/>
                <a:gd name="T30" fmla="*/ 2147483647 w 15"/>
                <a:gd name="T31" fmla="*/ 2147483647 h 24"/>
                <a:gd name="T32" fmla="*/ 2147483647 w 15"/>
                <a:gd name="T33" fmla="*/ 2147483647 h 24"/>
                <a:gd name="T34" fmla="*/ 2147483647 w 15"/>
                <a:gd name="T35" fmla="*/ 2147483647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24"/>
                <a:gd name="T56" fmla="*/ 15 w 15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24">
                  <a:moveTo>
                    <a:pt x="9" y="14"/>
                  </a:moveTo>
                  <a:cubicBezTo>
                    <a:pt x="8" y="16"/>
                    <a:pt x="5" y="17"/>
                    <a:pt x="3" y="17"/>
                  </a:cubicBezTo>
                  <a:cubicBezTo>
                    <a:pt x="3" y="17"/>
                    <a:pt x="1" y="16"/>
                    <a:pt x="0" y="17"/>
                  </a:cubicBezTo>
                  <a:cubicBezTo>
                    <a:pt x="0" y="17"/>
                    <a:pt x="1" y="19"/>
                    <a:pt x="1" y="19"/>
                  </a:cubicBezTo>
                  <a:cubicBezTo>
                    <a:pt x="1" y="20"/>
                    <a:pt x="0" y="22"/>
                    <a:pt x="1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5" y="21"/>
                    <a:pt x="6" y="20"/>
                    <a:pt x="8" y="20"/>
                  </a:cubicBezTo>
                  <a:cubicBezTo>
                    <a:pt x="11" y="18"/>
                    <a:pt x="7" y="22"/>
                    <a:pt x="9" y="22"/>
                  </a:cubicBezTo>
                  <a:cubicBezTo>
                    <a:pt x="10" y="23"/>
                    <a:pt x="12" y="22"/>
                    <a:pt x="12" y="21"/>
                  </a:cubicBezTo>
                  <a:cubicBezTo>
                    <a:pt x="14" y="19"/>
                    <a:pt x="15" y="16"/>
                    <a:pt x="14" y="14"/>
                  </a:cubicBezTo>
                  <a:cubicBezTo>
                    <a:pt x="13" y="12"/>
                    <a:pt x="14" y="10"/>
                    <a:pt x="13" y="9"/>
                  </a:cubicBezTo>
                  <a:cubicBezTo>
                    <a:pt x="12" y="8"/>
                    <a:pt x="11" y="9"/>
                    <a:pt x="10" y="8"/>
                  </a:cubicBezTo>
                  <a:cubicBezTo>
                    <a:pt x="9" y="7"/>
                    <a:pt x="8" y="6"/>
                    <a:pt x="7" y="5"/>
                  </a:cubicBezTo>
                  <a:cubicBezTo>
                    <a:pt x="6" y="4"/>
                    <a:pt x="5" y="0"/>
                    <a:pt x="4" y="1"/>
                  </a:cubicBezTo>
                  <a:cubicBezTo>
                    <a:pt x="2" y="2"/>
                    <a:pt x="4" y="6"/>
                    <a:pt x="5" y="6"/>
                  </a:cubicBezTo>
                  <a:cubicBezTo>
                    <a:pt x="5" y="7"/>
                    <a:pt x="5" y="9"/>
                    <a:pt x="6" y="10"/>
                  </a:cubicBezTo>
                  <a:cubicBezTo>
                    <a:pt x="8" y="11"/>
                    <a:pt x="9" y="8"/>
                    <a:pt x="9" y="9"/>
                  </a:cubicBezTo>
                  <a:cubicBezTo>
                    <a:pt x="10" y="11"/>
                    <a:pt x="9" y="13"/>
                    <a:pt x="9" y="14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3" name="Freeform 40"/>
            <p:cNvSpPr>
              <a:spLocks/>
            </p:cNvSpPr>
            <p:nvPr/>
          </p:nvSpPr>
          <p:spPr bwMode="auto">
            <a:xfrm>
              <a:off x="2403475" y="4378325"/>
              <a:ext cx="601663" cy="690563"/>
            </a:xfrm>
            <a:custGeom>
              <a:avLst/>
              <a:gdLst>
                <a:gd name="T0" fmla="*/ 2147483647 w 65"/>
                <a:gd name="T1" fmla="*/ 2147483647 h 74"/>
                <a:gd name="T2" fmla="*/ 2147483647 w 65"/>
                <a:gd name="T3" fmla="*/ 2147483647 h 74"/>
                <a:gd name="T4" fmla="*/ 2147483647 w 65"/>
                <a:gd name="T5" fmla="*/ 2147483647 h 74"/>
                <a:gd name="T6" fmla="*/ 2147483647 w 65"/>
                <a:gd name="T7" fmla="*/ 2147483647 h 74"/>
                <a:gd name="T8" fmla="*/ 2147483647 w 65"/>
                <a:gd name="T9" fmla="*/ 2147483647 h 74"/>
                <a:gd name="T10" fmla="*/ 2147483647 w 65"/>
                <a:gd name="T11" fmla="*/ 2147483647 h 74"/>
                <a:gd name="T12" fmla="*/ 2147483647 w 65"/>
                <a:gd name="T13" fmla="*/ 2147483647 h 74"/>
                <a:gd name="T14" fmla="*/ 2147483647 w 65"/>
                <a:gd name="T15" fmla="*/ 2147483647 h 74"/>
                <a:gd name="T16" fmla="*/ 2147483647 w 65"/>
                <a:gd name="T17" fmla="*/ 2147483647 h 74"/>
                <a:gd name="T18" fmla="*/ 2147483647 w 65"/>
                <a:gd name="T19" fmla="*/ 2147483647 h 74"/>
                <a:gd name="T20" fmla="*/ 2147483647 w 65"/>
                <a:gd name="T21" fmla="*/ 2147483647 h 74"/>
                <a:gd name="T22" fmla="*/ 2147483647 w 65"/>
                <a:gd name="T23" fmla="*/ 2147483647 h 74"/>
                <a:gd name="T24" fmla="*/ 2147483647 w 65"/>
                <a:gd name="T25" fmla="*/ 2147483647 h 74"/>
                <a:gd name="T26" fmla="*/ 0 w 65"/>
                <a:gd name="T27" fmla="*/ 2147483647 h 74"/>
                <a:gd name="T28" fmla="*/ 0 w 65"/>
                <a:gd name="T29" fmla="*/ 2147483647 h 74"/>
                <a:gd name="T30" fmla="*/ 0 w 65"/>
                <a:gd name="T31" fmla="*/ 2147483647 h 74"/>
                <a:gd name="T32" fmla="*/ 2147483647 w 65"/>
                <a:gd name="T33" fmla="*/ 2147483647 h 74"/>
                <a:gd name="T34" fmla="*/ 2147483647 w 65"/>
                <a:gd name="T35" fmla="*/ 2147483647 h 74"/>
                <a:gd name="T36" fmla="*/ 2147483647 w 65"/>
                <a:gd name="T37" fmla="*/ 2147483647 h 74"/>
                <a:gd name="T38" fmla="*/ 2147483647 w 65"/>
                <a:gd name="T39" fmla="*/ 2147483647 h 74"/>
                <a:gd name="T40" fmla="*/ 2147483647 w 65"/>
                <a:gd name="T41" fmla="*/ 2147483647 h 74"/>
                <a:gd name="T42" fmla="*/ 2147483647 w 65"/>
                <a:gd name="T43" fmla="*/ 2147483647 h 74"/>
                <a:gd name="T44" fmla="*/ 2147483647 w 65"/>
                <a:gd name="T45" fmla="*/ 2147483647 h 74"/>
                <a:gd name="T46" fmla="*/ 2147483647 w 65"/>
                <a:gd name="T47" fmla="*/ 2147483647 h 74"/>
                <a:gd name="T48" fmla="*/ 2147483647 w 65"/>
                <a:gd name="T49" fmla="*/ 2147483647 h 74"/>
                <a:gd name="T50" fmla="*/ 2147483647 w 65"/>
                <a:gd name="T51" fmla="*/ 2147483647 h 74"/>
                <a:gd name="T52" fmla="*/ 2147483647 w 65"/>
                <a:gd name="T53" fmla="*/ 2147483647 h 74"/>
                <a:gd name="T54" fmla="*/ 2147483647 w 65"/>
                <a:gd name="T55" fmla="*/ 2147483647 h 74"/>
                <a:gd name="T56" fmla="*/ 2147483647 w 65"/>
                <a:gd name="T57" fmla="*/ 2147483647 h 74"/>
                <a:gd name="T58" fmla="*/ 2147483647 w 65"/>
                <a:gd name="T59" fmla="*/ 2147483647 h 74"/>
                <a:gd name="T60" fmla="*/ 2147483647 w 65"/>
                <a:gd name="T61" fmla="*/ 2147483647 h 74"/>
                <a:gd name="T62" fmla="*/ 2147483647 w 65"/>
                <a:gd name="T63" fmla="*/ 2147483647 h 74"/>
                <a:gd name="T64" fmla="*/ 2147483647 w 65"/>
                <a:gd name="T65" fmla="*/ 2147483647 h 74"/>
                <a:gd name="T66" fmla="*/ 2147483647 w 65"/>
                <a:gd name="T67" fmla="*/ 2147483647 h 74"/>
                <a:gd name="T68" fmla="*/ 2147483647 w 65"/>
                <a:gd name="T69" fmla="*/ 2147483647 h 74"/>
                <a:gd name="T70" fmla="*/ 2147483647 w 65"/>
                <a:gd name="T71" fmla="*/ 2147483647 h 74"/>
                <a:gd name="T72" fmla="*/ 2147483647 w 65"/>
                <a:gd name="T73" fmla="*/ 2147483647 h 74"/>
                <a:gd name="T74" fmla="*/ 2147483647 w 65"/>
                <a:gd name="T75" fmla="*/ 2147483647 h 74"/>
                <a:gd name="T76" fmla="*/ 2147483647 w 65"/>
                <a:gd name="T77" fmla="*/ 2147483647 h 74"/>
                <a:gd name="T78" fmla="*/ 2147483647 w 65"/>
                <a:gd name="T79" fmla="*/ 2147483647 h 74"/>
                <a:gd name="T80" fmla="*/ 2147483647 w 65"/>
                <a:gd name="T81" fmla="*/ 2147483647 h 74"/>
                <a:gd name="T82" fmla="*/ 2147483647 w 65"/>
                <a:gd name="T83" fmla="*/ 2147483647 h 74"/>
                <a:gd name="T84" fmla="*/ 2147483647 w 65"/>
                <a:gd name="T85" fmla="*/ 2147483647 h 74"/>
                <a:gd name="T86" fmla="*/ 2147483647 w 65"/>
                <a:gd name="T87" fmla="*/ 2147483647 h 74"/>
                <a:gd name="T88" fmla="*/ 2147483647 w 65"/>
                <a:gd name="T89" fmla="*/ 2147483647 h 74"/>
                <a:gd name="T90" fmla="*/ 2147483647 w 65"/>
                <a:gd name="T91" fmla="*/ 2147483647 h 74"/>
                <a:gd name="T92" fmla="*/ 2147483647 w 65"/>
                <a:gd name="T93" fmla="*/ 0 h 74"/>
                <a:gd name="T94" fmla="*/ 2147483647 w 65"/>
                <a:gd name="T95" fmla="*/ 0 h 74"/>
                <a:gd name="T96" fmla="*/ 2147483647 w 65"/>
                <a:gd name="T97" fmla="*/ 0 h 74"/>
                <a:gd name="T98" fmla="*/ 2147483647 w 65"/>
                <a:gd name="T99" fmla="*/ 2147483647 h 7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"/>
                <a:gd name="T151" fmla="*/ 0 h 74"/>
                <a:gd name="T152" fmla="*/ 65 w 65"/>
                <a:gd name="T153" fmla="*/ 74 h 7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" h="74">
                  <a:moveTo>
                    <a:pt x="51" y="1"/>
                  </a:moveTo>
                  <a:cubicBezTo>
                    <a:pt x="48" y="7"/>
                    <a:pt x="48" y="5"/>
                    <a:pt x="47" y="7"/>
                  </a:cubicBezTo>
                  <a:cubicBezTo>
                    <a:pt x="45" y="9"/>
                    <a:pt x="45" y="10"/>
                    <a:pt x="45" y="12"/>
                  </a:cubicBezTo>
                  <a:cubicBezTo>
                    <a:pt x="43" y="14"/>
                    <a:pt x="37" y="17"/>
                    <a:pt x="36" y="19"/>
                  </a:cubicBezTo>
                  <a:cubicBezTo>
                    <a:pt x="35" y="20"/>
                    <a:pt x="33" y="19"/>
                    <a:pt x="30" y="22"/>
                  </a:cubicBezTo>
                  <a:cubicBezTo>
                    <a:pt x="28" y="25"/>
                    <a:pt x="31" y="26"/>
                    <a:pt x="31" y="28"/>
                  </a:cubicBezTo>
                  <a:cubicBezTo>
                    <a:pt x="30" y="29"/>
                    <a:pt x="29" y="29"/>
                    <a:pt x="29" y="30"/>
                  </a:cubicBezTo>
                  <a:cubicBezTo>
                    <a:pt x="28" y="31"/>
                    <a:pt x="30" y="33"/>
                    <a:pt x="29" y="35"/>
                  </a:cubicBezTo>
                  <a:cubicBezTo>
                    <a:pt x="26" y="37"/>
                    <a:pt x="23" y="35"/>
                    <a:pt x="22" y="36"/>
                  </a:cubicBezTo>
                  <a:cubicBezTo>
                    <a:pt x="20" y="38"/>
                    <a:pt x="22" y="39"/>
                    <a:pt x="20" y="41"/>
                  </a:cubicBezTo>
                  <a:cubicBezTo>
                    <a:pt x="16" y="43"/>
                    <a:pt x="16" y="39"/>
                    <a:pt x="14" y="38"/>
                  </a:cubicBezTo>
                  <a:cubicBezTo>
                    <a:pt x="10" y="39"/>
                    <a:pt x="12" y="45"/>
                    <a:pt x="9" y="46"/>
                  </a:cubicBezTo>
                  <a:cubicBezTo>
                    <a:pt x="5" y="46"/>
                    <a:pt x="7" y="43"/>
                    <a:pt x="4" y="43"/>
                  </a:cubicBezTo>
                  <a:cubicBezTo>
                    <a:pt x="2" y="44"/>
                    <a:pt x="2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" y="54"/>
                    <a:pt x="3" y="53"/>
                    <a:pt x="4" y="55"/>
                  </a:cubicBezTo>
                  <a:cubicBezTo>
                    <a:pt x="5" y="56"/>
                    <a:pt x="7" y="58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10" y="59"/>
                    <a:pt x="11" y="58"/>
                    <a:pt x="12" y="59"/>
                  </a:cubicBezTo>
                  <a:cubicBezTo>
                    <a:pt x="14" y="60"/>
                    <a:pt x="15" y="61"/>
                    <a:pt x="16" y="63"/>
                  </a:cubicBezTo>
                  <a:cubicBezTo>
                    <a:pt x="18" y="64"/>
                    <a:pt x="19" y="64"/>
                    <a:pt x="20" y="66"/>
                  </a:cubicBezTo>
                  <a:cubicBezTo>
                    <a:pt x="21" y="66"/>
                    <a:pt x="22" y="65"/>
                    <a:pt x="23" y="65"/>
                  </a:cubicBezTo>
                  <a:cubicBezTo>
                    <a:pt x="24" y="66"/>
                    <a:pt x="26" y="69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8" y="69"/>
                    <a:pt x="30" y="69"/>
                    <a:pt x="31" y="68"/>
                  </a:cubicBezTo>
                  <a:cubicBezTo>
                    <a:pt x="34" y="68"/>
                    <a:pt x="39" y="74"/>
                    <a:pt x="41" y="74"/>
                  </a:cubicBezTo>
                  <a:cubicBezTo>
                    <a:pt x="44" y="73"/>
                    <a:pt x="46" y="73"/>
                    <a:pt x="48" y="73"/>
                  </a:cubicBezTo>
                  <a:cubicBezTo>
                    <a:pt x="48" y="72"/>
                    <a:pt x="49" y="72"/>
                    <a:pt x="49" y="72"/>
                  </a:cubicBezTo>
                  <a:cubicBezTo>
                    <a:pt x="50" y="70"/>
                    <a:pt x="50" y="68"/>
                    <a:pt x="51" y="66"/>
                  </a:cubicBezTo>
                  <a:cubicBezTo>
                    <a:pt x="54" y="62"/>
                    <a:pt x="56" y="66"/>
                    <a:pt x="58" y="65"/>
                  </a:cubicBezTo>
                  <a:cubicBezTo>
                    <a:pt x="60" y="64"/>
                    <a:pt x="61" y="64"/>
                    <a:pt x="63" y="64"/>
                  </a:cubicBezTo>
                  <a:cubicBezTo>
                    <a:pt x="64" y="63"/>
                    <a:pt x="63" y="63"/>
                    <a:pt x="63" y="62"/>
                  </a:cubicBezTo>
                  <a:cubicBezTo>
                    <a:pt x="63" y="60"/>
                    <a:pt x="64" y="58"/>
                    <a:pt x="65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2" y="52"/>
                    <a:pt x="65" y="49"/>
                    <a:pt x="64" y="45"/>
                  </a:cubicBezTo>
                  <a:cubicBezTo>
                    <a:pt x="64" y="43"/>
                    <a:pt x="60" y="42"/>
                    <a:pt x="60" y="40"/>
                  </a:cubicBezTo>
                  <a:cubicBezTo>
                    <a:pt x="59" y="38"/>
                    <a:pt x="62" y="36"/>
                    <a:pt x="62" y="34"/>
                  </a:cubicBezTo>
                  <a:cubicBezTo>
                    <a:pt x="62" y="32"/>
                    <a:pt x="61" y="31"/>
                    <a:pt x="61" y="30"/>
                  </a:cubicBezTo>
                  <a:cubicBezTo>
                    <a:pt x="61" y="29"/>
                    <a:pt x="62" y="27"/>
                    <a:pt x="62" y="26"/>
                  </a:cubicBezTo>
                  <a:cubicBezTo>
                    <a:pt x="62" y="25"/>
                    <a:pt x="61" y="25"/>
                    <a:pt x="61" y="24"/>
                  </a:cubicBezTo>
                  <a:cubicBezTo>
                    <a:pt x="61" y="23"/>
                    <a:pt x="64" y="22"/>
                    <a:pt x="64" y="21"/>
                  </a:cubicBezTo>
                  <a:cubicBezTo>
                    <a:pt x="64" y="19"/>
                    <a:pt x="63" y="12"/>
                    <a:pt x="61" y="10"/>
                  </a:cubicBezTo>
                  <a:cubicBezTo>
                    <a:pt x="59" y="9"/>
                    <a:pt x="59" y="7"/>
                    <a:pt x="58" y="7"/>
                  </a:cubicBezTo>
                  <a:cubicBezTo>
                    <a:pt x="53" y="5"/>
                    <a:pt x="54" y="3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2" y="0"/>
                    <a:pt x="52" y="0"/>
                    <a:pt x="51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4" name="Freeform 41"/>
            <p:cNvSpPr>
              <a:spLocks/>
            </p:cNvSpPr>
            <p:nvPr/>
          </p:nvSpPr>
          <p:spPr bwMode="auto">
            <a:xfrm>
              <a:off x="2265363" y="4219575"/>
              <a:ext cx="611187" cy="625475"/>
            </a:xfrm>
            <a:custGeom>
              <a:avLst/>
              <a:gdLst>
                <a:gd name="T0" fmla="*/ 2147483647 w 66"/>
                <a:gd name="T1" fmla="*/ 2147483647 h 67"/>
                <a:gd name="T2" fmla="*/ 2147483647 w 66"/>
                <a:gd name="T3" fmla="*/ 2147483647 h 67"/>
                <a:gd name="T4" fmla="*/ 2147483647 w 66"/>
                <a:gd name="T5" fmla="*/ 2147483647 h 67"/>
                <a:gd name="T6" fmla="*/ 2147483647 w 66"/>
                <a:gd name="T7" fmla="*/ 2147483647 h 67"/>
                <a:gd name="T8" fmla="*/ 2147483647 w 66"/>
                <a:gd name="T9" fmla="*/ 2147483647 h 67"/>
                <a:gd name="T10" fmla="*/ 2147483647 w 66"/>
                <a:gd name="T11" fmla="*/ 2147483647 h 67"/>
                <a:gd name="T12" fmla="*/ 0 w 66"/>
                <a:gd name="T13" fmla="*/ 2147483647 h 67"/>
                <a:gd name="T14" fmla="*/ 0 w 66"/>
                <a:gd name="T15" fmla="*/ 2147483647 h 67"/>
                <a:gd name="T16" fmla="*/ 2147483647 w 66"/>
                <a:gd name="T17" fmla="*/ 2147483647 h 67"/>
                <a:gd name="T18" fmla="*/ 2147483647 w 66"/>
                <a:gd name="T19" fmla="*/ 2147483647 h 67"/>
                <a:gd name="T20" fmla="*/ 2147483647 w 66"/>
                <a:gd name="T21" fmla="*/ 2147483647 h 67"/>
                <a:gd name="T22" fmla="*/ 2147483647 w 66"/>
                <a:gd name="T23" fmla="*/ 2147483647 h 67"/>
                <a:gd name="T24" fmla="*/ 2147483647 w 66"/>
                <a:gd name="T25" fmla="*/ 2147483647 h 67"/>
                <a:gd name="T26" fmla="*/ 2147483647 w 66"/>
                <a:gd name="T27" fmla="*/ 2147483647 h 67"/>
                <a:gd name="T28" fmla="*/ 2147483647 w 66"/>
                <a:gd name="T29" fmla="*/ 2147483647 h 67"/>
                <a:gd name="T30" fmla="*/ 2147483647 w 66"/>
                <a:gd name="T31" fmla="*/ 2147483647 h 67"/>
                <a:gd name="T32" fmla="*/ 2147483647 w 66"/>
                <a:gd name="T33" fmla="*/ 2147483647 h 67"/>
                <a:gd name="T34" fmla="*/ 2147483647 w 66"/>
                <a:gd name="T35" fmla="*/ 2147483647 h 67"/>
                <a:gd name="T36" fmla="*/ 2147483647 w 66"/>
                <a:gd name="T37" fmla="*/ 2147483647 h 67"/>
                <a:gd name="T38" fmla="*/ 2147483647 w 66"/>
                <a:gd name="T39" fmla="*/ 2147483647 h 67"/>
                <a:gd name="T40" fmla="*/ 2147483647 w 66"/>
                <a:gd name="T41" fmla="*/ 2147483647 h 67"/>
                <a:gd name="T42" fmla="*/ 2147483647 w 66"/>
                <a:gd name="T43" fmla="*/ 2147483647 h 67"/>
                <a:gd name="T44" fmla="*/ 2147483647 w 66"/>
                <a:gd name="T45" fmla="*/ 2147483647 h 67"/>
                <a:gd name="T46" fmla="*/ 2147483647 w 66"/>
                <a:gd name="T47" fmla="*/ 2147483647 h 67"/>
                <a:gd name="T48" fmla="*/ 2147483647 w 66"/>
                <a:gd name="T49" fmla="*/ 2147483647 h 67"/>
                <a:gd name="T50" fmla="*/ 2147483647 w 66"/>
                <a:gd name="T51" fmla="*/ 2147483647 h 67"/>
                <a:gd name="T52" fmla="*/ 2147483647 w 66"/>
                <a:gd name="T53" fmla="*/ 2147483647 h 67"/>
                <a:gd name="T54" fmla="*/ 2147483647 w 66"/>
                <a:gd name="T55" fmla="*/ 2147483647 h 67"/>
                <a:gd name="T56" fmla="*/ 2147483647 w 66"/>
                <a:gd name="T57" fmla="*/ 2147483647 h 67"/>
                <a:gd name="T58" fmla="*/ 2147483647 w 66"/>
                <a:gd name="T59" fmla="*/ 2147483647 h 67"/>
                <a:gd name="T60" fmla="*/ 2147483647 w 66"/>
                <a:gd name="T61" fmla="*/ 2147483647 h 67"/>
                <a:gd name="T62" fmla="*/ 2147483647 w 66"/>
                <a:gd name="T63" fmla="*/ 2147483647 h 67"/>
                <a:gd name="T64" fmla="*/ 2147483647 w 66"/>
                <a:gd name="T65" fmla="*/ 2147483647 h 67"/>
                <a:gd name="T66" fmla="*/ 2147483647 w 66"/>
                <a:gd name="T67" fmla="*/ 2147483647 h 67"/>
                <a:gd name="T68" fmla="*/ 2147483647 w 66"/>
                <a:gd name="T69" fmla="*/ 2147483647 h 67"/>
                <a:gd name="T70" fmla="*/ 2147483647 w 66"/>
                <a:gd name="T71" fmla="*/ 2147483647 h 67"/>
                <a:gd name="T72" fmla="*/ 2147483647 w 66"/>
                <a:gd name="T73" fmla="*/ 2147483647 h 67"/>
                <a:gd name="T74" fmla="*/ 2147483647 w 66"/>
                <a:gd name="T75" fmla="*/ 2147483647 h 67"/>
                <a:gd name="T76" fmla="*/ 2147483647 w 66"/>
                <a:gd name="T77" fmla="*/ 2147483647 h 67"/>
                <a:gd name="T78" fmla="*/ 2147483647 w 66"/>
                <a:gd name="T79" fmla="*/ 2147483647 h 67"/>
                <a:gd name="T80" fmla="*/ 2147483647 w 66"/>
                <a:gd name="T81" fmla="*/ 2147483647 h 67"/>
                <a:gd name="T82" fmla="*/ 2147483647 w 66"/>
                <a:gd name="T83" fmla="*/ 2147483647 h 67"/>
                <a:gd name="T84" fmla="*/ 2147483647 w 66"/>
                <a:gd name="T85" fmla="*/ 2147483647 h 67"/>
                <a:gd name="T86" fmla="*/ 2147483647 w 66"/>
                <a:gd name="T87" fmla="*/ 2147483647 h 67"/>
                <a:gd name="T88" fmla="*/ 2147483647 w 66"/>
                <a:gd name="T89" fmla="*/ 2147483647 h 67"/>
                <a:gd name="T90" fmla="*/ 2147483647 w 66"/>
                <a:gd name="T91" fmla="*/ 2147483647 h 67"/>
                <a:gd name="T92" fmla="*/ 2147483647 w 66"/>
                <a:gd name="T93" fmla="*/ 2147483647 h 67"/>
                <a:gd name="T94" fmla="*/ 2147483647 w 66"/>
                <a:gd name="T95" fmla="*/ 2147483647 h 67"/>
                <a:gd name="T96" fmla="*/ 2147483647 w 66"/>
                <a:gd name="T97" fmla="*/ 0 h 67"/>
                <a:gd name="T98" fmla="*/ 2147483647 w 66"/>
                <a:gd name="T99" fmla="*/ 2147483647 h 67"/>
                <a:gd name="T100" fmla="*/ 2147483647 w 66"/>
                <a:gd name="T101" fmla="*/ 2147483647 h 67"/>
                <a:gd name="T102" fmla="*/ 2147483647 w 66"/>
                <a:gd name="T103" fmla="*/ 2147483647 h 67"/>
                <a:gd name="T104" fmla="*/ 2147483647 w 66"/>
                <a:gd name="T105" fmla="*/ 2147483647 h 67"/>
                <a:gd name="T106" fmla="*/ 2147483647 w 66"/>
                <a:gd name="T107" fmla="*/ 2147483647 h 67"/>
                <a:gd name="T108" fmla="*/ 2147483647 w 66"/>
                <a:gd name="T109" fmla="*/ 2147483647 h 67"/>
                <a:gd name="T110" fmla="*/ 2147483647 w 66"/>
                <a:gd name="T111" fmla="*/ 2147483647 h 67"/>
                <a:gd name="T112" fmla="*/ 2147483647 w 66"/>
                <a:gd name="T113" fmla="*/ 2147483647 h 67"/>
                <a:gd name="T114" fmla="*/ 2147483647 w 66"/>
                <a:gd name="T115" fmla="*/ 2147483647 h 67"/>
                <a:gd name="T116" fmla="*/ 2147483647 w 66"/>
                <a:gd name="T117" fmla="*/ 2147483647 h 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"/>
                <a:gd name="T178" fmla="*/ 0 h 67"/>
                <a:gd name="T179" fmla="*/ 66 w 66"/>
                <a:gd name="T180" fmla="*/ 67 h 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" h="67">
                  <a:moveTo>
                    <a:pt x="16" y="29"/>
                  </a:moveTo>
                  <a:cubicBezTo>
                    <a:pt x="15" y="30"/>
                    <a:pt x="14" y="30"/>
                    <a:pt x="13" y="32"/>
                  </a:cubicBezTo>
                  <a:cubicBezTo>
                    <a:pt x="12" y="33"/>
                    <a:pt x="11" y="34"/>
                    <a:pt x="11" y="36"/>
                  </a:cubicBezTo>
                  <a:cubicBezTo>
                    <a:pt x="11" y="38"/>
                    <a:pt x="8" y="38"/>
                    <a:pt x="7" y="40"/>
                  </a:cubicBezTo>
                  <a:cubicBezTo>
                    <a:pt x="6" y="42"/>
                    <a:pt x="5" y="45"/>
                    <a:pt x="5" y="48"/>
                  </a:cubicBezTo>
                  <a:cubicBezTo>
                    <a:pt x="4" y="47"/>
                    <a:pt x="2" y="48"/>
                    <a:pt x="1" y="50"/>
                  </a:cubicBezTo>
                  <a:cubicBezTo>
                    <a:pt x="0" y="51"/>
                    <a:pt x="0" y="53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3" y="55"/>
                    <a:pt x="1" y="57"/>
                    <a:pt x="4" y="59"/>
                  </a:cubicBezTo>
                  <a:cubicBezTo>
                    <a:pt x="5" y="60"/>
                    <a:pt x="7" y="59"/>
                    <a:pt x="8" y="60"/>
                  </a:cubicBezTo>
                  <a:cubicBezTo>
                    <a:pt x="8" y="61"/>
                    <a:pt x="8" y="62"/>
                    <a:pt x="9" y="62"/>
                  </a:cubicBezTo>
                  <a:cubicBezTo>
                    <a:pt x="9" y="63"/>
                    <a:pt x="11" y="63"/>
                    <a:pt x="11" y="63"/>
                  </a:cubicBezTo>
                  <a:cubicBezTo>
                    <a:pt x="12" y="64"/>
                    <a:pt x="11" y="65"/>
                    <a:pt x="12" y="66"/>
                  </a:cubicBezTo>
                  <a:cubicBezTo>
                    <a:pt x="13" y="67"/>
                    <a:pt x="14" y="67"/>
                    <a:pt x="15" y="66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7" y="65"/>
                    <a:pt x="17" y="61"/>
                    <a:pt x="19" y="60"/>
                  </a:cubicBezTo>
                  <a:cubicBezTo>
                    <a:pt x="22" y="60"/>
                    <a:pt x="20" y="63"/>
                    <a:pt x="24" y="63"/>
                  </a:cubicBezTo>
                  <a:cubicBezTo>
                    <a:pt x="27" y="62"/>
                    <a:pt x="25" y="56"/>
                    <a:pt x="29" y="55"/>
                  </a:cubicBezTo>
                  <a:cubicBezTo>
                    <a:pt x="31" y="56"/>
                    <a:pt x="31" y="60"/>
                    <a:pt x="35" y="58"/>
                  </a:cubicBezTo>
                  <a:cubicBezTo>
                    <a:pt x="37" y="56"/>
                    <a:pt x="35" y="55"/>
                    <a:pt x="37" y="53"/>
                  </a:cubicBezTo>
                  <a:cubicBezTo>
                    <a:pt x="38" y="52"/>
                    <a:pt x="41" y="54"/>
                    <a:pt x="44" y="52"/>
                  </a:cubicBezTo>
                  <a:cubicBezTo>
                    <a:pt x="45" y="50"/>
                    <a:pt x="43" y="48"/>
                    <a:pt x="44" y="47"/>
                  </a:cubicBezTo>
                  <a:cubicBezTo>
                    <a:pt x="44" y="46"/>
                    <a:pt x="45" y="46"/>
                    <a:pt x="46" y="45"/>
                  </a:cubicBezTo>
                  <a:cubicBezTo>
                    <a:pt x="46" y="43"/>
                    <a:pt x="43" y="42"/>
                    <a:pt x="45" y="39"/>
                  </a:cubicBezTo>
                  <a:cubicBezTo>
                    <a:pt x="48" y="36"/>
                    <a:pt x="50" y="37"/>
                    <a:pt x="51" y="36"/>
                  </a:cubicBezTo>
                  <a:cubicBezTo>
                    <a:pt x="52" y="34"/>
                    <a:pt x="58" y="31"/>
                    <a:pt x="60" y="29"/>
                  </a:cubicBezTo>
                  <a:cubicBezTo>
                    <a:pt x="60" y="27"/>
                    <a:pt x="60" y="26"/>
                    <a:pt x="62" y="24"/>
                  </a:cubicBezTo>
                  <a:cubicBezTo>
                    <a:pt x="63" y="22"/>
                    <a:pt x="63" y="24"/>
                    <a:pt x="66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5" y="18"/>
                    <a:pt x="64" y="18"/>
                    <a:pt x="64" y="18"/>
                  </a:cubicBezTo>
                  <a:cubicBezTo>
                    <a:pt x="60" y="18"/>
                    <a:pt x="57" y="14"/>
                    <a:pt x="53" y="13"/>
                  </a:cubicBezTo>
                  <a:cubicBezTo>
                    <a:pt x="51" y="13"/>
                    <a:pt x="50" y="14"/>
                    <a:pt x="48" y="14"/>
                  </a:cubicBezTo>
                  <a:cubicBezTo>
                    <a:pt x="47" y="14"/>
                    <a:pt x="47" y="13"/>
                    <a:pt x="46" y="13"/>
                  </a:cubicBezTo>
                  <a:cubicBezTo>
                    <a:pt x="45" y="13"/>
                    <a:pt x="45" y="13"/>
                    <a:pt x="44" y="13"/>
                  </a:cubicBezTo>
                  <a:cubicBezTo>
                    <a:pt x="43" y="13"/>
                    <a:pt x="42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0" y="11"/>
                    <a:pt x="40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8" y="12"/>
                  </a:cubicBezTo>
                  <a:cubicBezTo>
                    <a:pt x="36" y="10"/>
                    <a:pt x="37" y="8"/>
                    <a:pt x="35" y="7"/>
                  </a:cubicBezTo>
                  <a:cubicBezTo>
                    <a:pt x="34" y="6"/>
                    <a:pt x="33" y="8"/>
                    <a:pt x="32" y="7"/>
                  </a:cubicBezTo>
                  <a:cubicBezTo>
                    <a:pt x="32" y="6"/>
                    <a:pt x="33" y="5"/>
                    <a:pt x="33" y="5"/>
                  </a:cubicBezTo>
                  <a:cubicBezTo>
                    <a:pt x="32" y="4"/>
                    <a:pt x="30" y="1"/>
                    <a:pt x="30" y="1"/>
                  </a:cubicBezTo>
                  <a:cubicBezTo>
                    <a:pt x="27" y="2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0"/>
                    <a:pt x="24" y="0"/>
                  </a:cubicBezTo>
                  <a:cubicBezTo>
                    <a:pt x="23" y="0"/>
                    <a:pt x="22" y="1"/>
                    <a:pt x="22" y="2"/>
                  </a:cubicBezTo>
                  <a:cubicBezTo>
                    <a:pt x="22" y="4"/>
                    <a:pt x="24" y="6"/>
                    <a:pt x="22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2" y="11"/>
                    <a:pt x="27" y="11"/>
                    <a:pt x="26" y="14"/>
                  </a:cubicBezTo>
                  <a:cubicBezTo>
                    <a:pt x="24" y="20"/>
                    <a:pt x="22" y="15"/>
                    <a:pt x="18" y="19"/>
                  </a:cubicBezTo>
                  <a:cubicBezTo>
                    <a:pt x="15" y="22"/>
                    <a:pt x="19" y="22"/>
                    <a:pt x="18" y="24"/>
                  </a:cubicBezTo>
                  <a:cubicBezTo>
                    <a:pt x="18" y="25"/>
                    <a:pt x="15" y="25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5" name="Freeform 42"/>
            <p:cNvSpPr>
              <a:spLocks noEditPoints="1"/>
            </p:cNvSpPr>
            <p:nvPr/>
          </p:nvSpPr>
          <p:spPr bwMode="auto">
            <a:xfrm>
              <a:off x="3200400" y="3465513"/>
              <a:ext cx="1087438" cy="1446212"/>
            </a:xfrm>
            <a:custGeom>
              <a:avLst/>
              <a:gdLst>
                <a:gd name="T0" fmla="*/ 2147483647 w 117"/>
                <a:gd name="T1" fmla="*/ 2147483647 h 155"/>
                <a:gd name="T2" fmla="*/ 2147483647 w 117"/>
                <a:gd name="T3" fmla="*/ 2147483647 h 155"/>
                <a:gd name="T4" fmla="*/ 2147483647 w 117"/>
                <a:gd name="T5" fmla="*/ 2147483647 h 155"/>
                <a:gd name="T6" fmla="*/ 2147483647 w 117"/>
                <a:gd name="T7" fmla="*/ 2147483647 h 155"/>
                <a:gd name="T8" fmla="*/ 2147483647 w 117"/>
                <a:gd name="T9" fmla="*/ 2147483647 h 155"/>
                <a:gd name="T10" fmla="*/ 2147483647 w 117"/>
                <a:gd name="T11" fmla="*/ 2147483647 h 155"/>
                <a:gd name="T12" fmla="*/ 2147483647 w 117"/>
                <a:gd name="T13" fmla="*/ 2147483647 h 155"/>
                <a:gd name="T14" fmla="*/ 2147483647 w 117"/>
                <a:gd name="T15" fmla="*/ 2147483647 h 155"/>
                <a:gd name="T16" fmla="*/ 2147483647 w 117"/>
                <a:gd name="T17" fmla="*/ 2147483647 h 155"/>
                <a:gd name="T18" fmla="*/ 2147483647 w 117"/>
                <a:gd name="T19" fmla="*/ 2147483647 h 155"/>
                <a:gd name="T20" fmla="*/ 2147483647 w 117"/>
                <a:gd name="T21" fmla="*/ 2147483647 h 155"/>
                <a:gd name="T22" fmla="*/ 2147483647 w 117"/>
                <a:gd name="T23" fmla="*/ 2147483647 h 155"/>
                <a:gd name="T24" fmla="*/ 2147483647 w 117"/>
                <a:gd name="T25" fmla="*/ 2147483647 h 155"/>
                <a:gd name="T26" fmla="*/ 2147483647 w 117"/>
                <a:gd name="T27" fmla="*/ 2147483647 h 155"/>
                <a:gd name="T28" fmla="*/ 2147483647 w 117"/>
                <a:gd name="T29" fmla="*/ 2147483647 h 155"/>
                <a:gd name="T30" fmla="*/ 2147483647 w 117"/>
                <a:gd name="T31" fmla="*/ 2147483647 h 155"/>
                <a:gd name="T32" fmla="*/ 2147483647 w 117"/>
                <a:gd name="T33" fmla="*/ 2147483647 h 155"/>
                <a:gd name="T34" fmla="*/ 2147483647 w 117"/>
                <a:gd name="T35" fmla="*/ 2147483647 h 155"/>
                <a:gd name="T36" fmla="*/ 2147483647 w 117"/>
                <a:gd name="T37" fmla="*/ 2147483647 h 155"/>
                <a:gd name="T38" fmla="*/ 2147483647 w 117"/>
                <a:gd name="T39" fmla="*/ 2147483647 h 155"/>
                <a:gd name="T40" fmla="*/ 2147483647 w 117"/>
                <a:gd name="T41" fmla="*/ 2147483647 h 155"/>
                <a:gd name="T42" fmla="*/ 2147483647 w 117"/>
                <a:gd name="T43" fmla="*/ 2147483647 h 155"/>
                <a:gd name="T44" fmla="*/ 2147483647 w 117"/>
                <a:gd name="T45" fmla="*/ 2147483647 h 155"/>
                <a:gd name="T46" fmla="*/ 2147483647 w 117"/>
                <a:gd name="T47" fmla="*/ 2147483647 h 155"/>
                <a:gd name="T48" fmla="*/ 2147483647 w 117"/>
                <a:gd name="T49" fmla="*/ 2147483647 h 155"/>
                <a:gd name="T50" fmla="*/ 2147483647 w 117"/>
                <a:gd name="T51" fmla="*/ 2147483647 h 155"/>
                <a:gd name="T52" fmla="*/ 2147483647 w 117"/>
                <a:gd name="T53" fmla="*/ 2147483647 h 155"/>
                <a:gd name="T54" fmla="*/ 2147483647 w 117"/>
                <a:gd name="T55" fmla="*/ 2147483647 h 155"/>
                <a:gd name="T56" fmla="*/ 2147483647 w 117"/>
                <a:gd name="T57" fmla="*/ 2147483647 h 155"/>
                <a:gd name="T58" fmla="*/ 2147483647 w 117"/>
                <a:gd name="T59" fmla="*/ 2147483647 h 155"/>
                <a:gd name="T60" fmla="*/ 2147483647 w 117"/>
                <a:gd name="T61" fmla="*/ 2147483647 h 155"/>
                <a:gd name="T62" fmla="*/ 2147483647 w 117"/>
                <a:gd name="T63" fmla="*/ 2147483647 h 155"/>
                <a:gd name="T64" fmla="*/ 2147483647 w 117"/>
                <a:gd name="T65" fmla="*/ 2147483647 h 155"/>
                <a:gd name="T66" fmla="*/ 2147483647 w 117"/>
                <a:gd name="T67" fmla="*/ 2147483647 h 155"/>
                <a:gd name="T68" fmla="*/ 2147483647 w 117"/>
                <a:gd name="T69" fmla="*/ 2147483647 h 155"/>
                <a:gd name="T70" fmla="*/ 2147483647 w 117"/>
                <a:gd name="T71" fmla="*/ 2147483647 h 155"/>
                <a:gd name="T72" fmla="*/ 2147483647 w 117"/>
                <a:gd name="T73" fmla="*/ 2147483647 h 155"/>
                <a:gd name="T74" fmla="*/ 2147483647 w 117"/>
                <a:gd name="T75" fmla="*/ 2147483647 h 155"/>
                <a:gd name="T76" fmla="*/ 2147483647 w 117"/>
                <a:gd name="T77" fmla="*/ 2147483647 h 155"/>
                <a:gd name="T78" fmla="*/ 2147483647 w 117"/>
                <a:gd name="T79" fmla="*/ 2147483647 h 155"/>
                <a:gd name="T80" fmla="*/ 2147483647 w 117"/>
                <a:gd name="T81" fmla="*/ 2147483647 h 155"/>
                <a:gd name="T82" fmla="*/ 2147483647 w 117"/>
                <a:gd name="T83" fmla="*/ 2147483647 h 155"/>
                <a:gd name="T84" fmla="*/ 2147483647 w 117"/>
                <a:gd name="T85" fmla="*/ 2147483647 h 155"/>
                <a:gd name="T86" fmla="*/ 2147483647 w 117"/>
                <a:gd name="T87" fmla="*/ 2147483647 h 155"/>
                <a:gd name="T88" fmla="*/ 2147483647 w 117"/>
                <a:gd name="T89" fmla="*/ 2147483647 h 155"/>
                <a:gd name="T90" fmla="*/ 2147483647 w 117"/>
                <a:gd name="T91" fmla="*/ 2147483647 h 155"/>
                <a:gd name="T92" fmla="*/ 2147483647 w 117"/>
                <a:gd name="T93" fmla="*/ 2147483647 h 155"/>
                <a:gd name="T94" fmla="*/ 2147483647 w 117"/>
                <a:gd name="T95" fmla="*/ 2147483647 h 155"/>
                <a:gd name="T96" fmla="*/ 2147483647 w 117"/>
                <a:gd name="T97" fmla="*/ 2147483647 h 155"/>
                <a:gd name="T98" fmla="*/ 2147483647 w 117"/>
                <a:gd name="T99" fmla="*/ 2147483647 h 155"/>
                <a:gd name="T100" fmla="*/ 2147483647 w 117"/>
                <a:gd name="T101" fmla="*/ 2147483647 h 155"/>
                <a:gd name="T102" fmla="*/ 2147483647 w 117"/>
                <a:gd name="T103" fmla="*/ 2147483647 h 155"/>
                <a:gd name="T104" fmla="*/ 2147483647 w 117"/>
                <a:gd name="T105" fmla="*/ 2147483647 h 155"/>
                <a:gd name="T106" fmla="*/ 2147483647 w 117"/>
                <a:gd name="T107" fmla="*/ 2147483647 h 155"/>
                <a:gd name="T108" fmla="*/ 2147483647 w 117"/>
                <a:gd name="T109" fmla="*/ 2147483647 h 155"/>
                <a:gd name="T110" fmla="*/ 2147483647 w 117"/>
                <a:gd name="T111" fmla="*/ 2147483647 h 155"/>
                <a:gd name="T112" fmla="*/ 2147483647 w 117"/>
                <a:gd name="T113" fmla="*/ 2147483647 h 155"/>
                <a:gd name="T114" fmla="*/ 2147483647 w 117"/>
                <a:gd name="T115" fmla="*/ 2147483647 h 155"/>
                <a:gd name="T116" fmla="*/ 2147483647 w 117"/>
                <a:gd name="T117" fmla="*/ 2147483647 h 155"/>
                <a:gd name="T118" fmla="*/ 2147483647 w 117"/>
                <a:gd name="T119" fmla="*/ 2147483647 h 155"/>
                <a:gd name="T120" fmla="*/ 2147483647 w 117"/>
                <a:gd name="T121" fmla="*/ 2147483647 h 155"/>
                <a:gd name="T122" fmla="*/ 2147483647 w 117"/>
                <a:gd name="T123" fmla="*/ 2147483647 h 15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7"/>
                <a:gd name="T187" fmla="*/ 0 h 155"/>
                <a:gd name="T188" fmla="*/ 117 w 117"/>
                <a:gd name="T189" fmla="*/ 155 h 15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7" h="155">
                  <a:moveTo>
                    <a:pt x="109" y="23"/>
                  </a:moveTo>
                  <a:cubicBezTo>
                    <a:pt x="108" y="24"/>
                    <a:pt x="105" y="24"/>
                    <a:pt x="103" y="23"/>
                  </a:cubicBezTo>
                  <a:cubicBezTo>
                    <a:pt x="102" y="22"/>
                    <a:pt x="103" y="22"/>
                    <a:pt x="104" y="22"/>
                  </a:cubicBezTo>
                  <a:cubicBezTo>
                    <a:pt x="106" y="19"/>
                    <a:pt x="108" y="21"/>
                    <a:pt x="109" y="23"/>
                  </a:cubicBezTo>
                  <a:close/>
                  <a:moveTo>
                    <a:pt x="102" y="155"/>
                  </a:moveTo>
                  <a:cubicBezTo>
                    <a:pt x="102" y="154"/>
                    <a:pt x="102" y="154"/>
                    <a:pt x="102" y="154"/>
                  </a:cubicBezTo>
                  <a:cubicBezTo>
                    <a:pt x="103" y="153"/>
                    <a:pt x="105" y="153"/>
                    <a:pt x="106" y="150"/>
                  </a:cubicBezTo>
                  <a:cubicBezTo>
                    <a:pt x="107" y="149"/>
                    <a:pt x="108" y="147"/>
                    <a:pt x="108" y="146"/>
                  </a:cubicBezTo>
                  <a:cubicBezTo>
                    <a:pt x="109" y="145"/>
                    <a:pt x="111" y="143"/>
                    <a:pt x="111" y="142"/>
                  </a:cubicBezTo>
                  <a:cubicBezTo>
                    <a:pt x="111" y="140"/>
                    <a:pt x="107" y="140"/>
                    <a:pt x="108" y="138"/>
                  </a:cubicBezTo>
                  <a:cubicBezTo>
                    <a:pt x="109" y="137"/>
                    <a:pt x="109" y="140"/>
                    <a:pt x="110" y="135"/>
                  </a:cubicBezTo>
                  <a:cubicBezTo>
                    <a:pt x="111" y="134"/>
                    <a:pt x="114" y="135"/>
                    <a:pt x="115" y="134"/>
                  </a:cubicBezTo>
                  <a:cubicBezTo>
                    <a:pt x="116" y="133"/>
                    <a:pt x="115" y="131"/>
                    <a:pt x="115" y="130"/>
                  </a:cubicBezTo>
                  <a:cubicBezTo>
                    <a:pt x="115" y="128"/>
                    <a:pt x="117" y="127"/>
                    <a:pt x="117" y="125"/>
                  </a:cubicBezTo>
                  <a:cubicBezTo>
                    <a:pt x="116" y="122"/>
                    <a:pt x="111" y="125"/>
                    <a:pt x="109" y="122"/>
                  </a:cubicBezTo>
                  <a:cubicBezTo>
                    <a:pt x="108" y="118"/>
                    <a:pt x="111" y="117"/>
                    <a:pt x="110" y="112"/>
                  </a:cubicBezTo>
                  <a:cubicBezTo>
                    <a:pt x="110" y="109"/>
                    <a:pt x="107" y="110"/>
                    <a:pt x="106" y="107"/>
                  </a:cubicBezTo>
                  <a:cubicBezTo>
                    <a:pt x="105" y="104"/>
                    <a:pt x="107" y="105"/>
                    <a:pt x="107" y="103"/>
                  </a:cubicBezTo>
                  <a:cubicBezTo>
                    <a:pt x="108" y="101"/>
                    <a:pt x="106" y="101"/>
                    <a:pt x="106" y="99"/>
                  </a:cubicBezTo>
                  <a:cubicBezTo>
                    <a:pt x="106" y="98"/>
                    <a:pt x="109" y="98"/>
                    <a:pt x="108" y="95"/>
                  </a:cubicBezTo>
                  <a:cubicBezTo>
                    <a:pt x="108" y="93"/>
                    <a:pt x="105" y="92"/>
                    <a:pt x="105" y="90"/>
                  </a:cubicBezTo>
                  <a:cubicBezTo>
                    <a:pt x="105" y="88"/>
                    <a:pt x="107" y="87"/>
                    <a:pt x="107" y="86"/>
                  </a:cubicBezTo>
                  <a:cubicBezTo>
                    <a:pt x="106" y="84"/>
                    <a:pt x="105" y="82"/>
                    <a:pt x="105" y="80"/>
                  </a:cubicBezTo>
                  <a:cubicBezTo>
                    <a:pt x="106" y="80"/>
                    <a:pt x="107" y="82"/>
                    <a:pt x="109" y="81"/>
                  </a:cubicBezTo>
                  <a:cubicBezTo>
                    <a:pt x="110" y="81"/>
                    <a:pt x="109" y="79"/>
                    <a:pt x="109" y="79"/>
                  </a:cubicBezTo>
                  <a:cubicBezTo>
                    <a:pt x="110" y="78"/>
                    <a:pt x="111" y="78"/>
                    <a:pt x="112" y="77"/>
                  </a:cubicBezTo>
                  <a:cubicBezTo>
                    <a:pt x="112" y="77"/>
                    <a:pt x="112" y="77"/>
                    <a:pt x="112" y="76"/>
                  </a:cubicBezTo>
                  <a:cubicBezTo>
                    <a:pt x="113" y="75"/>
                    <a:pt x="113" y="73"/>
                    <a:pt x="112" y="71"/>
                  </a:cubicBezTo>
                  <a:cubicBezTo>
                    <a:pt x="112" y="69"/>
                    <a:pt x="113" y="67"/>
                    <a:pt x="112" y="64"/>
                  </a:cubicBezTo>
                  <a:cubicBezTo>
                    <a:pt x="110" y="63"/>
                    <a:pt x="105" y="66"/>
                    <a:pt x="103" y="64"/>
                  </a:cubicBezTo>
                  <a:cubicBezTo>
                    <a:pt x="102" y="58"/>
                    <a:pt x="99" y="58"/>
                    <a:pt x="100" y="55"/>
                  </a:cubicBezTo>
                  <a:cubicBezTo>
                    <a:pt x="101" y="52"/>
                    <a:pt x="104" y="55"/>
                    <a:pt x="107" y="49"/>
                  </a:cubicBezTo>
                  <a:cubicBezTo>
                    <a:pt x="109" y="49"/>
                    <a:pt x="109" y="50"/>
                    <a:pt x="110" y="49"/>
                  </a:cubicBezTo>
                  <a:cubicBezTo>
                    <a:pt x="111" y="48"/>
                    <a:pt x="111" y="46"/>
                    <a:pt x="111" y="45"/>
                  </a:cubicBezTo>
                  <a:cubicBezTo>
                    <a:pt x="112" y="39"/>
                    <a:pt x="108" y="38"/>
                    <a:pt x="107" y="35"/>
                  </a:cubicBezTo>
                  <a:cubicBezTo>
                    <a:pt x="108" y="32"/>
                    <a:pt x="113" y="35"/>
                    <a:pt x="113" y="28"/>
                  </a:cubicBezTo>
                  <a:cubicBezTo>
                    <a:pt x="110" y="27"/>
                    <a:pt x="108" y="26"/>
                    <a:pt x="109" y="24"/>
                  </a:cubicBezTo>
                  <a:cubicBezTo>
                    <a:pt x="107" y="24"/>
                    <a:pt x="106" y="25"/>
                    <a:pt x="105" y="25"/>
                  </a:cubicBezTo>
                  <a:cubicBezTo>
                    <a:pt x="105" y="26"/>
                    <a:pt x="106" y="27"/>
                    <a:pt x="107" y="28"/>
                  </a:cubicBezTo>
                  <a:cubicBezTo>
                    <a:pt x="107" y="30"/>
                    <a:pt x="106" y="31"/>
                    <a:pt x="105" y="31"/>
                  </a:cubicBezTo>
                  <a:cubicBezTo>
                    <a:pt x="102" y="30"/>
                    <a:pt x="103" y="28"/>
                    <a:pt x="102" y="27"/>
                  </a:cubicBezTo>
                  <a:cubicBezTo>
                    <a:pt x="102" y="26"/>
                    <a:pt x="101" y="26"/>
                    <a:pt x="100" y="27"/>
                  </a:cubicBezTo>
                  <a:cubicBezTo>
                    <a:pt x="99" y="27"/>
                    <a:pt x="98" y="26"/>
                    <a:pt x="98" y="27"/>
                  </a:cubicBezTo>
                  <a:cubicBezTo>
                    <a:pt x="97" y="32"/>
                    <a:pt x="98" y="33"/>
                    <a:pt x="99" y="34"/>
                  </a:cubicBezTo>
                  <a:cubicBezTo>
                    <a:pt x="100" y="35"/>
                    <a:pt x="101" y="36"/>
                    <a:pt x="103" y="36"/>
                  </a:cubicBezTo>
                  <a:cubicBezTo>
                    <a:pt x="104" y="37"/>
                    <a:pt x="103" y="39"/>
                    <a:pt x="104" y="40"/>
                  </a:cubicBezTo>
                  <a:cubicBezTo>
                    <a:pt x="104" y="41"/>
                    <a:pt x="107" y="41"/>
                    <a:pt x="106" y="42"/>
                  </a:cubicBezTo>
                  <a:cubicBezTo>
                    <a:pt x="106" y="42"/>
                    <a:pt x="104" y="43"/>
                    <a:pt x="102" y="41"/>
                  </a:cubicBezTo>
                  <a:cubicBezTo>
                    <a:pt x="101" y="40"/>
                    <a:pt x="101" y="38"/>
                    <a:pt x="100" y="37"/>
                  </a:cubicBezTo>
                  <a:cubicBezTo>
                    <a:pt x="99" y="37"/>
                    <a:pt x="97" y="37"/>
                    <a:pt x="96" y="37"/>
                  </a:cubicBezTo>
                  <a:cubicBezTo>
                    <a:pt x="95" y="34"/>
                    <a:pt x="92" y="34"/>
                    <a:pt x="94" y="31"/>
                  </a:cubicBezTo>
                  <a:cubicBezTo>
                    <a:pt x="96" y="29"/>
                    <a:pt x="94" y="27"/>
                    <a:pt x="95" y="25"/>
                  </a:cubicBezTo>
                  <a:cubicBezTo>
                    <a:pt x="96" y="24"/>
                    <a:pt x="97" y="23"/>
                    <a:pt x="99" y="22"/>
                  </a:cubicBezTo>
                  <a:cubicBezTo>
                    <a:pt x="97" y="19"/>
                    <a:pt x="101" y="15"/>
                    <a:pt x="98" y="14"/>
                  </a:cubicBezTo>
                  <a:cubicBezTo>
                    <a:pt x="98" y="16"/>
                    <a:pt x="97" y="16"/>
                    <a:pt x="97" y="17"/>
                  </a:cubicBezTo>
                  <a:cubicBezTo>
                    <a:pt x="98" y="19"/>
                    <a:pt x="95" y="23"/>
                    <a:pt x="92" y="24"/>
                  </a:cubicBezTo>
                  <a:cubicBezTo>
                    <a:pt x="91" y="24"/>
                    <a:pt x="89" y="24"/>
                    <a:pt x="88" y="24"/>
                  </a:cubicBezTo>
                  <a:cubicBezTo>
                    <a:pt x="88" y="25"/>
                    <a:pt x="87" y="26"/>
                    <a:pt x="86" y="26"/>
                  </a:cubicBezTo>
                  <a:cubicBezTo>
                    <a:pt x="86" y="27"/>
                    <a:pt x="84" y="27"/>
                    <a:pt x="84" y="28"/>
                  </a:cubicBezTo>
                  <a:cubicBezTo>
                    <a:pt x="84" y="29"/>
                    <a:pt x="86" y="31"/>
                    <a:pt x="85" y="32"/>
                  </a:cubicBezTo>
                  <a:cubicBezTo>
                    <a:pt x="85" y="33"/>
                    <a:pt x="85" y="34"/>
                    <a:pt x="84" y="35"/>
                  </a:cubicBezTo>
                  <a:cubicBezTo>
                    <a:pt x="85" y="37"/>
                    <a:pt x="85" y="38"/>
                    <a:pt x="85" y="40"/>
                  </a:cubicBezTo>
                  <a:cubicBezTo>
                    <a:pt x="83" y="42"/>
                    <a:pt x="82" y="42"/>
                    <a:pt x="80" y="44"/>
                  </a:cubicBezTo>
                  <a:cubicBezTo>
                    <a:pt x="80" y="44"/>
                    <a:pt x="80" y="45"/>
                    <a:pt x="80" y="46"/>
                  </a:cubicBezTo>
                  <a:cubicBezTo>
                    <a:pt x="79" y="47"/>
                    <a:pt x="78" y="48"/>
                    <a:pt x="77" y="49"/>
                  </a:cubicBezTo>
                  <a:cubicBezTo>
                    <a:pt x="78" y="53"/>
                    <a:pt x="77" y="54"/>
                    <a:pt x="76" y="55"/>
                  </a:cubicBezTo>
                  <a:cubicBezTo>
                    <a:pt x="75" y="56"/>
                    <a:pt x="78" y="56"/>
                    <a:pt x="79" y="56"/>
                  </a:cubicBezTo>
                  <a:cubicBezTo>
                    <a:pt x="81" y="60"/>
                    <a:pt x="81" y="56"/>
                    <a:pt x="84" y="57"/>
                  </a:cubicBezTo>
                  <a:cubicBezTo>
                    <a:pt x="86" y="58"/>
                    <a:pt x="85" y="59"/>
                    <a:pt x="86" y="59"/>
                  </a:cubicBezTo>
                  <a:cubicBezTo>
                    <a:pt x="89" y="60"/>
                    <a:pt x="88" y="61"/>
                    <a:pt x="88" y="62"/>
                  </a:cubicBezTo>
                  <a:cubicBezTo>
                    <a:pt x="92" y="64"/>
                    <a:pt x="92" y="65"/>
                    <a:pt x="91" y="67"/>
                  </a:cubicBezTo>
                  <a:cubicBezTo>
                    <a:pt x="91" y="70"/>
                    <a:pt x="92" y="70"/>
                    <a:pt x="91" y="71"/>
                  </a:cubicBezTo>
                  <a:cubicBezTo>
                    <a:pt x="90" y="72"/>
                    <a:pt x="90" y="72"/>
                    <a:pt x="90" y="73"/>
                  </a:cubicBezTo>
                  <a:cubicBezTo>
                    <a:pt x="88" y="73"/>
                    <a:pt x="88" y="73"/>
                    <a:pt x="88" y="75"/>
                  </a:cubicBezTo>
                  <a:cubicBezTo>
                    <a:pt x="86" y="79"/>
                    <a:pt x="87" y="79"/>
                    <a:pt x="91" y="81"/>
                  </a:cubicBezTo>
                  <a:cubicBezTo>
                    <a:pt x="91" y="81"/>
                    <a:pt x="92" y="81"/>
                    <a:pt x="92" y="83"/>
                  </a:cubicBezTo>
                  <a:cubicBezTo>
                    <a:pt x="93" y="84"/>
                    <a:pt x="95" y="87"/>
                    <a:pt x="93" y="88"/>
                  </a:cubicBezTo>
                  <a:cubicBezTo>
                    <a:pt x="92" y="87"/>
                    <a:pt x="92" y="84"/>
                    <a:pt x="90" y="83"/>
                  </a:cubicBezTo>
                  <a:cubicBezTo>
                    <a:pt x="89" y="81"/>
                    <a:pt x="85" y="81"/>
                    <a:pt x="85" y="80"/>
                  </a:cubicBezTo>
                  <a:cubicBezTo>
                    <a:pt x="84" y="79"/>
                    <a:pt x="84" y="75"/>
                    <a:pt x="86" y="74"/>
                  </a:cubicBezTo>
                  <a:cubicBezTo>
                    <a:pt x="88" y="71"/>
                    <a:pt x="88" y="71"/>
                    <a:pt x="87" y="66"/>
                  </a:cubicBezTo>
                  <a:cubicBezTo>
                    <a:pt x="86" y="61"/>
                    <a:pt x="88" y="62"/>
                    <a:pt x="82" y="62"/>
                  </a:cubicBezTo>
                  <a:cubicBezTo>
                    <a:pt x="81" y="62"/>
                    <a:pt x="80" y="61"/>
                    <a:pt x="79" y="61"/>
                  </a:cubicBezTo>
                  <a:cubicBezTo>
                    <a:pt x="77" y="61"/>
                    <a:pt x="77" y="62"/>
                    <a:pt x="77" y="63"/>
                  </a:cubicBezTo>
                  <a:cubicBezTo>
                    <a:pt x="76" y="63"/>
                    <a:pt x="75" y="64"/>
                    <a:pt x="75" y="65"/>
                  </a:cubicBezTo>
                  <a:cubicBezTo>
                    <a:pt x="75" y="67"/>
                    <a:pt x="76" y="70"/>
                    <a:pt x="75" y="72"/>
                  </a:cubicBezTo>
                  <a:cubicBezTo>
                    <a:pt x="74" y="73"/>
                    <a:pt x="72" y="74"/>
                    <a:pt x="70" y="75"/>
                  </a:cubicBezTo>
                  <a:cubicBezTo>
                    <a:pt x="69" y="76"/>
                    <a:pt x="68" y="79"/>
                    <a:pt x="65" y="81"/>
                  </a:cubicBezTo>
                  <a:cubicBezTo>
                    <a:pt x="54" y="83"/>
                    <a:pt x="56" y="85"/>
                    <a:pt x="53" y="85"/>
                  </a:cubicBezTo>
                  <a:cubicBezTo>
                    <a:pt x="51" y="83"/>
                    <a:pt x="49" y="83"/>
                    <a:pt x="47" y="82"/>
                  </a:cubicBezTo>
                  <a:cubicBezTo>
                    <a:pt x="43" y="79"/>
                    <a:pt x="42" y="76"/>
                    <a:pt x="42" y="74"/>
                  </a:cubicBezTo>
                  <a:cubicBezTo>
                    <a:pt x="44" y="74"/>
                    <a:pt x="44" y="77"/>
                    <a:pt x="45" y="78"/>
                  </a:cubicBezTo>
                  <a:cubicBezTo>
                    <a:pt x="46" y="78"/>
                    <a:pt x="45" y="75"/>
                    <a:pt x="46" y="75"/>
                  </a:cubicBezTo>
                  <a:cubicBezTo>
                    <a:pt x="47" y="76"/>
                    <a:pt x="47" y="79"/>
                    <a:pt x="48" y="79"/>
                  </a:cubicBezTo>
                  <a:cubicBezTo>
                    <a:pt x="49" y="80"/>
                    <a:pt x="52" y="80"/>
                    <a:pt x="53" y="79"/>
                  </a:cubicBezTo>
                  <a:cubicBezTo>
                    <a:pt x="54" y="78"/>
                    <a:pt x="54" y="77"/>
                    <a:pt x="54" y="77"/>
                  </a:cubicBezTo>
                  <a:cubicBezTo>
                    <a:pt x="61" y="76"/>
                    <a:pt x="59" y="76"/>
                    <a:pt x="63" y="71"/>
                  </a:cubicBezTo>
                  <a:cubicBezTo>
                    <a:pt x="63" y="71"/>
                    <a:pt x="65" y="71"/>
                    <a:pt x="66" y="71"/>
                  </a:cubicBezTo>
                  <a:cubicBezTo>
                    <a:pt x="68" y="70"/>
                    <a:pt x="67" y="66"/>
                    <a:pt x="68" y="65"/>
                  </a:cubicBezTo>
                  <a:cubicBezTo>
                    <a:pt x="68" y="64"/>
                    <a:pt x="69" y="64"/>
                    <a:pt x="70" y="63"/>
                  </a:cubicBezTo>
                  <a:cubicBezTo>
                    <a:pt x="74" y="62"/>
                    <a:pt x="72" y="61"/>
                    <a:pt x="70" y="57"/>
                  </a:cubicBezTo>
                  <a:cubicBezTo>
                    <a:pt x="70" y="54"/>
                    <a:pt x="70" y="53"/>
                    <a:pt x="72" y="51"/>
                  </a:cubicBezTo>
                  <a:cubicBezTo>
                    <a:pt x="73" y="49"/>
                    <a:pt x="73" y="46"/>
                    <a:pt x="75" y="44"/>
                  </a:cubicBezTo>
                  <a:cubicBezTo>
                    <a:pt x="76" y="44"/>
                    <a:pt x="76" y="41"/>
                    <a:pt x="76" y="40"/>
                  </a:cubicBezTo>
                  <a:cubicBezTo>
                    <a:pt x="78" y="38"/>
                    <a:pt x="79" y="40"/>
                    <a:pt x="80" y="33"/>
                  </a:cubicBezTo>
                  <a:cubicBezTo>
                    <a:pt x="80" y="30"/>
                    <a:pt x="79" y="30"/>
                    <a:pt x="79" y="27"/>
                  </a:cubicBezTo>
                  <a:cubicBezTo>
                    <a:pt x="79" y="25"/>
                    <a:pt x="81" y="25"/>
                    <a:pt x="83" y="25"/>
                  </a:cubicBezTo>
                  <a:cubicBezTo>
                    <a:pt x="85" y="20"/>
                    <a:pt x="89" y="19"/>
                    <a:pt x="89" y="12"/>
                  </a:cubicBezTo>
                  <a:cubicBezTo>
                    <a:pt x="88" y="9"/>
                    <a:pt x="85" y="8"/>
                    <a:pt x="81" y="7"/>
                  </a:cubicBezTo>
                  <a:cubicBezTo>
                    <a:pt x="81" y="7"/>
                    <a:pt x="81" y="5"/>
                    <a:pt x="80" y="5"/>
                  </a:cubicBezTo>
                  <a:cubicBezTo>
                    <a:pt x="78" y="6"/>
                    <a:pt x="76" y="8"/>
                    <a:pt x="75" y="9"/>
                  </a:cubicBezTo>
                  <a:cubicBezTo>
                    <a:pt x="75" y="11"/>
                    <a:pt x="72" y="12"/>
                    <a:pt x="70" y="15"/>
                  </a:cubicBezTo>
                  <a:cubicBezTo>
                    <a:pt x="66" y="19"/>
                    <a:pt x="62" y="19"/>
                    <a:pt x="58" y="20"/>
                  </a:cubicBezTo>
                  <a:cubicBezTo>
                    <a:pt x="56" y="21"/>
                    <a:pt x="59" y="22"/>
                    <a:pt x="58" y="23"/>
                  </a:cubicBezTo>
                  <a:cubicBezTo>
                    <a:pt x="55" y="24"/>
                    <a:pt x="59" y="25"/>
                    <a:pt x="58" y="26"/>
                  </a:cubicBezTo>
                  <a:cubicBezTo>
                    <a:pt x="58" y="27"/>
                    <a:pt x="57" y="27"/>
                    <a:pt x="56" y="28"/>
                  </a:cubicBezTo>
                  <a:cubicBezTo>
                    <a:pt x="56" y="29"/>
                    <a:pt x="56" y="31"/>
                    <a:pt x="55" y="31"/>
                  </a:cubicBezTo>
                  <a:cubicBezTo>
                    <a:pt x="53" y="34"/>
                    <a:pt x="51" y="34"/>
                    <a:pt x="51" y="35"/>
                  </a:cubicBezTo>
                  <a:cubicBezTo>
                    <a:pt x="51" y="36"/>
                    <a:pt x="52" y="37"/>
                    <a:pt x="52" y="38"/>
                  </a:cubicBezTo>
                  <a:cubicBezTo>
                    <a:pt x="53" y="40"/>
                    <a:pt x="52" y="40"/>
                    <a:pt x="54" y="41"/>
                  </a:cubicBezTo>
                  <a:cubicBezTo>
                    <a:pt x="55" y="42"/>
                    <a:pt x="52" y="43"/>
                    <a:pt x="52" y="44"/>
                  </a:cubicBezTo>
                  <a:cubicBezTo>
                    <a:pt x="52" y="46"/>
                    <a:pt x="52" y="47"/>
                    <a:pt x="53" y="49"/>
                  </a:cubicBezTo>
                  <a:cubicBezTo>
                    <a:pt x="54" y="53"/>
                    <a:pt x="54" y="52"/>
                    <a:pt x="51" y="53"/>
                  </a:cubicBezTo>
                  <a:cubicBezTo>
                    <a:pt x="49" y="54"/>
                    <a:pt x="49" y="56"/>
                    <a:pt x="47" y="55"/>
                  </a:cubicBezTo>
                  <a:cubicBezTo>
                    <a:pt x="47" y="54"/>
                    <a:pt x="48" y="54"/>
                    <a:pt x="48" y="53"/>
                  </a:cubicBezTo>
                  <a:cubicBezTo>
                    <a:pt x="47" y="52"/>
                    <a:pt x="46" y="52"/>
                    <a:pt x="46" y="52"/>
                  </a:cubicBezTo>
                  <a:cubicBezTo>
                    <a:pt x="46" y="51"/>
                    <a:pt x="47" y="50"/>
                    <a:pt x="47" y="49"/>
                  </a:cubicBezTo>
                  <a:cubicBezTo>
                    <a:pt x="46" y="48"/>
                    <a:pt x="45" y="48"/>
                    <a:pt x="45" y="47"/>
                  </a:cubicBezTo>
                  <a:cubicBezTo>
                    <a:pt x="45" y="46"/>
                    <a:pt x="44" y="45"/>
                    <a:pt x="42" y="42"/>
                  </a:cubicBezTo>
                  <a:cubicBezTo>
                    <a:pt x="42" y="42"/>
                    <a:pt x="42" y="41"/>
                    <a:pt x="42" y="40"/>
                  </a:cubicBezTo>
                  <a:cubicBezTo>
                    <a:pt x="41" y="40"/>
                    <a:pt x="40" y="40"/>
                    <a:pt x="40" y="40"/>
                  </a:cubicBezTo>
                  <a:cubicBezTo>
                    <a:pt x="39" y="46"/>
                    <a:pt x="36" y="46"/>
                    <a:pt x="35" y="49"/>
                  </a:cubicBezTo>
                  <a:cubicBezTo>
                    <a:pt x="34" y="51"/>
                    <a:pt x="37" y="53"/>
                    <a:pt x="37" y="56"/>
                  </a:cubicBezTo>
                  <a:cubicBezTo>
                    <a:pt x="36" y="57"/>
                    <a:pt x="35" y="56"/>
                    <a:pt x="35" y="56"/>
                  </a:cubicBezTo>
                  <a:cubicBezTo>
                    <a:pt x="34" y="57"/>
                    <a:pt x="35" y="58"/>
                    <a:pt x="34" y="58"/>
                  </a:cubicBezTo>
                  <a:cubicBezTo>
                    <a:pt x="33" y="59"/>
                    <a:pt x="31" y="59"/>
                    <a:pt x="28" y="59"/>
                  </a:cubicBezTo>
                  <a:cubicBezTo>
                    <a:pt x="27" y="60"/>
                    <a:pt x="26" y="62"/>
                    <a:pt x="24" y="62"/>
                  </a:cubicBezTo>
                  <a:cubicBezTo>
                    <a:pt x="22" y="62"/>
                    <a:pt x="19" y="60"/>
                    <a:pt x="16" y="61"/>
                  </a:cubicBezTo>
                  <a:cubicBezTo>
                    <a:pt x="12" y="62"/>
                    <a:pt x="12" y="65"/>
                    <a:pt x="10" y="66"/>
                  </a:cubicBezTo>
                  <a:cubicBezTo>
                    <a:pt x="8" y="67"/>
                    <a:pt x="7" y="66"/>
                    <a:pt x="5" y="66"/>
                  </a:cubicBezTo>
                  <a:cubicBezTo>
                    <a:pt x="6" y="68"/>
                    <a:pt x="6" y="71"/>
                    <a:pt x="6" y="73"/>
                  </a:cubicBezTo>
                  <a:cubicBezTo>
                    <a:pt x="5" y="77"/>
                    <a:pt x="0" y="79"/>
                    <a:pt x="0" y="81"/>
                  </a:cubicBezTo>
                  <a:cubicBezTo>
                    <a:pt x="0" y="82"/>
                    <a:pt x="2" y="81"/>
                    <a:pt x="3" y="82"/>
                  </a:cubicBezTo>
                  <a:cubicBezTo>
                    <a:pt x="3" y="83"/>
                    <a:pt x="3" y="85"/>
                    <a:pt x="5" y="86"/>
                  </a:cubicBezTo>
                  <a:cubicBezTo>
                    <a:pt x="9" y="88"/>
                    <a:pt x="14" y="85"/>
                    <a:pt x="19" y="91"/>
                  </a:cubicBezTo>
                  <a:cubicBezTo>
                    <a:pt x="21" y="93"/>
                    <a:pt x="16" y="93"/>
                    <a:pt x="17" y="94"/>
                  </a:cubicBezTo>
                  <a:cubicBezTo>
                    <a:pt x="21" y="97"/>
                    <a:pt x="21" y="101"/>
                    <a:pt x="23" y="100"/>
                  </a:cubicBezTo>
                  <a:cubicBezTo>
                    <a:pt x="24" y="100"/>
                    <a:pt x="25" y="98"/>
                    <a:pt x="26" y="98"/>
                  </a:cubicBezTo>
                  <a:cubicBezTo>
                    <a:pt x="26" y="98"/>
                    <a:pt x="27" y="99"/>
                    <a:pt x="28" y="99"/>
                  </a:cubicBezTo>
                  <a:cubicBezTo>
                    <a:pt x="29" y="98"/>
                    <a:pt x="28" y="96"/>
                    <a:pt x="29" y="96"/>
                  </a:cubicBezTo>
                  <a:cubicBezTo>
                    <a:pt x="31" y="95"/>
                    <a:pt x="30" y="100"/>
                    <a:pt x="34" y="103"/>
                  </a:cubicBezTo>
                  <a:cubicBezTo>
                    <a:pt x="35" y="104"/>
                    <a:pt x="34" y="108"/>
                    <a:pt x="34" y="110"/>
                  </a:cubicBezTo>
                  <a:cubicBezTo>
                    <a:pt x="34" y="112"/>
                    <a:pt x="36" y="114"/>
                    <a:pt x="37" y="115"/>
                  </a:cubicBezTo>
                  <a:cubicBezTo>
                    <a:pt x="37" y="117"/>
                    <a:pt x="36" y="119"/>
                    <a:pt x="39" y="119"/>
                  </a:cubicBezTo>
                  <a:cubicBezTo>
                    <a:pt x="41" y="119"/>
                    <a:pt x="42" y="119"/>
                    <a:pt x="44" y="120"/>
                  </a:cubicBezTo>
                  <a:cubicBezTo>
                    <a:pt x="46" y="122"/>
                    <a:pt x="48" y="124"/>
                    <a:pt x="52" y="126"/>
                  </a:cubicBezTo>
                  <a:cubicBezTo>
                    <a:pt x="53" y="127"/>
                    <a:pt x="56" y="126"/>
                    <a:pt x="57" y="127"/>
                  </a:cubicBezTo>
                  <a:cubicBezTo>
                    <a:pt x="59" y="128"/>
                    <a:pt x="58" y="131"/>
                    <a:pt x="59" y="132"/>
                  </a:cubicBezTo>
                  <a:cubicBezTo>
                    <a:pt x="60" y="133"/>
                    <a:pt x="63" y="131"/>
                    <a:pt x="64" y="133"/>
                  </a:cubicBezTo>
                  <a:cubicBezTo>
                    <a:pt x="65" y="134"/>
                    <a:pt x="64" y="138"/>
                    <a:pt x="66" y="139"/>
                  </a:cubicBezTo>
                  <a:cubicBezTo>
                    <a:pt x="68" y="140"/>
                    <a:pt x="69" y="139"/>
                    <a:pt x="75" y="141"/>
                  </a:cubicBezTo>
                  <a:cubicBezTo>
                    <a:pt x="78" y="142"/>
                    <a:pt x="83" y="138"/>
                    <a:pt x="85" y="138"/>
                  </a:cubicBezTo>
                  <a:cubicBezTo>
                    <a:pt x="87" y="139"/>
                    <a:pt x="87" y="142"/>
                    <a:pt x="89" y="144"/>
                  </a:cubicBezTo>
                  <a:cubicBezTo>
                    <a:pt x="91" y="143"/>
                    <a:pt x="92" y="144"/>
                    <a:pt x="95" y="149"/>
                  </a:cubicBezTo>
                  <a:cubicBezTo>
                    <a:pt x="95" y="151"/>
                    <a:pt x="98" y="148"/>
                    <a:pt x="99" y="148"/>
                  </a:cubicBezTo>
                  <a:cubicBezTo>
                    <a:pt x="101" y="150"/>
                    <a:pt x="101" y="153"/>
                    <a:pt x="102" y="155"/>
                  </a:cubicBezTo>
                  <a:close/>
                  <a:moveTo>
                    <a:pt x="104" y="13"/>
                  </a:moveTo>
                  <a:cubicBezTo>
                    <a:pt x="104" y="13"/>
                    <a:pt x="104" y="13"/>
                    <a:pt x="105" y="13"/>
                  </a:cubicBezTo>
                  <a:cubicBezTo>
                    <a:pt x="106" y="13"/>
                    <a:pt x="105" y="13"/>
                    <a:pt x="104" y="13"/>
                  </a:cubicBezTo>
                  <a:close/>
                  <a:moveTo>
                    <a:pt x="105" y="8"/>
                  </a:moveTo>
                  <a:cubicBezTo>
                    <a:pt x="105" y="9"/>
                    <a:pt x="106" y="10"/>
                    <a:pt x="106" y="10"/>
                  </a:cubicBezTo>
                  <a:cubicBezTo>
                    <a:pt x="107" y="10"/>
                    <a:pt x="106" y="8"/>
                    <a:pt x="105" y="8"/>
                  </a:cubicBezTo>
                  <a:close/>
                  <a:moveTo>
                    <a:pt x="102" y="8"/>
                  </a:moveTo>
                  <a:cubicBezTo>
                    <a:pt x="102" y="7"/>
                    <a:pt x="103" y="7"/>
                    <a:pt x="104" y="7"/>
                  </a:cubicBezTo>
                  <a:cubicBezTo>
                    <a:pt x="104" y="7"/>
                    <a:pt x="104" y="7"/>
                    <a:pt x="104" y="8"/>
                  </a:cubicBezTo>
                  <a:cubicBezTo>
                    <a:pt x="104" y="8"/>
                    <a:pt x="104" y="8"/>
                    <a:pt x="103" y="8"/>
                  </a:cubicBezTo>
                  <a:cubicBezTo>
                    <a:pt x="103" y="8"/>
                    <a:pt x="102" y="8"/>
                    <a:pt x="102" y="8"/>
                  </a:cubicBezTo>
                  <a:cubicBezTo>
                    <a:pt x="102" y="8"/>
                    <a:pt x="102" y="8"/>
                    <a:pt x="102" y="8"/>
                  </a:cubicBezTo>
                  <a:close/>
                  <a:moveTo>
                    <a:pt x="99" y="10"/>
                  </a:moveTo>
                  <a:cubicBezTo>
                    <a:pt x="99" y="12"/>
                    <a:pt x="98" y="11"/>
                    <a:pt x="97" y="12"/>
                  </a:cubicBezTo>
                  <a:cubicBezTo>
                    <a:pt x="96" y="12"/>
                    <a:pt x="96" y="10"/>
                    <a:pt x="99" y="10"/>
                  </a:cubicBezTo>
                  <a:close/>
                  <a:moveTo>
                    <a:pt x="81" y="4"/>
                  </a:moveTo>
                  <a:cubicBezTo>
                    <a:pt x="82" y="3"/>
                    <a:pt x="83" y="2"/>
                    <a:pt x="83" y="1"/>
                  </a:cubicBezTo>
                  <a:cubicBezTo>
                    <a:pt x="85" y="0"/>
                    <a:pt x="86" y="0"/>
                    <a:pt x="88" y="2"/>
                  </a:cubicBezTo>
                  <a:cubicBezTo>
                    <a:pt x="89" y="3"/>
                    <a:pt x="89" y="5"/>
                    <a:pt x="87" y="5"/>
                  </a:cubicBezTo>
                  <a:cubicBezTo>
                    <a:pt x="86" y="6"/>
                    <a:pt x="85" y="5"/>
                    <a:pt x="84" y="5"/>
                  </a:cubicBezTo>
                  <a:cubicBezTo>
                    <a:pt x="82" y="5"/>
                    <a:pt x="81" y="5"/>
                    <a:pt x="81" y="4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6" name="Freeform 43"/>
            <p:cNvSpPr>
              <a:spLocks/>
            </p:cNvSpPr>
            <p:nvPr/>
          </p:nvSpPr>
          <p:spPr bwMode="auto">
            <a:xfrm>
              <a:off x="2894013" y="4081463"/>
              <a:ext cx="1309687" cy="1052512"/>
            </a:xfrm>
            <a:custGeom>
              <a:avLst/>
              <a:gdLst>
                <a:gd name="T0" fmla="*/ 2147483647 w 141"/>
                <a:gd name="T1" fmla="*/ 2147483647 h 113"/>
                <a:gd name="T2" fmla="*/ 2147483647 w 141"/>
                <a:gd name="T3" fmla="*/ 2147483647 h 113"/>
                <a:gd name="T4" fmla="*/ 2147483647 w 141"/>
                <a:gd name="T5" fmla="*/ 2147483647 h 113"/>
                <a:gd name="T6" fmla="*/ 2147483647 w 141"/>
                <a:gd name="T7" fmla="*/ 2147483647 h 113"/>
                <a:gd name="T8" fmla="*/ 2147483647 w 141"/>
                <a:gd name="T9" fmla="*/ 2147483647 h 113"/>
                <a:gd name="T10" fmla="*/ 2147483647 w 141"/>
                <a:gd name="T11" fmla="*/ 2147483647 h 113"/>
                <a:gd name="T12" fmla="*/ 2147483647 w 141"/>
                <a:gd name="T13" fmla="*/ 2147483647 h 113"/>
                <a:gd name="T14" fmla="*/ 2147483647 w 141"/>
                <a:gd name="T15" fmla="*/ 2147483647 h 113"/>
                <a:gd name="T16" fmla="*/ 2147483647 w 141"/>
                <a:gd name="T17" fmla="*/ 2147483647 h 113"/>
                <a:gd name="T18" fmla="*/ 2147483647 w 141"/>
                <a:gd name="T19" fmla="*/ 2147483647 h 113"/>
                <a:gd name="T20" fmla="*/ 2147483647 w 141"/>
                <a:gd name="T21" fmla="*/ 2147483647 h 113"/>
                <a:gd name="T22" fmla="*/ 2147483647 w 141"/>
                <a:gd name="T23" fmla="*/ 2147483647 h 113"/>
                <a:gd name="T24" fmla="*/ 2147483647 w 141"/>
                <a:gd name="T25" fmla="*/ 2147483647 h 113"/>
                <a:gd name="T26" fmla="*/ 2147483647 w 141"/>
                <a:gd name="T27" fmla="*/ 2147483647 h 113"/>
                <a:gd name="T28" fmla="*/ 2147483647 w 141"/>
                <a:gd name="T29" fmla="*/ 2147483647 h 113"/>
                <a:gd name="T30" fmla="*/ 2147483647 w 141"/>
                <a:gd name="T31" fmla="*/ 2147483647 h 113"/>
                <a:gd name="T32" fmla="*/ 2147483647 w 141"/>
                <a:gd name="T33" fmla="*/ 2147483647 h 113"/>
                <a:gd name="T34" fmla="*/ 2147483647 w 141"/>
                <a:gd name="T35" fmla="*/ 2147483647 h 113"/>
                <a:gd name="T36" fmla="*/ 2147483647 w 141"/>
                <a:gd name="T37" fmla="*/ 2147483647 h 113"/>
                <a:gd name="T38" fmla="*/ 2147483647 w 141"/>
                <a:gd name="T39" fmla="*/ 2147483647 h 113"/>
                <a:gd name="T40" fmla="*/ 2147483647 w 141"/>
                <a:gd name="T41" fmla="*/ 2147483647 h 113"/>
                <a:gd name="T42" fmla="*/ 2147483647 w 141"/>
                <a:gd name="T43" fmla="*/ 2147483647 h 113"/>
                <a:gd name="T44" fmla="*/ 2147483647 w 141"/>
                <a:gd name="T45" fmla="*/ 2147483647 h 113"/>
                <a:gd name="T46" fmla="*/ 2147483647 w 141"/>
                <a:gd name="T47" fmla="*/ 0 h 113"/>
                <a:gd name="T48" fmla="*/ 2147483647 w 141"/>
                <a:gd name="T49" fmla="*/ 2147483647 h 113"/>
                <a:gd name="T50" fmla="*/ 2147483647 w 141"/>
                <a:gd name="T51" fmla="*/ 2147483647 h 113"/>
                <a:gd name="T52" fmla="*/ 2147483647 w 141"/>
                <a:gd name="T53" fmla="*/ 2147483647 h 113"/>
                <a:gd name="T54" fmla="*/ 2147483647 w 141"/>
                <a:gd name="T55" fmla="*/ 2147483647 h 113"/>
                <a:gd name="T56" fmla="*/ 2147483647 w 141"/>
                <a:gd name="T57" fmla="*/ 2147483647 h 113"/>
                <a:gd name="T58" fmla="*/ 2147483647 w 141"/>
                <a:gd name="T59" fmla="*/ 2147483647 h 113"/>
                <a:gd name="T60" fmla="*/ 2147483647 w 141"/>
                <a:gd name="T61" fmla="*/ 2147483647 h 113"/>
                <a:gd name="T62" fmla="*/ 2147483647 w 141"/>
                <a:gd name="T63" fmla="*/ 2147483647 h 113"/>
                <a:gd name="T64" fmla="*/ 2147483647 w 141"/>
                <a:gd name="T65" fmla="*/ 2147483647 h 113"/>
                <a:gd name="T66" fmla="*/ 2147483647 w 141"/>
                <a:gd name="T67" fmla="*/ 2147483647 h 113"/>
                <a:gd name="T68" fmla="*/ 2147483647 w 141"/>
                <a:gd name="T69" fmla="*/ 2147483647 h 113"/>
                <a:gd name="T70" fmla="*/ 2147483647 w 141"/>
                <a:gd name="T71" fmla="*/ 2147483647 h 113"/>
                <a:gd name="T72" fmla="*/ 2147483647 w 141"/>
                <a:gd name="T73" fmla="*/ 2147483647 h 113"/>
                <a:gd name="T74" fmla="*/ 2147483647 w 141"/>
                <a:gd name="T75" fmla="*/ 2147483647 h 11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1"/>
                <a:gd name="T115" fmla="*/ 0 h 113"/>
                <a:gd name="T116" fmla="*/ 141 w 141"/>
                <a:gd name="T117" fmla="*/ 113 h 11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1" h="113">
                  <a:moveTo>
                    <a:pt x="67" y="113"/>
                  </a:moveTo>
                  <a:cubicBezTo>
                    <a:pt x="69" y="113"/>
                    <a:pt x="70" y="113"/>
                    <a:pt x="71" y="112"/>
                  </a:cubicBezTo>
                  <a:cubicBezTo>
                    <a:pt x="72" y="110"/>
                    <a:pt x="72" y="107"/>
                    <a:pt x="73" y="106"/>
                  </a:cubicBezTo>
                  <a:cubicBezTo>
                    <a:pt x="75" y="105"/>
                    <a:pt x="78" y="107"/>
                    <a:pt x="79" y="105"/>
                  </a:cubicBezTo>
                  <a:cubicBezTo>
                    <a:pt x="80" y="104"/>
                    <a:pt x="80" y="103"/>
                    <a:pt x="81" y="102"/>
                  </a:cubicBezTo>
                  <a:cubicBezTo>
                    <a:pt x="82" y="100"/>
                    <a:pt x="83" y="100"/>
                    <a:pt x="84" y="99"/>
                  </a:cubicBezTo>
                  <a:cubicBezTo>
                    <a:pt x="84" y="98"/>
                    <a:pt x="84" y="97"/>
                    <a:pt x="85" y="96"/>
                  </a:cubicBezTo>
                  <a:cubicBezTo>
                    <a:pt x="85" y="95"/>
                    <a:pt x="87" y="95"/>
                    <a:pt x="88" y="94"/>
                  </a:cubicBezTo>
                  <a:cubicBezTo>
                    <a:pt x="89" y="93"/>
                    <a:pt x="89" y="92"/>
                    <a:pt x="90" y="92"/>
                  </a:cubicBezTo>
                  <a:cubicBezTo>
                    <a:pt x="92" y="93"/>
                    <a:pt x="93" y="95"/>
                    <a:pt x="94" y="95"/>
                  </a:cubicBezTo>
                  <a:cubicBezTo>
                    <a:pt x="97" y="97"/>
                    <a:pt x="98" y="96"/>
                    <a:pt x="99" y="96"/>
                  </a:cubicBezTo>
                  <a:cubicBezTo>
                    <a:pt x="100" y="97"/>
                    <a:pt x="100" y="98"/>
                    <a:pt x="102" y="99"/>
                  </a:cubicBezTo>
                  <a:cubicBezTo>
                    <a:pt x="106" y="101"/>
                    <a:pt x="108" y="99"/>
                    <a:pt x="109" y="100"/>
                  </a:cubicBezTo>
                  <a:cubicBezTo>
                    <a:pt x="110" y="100"/>
                    <a:pt x="109" y="102"/>
                    <a:pt x="111" y="102"/>
                  </a:cubicBezTo>
                  <a:cubicBezTo>
                    <a:pt x="112" y="103"/>
                    <a:pt x="114" y="102"/>
                    <a:pt x="115" y="103"/>
                  </a:cubicBezTo>
                  <a:cubicBezTo>
                    <a:pt x="116" y="103"/>
                    <a:pt x="116" y="105"/>
                    <a:pt x="117" y="105"/>
                  </a:cubicBezTo>
                  <a:cubicBezTo>
                    <a:pt x="118" y="104"/>
                    <a:pt x="122" y="102"/>
                    <a:pt x="124" y="102"/>
                  </a:cubicBezTo>
                  <a:cubicBezTo>
                    <a:pt x="126" y="102"/>
                    <a:pt x="127" y="104"/>
                    <a:pt x="129" y="104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2" y="102"/>
                    <a:pt x="138" y="103"/>
                    <a:pt x="139" y="100"/>
                  </a:cubicBezTo>
                  <a:cubicBezTo>
                    <a:pt x="141" y="95"/>
                    <a:pt x="135" y="96"/>
                    <a:pt x="134" y="94"/>
                  </a:cubicBezTo>
                  <a:cubicBezTo>
                    <a:pt x="133" y="92"/>
                    <a:pt x="134" y="91"/>
                    <a:pt x="135" y="89"/>
                  </a:cubicBezTo>
                  <a:cubicBezTo>
                    <a:pt x="134" y="87"/>
                    <a:pt x="134" y="84"/>
                    <a:pt x="132" y="82"/>
                  </a:cubicBezTo>
                  <a:cubicBezTo>
                    <a:pt x="131" y="82"/>
                    <a:pt x="128" y="85"/>
                    <a:pt x="128" y="83"/>
                  </a:cubicBezTo>
                  <a:cubicBezTo>
                    <a:pt x="125" y="78"/>
                    <a:pt x="124" y="77"/>
                    <a:pt x="122" y="78"/>
                  </a:cubicBezTo>
                  <a:cubicBezTo>
                    <a:pt x="120" y="76"/>
                    <a:pt x="120" y="73"/>
                    <a:pt x="118" y="72"/>
                  </a:cubicBezTo>
                  <a:cubicBezTo>
                    <a:pt x="116" y="72"/>
                    <a:pt x="111" y="76"/>
                    <a:pt x="108" y="75"/>
                  </a:cubicBezTo>
                  <a:cubicBezTo>
                    <a:pt x="102" y="73"/>
                    <a:pt x="101" y="74"/>
                    <a:pt x="99" y="73"/>
                  </a:cubicBezTo>
                  <a:cubicBezTo>
                    <a:pt x="97" y="72"/>
                    <a:pt x="98" y="68"/>
                    <a:pt x="97" y="67"/>
                  </a:cubicBezTo>
                  <a:cubicBezTo>
                    <a:pt x="96" y="65"/>
                    <a:pt x="93" y="67"/>
                    <a:pt x="92" y="66"/>
                  </a:cubicBezTo>
                  <a:cubicBezTo>
                    <a:pt x="91" y="65"/>
                    <a:pt x="92" y="62"/>
                    <a:pt x="90" y="61"/>
                  </a:cubicBezTo>
                  <a:cubicBezTo>
                    <a:pt x="89" y="60"/>
                    <a:pt x="86" y="61"/>
                    <a:pt x="85" y="60"/>
                  </a:cubicBezTo>
                  <a:cubicBezTo>
                    <a:pt x="81" y="58"/>
                    <a:pt x="79" y="56"/>
                    <a:pt x="77" y="54"/>
                  </a:cubicBezTo>
                  <a:cubicBezTo>
                    <a:pt x="75" y="53"/>
                    <a:pt x="74" y="53"/>
                    <a:pt x="72" y="53"/>
                  </a:cubicBezTo>
                  <a:cubicBezTo>
                    <a:pt x="69" y="53"/>
                    <a:pt x="70" y="51"/>
                    <a:pt x="70" y="49"/>
                  </a:cubicBezTo>
                  <a:cubicBezTo>
                    <a:pt x="69" y="48"/>
                    <a:pt x="67" y="46"/>
                    <a:pt x="67" y="44"/>
                  </a:cubicBezTo>
                  <a:cubicBezTo>
                    <a:pt x="67" y="42"/>
                    <a:pt x="68" y="38"/>
                    <a:pt x="67" y="37"/>
                  </a:cubicBezTo>
                  <a:cubicBezTo>
                    <a:pt x="63" y="34"/>
                    <a:pt x="64" y="29"/>
                    <a:pt x="62" y="30"/>
                  </a:cubicBezTo>
                  <a:cubicBezTo>
                    <a:pt x="61" y="30"/>
                    <a:pt x="62" y="32"/>
                    <a:pt x="61" y="33"/>
                  </a:cubicBezTo>
                  <a:cubicBezTo>
                    <a:pt x="60" y="33"/>
                    <a:pt x="59" y="32"/>
                    <a:pt x="59" y="32"/>
                  </a:cubicBezTo>
                  <a:cubicBezTo>
                    <a:pt x="58" y="32"/>
                    <a:pt x="57" y="34"/>
                    <a:pt x="56" y="34"/>
                  </a:cubicBezTo>
                  <a:cubicBezTo>
                    <a:pt x="54" y="35"/>
                    <a:pt x="54" y="31"/>
                    <a:pt x="50" y="28"/>
                  </a:cubicBezTo>
                  <a:cubicBezTo>
                    <a:pt x="49" y="27"/>
                    <a:pt x="54" y="27"/>
                    <a:pt x="52" y="25"/>
                  </a:cubicBezTo>
                  <a:cubicBezTo>
                    <a:pt x="47" y="19"/>
                    <a:pt x="42" y="22"/>
                    <a:pt x="38" y="20"/>
                  </a:cubicBezTo>
                  <a:cubicBezTo>
                    <a:pt x="36" y="19"/>
                    <a:pt x="36" y="17"/>
                    <a:pt x="36" y="16"/>
                  </a:cubicBezTo>
                  <a:cubicBezTo>
                    <a:pt x="35" y="15"/>
                    <a:pt x="33" y="16"/>
                    <a:pt x="33" y="15"/>
                  </a:cubicBezTo>
                  <a:cubicBezTo>
                    <a:pt x="33" y="13"/>
                    <a:pt x="38" y="11"/>
                    <a:pt x="39" y="7"/>
                  </a:cubicBezTo>
                  <a:cubicBezTo>
                    <a:pt x="39" y="5"/>
                    <a:pt x="39" y="2"/>
                    <a:pt x="38" y="0"/>
                  </a:cubicBezTo>
                  <a:cubicBezTo>
                    <a:pt x="38" y="0"/>
                    <a:pt x="37" y="0"/>
                    <a:pt x="36" y="0"/>
                  </a:cubicBezTo>
                  <a:cubicBezTo>
                    <a:pt x="32" y="2"/>
                    <a:pt x="31" y="5"/>
                    <a:pt x="26" y="6"/>
                  </a:cubicBezTo>
                  <a:cubicBezTo>
                    <a:pt x="25" y="5"/>
                    <a:pt x="26" y="1"/>
                    <a:pt x="24" y="1"/>
                  </a:cubicBezTo>
                  <a:cubicBezTo>
                    <a:pt x="24" y="1"/>
                    <a:pt x="22" y="2"/>
                    <a:pt x="21" y="3"/>
                  </a:cubicBezTo>
                  <a:cubicBezTo>
                    <a:pt x="20" y="4"/>
                    <a:pt x="23" y="5"/>
                    <a:pt x="17" y="6"/>
                  </a:cubicBezTo>
                  <a:cubicBezTo>
                    <a:pt x="17" y="8"/>
                    <a:pt x="17" y="11"/>
                    <a:pt x="16" y="13"/>
                  </a:cubicBezTo>
                  <a:cubicBezTo>
                    <a:pt x="14" y="15"/>
                    <a:pt x="11" y="17"/>
                    <a:pt x="9" y="19"/>
                  </a:cubicBezTo>
                  <a:cubicBezTo>
                    <a:pt x="6" y="24"/>
                    <a:pt x="4" y="25"/>
                    <a:pt x="5" y="27"/>
                  </a:cubicBezTo>
                  <a:cubicBezTo>
                    <a:pt x="4" y="30"/>
                    <a:pt x="2" y="31"/>
                    <a:pt x="0" y="32"/>
                  </a:cubicBezTo>
                  <a:cubicBezTo>
                    <a:pt x="1" y="35"/>
                    <a:pt x="0" y="37"/>
                    <a:pt x="5" y="39"/>
                  </a:cubicBezTo>
                  <a:cubicBezTo>
                    <a:pt x="6" y="39"/>
                    <a:pt x="6" y="41"/>
                    <a:pt x="8" y="42"/>
                  </a:cubicBezTo>
                  <a:cubicBezTo>
                    <a:pt x="10" y="44"/>
                    <a:pt x="11" y="51"/>
                    <a:pt x="11" y="53"/>
                  </a:cubicBezTo>
                  <a:cubicBezTo>
                    <a:pt x="11" y="54"/>
                    <a:pt x="8" y="55"/>
                    <a:pt x="8" y="56"/>
                  </a:cubicBezTo>
                  <a:cubicBezTo>
                    <a:pt x="8" y="57"/>
                    <a:pt x="9" y="57"/>
                    <a:pt x="9" y="58"/>
                  </a:cubicBezTo>
                  <a:cubicBezTo>
                    <a:pt x="9" y="59"/>
                    <a:pt x="8" y="61"/>
                    <a:pt x="8" y="62"/>
                  </a:cubicBezTo>
                  <a:cubicBezTo>
                    <a:pt x="8" y="63"/>
                    <a:pt x="9" y="64"/>
                    <a:pt x="9" y="66"/>
                  </a:cubicBezTo>
                  <a:cubicBezTo>
                    <a:pt x="9" y="68"/>
                    <a:pt x="6" y="70"/>
                    <a:pt x="7" y="72"/>
                  </a:cubicBezTo>
                  <a:cubicBezTo>
                    <a:pt x="7" y="74"/>
                    <a:pt x="11" y="75"/>
                    <a:pt x="11" y="77"/>
                  </a:cubicBezTo>
                  <a:cubicBezTo>
                    <a:pt x="12" y="81"/>
                    <a:pt x="9" y="84"/>
                    <a:pt x="12" y="89"/>
                  </a:cubicBezTo>
                  <a:cubicBezTo>
                    <a:pt x="16" y="91"/>
                    <a:pt x="19" y="90"/>
                    <a:pt x="23" y="89"/>
                  </a:cubicBezTo>
                  <a:cubicBezTo>
                    <a:pt x="26" y="88"/>
                    <a:pt x="29" y="89"/>
                    <a:pt x="32" y="89"/>
                  </a:cubicBezTo>
                  <a:cubicBezTo>
                    <a:pt x="36" y="88"/>
                    <a:pt x="36" y="84"/>
                    <a:pt x="38" y="85"/>
                  </a:cubicBezTo>
                  <a:cubicBezTo>
                    <a:pt x="40" y="85"/>
                    <a:pt x="39" y="89"/>
                    <a:pt x="41" y="89"/>
                  </a:cubicBezTo>
                  <a:cubicBezTo>
                    <a:pt x="43" y="89"/>
                    <a:pt x="47" y="87"/>
                    <a:pt x="51" y="90"/>
                  </a:cubicBezTo>
                  <a:cubicBezTo>
                    <a:pt x="52" y="92"/>
                    <a:pt x="53" y="93"/>
                    <a:pt x="53" y="99"/>
                  </a:cubicBezTo>
                  <a:cubicBezTo>
                    <a:pt x="54" y="101"/>
                    <a:pt x="55" y="101"/>
                    <a:pt x="56" y="103"/>
                  </a:cubicBezTo>
                  <a:cubicBezTo>
                    <a:pt x="56" y="103"/>
                    <a:pt x="54" y="104"/>
                    <a:pt x="55" y="106"/>
                  </a:cubicBezTo>
                  <a:cubicBezTo>
                    <a:pt x="56" y="107"/>
                    <a:pt x="59" y="107"/>
                    <a:pt x="60" y="107"/>
                  </a:cubicBezTo>
                  <a:cubicBezTo>
                    <a:pt x="63" y="109"/>
                    <a:pt x="61" y="111"/>
                    <a:pt x="67" y="113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7" name="Freeform 44"/>
            <p:cNvSpPr>
              <a:spLocks/>
            </p:cNvSpPr>
            <p:nvPr/>
          </p:nvSpPr>
          <p:spPr bwMode="auto">
            <a:xfrm>
              <a:off x="2820988" y="4862513"/>
              <a:ext cx="695325" cy="533400"/>
            </a:xfrm>
            <a:custGeom>
              <a:avLst/>
              <a:gdLst>
                <a:gd name="T0" fmla="*/ 2147483647 w 75"/>
                <a:gd name="T1" fmla="*/ 2147483647 h 57"/>
                <a:gd name="T2" fmla="*/ 2147483647 w 75"/>
                <a:gd name="T3" fmla="*/ 2147483647 h 57"/>
                <a:gd name="T4" fmla="*/ 2147483647 w 75"/>
                <a:gd name="T5" fmla="*/ 2147483647 h 57"/>
                <a:gd name="T6" fmla="*/ 2147483647 w 75"/>
                <a:gd name="T7" fmla="*/ 2147483647 h 57"/>
                <a:gd name="T8" fmla="*/ 2147483647 w 75"/>
                <a:gd name="T9" fmla="*/ 2147483647 h 57"/>
                <a:gd name="T10" fmla="*/ 2147483647 w 75"/>
                <a:gd name="T11" fmla="*/ 2147483647 h 57"/>
                <a:gd name="T12" fmla="*/ 2147483647 w 75"/>
                <a:gd name="T13" fmla="*/ 2147483647 h 57"/>
                <a:gd name="T14" fmla="*/ 2147483647 w 75"/>
                <a:gd name="T15" fmla="*/ 2147483647 h 57"/>
                <a:gd name="T16" fmla="*/ 2147483647 w 75"/>
                <a:gd name="T17" fmla="*/ 2147483647 h 57"/>
                <a:gd name="T18" fmla="*/ 2147483647 w 75"/>
                <a:gd name="T19" fmla="*/ 2147483647 h 57"/>
                <a:gd name="T20" fmla="*/ 2147483647 w 75"/>
                <a:gd name="T21" fmla="*/ 2147483647 h 57"/>
                <a:gd name="T22" fmla="*/ 2147483647 w 75"/>
                <a:gd name="T23" fmla="*/ 2147483647 h 57"/>
                <a:gd name="T24" fmla="*/ 2147483647 w 75"/>
                <a:gd name="T25" fmla="*/ 2147483647 h 57"/>
                <a:gd name="T26" fmla="*/ 2147483647 w 75"/>
                <a:gd name="T27" fmla="*/ 2147483647 h 57"/>
                <a:gd name="T28" fmla="*/ 2147483647 w 75"/>
                <a:gd name="T29" fmla="*/ 2147483647 h 57"/>
                <a:gd name="T30" fmla="*/ 2147483647 w 75"/>
                <a:gd name="T31" fmla="*/ 2147483647 h 57"/>
                <a:gd name="T32" fmla="*/ 2147483647 w 75"/>
                <a:gd name="T33" fmla="*/ 2147483647 h 57"/>
                <a:gd name="T34" fmla="*/ 2147483647 w 75"/>
                <a:gd name="T35" fmla="*/ 2147483647 h 57"/>
                <a:gd name="T36" fmla="*/ 2147483647 w 75"/>
                <a:gd name="T37" fmla="*/ 2147483647 h 57"/>
                <a:gd name="T38" fmla="*/ 2147483647 w 75"/>
                <a:gd name="T39" fmla="*/ 2147483647 h 57"/>
                <a:gd name="T40" fmla="*/ 2147483647 w 75"/>
                <a:gd name="T41" fmla="*/ 2147483647 h 57"/>
                <a:gd name="T42" fmla="*/ 2147483647 w 75"/>
                <a:gd name="T43" fmla="*/ 2147483647 h 57"/>
                <a:gd name="T44" fmla="*/ 2147483647 w 75"/>
                <a:gd name="T45" fmla="*/ 2147483647 h 57"/>
                <a:gd name="T46" fmla="*/ 2147483647 w 75"/>
                <a:gd name="T47" fmla="*/ 2147483647 h 57"/>
                <a:gd name="T48" fmla="*/ 2147483647 w 75"/>
                <a:gd name="T49" fmla="*/ 2147483647 h 57"/>
                <a:gd name="T50" fmla="*/ 2147483647 w 75"/>
                <a:gd name="T51" fmla="*/ 2147483647 h 57"/>
                <a:gd name="T52" fmla="*/ 2147483647 w 75"/>
                <a:gd name="T53" fmla="*/ 2147483647 h 57"/>
                <a:gd name="T54" fmla="*/ 2147483647 w 75"/>
                <a:gd name="T55" fmla="*/ 2147483647 h 57"/>
                <a:gd name="T56" fmla="*/ 2147483647 w 75"/>
                <a:gd name="T57" fmla="*/ 2147483647 h 57"/>
                <a:gd name="T58" fmla="*/ 2147483647 w 75"/>
                <a:gd name="T59" fmla="*/ 2147483647 h 57"/>
                <a:gd name="T60" fmla="*/ 2147483647 w 75"/>
                <a:gd name="T61" fmla="*/ 2147483647 h 57"/>
                <a:gd name="T62" fmla="*/ 2147483647 w 75"/>
                <a:gd name="T63" fmla="*/ 2147483647 h 57"/>
                <a:gd name="T64" fmla="*/ 2147483647 w 75"/>
                <a:gd name="T65" fmla="*/ 2147483647 h 57"/>
                <a:gd name="T66" fmla="*/ 2147483647 w 75"/>
                <a:gd name="T67" fmla="*/ 2147483647 h 57"/>
                <a:gd name="T68" fmla="*/ 2147483647 w 75"/>
                <a:gd name="T69" fmla="*/ 2147483647 h 57"/>
                <a:gd name="T70" fmla="*/ 2147483647 w 75"/>
                <a:gd name="T71" fmla="*/ 2147483647 h 57"/>
                <a:gd name="T72" fmla="*/ 2147483647 w 75"/>
                <a:gd name="T73" fmla="*/ 2147483647 h 57"/>
                <a:gd name="T74" fmla="*/ 0 w 75"/>
                <a:gd name="T75" fmla="*/ 2147483647 h 57"/>
                <a:gd name="T76" fmla="*/ 2147483647 w 75"/>
                <a:gd name="T77" fmla="*/ 2147483647 h 57"/>
                <a:gd name="T78" fmla="*/ 2147483647 w 75"/>
                <a:gd name="T79" fmla="*/ 2147483647 h 57"/>
                <a:gd name="T80" fmla="*/ 2147483647 w 75"/>
                <a:gd name="T81" fmla="*/ 2147483647 h 57"/>
                <a:gd name="T82" fmla="*/ 2147483647 w 75"/>
                <a:gd name="T83" fmla="*/ 2147483647 h 57"/>
                <a:gd name="T84" fmla="*/ 2147483647 w 75"/>
                <a:gd name="T85" fmla="*/ 2147483647 h 57"/>
                <a:gd name="T86" fmla="*/ 2147483647 w 75"/>
                <a:gd name="T87" fmla="*/ 2147483647 h 57"/>
                <a:gd name="T88" fmla="*/ 2147483647 w 75"/>
                <a:gd name="T89" fmla="*/ 2147483647 h 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5"/>
                <a:gd name="T136" fmla="*/ 0 h 57"/>
                <a:gd name="T137" fmla="*/ 75 w 75"/>
                <a:gd name="T138" fmla="*/ 57 h 5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5" h="57">
                  <a:moveTo>
                    <a:pt x="18" y="51"/>
                  </a:moveTo>
                  <a:cubicBezTo>
                    <a:pt x="19" y="51"/>
                    <a:pt x="22" y="52"/>
                    <a:pt x="22" y="53"/>
                  </a:cubicBezTo>
                  <a:cubicBezTo>
                    <a:pt x="25" y="57"/>
                    <a:pt x="27" y="57"/>
                    <a:pt x="30" y="57"/>
                  </a:cubicBezTo>
                  <a:cubicBezTo>
                    <a:pt x="31" y="56"/>
                    <a:pt x="31" y="55"/>
                    <a:pt x="31" y="54"/>
                  </a:cubicBezTo>
                  <a:cubicBezTo>
                    <a:pt x="32" y="53"/>
                    <a:pt x="32" y="51"/>
                    <a:pt x="32" y="50"/>
                  </a:cubicBezTo>
                  <a:cubicBezTo>
                    <a:pt x="33" y="49"/>
                    <a:pt x="35" y="49"/>
                    <a:pt x="34" y="48"/>
                  </a:cubicBezTo>
                  <a:cubicBezTo>
                    <a:pt x="35" y="47"/>
                    <a:pt x="36" y="49"/>
                    <a:pt x="37" y="48"/>
                  </a:cubicBezTo>
                  <a:cubicBezTo>
                    <a:pt x="37" y="47"/>
                    <a:pt x="36" y="46"/>
                    <a:pt x="37" y="45"/>
                  </a:cubicBezTo>
                  <a:cubicBezTo>
                    <a:pt x="37" y="44"/>
                    <a:pt x="38" y="45"/>
                    <a:pt x="38" y="44"/>
                  </a:cubicBezTo>
                  <a:cubicBezTo>
                    <a:pt x="39" y="44"/>
                    <a:pt x="39" y="43"/>
                    <a:pt x="39" y="43"/>
                  </a:cubicBezTo>
                  <a:cubicBezTo>
                    <a:pt x="40" y="44"/>
                    <a:pt x="41" y="44"/>
                    <a:pt x="42" y="43"/>
                  </a:cubicBezTo>
                  <a:cubicBezTo>
                    <a:pt x="43" y="43"/>
                    <a:pt x="45" y="42"/>
                    <a:pt x="42" y="32"/>
                  </a:cubicBezTo>
                  <a:cubicBezTo>
                    <a:pt x="42" y="30"/>
                    <a:pt x="41" y="28"/>
                    <a:pt x="42" y="26"/>
                  </a:cubicBezTo>
                  <a:cubicBezTo>
                    <a:pt x="45" y="21"/>
                    <a:pt x="48" y="20"/>
                    <a:pt x="49" y="21"/>
                  </a:cubicBezTo>
                  <a:cubicBezTo>
                    <a:pt x="50" y="23"/>
                    <a:pt x="46" y="25"/>
                    <a:pt x="47" y="27"/>
                  </a:cubicBezTo>
                  <a:cubicBezTo>
                    <a:pt x="48" y="28"/>
                    <a:pt x="50" y="27"/>
                    <a:pt x="51" y="27"/>
                  </a:cubicBezTo>
                  <a:cubicBezTo>
                    <a:pt x="54" y="28"/>
                    <a:pt x="55" y="31"/>
                    <a:pt x="57" y="31"/>
                  </a:cubicBezTo>
                  <a:cubicBezTo>
                    <a:pt x="59" y="31"/>
                    <a:pt x="60" y="30"/>
                    <a:pt x="61" y="30"/>
                  </a:cubicBezTo>
                  <a:cubicBezTo>
                    <a:pt x="63" y="30"/>
                    <a:pt x="64" y="32"/>
                    <a:pt x="66" y="32"/>
                  </a:cubicBezTo>
                  <a:cubicBezTo>
                    <a:pt x="70" y="32"/>
                    <a:pt x="73" y="31"/>
                    <a:pt x="75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69" y="27"/>
                    <a:pt x="71" y="25"/>
                    <a:pt x="68" y="23"/>
                  </a:cubicBezTo>
                  <a:cubicBezTo>
                    <a:pt x="67" y="23"/>
                    <a:pt x="64" y="23"/>
                    <a:pt x="63" y="22"/>
                  </a:cubicBezTo>
                  <a:cubicBezTo>
                    <a:pt x="62" y="20"/>
                    <a:pt x="64" y="19"/>
                    <a:pt x="64" y="19"/>
                  </a:cubicBezTo>
                  <a:cubicBezTo>
                    <a:pt x="63" y="17"/>
                    <a:pt x="62" y="17"/>
                    <a:pt x="61" y="15"/>
                  </a:cubicBezTo>
                  <a:cubicBezTo>
                    <a:pt x="61" y="9"/>
                    <a:pt x="60" y="8"/>
                    <a:pt x="59" y="6"/>
                  </a:cubicBezTo>
                  <a:cubicBezTo>
                    <a:pt x="55" y="3"/>
                    <a:pt x="51" y="5"/>
                    <a:pt x="49" y="5"/>
                  </a:cubicBezTo>
                  <a:cubicBezTo>
                    <a:pt x="47" y="5"/>
                    <a:pt x="48" y="1"/>
                    <a:pt x="46" y="1"/>
                  </a:cubicBezTo>
                  <a:cubicBezTo>
                    <a:pt x="44" y="0"/>
                    <a:pt x="44" y="4"/>
                    <a:pt x="40" y="5"/>
                  </a:cubicBezTo>
                  <a:cubicBezTo>
                    <a:pt x="37" y="5"/>
                    <a:pt x="34" y="4"/>
                    <a:pt x="31" y="5"/>
                  </a:cubicBezTo>
                  <a:cubicBezTo>
                    <a:pt x="27" y="6"/>
                    <a:pt x="24" y="7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6"/>
                    <a:pt x="18" y="8"/>
                    <a:pt x="18" y="10"/>
                  </a:cubicBezTo>
                  <a:cubicBezTo>
                    <a:pt x="18" y="11"/>
                    <a:pt x="19" y="11"/>
                    <a:pt x="18" y="12"/>
                  </a:cubicBezTo>
                  <a:cubicBezTo>
                    <a:pt x="16" y="12"/>
                    <a:pt x="15" y="12"/>
                    <a:pt x="13" y="13"/>
                  </a:cubicBezTo>
                  <a:cubicBezTo>
                    <a:pt x="11" y="14"/>
                    <a:pt x="9" y="10"/>
                    <a:pt x="6" y="14"/>
                  </a:cubicBezTo>
                  <a:cubicBezTo>
                    <a:pt x="5" y="16"/>
                    <a:pt x="5" y="18"/>
                    <a:pt x="4" y="20"/>
                  </a:cubicBezTo>
                  <a:cubicBezTo>
                    <a:pt x="2" y="22"/>
                    <a:pt x="0" y="24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5" y="32"/>
                    <a:pt x="6" y="33"/>
                    <a:pt x="7" y="35"/>
                  </a:cubicBezTo>
                  <a:cubicBezTo>
                    <a:pt x="7" y="36"/>
                    <a:pt x="9" y="36"/>
                    <a:pt x="10" y="36"/>
                  </a:cubicBezTo>
                  <a:cubicBezTo>
                    <a:pt x="11" y="38"/>
                    <a:pt x="10" y="40"/>
                    <a:pt x="12" y="42"/>
                  </a:cubicBezTo>
                  <a:cubicBezTo>
                    <a:pt x="13" y="43"/>
                    <a:pt x="15" y="43"/>
                    <a:pt x="16" y="44"/>
                  </a:cubicBezTo>
                  <a:cubicBezTo>
                    <a:pt x="17" y="48"/>
                    <a:pt x="18" y="47"/>
                    <a:pt x="18" y="50"/>
                  </a:cubicBezTo>
                  <a:cubicBezTo>
                    <a:pt x="18" y="50"/>
                    <a:pt x="18" y="51"/>
                    <a:pt x="18" y="5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8" name="Freeform 45"/>
            <p:cNvSpPr>
              <a:spLocks/>
            </p:cNvSpPr>
            <p:nvPr/>
          </p:nvSpPr>
          <p:spPr bwMode="auto">
            <a:xfrm>
              <a:off x="2559050" y="5013325"/>
              <a:ext cx="430213" cy="361950"/>
            </a:xfrm>
            <a:custGeom>
              <a:avLst/>
              <a:gdLst>
                <a:gd name="T0" fmla="*/ 2147483647 w 46"/>
                <a:gd name="T1" fmla="*/ 2147483647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2147483647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2147483647 h 39"/>
                <a:gd name="T16" fmla="*/ 2147483647 w 46"/>
                <a:gd name="T17" fmla="*/ 2147483647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0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39"/>
                <a:gd name="T71" fmla="*/ 46 w 46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39">
                  <a:moveTo>
                    <a:pt x="5" y="29"/>
                  </a:moveTo>
                  <a:cubicBezTo>
                    <a:pt x="9" y="30"/>
                    <a:pt x="13" y="32"/>
                    <a:pt x="17" y="33"/>
                  </a:cubicBezTo>
                  <a:cubicBezTo>
                    <a:pt x="19" y="34"/>
                    <a:pt x="20" y="31"/>
                    <a:pt x="25" y="33"/>
                  </a:cubicBezTo>
                  <a:cubicBezTo>
                    <a:pt x="27" y="34"/>
                    <a:pt x="39" y="39"/>
                    <a:pt x="41" y="36"/>
                  </a:cubicBezTo>
                  <a:cubicBezTo>
                    <a:pt x="43" y="36"/>
                    <a:pt x="44" y="36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4"/>
                    <a:pt x="46" y="34"/>
                  </a:cubicBezTo>
                  <a:cubicBezTo>
                    <a:pt x="46" y="31"/>
                    <a:pt x="45" y="32"/>
                    <a:pt x="44" y="28"/>
                  </a:cubicBezTo>
                  <a:cubicBezTo>
                    <a:pt x="43" y="27"/>
                    <a:pt x="41" y="27"/>
                    <a:pt x="40" y="26"/>
                  </a:cubicBezTo>
                  <a:cubicBezTo>
                    <a:pt x="38" y="24"/>
                    <a:pt x="39" y="22"/>
                    <a:pt x="38" y="20"/>
                  </a:cubicBezTo>
                  <a:cubicBezTo>
                    <a:pt x="37" y="20"/>
                    <a:pt x="35" y="20"/>
                    <a:pt x="35" y="19"/>
                  </a:cubicBezTo>
                  <a:cubicBezTo>
                    <a:pt x="34" y="17"/>
                    <a:pt x="33" y="16"/>
                    <a:pt x="32" y="15"/>
                  </a:cubicBezTo>
                  <a:cubicBezTo>
                    <a:pt x="30" y="13"/>
                    <a:pt x="28" y="11"/>
                    <a:pt x="28" y="10"/>
                  </a:cubicBezTo>
                  <a:cubicBezTo>
                    <a:pt x="28" y="8"/>
                    <a:pt x="29" y="7"/>
                    <a:pt x="31" y="5"/>
                  </a:cubicBezTo>
                  <a:cubicBezTo>
                    <a:pt x="29" y="5"/>
                    <a:pt x="27" y="5"/>
                    <a:pt x="24" y="6"/>
                  </a:cubicBezTo>
                  <a:cubicBezTo>
                    <a:pt x="22" y="6"/>
                    <a:pt x="17" y="0"/>
                    <a:pt x="14" y="0"/>
                  </a:cubicBezTo>
                  <a:cubicBezTo>
                    <a:pt x="13" y="1"/>
                    <a:pt x="11" y="1"/>
                    <a:pt x="10" y="2"/>
                  </a:cubicBezTo>
                  <a:cubicBezTo>
                    <a:pt x="11" y="4"/>
                    <a:pt x="9" y="7"/>
                    <a:pt x="9" y="10"/>
                  </a:cubicBezTo>
                  <a:cubicBezTo>
                    <a:pt x="9" y="11"/>
                    <a:pt x="7" y="11"/>
                    <a:pt x="6" y="12"/>
                  </a:cubicBezTo>
                  <a:cubicBezTo>
                    <a:pt x="5" y="12"/>
                    <a:pt x="6" y="14"/>
                    <a:pt x="4" y="14"/>
                  </a:cubicBezTo>
                  <a:cubicBezTo>
                    <a:pt x="1" y="15"/>
                    <a:pt x="0" y="16"/>
                    <a:pt x="2" y="18"/>
                  </a:cubicBezTo>
                  <a:cubicBezTo>
                    <a:pt x="5" y="21"/>
                    <a:pt x="5" y="24"/>
                    <a:pt x="5" y="26"/>
                  </a:cubicBezTo>
                  <a:cubicBezTo>
                    <a:pt x="5" y="27"/>
                    <a:pt x="5" y="28"/>
                    <a:pt x="5" y="2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69" name="Freeform 46"/>
            <p:cNvSpPr>
              <a:spLocks/>
            </p:cNvSpPr>
            <p:nvPr/>
          </p:nvSpPr>
          <p:spPr bwMode="auto">
            <a:xfrm>
              <a:off x="2225675" y="4919663"/>
              <a:ext cx="438150" cy="476250"/>
            </a:xfrm>
            <a:custGeom>
              <a:avLst/>
              <a:gdLst>
                <a:gd name="T0" fmla="*/ 2147483647 w 47"/>
                <a:gd name="T1" fmla="*/ 2147483647 h 51"/>
                <a:gd name="T2" fmla="*/ 2147483647 w 47"/>
                <a:gd name="T3" fmla="*/ 2147483647 h 51"/>
                <a:gd name="T4" fmla="*/ 2147483647 w 47"/>
                <a:gd name="T5" fmla="*/ 2147483647 h 51"/>
                <a:gd name="T6" fmla="*/ 2147483647 w 47"/>
                <a:gd name="T7" fmla="*/ 2147483647 h 51"/>
                <a:gd name="T8" fmla="*/ 2147483647 w 47"/>
                <a:gd name="T9" fmla="*/ 2147483647 h 51"/>
                <a:gd name="T10" fmla="*/ 2147483647 w 47"/>
                <a:gd name="T11" fmla="*/ 2147483647 h 51"/>
                <a:gd name="T12" fmla="*/ 2147483647 w 47"/>
                <a:gd name="T13" fmla="*/ 2147483647 h 51"/>
                <a:gd name="T14" fmla="*/ 2147483647 w 47"/>
                <a:gd name="T15" fmla="*/ 2147483647 h 51"/>
                <a:gd name="T16" fmla="*/ 2147483647 w 47"/>
                <a:gd name="T17" fmla="*/ 2147483647 h 51"/>
                <a:gd name="T18" fmla="*/ 2147483647 w 47"/>
                <a:gd name="T19" fmla="*/ 2147483647 h 51"/>
                <a:gd name="T20" fmla="*/ 2147483647 w 47"/>
                <a:gd name="T21" fmla="*/ 2147483647 h 51"/>
                <a:gd name="T22" fmla="*/ 2147483647 w 47"/>
                <a:gd name="T23" fmla="*/ 2147483647 h 51"/>
                <a:gd name="T24" fmla="*/ 2147483647 w 47"/>
                <a:gd name="T25" fmla="*/ 2147483647 h 51"/>
                <a:gd name="T26" fmla="*/ 2147483647 w 47"/>
                <a:gd name="T27" fmla="*/ 2147483647 h 51"/>
                <a:gd name="T28" fmla="*/ 2147483647 w 47"/>
                <a:gd name="T29" fmla="*/ 2147483647 h 51"/>
                <a:gd name="T30" fmla="*/ 2147483647 w 47"/>
                <a:gd name="T31" fmla="*/ 2147483647 h 51"/>
                <a:gd name="T32" fmla="*/ 2147483647 w 47"/>
                <a:gd name="T33" fmla="*/ 2147483647 h 51"/>
                <a:gd name="T34" fmla="*/ 2147483647 w 47"/>
                <a:gd name="T35" fmla="*/ 2147483647 h 51"/>
                <a:gd name="T36" fmla="*/ 2147483647 w 47"/>
                <a:gd name="T37" fmla="*/ 2147483647 h 51"/>
                <a:gd name="T38" fmla="*/ 2147483647 w 47"/>
                <a:gd name="T39" fmla="*/ 2147483647 h 51"/>
                <a:gd name="T40" fmla="*/ 2147483647 w 47"/>
                <a:gd name="T41" fmla="*/ 2147483647 h 51"/>
                <a:gd name="T42" fmla="*/ 2147483647 w 47"/>
                <a:gd name="T43" fmla="*/ 2147483647 h 51"/>
                <a:gd name="T44" fmla="*/ 2147483647 w 47"/>
                <a:gd name="T45" fmla="*/ 2147483647 h 51"/>
                <a:gd name="T46" fmla="*/ 2147483647 w 47"/>
                <a:gd name="T47" fmla="*/ 2147483647 h 51"/>
                <a:gd name="T48" fmla="*/ 2147483647 w 47"/>
                <a:gd name="T49" fmla="*/ 2147483647 h 51"/>
                <a:gd name="T50" fmla="*/ 2147483647 w 47"/>
                <a:gd name="T51" fmla="*/ 2147483647 h 51"/>
                <a:gd name="T52" fmla="*/ 2147483647 w 47"/>
                <a:gd name="T53" fmla="*/ 2147483647 h 51"/>
                <a:gd name="T54" fmla="*/ 2147483647 w 47"/>
                <a:gd name="T55" fmla="*/ 2147483647 h 51"/>
                <a:gd name="T56" fmla="*/ 2147483647 w 47"/>
                <a:gd name="T57" fmla="*/ 2147483647 h 51"/>
                <a:gd name="T58" fmla="*/ 2147483647 w 47"/>
                <a:gd name="T59" fmla="*/ 2147483647 h 51"/>
                <a:gd name="T60" fmla="*/ 2147483647 w 47"/>
                <a:gd name="T61" fmla="*/ 2147483647 h 51"/>
                <a:gd name="T62" fmla="*/ 2147483647 w 47"/>
                <a:gd name="T63" fmla="*/ 2147483647 h 51"/>
                <a:gd name="T64" fmla="*/ 2147483647 w 47"/>
                <a:gd name="T65" fmla="*/ 2147483647 h 51"/>
                <a:gd name="T66" fmla="*/ 2147483647 w 47"/>
                <a:gd name="T67" fmla="*/ 2147483647 h 51"/>
                <a:gd name="T68" fmla="*/ 2147483647 w 47"/>
                <a:gd name="T69" fmla="*/ 2147483647 h 51"/>
                <a:gd name="T70" fmla="*/ 2147483647 w 47"/>
                <a:gd name="T71" fmla="*/ 2147483647 h 51"/>
                <a:gd name="T72" fmla="*/ 2147483647 w 47"/>
                <a:gd name="T73" fmla="*/ 2147483647 h 51"/>
                <a:gd name="T74" fmla="*/ 2147483647 w 47"/>
                <a:gd name="T75" fmla="*/ 2147483647 h 51"/>
                <a:gd name="T76" fmla="*/ 2147483647 w 47"/>
                <a:gd name="T77" fmla="*/ 2147483647 h 51"/>
                <a:gd name="T78" fmla="*/ 2147483647 w 47"/>
                <a:gd name="T79" fmla="*/ 2147483647 h 51"/>
                <a:gd name="T80" fmla="*/ 2147483647 w 47"/>
                <a:gd name="T81" fmla="*/ 2147483647 h 51"/>
                <a:gd name="T82" fmla="*/ 2147483647 w 47"/>
                <a:gd name="T83" fmla="*/ 2147483647 h 51"/>
                <a:gd name="T84" fmla="*/ 2147483647 w 47"/>
                <a:gd name="T85" fmla="*/ 2147483647 h 51"/>
                <a:gd name="T86" fmla="*/ 2147483647 w 47"/>
                <a:gd name="T87" fmla="*/ 2147483647 h 51"/>
                <a:gd name="T88" fmla="*/ 2147483647 w 47"/>
                <a:gd name="T89" fmla="*/ 2147483647 h 51"/>
                <a:gd name="T90" fmla="*/ 2147483647 w 47"/>
                <a:gd name="T91" fmla="*/ 2147483647 h 51"/>
                <a:gd name="T92" fmla="*/ 0 w 47"/>
                <a:gd name="T93" fmla="*/ 2147483647 h 51"/>
                <a:gd name="T94" fmla="*/ 2147483647 w 47"/>
                <a:gd name="T95" fmla="*/ 2147483647 h 51"/>
                <a:gd name="T96" fmla="*/ 2147483647 w 47"/>
                <a:gd name="T97" fmla="*/ 2147483647 h 51"/>
                <a:gd name="T98" fmla="*/ 2147483647 w 47"/>
                <a:gd name="T99" fmla="*/ 2147483647 h 51"/>
                <a:gd name="T100" fmla="*/ 2147483647 w 47"/>
                <a:gd name="T101" fmla="*/ 2147483647 h 5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7"/>
                <a:gd name="T154" fmla="*/ 0 h 51"/>
                <a:gd name="T155" fmla="*/ 47 w 47"/>
                <a:gd name="T156" fmla="*/ 51 h 5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7" h="51"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7" y="49"/>
                    <a:pt x="11" y="51"/>
                    <a:pt x="14" y="49"/>
                  </a:cubicBezTo>
                  <a:cubicBezTo>
                    <a:pt x="15" y="48"/>
                    <a:pt x="13" y="45"/>
                    <a:pt x="13" y="44"/>
                  </a:cubicBezTo>
                  <a:cubicBezTo>
                    <a:pt x="14" y="42"/>
                    <a:pt x="17" y="43"/>
                    <a:pt x="19" y="43"/>
                  </a:cubicBezTo>
                  <a:cubicBezTo>
                    <a:pt x="21" y="43"/>
                    <a:pt x="22" y="44"/>
                    <a:pt x="23" y="46"/>
                  </a:cubicBezTo>
                  <a:cubicBezTo>
                    <a:pt x="23" y="47"/>
                    <a:pt x="25" y="46"/>
                    <a:pt x="25" y="46"/>
                  </a:cubicBezTo>
                  <a:cubicBezTo>
                    <a:pt x="25" y="44"/>
                    <a:pt x="21" y="41"/>
                    <a:pt x="21" y="40"/>
                  </a:cubicBezTo>
                  <a:cubicBezTo>
                    <a:pt x="21" y="38"/>
                    <a:pt x="24" y="39"/>
                    <a:pt x="24" y="38"/>
                  </a:cubicBezTo>
                  <a:cubicBezTo>
                    <a:pt x="24" y="37"/>
                    <a:pt x="22" y="35"/>
                    <a:pt x="22" y="35"/>
                  </a:cubicBezTo>
                  <a:cubicBezTo>
                    <a:pt x="22" y="34"/>
                    <a:pt x="26" y="31"/>
                    <a:pt x="26" y="32"/>
                  </a:cubicBezTo>
                  <a:cubicBezTo>
                    <a:pt x="33" y="40"/>
                    <a:pt x="36" y="36"/>
                    <a:pt x="37" y="37"/>
                  </a:cubicBezTo>
                  <a:cubicBezTo>
                    <a:pt x="38" y="38"/>
                    <a:pt x="39" y="38"/>
                    <a:pt x="41" y="39"/>
                  </a:cubicBezTo>
                  <a:cubicBezTo>
                    <a:pt x="41" y="38"/>
                    <a:pt x="41" y="37"/>
                    <a:pt x="41" y="36"/>
                  </a:cubicBezTo>
                  <a:cubicBezTo>
                    <a:pt x="41" y="34"/>
                    <a:pt x="41" y="31"/>
                    <a:pt x="38" y="28"/>
                  </a:cubicBezTo>
                  <a:cubicBezTo>
                    <a:pt x="36" y="26"/>
                    <a:pt x="37" y="25"/>
                    <a:pt x="40" y="24"/>
                  </a:cubicBezTo>
                  <a:cubicBezTo>
                    <a:pt x="42" y="24"/>
                    <a:pt x="41" y="22"/>
                    <a:pt x="42" y="22"/>
                  </a:cubicBezTo>
                  <a:cubicBezTo>
                    <a:pt x="43" y="21"/>
                    <a:pt x="45" y="21"/>
                    <a:pt x="45" y="20"/>
                  </a:cubicBezTo>
                  <a:cubicBezTo>
                    <a:pt x="45" y="17"/>
                    <a:pt x="47" y="14"/>
                    <a:pt x="46" y="12"/>
                  </a:cubicBezTo>
                  <a:cubicBezTo>
                    <a:pt x="45" y="11"/>
                    <a:pt x="43" y="8"/>
                    <a:pt x="42" y="7"/>
                  </a:cubicBezTo>
                  <a:cubicBezTo>
                    <a:pt x="41" y="7"/>
                    <a:pt x="40" y="8"/>
                    <a:pt x="39" y="8"/>
                  </a:cubicBezTo>
                  <a:cubicBezTo>
                    <a:pt x="38" y="6"/>
                    <a:pt x="37" y="6"/>
                    <a:pt x="35" y="5"/>
                  </a:cubicBezTo>
                  <a:cubicBezTo>
                    <a:pt x="34" y="3"/>
                    <a:pt x="33" y="2"/>
                    <a:pt x="31" y="1"/>
                  </a:cubicBezTo>
                  <a:cubicBezTo>
                    <a:pt x="30" y="0"/>
                    <a:pt x="29" y="1"/>
                    <a:pt x="28" y="1"/>
                  </a:cubicBezTo>
                  <a:cubicBezTo>
                    <a:pt x="27" y="2"/>
                    <a:pt x="28" y="3"/>
                    <a:pt x="28" y="4"/>
                  </a:cubicBezTo>
                  <a:cubicBezTo>
                    <a:pt x="27" y="5"/>
                    <a:pt x="26" y="4"/>
                    <a:pt x="25" y="5"/>
                  </a:cubicBezTo>
                  <a:cubicBezTo>
                    <a:pt x="25" y="7"/>
                    <a:pt x="28" y="7"/>
                    <a:pt x="27" y="8"/>
                  </a:cubicBezTo>
                  <a:cubicBezTo>
                    <a:pt x="25" y="11"/>
                    <a:pt x="24" y="8"/>
                    <a:pt x="22" y="9"/>
                  </a:cubicBezTo>
                  <a:cubicBezTo>
                    <a:pt x="22" y="9"/>
                    <a:pt x="22" y="10"/>
                    <a:pt x="21" y="10"/>
                  </a:cubicBezTo>
                  <a:cubicBezTo>
                    <a:pt x="19" y="10"/>
                    <a:pt x="21" y="8"/>
                    <a:pt x="16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7"/>
                    <a:pt x="16" y="6"/>
                    <a:pt x="15" y="4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9" y="2"/>
                    <a:pt x="7" y="5"/>
                    <a:pt x="7" y="7"/>
                  </a:cubicBezTo>
                  <a:cubicBezTo>
                    <a:pt x="6" y="10"/>
                    <a:pt x="6" y="12"/>
                    <a:pt x="8" y="13"/>
                  </a:cubicBezTo>
                  <a:cubicBezTo>
                    <a:pt x="10" y="14"/>
                    <a:pt x="10" y="12"/>
                    <a:pt x="11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4" y="16"/>
                    <a:pt x="14" y="15"/>
                    <a:pt x="15" y="15"/>
                  </a:cubicBezTo>
                  <a:cubicBezTo>
                    <a:pt x="16" y="15"/>
                    <a:pt x="17" y="17"/>
                    <a:pt x="18" y="17"/>
                  </a:cubicBezTo>
                  <a:cubicBezTo>
                    <a:pt x="20" y="17"/>
                    <a:pt x="20" y="15"/>
                    <a:pt x="22" y="16"/>
                  </a:cubicBezTo>
                  <a:cubicBezTo>
                    <a:pt x="24" y="19"/>
                    <a:pt x="21" y="19"/>
                    <a:pt x="20" y="20"/>
                  </a:cubicBezTo>
                  <a:cubicBezTo>
                    <a:pt x="19" y="20"/>
                    <a:pt x="20" y="22"/>
                    <a:pt x="19" y="22"/>
                  </a:cubicBezTo>
                  <a:cubicBezTo>
                    <a:pt x="18" y="23"/>
                    <a:pt x="17" y="22"/>
                    <a:pt x="16" y="21"/>
                  </a:cubicBezTo>
                  <a:cubicBezTo>
                    <a:pt x="14" y="21"/>
                    <a:pt x="12" y="20"/>
                    <a:pt x="11" y="21"/>
                  </a:cubicBezTo>
                  <a:cubicBezTo>
                    <a:pt x="10" y="22"/>
                    <a:pt x="11" y="22"/>
                    <a:pt x="10" y="24"/>
                  </a:cubicBezTo>
                  <a:cubicBezTo>
                    <a:pt x="8" y="26"/>
                    <a:pt x="6" y="29"/>
                    <a:pt x="4" y="32"/>
                  </a:cubicBezTo>
                  <a:cubicBezTo>
                    <a:pt x="3" y="34"/>
                    <a:pt x="1" y="33"/>
                    <a:pt x="0" y="40"/>
                  </a:cubicBezTo>
                  <a:cubicBezTo>
                    <a:pt x="0" y="43"/>
                    <a:pt x="3" y="38"/>
                    <a:pt x="5" y="42"/>
                  </a:cubicBezTo>
                  <a:cubicBezTo>
                    <a:pt x="6" y="43"/>
                    <a:pt x="8" y="44"/>
                    <a:pt x="7" y="45"/>
                  </a:cubicBezTo>
                  <a:cubicBezTo>
                    <a:pt x="7" y="47"/>
                    <a:pt x="4" y="47"/>
                    <a:pt x="4" y="47"/>
                  </a:cubicBezTo>
                  <a:lnTo>
                    <a:pt x="5" y="48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0" name="Freeform 47"/>
            <p:cNvSpPr>
              <a:spLocks/>
            </p:cNvSpPr>
            <p:nvPr/>
          </p:nvSpPr>
          <p:spPr bwMode="auto">
            <a:xfrm>
              <a:off x="1725613" y="4826000"/>
              <a:ext cx="595312" cy="728663"/>
            </a:xfrm>
            <a:custGeom>
              <a:avLst/>
              <a:gdLst>
                <a:gd name="T0" fmla="*/ 2147483647 w 64"/>
                <a:gd name="T1" fmla="*/ 2147483647 h 78"/>
                <a:gd name="T2" fmla="*/ 0 w 64"/>
                <a:gd name="T3" fmla="*/ 2147483647 h 78"/>
                <a:gd name="T4" fmla="*/ 2147483647 w 64"/>
                <a:gd name="T5" fmla="*/ 2147483647 h 78"/>
                <a:gd name="T6" fmla="*/ 2147483647 w 64"/>
                <a:gd name="T7" fmla="*/ 2147483647 h 78"/>
                <a:gd name="T8" fmla="*/ 2147483647 w 64"/>
                <a:gd name="T9" fmla="*/ 2147483647 h 78"/>
                <a:gd name="T10" fmla="*/ 2147483647 w 64"/>
                <a:gd name="T11" fmla="*/ 2147483647 h 78"/>
                <a:gd name="T12" fmla="*/ 2147483647 w 64"/>
                <a:gd name="T13" fmla="*/ 2147483647 h 78"/>
                <a:gd name="T14" fmla="*/ 2147483647 w 64"/>
                <a:gd name="T15" fmla="*/ 2147483647 h 78"/>
                <a:gd name="T16" fmla="*/ 2147483647 w 64"/>
                <a:gd name="T17" fmla="*/ 2147483647 h 78"/>
                <a:gd name="T18" fmla="*/ 2147483647 w 64"/>
                <a:gd name="T19" fmla="*/ 2147483647 h 78"/>
                <a:gd name="T20" fmla="*/ 2147483647 w 64"/>
                <a:gd name="T21" fmla="*/ 2147483647 h 78"/>
                <a:gd name="T22" fmla="*/ 2147483647 w 64"/>
                <a:gd name="T23" fmla="*/ 2147483647 h 78"/>
                <a:gd name="T24" fmla="*/ 2147483647 w 64"/>
                <a:gd name="T25" fmla="*/ 2147483647 h 78"/>
                <a:gd name="T26" fmla="*/ 2147483647 w 64"/>
                <a:gd name="T27" fmla="*/ 2147483647 h 78"/>
                <a:gd name="T28" fmla="*/ 2147483647 w 64"/>
                <a:gd name="T29" fmla="*/ 2147483647 h 78"/>
                <a:gd name="T30" fmla="*/ 2147483647 w 64"/>
                <a:gd name="T31" fmla="*/ 2147483647 h 78"/>
                <a:gd name="T32" fmla="*/ 2147483647 w 64"/>
                <a:gd name="T33" fmla="*/ 2147483647 h 78"/>
                <a:gd name="T34" fmla="*/ 2147483647 w 64"/>
                <a:gd name="T35" fmla="*/ 2147483647 h 78"/>
                <a:gd name="T36" fmla="*/ 2147483647 w 64"/>
                <a:gd name="T37" fmla="*/ 2147483647 h 78"/>
                <a:gd name="T38" fmla="*/ 2147483647 w 64"/>
                <a:gd name="T39" fmla="*/ 2147483647 h 78"/>
                <a:gd name="T40" fmla="*/ 2147483647 w 64"/>
                <a:gd name="T41" fmla="*/ 2147483647 h 78"/>
                <a:gd name="T42" fmla="*/ 2147483647 w 64"/>
                <a:gd name="T43" fmla="*/ 2147483647 h 78"/>
                <a:gd name="T44" fmla="*/ 2147483647 w 64"/>
                <a:gd name="T45" fmla="*/ 2147483647 h 78"/>
                <a:gd name="T46" fmla="*/ 2147483647 w 64"/>
                <a:gd name="T47" fmla="*/ 2147483647 h 78"/>
                <a:gd name="T48" fmla="*/ 2147483647 w 64"/>
                <a:gd name="T49" fmla="*/ 2147483647 h 78"/>
                <a:gd name="T50" fmla="*/ 2147483647 w 64"/>
                <a:gd name="T51" fmla="*/ 2147483647 h 78"/>
                <a:gd name="T52" fmla="*/ 2147483647 w 64"/>
                <a:gd name="T53" fmla="*/ 2147483647 h 78"/>
                <a:gd name="T54" fmla="*/ 2147483647 w 64"/>
                <a:gd name="T55" fmla="*/ 2147483647 h 78"/>
                <a:gd name="T56" fmla="*/ 2147483647 w 64"/>
                <a:gd name="T57" fmla="*/ 2147483647 h 78"/>
                <a:gd name="T58" fmla="*/ 2147483647 w 64"/>
                <a:gd name="T59" fmla="*/ 2147483647 h 78"/>
                <a:gd name="T60" fmla="*/ 2147483647 w 64"/>
                <a:gd name="T61" fmla="*/ 2147483647 h 78"/>
                <a:gd name="T62" fmla="*/ 2147483647 w 64"/>
                <a:gd name="T63" fmla="*/ 2147483647 h 78"/>
                <a:gd name="T64" fmla="*/ 2147483647 w 64"/>
                <a:gd name="T65" fmla="*/ 2147483647 h 78"/>
                <a:gd name="T66" fmla="*/ 2147483647 w 64"/>
                <a:gd name="T67" fmla="*/ 2147483647 h 78"/>
                <a:gd name="T68" fmla="*/ 2147483647 w 64"/>
                <a:gd name="T69" fmla="*/ 2147483647 h 78"/>
                <a:gd name="T70" fmla="*/ 2147483647 w 64"/>
                <a:gd name="T71" fmla="*/ 2147483647 h 78"/>
                <a:gd name="T72" fmla="*/ 2147483647 w 64"/>
                <a:gd name="T73" fmla="*/ 2147483647 h 78"/>
                <a:gd name="T74" fmla="*/ 2147483647 w 64"/>
                <a:gd name="T75" fmla="*/ 2147483647 h 78"/>
                <a:gd name="T76" fmla="*/ 2147483647 w 64"/>
                <a:gd name="T77" fmla="*/ 2147483647 h 78"/>
                <a:gd name="T78" fmla="*/ 2147483647 w 64"/>
                <a:gd name="T79" fmla="*/ 2147483647 h 78"/>
                <a:gd name="T80" fmla="*/ 2147483647 w 64"/>
                <a:gd name="T81" fmla="*/ 2147483647 h 78"/>
                <a:gd name="T82" fmla="*/ 2147483647 w 64"/>
                <a:gd name="T83" fmla="*/ 2147483647 h 78"/>
                <a:gd name="T84" fmla="*/ 2147483647 w 64"/>
                <a:gd name="T85" fmla="*/ 2147483647 h 78"/>
                <a:gd name="T86" fmla="*/ 2147483647 w 64"/>
                <a:gd name="T87" fmla="*/ 2147483647 h 78"/>
                <a:gd name="T88" fmla="*/ 2147483647 w 64"/>
                <a:gd name="T89" fmla="*/ 0 h 78"/>
                <a:gd name="T90" fmla="*/ 2147483647 w 64"/>
                <a:gd name="T91" fmla="*/ 2147483647 h 78"/>
                <a:gd name="T92" fmla="*/ 2147483647 w 64"/>
                <a:gd name="T93" fmla="*/ 2147483647 h 78"/>
                <a:gd name="T94" fmla="*/ 2147483647 w 64"/>
                <a:gd name="T95" fmla="*/ 2147483647 h 78"/>
                <a:gd name="T96" fmla="*/ 2147483647 w 64"/>
                <a:gd name="T97" fmla="*/ 2147483647 h 78"/>
                <a:gd name="T98" fmla="*/ 2147483647 w 64"/>
                <a:gd name="T99" fmla="*/ 2147483647 h 78"/>
                <a:gd name="T100" fmla="*/ 2147483647 w 64"/>
                <a:gd name="T101" fmla="*/ 2147483647 h 78"/>
                <a:gd name="T102" fmla="*/ 2147483647 w 64"/>
                <a:gd name="T103" fmla="*/ 2147483647 h 78"/>
                <a:gd name="T104" fmla="*/ 2147483647 w 64"/>
                <a:gd name="T105" fmla="*/ 2147483647 h 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4"/>
                <a:gd name="T160" fmla="*/ 0 h 78"/>
                <a:gd name="T161" fmla="*/ 64 w 64"/>
                <a:gd name="T162" fmla="*/ 78 h 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4" h="78">
                  <a:moveTo>
                    <a:pt x="1" y="17"/>
                  </a:moveTo>
                  <a:cubicBezTo>
                    <a:pt x="1" y="19"/>
                    <a:pt x="1" y="21"/>
                    <a:pt x="0" y="22"/>
                  </a:cubicBezTo>
                  <a:cubicBezTo>
                    <a:pt x="0" y="23"/>
                    <a:pt x="2" y="24"/>
                    <a:pt x="4" y="23"/>
                  </a:cubicBezTo>
                  <a:cubicBezTo>
                    <a:pt x="6" y="23"/>
                    <a:pt x="7" y="23"/>
                    <a:pt x="8" y="23"/>
                  </a:cubicBezTo>
                  <a:cubicBezTo>
                    <a:pt x="10" y="24"/>
                    <a:pt x="7" y="27"/>
                    <a:pt x="8" y="29"/>
                  </a:cubicBezTo>
                  <a:cubicBezTo>
                    <a:pt x="9" y="30"/>
                    <a:pt x="11" y="31"/>
                    <a:pt x="13" y="32"/>
                  </a:cubicBezTo>
                  <a:cubicBezTo>
                    <a:pt x="13" y="35"/>
                    <a:pt x="13" y="38"/>
                    <a:pt x="13" y="40"/>
                  </a:cubicBezTo>
                  <a:cubicBezTo>
                    <a:pt x="14" y="42"/>
                    <a:pt x="11" y="44"/>
                    <a:pt x="13" y="47"/>
                  </a:cubicBezTo>
                  <a:cubicBezTo>
                    <a:pt x="15" y="49"/>
                    <a:pt x="15" y="45"/>
                    <a:pt x="16" y="43"/>
                  </a:cubicBezTo>
                  <a:cubicBezTo>
                    <a:pt x="17" y="42"/>
                    <a:pt x="17" y="42"/>
                    <a:pt x="18" y="42"/>
                  </a:cubicBezTo>
                  <a:cubicBezTo>
                    <a:pt x="19" y="45"/>
                    <a:pt x="18" y="47"/>
                    <a:pt x="18" y="49"/>
                  </a:cubicBezTo>
                  <a:cubicBezTo>
                    <a:pt x="17" y="51"/>
                    <a:pt x="20" y="53"/>
                    <a:pt x="23" y="54"/>
                  </a:cubicBezTo>
                  <a:cubicBezTo>
                    <a:pt x="25" y="54"/>
                    <a:pt x="27" y="53"/>
                    <a:pt x="30" y="53"/>
                  </a:cubicBezTo>
                  <a:cubicBezTo>
                    <a:pt x="34" y="53"/>
                    <a:pt x="33" y="58"/>
                    <a:pt x="34" y="59"/>
                  </a:cubicBezTo>
                  <a:cubicBezTo>
                    <a:pt x="36" y="60"/>
                    <a:pt x="39" y="56"/>
                    <a:pt x="41" y="60"/>
                  </a:cubicBezTo>
                  <a:cubicBezTo>
                    <a:pt x="41" y="62"/>
                    <a:pt x="41" y="65"/>
                    <a:pt x="42" y="67"/>
                  </a:cubicBezTo>
                  <a:cubicBezTo>
                    <a:pt x="42" y="68"/>
                    <a:pt x="44" y="68"/>
                    <a:pt x="45" y="70"/>
                  </a:cubicBezTo>
                  <a:cubicBezTo>
                    <a:pt x="44" y="72"/>
                    <a:pt x="47" y="71"/>
                    <a:pt x="49" y="70"/>
                  </a:cubicBezTo>
                  <a:cubicBezTo>
                    <a:pt x="52" y="77"/>
                    <a:pt x="57" y="78"/>
                    <a:pt x="61" y="75"/>
                  </a:cubicBezTo>
                  <a:cubicBezTo>
                    <a:pt x="64" y="73"/>
                    <a:pt x="63" y="73"/>
                    <a:pt x="60" y="68"/>
                  </a:cubicBezTo>
                  <a:cubicBezTo>
                    <a:pt x="60" y="64"/>
                    <a:pt x="59" y="62"/>
                    <a:pt x="59" y="58"/>
                  </a:cubicBezTo>
                  <a:lnTo>
                    <a:pt x="58" y="57"/>
                  </a:lnTo>
                  <a:cubicBezTo>
                    <a:pt x="58" y="57"/>
                    <a:pt x="61" y="57"/>
                    <a:pt x="61" y="55"/>
                  </a:cubicBezTo>
                  <a:cubicBezTo>
                    <a:pt x="62" y="54"/>
                    <a:pt x="60" y="53"/>
                    <a:pt x="59" y="52"/>
                  </a:cubicBezTo>
                  <a:cubicBezTo>
                    <a:pt x="57" y="48"/>
                    <a:pt x="54" y="53"/>
                    <a:pt x="54" y="50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49" y="50"/>
                    <a:pt x="50" y="53"/>
                    <a:pt x="45" y="53"/>
                  </a:cubicBezTo>
                  <a:cubicBezTo>
                    <a:pt x="45" y="52"/>
                    <a:pt x="46" y="51"/>
                    <a:pt x="45" y="50"/>
                  </a:cubicBezTo>
                  <a:cubicBezTo>
                    <a:pt x="44" y="49"/>
                    <a:pt x="42" y="50"/>
                    <a:pt x="39" y="49"/>
                  </a:cubicBezTo>
                  <a:cubicBezTo>
                    <a:pt x="37" y="48"/>
                    <a:pt x="39" y="47"/>
                    <a:pt x="38" y="47"/>
                  </a:cubicBezTo>
                  <a:cubicBezTo>
                    <a:pt x="37" y="47"/>
                    <a:pt x="35" y="49"/>
                    <a:pt x="34" y="48"/>
                  </a:cubicBezTo>
                  <a:cubicBezTo>
                    <a:pt x="33" y="46"/>
                    <a:pt x="37" y="44"/>
                    <a:pt x="38" y="43"/>
                  </a:cubicBezTo>
                  <a:cubicBezTo>
                    <a:pt x="38" y="41"/>
                    <a:pt x="36" y="41"/>
                    <a:pt x="36" y="40"/>
                  </a:cubicBezTo>
                  <a:cubicBezTo>
                    <a:pt x="37" y="38"/>
                    <a:pt x="41" y="37"/>
                    <a:pt x="39" y="34"/>
                  </a:cubicBezTo>
                  <a:cubicBezTo>
                    <a:pt x="38" y="33"/>
                    <a:pt x="37" y="36"/>
                    <a:pt x="35" y="35"/>
                  </a:cubicBezTo>
                  <a:cubicBezTo>
                    <a:pt x="33" y="35"/>
                    <a:pt x="32" y="31"/>
                    <a:pt x="33" y="29"/>
                  </a:cubicBezTo>
                  <a:cubicBezTo>
                    <a:pt x="34" y="29"/>
                    <a:pt x="34" y="29"/>
                    <a:pt x="34" y="28"/>
                  </a:cubicBezTo>
                  <a:cubicBezTo>
                    <a:pt x="34" y="28"/>
                    <a:pt x="34" y="27"/>
                    <a:pt x="34" y="26"/>
                  </a:cubicBezTo>
                  <a:cubicBezTo>
                    <a:pt x="34" y="24"/>
                    <a:pt x="35" y="23"/>
                    <a:pt x="35" y="20"/>
                  </a:cubicBezTo>
                  <a:cubicBezTo>
                    <a:pt x="35" y="18"/>
                    <a:pt x="33" y="18"/>
                    <a:pt x="32" y="16"/>
                  </a:cubicBezTo>
                  <a:cubicBezTo>
                    <a:pt x="33" y="12"/>
                    <a:pt x="34" y="9"/>
                    <a:pt x="36" y="6"/>
                  </a:cubicBezTo>
                  <a:cubicBezTo>
                    <a:pt x="34" y="6"/>
                    <a:pt x="34" y="6"/>
                    <a:pt x="33" y="5"/>
                  </a:cubicBezTo>
                  <a:cubicBezTo>
                    <a:pt x="33" y="5"/>
                    <a:pt x="35" y="4"/>
                    <a:pt x="34" y="3"/>
                  </a:cubicBezTo>
                  <a:cubicBezTo>
                    <a:pt x="33" y="3"/>
                    <a:pt x="32" y="2"/>
                    <a:pt x="30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6" y="4"/>
                    <a:pt x="24" y="5"/>
                    <a:pt x="23" y="6"/>
                  </a:cubicBezTo>
                  <a:cubicBezTo>
                    <a:pt x="22" y="7"/>
                    <a:pt x="23" y="9"/>
                    <a:pt x="21" y="10"/>
                  </a:cubicBezTo>
                  <a:cubicBezTo>
                    <a:pt x="20" y="11"/>
                    <a:pt x="19" y="9"/>
                    <a:pt x="17" y="10"/>
                  </a:cubicBezTo>
                  <a:cubicBezTo>
                    <a:pt x="15" y="11"/>
                    <a:pt x="14" y="12"/>
                    <a:pt x="13" y="13"/>
                  </a:cubicBezTo>
                  <a:cubicBezTo>
                    <a:pt x="11" y="13"/>
                    <a:pt x="11" y="11"/>
                    <a:pt x="10" y="12"/>
                  </a:cubicBezTo>
                  <a:cubicBezTo>
                    <a:pt x="10" y="12"/>
                    <a:pt x="10" y="15"/>
                    <a:pt x="7" y="16"/>
                  </a:cubicBezTo>
                  <a:cubicBezTo>
                    <a:pt x="5" y="17"/>
                    <a:pt x="3" y="17"/>
                    <a:pt x="1" y="1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1" name="Freeform 48"/>
            <p:cNvSpPr>
              <a:spLocks/>
            </p:cNvSpPr>
            <p:nvPr/>
          </p:nvSpPr>
          <p:spPr bwMode="auto">
            <a:xfrm>
              <a:off x="2022475" y="4721225"/>
              <a:ext cx="463550" cy="598488"/>
            </a:xfrm>
            <a:custGeom>
              <a:avLst/>
              <a:gdLst>
                <a:gd name="T0" fmla="*/ 2147483647 w 50"/>
                <a:gd name="T1" fmla="*/ 2147483647 h 64"/>
                <a:gd name="T2" fmla="*/ 2147483647 w 50"/>
                <a:gd name="T3" fmla="*/ 2147483647 h 64"/>
                <a:gd name="T4" fmla="*/ 2147483647 w 50"/>
                <a:gd name="T5" fmla="*/ 2147483647 h 64"/>
                <a:gd name="T6" fmla="*/ 2147483647 w 50"/>
                <a:gd name="T7" fmla="*/ 2147483647 h 64"/>
                <a:gd name="T8" fmla="*/ 2147483647 w 50"/>
                <a:gd name="T9" fmla="*/ 2147483647 h 64"/>
                <a:gd name="T10" fmla="*/ 2147483647 w 50"/>
                <a:gd name="T11" fmla="*/ 2147483647 h 64"/>
                <a:gd name="T12" fmla="*/ 2147483647 w 50"/>
                <a:gd name="T13" fmla="*/ 2147483647 h 64"/>
                <a:gd name="T14" fmla="*/ 2147483647 w 50"/>
                <a:gd name="T15" fmla="*/ 2147483647 h 64"/>
                <a:gd name="T16" fmla="*/ 2147483647 w 50"/>
                <a:gd name="T17" fmla="*/ 0 h 64"/>
                <a:gd name="T18" fmla="*/ 2147483647 w 50"/>
                <a:gd name="T19" fmla="*/ 2147483647 h 64"/>
                <a:gd name="T20" fmla="*/ 2147483647 w 50"/>
                <a:gd name="T21" fmla="*/ 2147483647 h 64"/>
                <a:gd name="T22" fmla="*/ 2147483647 w 50"/>
                <a:gd name="T23" fmla="*/ 2147483647 h 64"/>
                <a:gd name="T24" fmla="*/ 2147483647 w 50"/>
                <a:gd name="T25" fmla="*/ 2147483647 h 64"/>
                <a:gd name="T26" fmla="*/ 2147483647 w 50"/>
                <a:gd name="T27" fmla="*/ 2147483647 h 64"/>
                <a:gd name="T28" fmla="*/ 2147483647 w 50"/>
                <a:gd name="T29" fmla="*/ 2147483647 h 64"/>
                <a:gd name="T30" fmla="*/ 2147483647 w 50"/>
                <a:gd name="T31" fmla="*/ 2147483647 h 64"/>
                <a:gd name="T32" fmla="*/ 2147483647 w 50"/>
                <a:gd name="T33" fmla="*/ 2147483647 h 64"/>
                <a:gd name="T34" fmla="*/ 0 w 50"/>
                <a:gd name="T35" fmla="*/ 2147483647 h 64"/>
                <a:gd name="T36" fmla="*/ 2147483647 w 50"/>
                <a:gd name="T37" fmla="*/ 2147483647 h 64"/>
                <a:gd name="T38" fmla="*/ 2147483647 w 50"/>
                <a:gd name="T39" fmla="*/ 2147483647 h 64"/>
                <a:gd name="T40" fmla="*/ 2147483647 w 50"/>
                <a:gd name="T41" fmla="*/ 2147483647 h 64"/>
                <a:gd name="T42" fmla="*/ 2147483647 w 50"/>
                <a:gd name="T43" fmla="*/ 2147483647 h 64"/>
                <a:gd name="T44" fmla="*/ 2147483647 w 50"/>
                <a:gd name="T45" fmla="*/ 2147483647 h 64"/>
                <a:gd name="T46" fmla="*/ 2147483647 w 50"/>
                <a:gd name="T47" fmla="*/ 2147483647 h 64"/>
                <a:gd name="T48" fmla="*/ 2147483647 w 50"/>
                <a:gd name="T49" fmla="*/ 2147483647 h 64"/>
                <a:gd name="T50" fmla="*/ 2147483647 w 50"/>
                <a:gd name="T51" fmla="*/ 2147483647 h 64"/>
                <a:gd name="T52" fmla="*/ 2147483647 w 50"/>
                <a:gd name="T53" fmla="*/ 2147483647 h 64"/>
                <a:gd name="T54" fmla="*/ 2147483647 w 50"/>
                <a:gd name="T55" fmla="*/ 2147483647 h 64"/>
                <a:gd name="T56" fmla="*/ 2147483647 w 50"/>
                <a:gd name="T57" fmla="*/ 2147483647 h 64"/>
                <a:gd name="T58" fmla="*/ 2147483647 w 50"/>
                <a:gd name="T59" fmla="*/ 2147483647 h 64"/>
                <a:gd name="T60" fmla="*/ 2147483647 w 50"/>
                <a:gd name="T61" fmla="*/ 2147483647 h 64"/>
                <a:gd name="T62" fmla="*/ 2147483647 w 50"/>
                <a:gd name="T63" fmla="*/ 2147483647 h 64"/>
                <a:gd name="T64" fmla="*/ 2147483647 w 50"/>
                <a:gd name="T65" fmla="*/ 2147483647 h 64"/>
                <a:gd name="T66" fmla="*/ 2147483647 w 50"/>
                <a:gd name="T67" fmla="*/ 2147483647 h 64"/>
                <a:gd name="T68" fmla="*/ 2147483647 w 50"/>
                <a:gd name="T69" fmla="*/ 2147483647 h 64"/>
                <a:gd name="T70" fmla="*/ 2147483647 w 50"/>
                <a:gd name="T71" fmla="*/ 2147483647 h 64"/>
                <a:gd name="T72" fmla="*/ 2147483647 w 50"/>
                <a:gd name="T73" fmla="*/ 2147483647 h 64"/>
                <a:gd name="T74" fmla="*/ 2147483647 w 50"/>
                <a:gd name="T75" fmla="*/ 2147483647 h 64"/>
                <a:gd name="T76" fmla="*/ 2147483647 w 50"/>
                <a:gd name="T77" fmla="*/ 2147483647 h 64"/>
                <a:gd name="T78" fmla="*/ 2147483647 w 50"/>
                <a:gd name="T79" fmla="*/ 2147483647 h 64"/>
                <a:gd name="T80" fmla="*/ 2147483647 w 50"/>
                <a:gd name="T81" fmla="*/ 2147483647 h 64"/>
                <a:gd name="T82" fmla="*/ 2147483647 w 50"/>
                <a:gd name="T83" fmla="*/ 2147483647 h 64"/>
                <a:gd name="T84" fmla="*/ 2147483647 w 50"/>
                <a:gd name="T85" fmla="*/ 2147483647 h 64"/>
                <a:gd name="T86" fmla="*/ 2147483647 w 50"/>
                <a:gd name="T87" fmla="*/ 2147483647 h 64"/>
                <a:gd name="T88" fmla="*/ 2147483647 w 50"/>
                <a:gd name="T89" fmla="*/ 2147483647 h 64"/>
                <a:gd name="T90" fmla="*/ 2147483647 w 50"/>
                <a:gd name="T91" fmla="*/ 2147483647 h 64"/>
                <a:gd name="T92" fmla="*/ 2147483647 w 50"/>
                <a:gd name="T93" fmla="*/ 2147483647 h 64"/>
                <a:gd name="T94" fmla="*/ 2147483647 w 50"/>
                <a:gd name="T95" fmla="*/ 2147483647 h 64"/>
                <a:gd name="T96" fmla="*/ 2147483647 w 50"/>
                <a:gd name="T97" fmla="*/ 2147483647 h 64"/>
                <a:gd name="T98" fmla="*/ 2147483647 w 50"/>
                <a:gd name="T99" fmla="*/ 2147483647 h 64"/>
                <a:gd name="T100" fmla="*/ 2147483647 w 50"/>
                <a:gd name="T101" fmla="*/ 2147483647 h 64"/>
                <a:gd name="T102" fmla="*/ 2147483647 w 50"/>
                <a:gd name="T103" fmla="*/ 2147483647 h 64"/>
                <a:gd name="T104" fmla="*/ 2147483647 w 50"/>
                <a:gd name="T105" fmla="*/ 2147483647 h 64"/>
                <a:gd name="T106" fmla="*/ 2147483647 w 50"/>
                <a:gd name="T107" fmla="*/ 2147483647 h 64"/>
                <a:gd name="T108" fmla="*/ 2147483647 w 50"/>
                <a:gd name="T109" fmla="*/ 2147483647 h 64"/>
                <a:gd name="T110" fmla="*/ 2147483647 w 50"/>
                <a:gd name="T111" fmla="*/ 2147483647 h 64"/>
                <a:gd name="T112" fmla="*/ 2147483647 w 50"/>
                <a:gd name="T113" fmla="*/ 2147483647 h 6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0"/>
                <a:gd name="T172" fmla="*/ 0 h 64"/>
                <a:gd name="T173" fmla="*/ 50 w 50"/>
                <a:gd name="T174" fmla="*/ 64 h 6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0" h="64">
                  <a:moveTo>
                    <a:pt x="50" y="22"/>
                  </a:moveTo>
                  <a:cubicBezTo>
                    <a:pt x="48" y="21"/>
                    <a:pt x="46" y="19"/>
                    <a:pt x="45" y="18"/>
                  </a:cubicBezTo>
                  <a:cubicBezTo>
                    <a:pt x="44" y="16"/>
                    <a:pt x="42" y="17"/>
                    <a:pt x="41" y="12"/>
                  </a:cubicBezTo>
                  <a:cubicBezTo>
                    <a:pt x="40" y="13"/>
                    <a:pt x="39" y="13"/>
                    <a:pt x="38" y="12"/>
                  </a:cubicBezTo>
                  <a:cubicBezTo>
                    <a:pt x="37" y="11"/>
                    <a:pt x="38" y="10"/>
                    <a:pt x="37" y="9"/>
                  </a:cubicBezTo>
                  <a:cubicBezTo>
                    <a:pt x="37" y="9"/>
                    <a:pt x="35" y="9"/>
                    <a:pt x="35" y="8"/>
                  </a:cubicBezTo>
                  <a:cubicBezTo>
                    <a:pt x="34" y="8"/>
                    <a:pt x="34" y="7"/>
                    <a:pt x="34" y="6"/>
                  </a:cubicBezTo>
                  <a:cubicBezTo>
                    <a:pt x="33" y="5"/>
                    <a:pt x="31" y="6"/>
                    <a:pt x="30" y="5"/>
                  </a:cubicBezTo>
                  <a:cubicBezTo>
                    <a:pt x="27" y="3"/>
                    <a:pt x="29" y="1"/>
                    <a:pt x="26" y="0"/>
                  </a:cubicBezTo>
                  <a:cubicBezTo>
                    <a:pt x="26" y="0"/>
                    <a:pt x="26" y="1"/>
                    <a:pt x="24" y="1"/>
                  </a:cubicBezTo>
                  <a:cubicBezTo>
                    <a:pt x="23" y="3"/>
                    <a:pt x="22" y="3"/>
                    <a:pt x="20" y="3"/>
                  </a:cubicBezTo>
                  <a:cubicBezTo>
                    <a:pt x="19" y="5"/>
                    <a:pt x="22" y="5"/>
                    <a:pt x="21" y="7"/>
                  </a:cubicBezTo>
                  <a:cubicBezTo>
                    <a:pt x="21" y="8"/>
                    <a:pt x="20" y="7"/>
                    <a:pt x="19" y="7"/>
                  </a:cubicBezTo>
                  <a:cubicBezTo>
                    <a:pt x="17" y="7"/>
                    <a:pt x="17" y="8"/>
                    <a:pt x="14" y="8"/>
                  </a:cubicBezTo>
                  <a:cubicBezTo>
                    <a:pt x="12" y="8"/>
                    <a:pt x="11" y="6"/>
                    <a:pt x="9" y="7"/>
                  </a:cubicBezTo>
                  <a:cubicBezTo>
                    <a:pt x="8" y="8"/>
                    <a:pt x="11" y="10"/>
                    <a:pt x="10" y="12"/>
                  </a:cubicBezTo>
                  <a:cubicBezTo>
                    <a:pt x="8" y="13"/>
                    <a:pt x="6" y="15"/>
                    <a:pt x="4" y="17"/>
                  </a:cubicBezTo>
                  <a:cubicBezTo>
                    <a:pt x="2" y="20"/>
                    <a:pt x="1" y="23"/>
                    <a:pt x="0" y="27"/>
                  </a:cubicBezTo>
                  <a:cubicBezTo>
                    <a:pt x="1" y="29"/>
                    <a:pt x="3" y="29"/>
                    <a:pt x="3" y="31"/>
                  </a:cubicBezTo>
                  <a:cubicBezTo>
                    <a:pt x="3" y="34"/>
                    <a:pt x="2" y="35"/>
                    <a:pt x="2" y="37"/>
                  </a:cubicBezTo>
                  <a:cubicBezTo>
                    <a:pt x="2" y="38"/>
                    <a:pt x="2" y="39"/>
                    <a:pt x="2" y="39"/>
                  </a:cubicBezTo>
                  <a:cubicBezTo>
                    <a:pt x="2" y="40"/>
                    <a:pt x="2" y="40"/>
                    <a:pt x="1" y="40"/>
                  </a:cubicBezTo>
                  <a:cubicBezTo>
                    <a:pt x="0" y="42"/>
                    <a:pt x="1" y="46"/>
                    <a:pt x="3" y="46"/>
                  </a:cubicBezTo>
                  <a:cubicBezTo>
                    <a:pt x="5" y="47"/>
                    <a:pt x="6" y="44"/>
                    <a:pt x="7" y="45"/>
                  </a:cubicBezTo>
                  <a:cubicBezTo>
                    <a:pt x="9" y="48"/>
                    <a:pt x="5" y="49"/>
                    <a:pt x="4" y="51"/>
                  </a:cubicBezTo>
                  <a:cubicBezTo>
                    <a:pt x="4" y="52"/>
                    <a:pt x="6" y="52"/>
                    <a:pt x="6" y="54"/>
                  </a:cubicBezTo>
                  <a:cubicBezTo>
                    <a:pt x="5" y="55"/>
                    <a:pt x="1" y="57"/>
                    <a:pt x="2" y="59"/>
                  </a:cubicBezTo>
                  <a:cubicBezTo>
                    <a:pt x="3" y="60"/>
                    <a:pt x="5" y="58"/>
                    <a:pt x="6" y="58"/>
                  </a:cubicBezTo>
                  <a:cubicBezTo>
                    <a:pt x="7" y="58"/>
                    <a:pt x="5" y="59"/>
                    <a:pt x="7" y="60"/>
                  </a:cubicBezTo>
                  <a:cubicBezTo>
                    <a:pt x="10" y="61"/>
                    <a:pt x="12" y="60"/>
                    <a:pt x="13" y="61"/>
                  </a:cubicBezTo>
                  <a:cubicBezTo>
                    <a:pt x="14" y="62"/>
                    <a:pt x="13" y="63"/>
                    <a:pt x="13" y="64"/>
                  </a:cubicBezTo>
                  <a:cubicBezTo>
                    <a:pt x="18" y="64"/>
                    <a:pt x="17" y="61"/>
                    <a:pt x="19" y="60"/>
                  </a:cubicBezTo>
                  <a:cubicBezTo>
                    <a:pt x="20" y="60"/>
                    <a:pt x="21" y="60"/>
                    <a:pt x="22" y="60"/>
                  </a:cubicBezTo>
                  <a:cubicBezTo>
                    <a:pt x="23" y="54"/>
                    <a:pt x="25" y="55"/>
                    <a:pt x="26" y="53"/>
                  </a:cubicBezTo>
                  <a:cubicBezTo>
                    <a:pt x="28" y="50"/>
                    <a:pt x="30" y="47"/>
                    <a:pt x="32" y="45"/>
                  </a:cubicBezTo>
                  <a:cubicBezTo>
                    <a:pt x="33" y="43"/>
                    <a:pt x="32" y="43"/>
                    <a:pt x="33" y="42"/>
                  </a:cubicBezTo>
                  <a:cubicBezTo>
                    <a:pt x="34" y="41"/>
                    <a:pt x="36" y="42"/>
                    <a:pt x="38" y="42"/>
                  </a:cubicBezTo>
                  <a:cubicBezTo>
                    <a:pt x="39" y="43"/>
                    <a:pt x="40" y="44"/>
                    <a:pt x="41" y="43"/>
                  </a:cubicBezTo>
                  <a:cubicBezTo>
                    <a:pt x="42" y="43"/>
                    <a:pt x="41" y="41"/>
                    <a:pt x="42" y="41"/>
                  </a:cubicBezTo>
                  <a:cubicBezTo>
                    <a:pt x="43" y="40"/>
                    <a:pt x="46" y="40"/>
                    <a:pt x="44" y="37"/>
                  </a:cubicBezTo>
                  <a:cubicBezTo>
                    <a:pt x="42" y="36"/>
                    <a:pt x="42" y="38"/>
                    <a:pt x="40" y="38"/>
                  </a:cubicBezTo>
                  <a:cubicBezTo>
                    <a:pt x="39" y="38"/>
                    <a:pt x="38" y="36"/>
                    <a:pt x="37" y="36"/>
                  </a:cubicBezTo>
                  <a:cubicBezTo>
                    <a:pt x="36" y="36"/>
                    <a:pt x="36" y="37"/>
                    <a:pt x="35" y="37"/>
                  </a:cubicBezTo>
                  <a:cubicBezTo>
                    <a:pt x="34" y="36"/>
                    <a:pt x="34" y="34"/>
                    <a:pt x="33" y="34"/>
                  </a:cubicBezTo>
                  <a:cubicBezTo>
                    <a:pt x="32" y="33"/>
                    <a:pt x="32" y="35"/>
                    <a:pt x="30" y="34"/>
                  </a:cubicBezTo>
                  <a:cubicBezTo>
                    <a:pt x="28" y="33"/>
                    <a:pt x="28" y="31"/>
                    <a:pt x="29" y="28"/>
                  </a:cubicBezTo>
                  <a:cubicBezTo>
                    <a:pt x="29" y="26"/>
                    <a:pt x="31" y="23"/>
                    <a:pt x="32" y="22"/>
                  </a:cubicBezTo>
                  <a:cubicBezTo>
                    <a:pt x="34" y="22"/>
                    <a:pt x="36" y="23"/>
                    <a:pt x="37" y="25"/>
                  </a:cubicBezTo>
                  <a:cubicBezTo>
                    <a:pt x="38" y="27"/>
                    <a:pt x="34" y="28"/>
                    <a:pt x="35" y="29"/>
                  </a:cubicBezTo>
                  <a:cubicBezTo>
                    <a:pt x="35" y="29"/>
                    <a:pt x="36" y="29"/>
                    <a:pt x="38" y="29"/>
                  </a:cubicBezTo>
                  <a:cubicBezTo>
                    <a:pt x="43" y="29"/>
                    <a:pt x="41" y="31"/>
                    <a:pt x="43" y="31"/>
                  </a:cubicBezTo>
                  <a:cubicBezTo>
                    <a:pt x="44" y="31"/>
                    <a:pt x="44" y="30"/>
                    <a:pt x="44" y="30"/>
                  </a:cubicBezTo>
                  <a:cubicBezTo>
                    <a:pt x="46" y="29"/>
                    <a:pt x="47" y="32"/>
                    <a:pt x="49" y="29"/>
                  </a:cubicBezTo>
                  <a:cubicBezTo>
                    <a:pt x="50" y="28"/>
                    <a:pt x="47" y="28"/>
                    <a:pt x="47" y="26"/>
                  </a:cubicBezTo>
                  <a:cubicBezTo>
                    <a:pt x="48" y="25"/>
                    <a:pt x="49" y="26"/>
                    <a:pt x="50" y="25"/>
                  </a:cubicBezTo>
                  <a:cubicBezTo>
                    <a:pt x="50" y="24"/>
                    <a:pt x="50" y="23"/>
                    <a:pt x="50" y="2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2" name="Freeform 49"/>
            <p:cNvSpPr>
              <a:spLocks/>
            </p:cNvSpPr>
            <p:nvPr/>
          </p:nvSpPr>
          <p:spPr bwMode="auto">
            <a:xfrm>
              <a:off x="1947863" y="4016375"/>
              <a:ext cx="566737" cy="595313"/>
            </a:xfrm>
            <a:custGeom>
              <a:avLst/>
              <a:gdLst>
                <a:gd name="T0" fmla="*/ 2147483647 w 61"/>
                <a:gd name="T1" fmla="*/ 2147483647 h 64"/>
                <a:gd name="T2" fmla="*/ 2147483647 w 61"/>
                <a:gd name="T3" fmla="*/ 2147483647 h 64"/>
                <a:gd name="T4" fmla="*/ 2147483647 w 61"/>
                <a:gd name="T5" fmla="*/ 2147483647 h 64"/>
                <a:gd name="T6" fmla="*/ 2147483647 w 61"/>
                <a:gd name="T7" fmla="*/ 2147483647 h 64"/>
                <a:gd name="T8" fmla="*/ 2147483647 w 61"/>
                <a:gd name="T9" fmla="*/ 2147483647 h 64"/>
                <a:gd name="T10" fmla="*/ 2147483647 w 61"/>
                <a:gd name="T11" fmla="*/ 2147483647 h 64"/>
                <a:gd name="T12" fmla="*/ 2147483647 w 61"/>
                <a:gd name="T13" fmla="*/ 2147483647 h 64"/>
                <a:gd name="T14" fmla="*/ 0 w 61"/>
                <a:gd name="T15" fmla="*/ 2147483647 h 64"/>
                <a:gd name="T16" fmla="*/ 2147483647 w 61"/>
                <a:gd name="T17" fmla="*/ 2147483647 h 64"/>
                <a:gd name="T18" fmla="*/ 2147483647 w 61"/>
                <a:gd name="T19" fmla="*/ 2147483647 h 64"/>
                <a:gd name="T20" fmla="*/ 2147483647 w 61"/>
                <a:gd name="T21" fmla="*/ 2147483647 h 64"/>
                <a:gd name="T22" fmla="*/ 2147483647 w 61"/>
                <a:gd name="T23" fmla="*/ 2147483647 h 64"/>
                <a:gd name="T24" fmla="*/ 2147483647 w 61"/>
                <a:gd name="T25" fmla="*/ 2147483647 h 64"/>
                <a:gd name="T26" fmla="*/ 2147483647 w 61"/>
                <a:gd name="T27" fmla="*/ 2147483647 h 64"/>
                <a:gd name="T28" fmla="*/ 2147483647 w 61"/>
                <a:gd name="T29" fmla="*/ 2147483647 h 64"/>
                <a:gd name="T30" fmla="*/ 2147483647 w 61"/>
                <a:gd name="T31" fmla="*/ 2147483647 h 64"/>
                <a:gd name="T32" fmla="*/ 2147483647 w 61"/>
                <a:gd name="T33" fmla="*/ 2147483647 h 64"/>
                <a:gd name="T34" fmla="*/ 2147483647 w 61"/>
                <a:gd name="T35" fmla="*/ 2147483647 h 64"/>
                <a:gd name="T36" fmla="*/ 2147483647 w 61"/>
                <a:gd name="T37" fmla="*/ 2147483647 h 64"/>
                <a:gd name="T38" fmla="*/ 2147483647 w 61"/>
                <a:gd name="T39" fmla="*/ 2147483647 h 64"/>
                <a:gd name="T40" fmla="*/ 2147483647 w 61"/>
                <a:gd name="T41" fmla="*/ 2147483647 h 64"/>
                <a:gd name="T42" fmla="*/ 2147483647 w 61"/>
                <a:gd name="T43" fmla="*/ 2147483647 h 64"/>
                <a:gd name="T44" fmla="*/ 2147483647 w 61"/>
                <a:gd name="T45" fmla="*/ 2147483647 h 64"/>
                <a:gd name="T46" fmla="*/ 2147483647 w 61"/>
                <a:gd name="T47" fmla="*/ 2147483647 h 64"/>
                <a:gd name="T48" fmla="*/ 2147483647 w 61"/>
                <a:gd name="T49" fmla="*/ 2147483647 h 64"/>
                <a:gd name="T50" fmla="*/ 2147483647 w 61"/>
                <a:gd name="T51" fmla="*/ 2147483647 h 64"/>
                <a:gd name="T52" fmla="*/ 2147483647 w 61"/>
                <a:gd name="T53" fmla="*/ 2147483647 h 64"/>
                <a:gd name="T54" fmla="*/ 2147483647 w 61"/>
                <a:gd name="T55" fmla="*/ 2147483647 h 64"/>
                <a:gd name="T56" fmla="*/ 2147483647 w 61"/>
                <a:gd name="T57" fmla="*/ 2147483647 h 64"/>
                <a:gd name="T58" fmla="*/ 2147483647 w 61"/>
                <a:gd name="T59" fmla="*/ 2147483647 h 64"/>
                <a:gd name="T60" fmla="*/ 2147483647 w 61"/>
                <a:gd name="T61" fmla="*/ 2147483647 h 64"/>
                <a:gd name="T62" fmla="*/ 2147483647 w 61"/>
                <a:gd name="T63" fmla="*/ 2147483647 h 64"/>
                <a:gd name="T64" fmla="*/ 2147483647 w 61"/>
                <a:gd name="T65" fmla="*/ 2147483647 h 64"/>
                <a:gd name="T66" fmla="*/ 2147483647 w 61"/>
                <a:gd name="T67" fmla="*/ 2147483647 h 64"/>
                <a:gd name="T68" fmla="*/ 2147483647 w 61"/>
                <a:gd name="T69" fmla="*/ 2147483647 h 64"/>
                <a:gd name="T70" fmla="*/ 2147483647 w 61"/>
                <a:gd name="T71" fmla="*/ 2147483647 h 64"/>
                <a:gd name="T72" fmla="*/ 2147483647 w 61"/>
                <a:gd name="T73" fmla="*/ 2147483647 h 64"/>
                <a:gd name="T74" fmla="*/ 2147483647 w 61"/>
                <a:gd name="T75" fmla="*/ 2147483647 h 64"/>
                <a:gd name="T76" fmla="*/ 2147483647 w 61"/>
                <a:gd name="T77" fmla="*/ 2147483647 h 64"/>
                <a:gd name="T78" fmla="*/ 2147483647 w 61"/>
                <a:gd name="T79" fmla="*/ 2147483647 h 64"/>
                <a:gd name="T80" fmla="*/ 2147483647 w 61"/>
                <a:gd name="T81" fmla="*/ 2147483647 h 64"/>
                <a:gd name="T82" fmla="*/ 2147483647 w 61"/>
                <a:gd name="T83" fmla="*/ 2147483647 h 64"/>
                <a:gd name="T84" fmla="*/ 2147483647 w 61"/>
                <a:gd name="T85" fmla="*/ 2147483647 h 64"/>
                <a:gd name="T86" fmla="*/ 2147483647 w 61"/>
                <a:gd name="T87" fmla="*/ 2147483647 h 64"/>
                <a:gd name="T88" fmla="*/ 2147483647 w 61"/>
                <a:gd name="T89" fmla="*/ 2147483647 h 6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1"/>
                <a:gd name="T136" fmla="*/ 0 h 64"/>
                <a:gd name="T137" fmla="*/ 61 w 61"/>
                <a:gd name="T138" fmla="*/ 64 h 6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1" h="64">
                  <a:moveTo>
                    <a:pt x="36" y="1"/>
                  </a:moveTo>
                  <a:cubicBezTo>
                    <a:pt x="36" y="2"/>
                    <a:pt x="35" y="3"/>
                    <a:pt x="34" y="4"/>
                  </a:cubicBezTo>
                  <a:cubicBezTo>
                    <a:pt x="28" y="7"/>
                    <a:pt x="26" y="3"/>
                    <a:pt x="25" y="5"/>
                  </a:cubicBezTo>
                  <a:cubicBezTo>
                    <a:pt x="24" y="8"/>
                    <a:pt x="27" y="8"/>
                    <a:pt x="27" y="9"/>
                  </a:cubicBezTo>
                  <a:cubicBezTo>
                    <a:pt x="27" y="10"/>
                    <a:pt x="26" y="10"/>
                    <a:pt x="26" y="10"/>
                  </a:cubicBezTo>
                  <a:cubicBezTo>
                    <a:pt x="26" y="11"/>
                    <a:pt x="27" y="12"/>
                    <a:pt x="26" y="13"/>
                  </a:cubicBezTo>
                  <a:cubicBezTo>
                    <a:pt x="24" y="14"/>
                    <a:pt x="22" y="15"/>
                    <a:pt x="23" y="17"/>
                  </a:cubicBezTo>
                  <a:cubicBezTo>
                    <a:pt x="23" y="18"/>
                    <a:pt x="23" y="19"/>
                    <a:pt x="23" y="20"/>
                  </a:cubicBezTo>
                  <a:cubicBezTo>
                    <a:pt x="23" y="22"/>
                    <a:pt x="21" y="19"/>
                    <a:pt x="15" y="21"/>
                  </a:cubicBezTo>
                  <a:cubicBezTo>
                    <a:pt x="12" y="20"/>
                    <a:pt x="12" y="21"/>
                    <a:pt x="11" y="22"/>
                  </a:cubicBezTo>
                  <a:cubicBezTo>
                    <a:pt x="10" y="22"/>
                    <a:pt x="9" y="23"/>
                    <a:pt x="9" y="23"/>
                  </a:cubicBezTo>
                  <a:cubicBezTo>
                    <a:pt x="9" y="24"/>
                    <a:pt x="12" y="28"/>
                    <a:pt x="11" y="30"/>
                  </a:cubicBezTo>
                  <a:cubicBezTo>
                    <a:pt x="11" y="31"/>
                    <a:pt x="10" y="31"/>
                    <a:pt x="9" y="31"/>
                  </a:cubicBezTo>
                  <a:cubicBezTo>
                    <a:pt x="8" y="31"/>
                    <a:pt x="8" y="32"/>
                    <a:pt x="7" y="32"/>
                  </a:cubicBezTo>
                  <a:cubicBezTo>
                    <a:pt x="6" y="32"/>
                    <a:pt x="5" y="30"/>
                    <a:pt x="4" y="30"/>
                  </a:cubicBezTo>
                  <a:cubicBezTo>
                    <a:pt x="3" y="30"/>
                    <a:pt x="3" y="33"/>
                    <a:pt x="0" y="35"/>
                  </a:cubicBezTo>
                  <a:cubicBezTo>
                    <a:pt x="3" y="40"/>
                    <a:pt x="6" y="41"/>
                    <a:pt x="9" y="41"/>
                  </a:cubicBezTo>
                  <a:cubicBezTo>
                    <a:pt x="11" y="41"/>
                    <a:pt x="11" y="42"/>
                    <a:pt x="12" y="43"/>
                  </a:cubicBezTo>
                  <a:cubicBezTo>
                    <a:pt x="13" y="44"/>
                    <a:pt x="13" y="42"/>
                    <a:pt x="14" y="42"/>
                  </a:cubicBezTo>
                  <a:cubicBezTo>
                    <a:pt x="15" y="43"/>
                    <a:pt x="14" y="44"/>
                    <a:pt x="13" y="45"/>
                  </a:cubicBezTo>
                  <a:cubicBezTo>
                    <a:pt x="13" y="46"/>
                    <a:pt x="15" y="46"/>
                    <a:pt x="15" y="47"/>
                  </a:cubicBezTo>
                  <a:cubicBezTo>
                    <a:pt x="15" y="49"/>
                    <a:pt x="14" y="50"/>
                    <a:pt x="14" y="52"/>
                  </a:cubicBezTo>
                  <a:cubicBezTo>
                    <a:pt x="13" y="53"/>
                    <a:pt x="14" y="54"/>
                    <a:pt x="15" y="55"/>
                  </a:cubicBezTo>
                  <a:cubicBezTo>
                    <a:pt x="15" y="57"/>
                    <a:pt x="13" y="57"/>
                    <a:pt x="14" y="60"/>
                  </a:cubicBezTo>
                  <a:cubicBezTo>
                    <a:pt x="13" y="63"/>
                    <a:pt x="14" y="64"/>
                    <a:pt x="16" y="64"/>
                  </a:cubicBezTo>
                  <a:cubicBezTo>
                    <a:pt x="17" y="64"/>
                    <a:pt x="19" y="64"/>
                    <a:pt x="18" y="59"/>
                  </a:cubicBezTo>
                  <a:cubicBezTo>
                    <a:pt x="18" y="59"/>
                    <a:pt x="19" y="59"/>
                    <a:pt x="20" y="59"/>
                  </a:cubicBezTo>
                  <a:cubicBezTo>
                    <a:pt x="21" y="60"/>
                    <a:pt x="23" y="59"/>
                    <a:pt x="23" y="59"/>
                  </a:cubicBezTo>
                  <a:cubicBezTo>
                    <a:pt x="25" y="56"/>
                    <a:pt x="21" y="54"/>
                    <a:pt x="24" y="52"/>
                  </a:cubicBezTo>
                  <a:cubicBezTo>
                    <a:pt x="27" y="50"/>
                    <a:pt x="26" y="54"/>
                    <a:pt x="29" y="54"/>
                  </a:cubicBezTo>
                  <a:cubicBezTo>
                    <a:pt x="34" y="52"/>
                    <a:pt x="32" y="49"/>
                    <a:pt x="34" y="46"/>
                  </a:cubicBezTo>
                  <a:cubicBezTo>
                    <a:pt x="35" y="45"/>
                    <a:pt x="37" y="44"/>
                    <a:pt x="38" y="44"/>
                  </a:cubicBezTo>
                  <a:cubicBezTo>
                    <a:pt x="41" y="44"/>
                    <a:pt x="40" y="48"/>
                    <a:pt x="41" y="48"/>
                  </a:cubicBezTo>
                  <a:cubicBezTo>
                    <a:pt x="43" y="49"/>
                    <a:pt x="44" y="47"/>
                    <a:pt x="45" y="47"/>
                  </a:cubicBezTo>
                  <a:cubicBezTo>
                    <a:pt x="45" y="52"/>
                    <a:pt x="46" y="52"/>
                    <a:pt x="48" y="52"/>
                  </a:cubicBezTo>
                  <a:cubicBezTo>
                    <a:pt x="49" y="51"/>
                    <a:pt x="49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7"/>
                    <a:pt x="52" y="47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4"/>
                    <a:pt x="49" y="44"/>
                    <a:pt x="52" y="41"/>
                  </a:cubicBezTo>
                  <a:cubicBezTo>
                    <a:pt x="56" y="37"/>
                    <a:pt x="58" y="42"/>
                    <a:pt x="60" y="36"/>
                  </a:cubicBezTo>
                  <a:cubicBezTo>
                    <a:pt x="61" y="33"/>
                    <a:pt x="56" y="33"/>
                    <a:pt x="55" y="29"/>
                  </a:cubicBezTo>
                  <a:cubicBezTo>
                    <a:pt x="54" y="28"/>
                    <a:pt x="54" y="27"/>
                    <a:pt x="53" y="27"/>
                  </a:cubicBezTo>
                  <a:cubicBezTo>
                    <a:pt x="51" y="27"/>
                    <a:pt x="50" y="30"/>
                    <a:pt x="49" y="30"/>
                  </a:cubicBezTo>
                  <a:cubicBezTo>
                    <a:pt x="47" y="29"/>
                    <a:pt x="48" y="27"/>
                    <a:pt x="47" y="27"/>
                  </a:cubicBezTo>
                  <a:cubicBezTo>
                    <a:pt x="46" y="26"/>
                    <a:pt x="44" y="27"/>
                    <a:pt x="43" y="26"/>
                  </a:cubicBezTo>
                  <a:cubicBezTo>
                    <a:pt x="42" y="25"/>
                    <a:pt x="41" y="25"/>
                    <a:pt x="39" y="25"/>
                  </a:cubicBezTo>
                  <a:cubicBezTo>
                    <a:pt x="38" y="25"/>
                    <a:pt x="38" y="25"/>
                    <a:pt x="37" y="25"/>
                  </a:cubicBezTo>
                  <a:cubicBezTo>
                    <a:pt x="36" y="26"/>
                    <a:pt x="37" y="29"/>
                    <a:pt x="34" y="28"/>
                  </a:cubicBezTo>
                  <a:cubicBezTo>
                    <a:pt x="31" y="25"/>
                    <a:pt x="34" y="24"/>
                    <a:pt x="34" y="23"/>
                  </a:cubicBezTo>
                  <a:cubicBezTo>
                    <a:pt x="34" y="21"/>
                    <a:pt x="31" y="21"/>
                    <a:pt x="31" y="19"/>
                  </a:cubicBezTo>
                  <a:cubicBezTo>
                    <a:pt x="31" y="18"/>
                    <a:pt x="33" y="18"/>
                    <a:pt x="34" y="17"/>
                  </a:cubicBezTo>
                  <a:cubicBezTo>
                    <a:pt x="34" y="16"/>
                    <a:pt x="34" y="15"/>
                    <a:pt x="34" y="15"/>
                  </a:cubicBezTo>
                  <a:cubicBezTo>
                    <a:pt x="35" y="14"/>
                    <a:pt x="37" y="14"/>
                    <a:pt x="38" y="13"/>
                  </a:cubicBezTo>
                  <a:cubicBezTo>
                    <a:pt x="39" y="12"/>
                    <a:pt x="39" y="11"/>
                    <a:pt x="39" y="10"/>
                  </a:cubicBezTo>
                  <a:cubicBezTo>
                    <a:pt x="40" y="9"/>
                    <a:pt x="41" y="8"/>
                    <a:pt x="41" y="7"/>
                  </a:cubicBezTo>
                  <a:cubicBezTo>
                    <a:pt x="40" y="7"/>
                    <a:pt x="40" y="6"/>
                    <a:pt x="40" y="4"/>
                  </a:cubicBezTo>
                  <a:cubicBezTo>
                    <a:pt x="41" y="0"/>
                    <a:pt x="38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3" name="Freeform 50"/>
            <p:cNvSpPr>
              <a:spLocks/>
            </p:cNvSpPr>
            <p:nvPr/>
          </p:nvSpPr>
          <p:spPr bwMode="auto">
            <a:xfrm>
              <a:off x="2087563" y="4425950"/>
              <a:ext cx="306387" cy="325438"/>
            </a:xfrm>
            <a:custGeom>
              <a:avLst/>
              <a:gdLst>
                <a:gd name="T0" fmla="*/ 2147483647 w 33"/>
                <a:gd name="T1" fmla="*/ 2147483647 h 35"/>
                <a:gd name="T2" fmla="*/ 2147483647 w 33"/>
                <a:gd name="T3" fmla="*/ 2147483647 h 35"/>
                <a:gd name="T4" fmla="*/ 2147483647 w 33"/>
                <a:gd name="T5" fmla="*/ 2147483647 h 35"/>
                <a:gd name="T6" fmla="*/ 2147483647 w 33"/>
                <a:gd name="T7" fmla="*/ 2147483647 h 35"/>
                <a:gd name="T8" fmla="*/ 2147483647 w 33"/>
                <a:gd name="T9" fmla="*/ 2147483647 h 35"/>
                <a:gd name="T10" fmla="*/ 2147483647 w 33"/>
                <a:gd name="T11" fmla="*/ 2147483647 h 35"/>
                <a:gd name="T12" fmla="*/ 2147483647 w 33"/>
                <a:gd name="T13" fmla="*/ 2147483647 h 35"/>
                <a:gd name="T14" fmla="*/ 2147483647 w 33"/>
                <a:gd name="T15" fmla="*/ 2147483647 h 35"/>
                <a:gd name="T16" fmla="*/ 2147483647 w 33"/>
                <a:gd name="T17" fmla="*/ 2147483647 h 35"/>
                <a:gd name="T18" fmla="*/ 2147483647 w 33"/>
                <a:gd name="T19" fmla="*/ 2147483647 h 35"/>
                <a:gd name="T20" fmla="*/ 2147483647 w 33"/>
                <a:gd name="T21" fmla="*/ 2147483647 h 35"/>
                <a:gd name="T22" fmla="*/ 2147483647 w 33"/>
                <a:gd name="T23" fmla="*/ 2147483647 h 35"/>
                <a:gd name="T24" fmla="*/ 2147483647 w 33"/>
                <a:gd name="T25" fmla="*/ 0 h 35"/>
                <a:gd name="T26" fmla="*/ 2147483647 w 33"/>
                <a:gd name="T27" fmla="*/ 2147483647 h 35"/>
                <a:gd name="T28" fmla="*/ 2147483647 w 33"/>
                <a:gd name="T29" fmla="*/ 2147483647 h 35"/>
                <a:gd name="T30" fmla="*/ 2147483647 w 33"/>
                <a:gd name="T31" fmla="*/ 2147483647 h 35"/>
                <a:gd name="T32" fmla="*/ 2147483647 w 33"/>
                <a:gd name="T33" fmla="*/ 2147483647 h 35"/>
                <a:gd name="T34" fmla="*/ 2147483647 w 33"/>
                <a:gd name="T35" fmla="*/ 2147483647 h 35"/>
                <a:gd name="T36" fmla="*/ 2147483647 w 33"/>
                <a:gd name="T37" fmla="*/ 2147483647 h 35"/>
                <a:gd name="T38" fmla="*/ 2147483647 w 33"/>
                <a:gd name="T39" fmla="*/ 2147483647 h 35"/>
                <a:gd name="T40" fmla="*/ 2147483647 w 33"/>
                <a:gd name="T41" fmla="*/ 2147483647 h 35"/>
                <a:gd name="T42" fmla="*/ 0 w 33"/>
                <a:gd name="T43" fmla="*/ 2147483647 h 35"/>
                <a:gd name="T44" fmla="*/ 2147483647 w 33"/>
                <a:gd name="T45" fmla="*/ 2147483647 h 35"/>
                <a:gd name="T46" fmla="*/ 2147483647 w 33"/>
                <a:gd name="T47" fmla="*/ 2147483647 h 35"/>
                <a:gd name="T48" fmla="*/ 2147483647 w 33"/>
                <a:gd name="T49" fmla="*/ 2147483647 h 35"/>
                <a:gd name="T50" fmla="*/ 2147483647 w 33"/>
                <a:gd name="T51" fmla="*/ 2147483647 h 35"/>
                <a:gd name="T52" fmla="*/ 2147483647 w 33"/>
                <a:gd name="T53" fmla="*/ 2147483647 h 35"/>
                <a:gd name="T54" fmla="*/ 2147483647 w 33"/>
                <a:gd name="T55" fmla="*/ 2147483647 h 35"/>
                <a:gd name="T56" fmla="*/ 2147483647 w 33"/>
                <a:gd name="T57" fmla="*/ 2147483647 h 35"/>
                <a:gd name="T58" fmla="*/ 2147483647 w 33"/>
                <a:gd name="T59" fmla="*/ 2147483647 h 35"/>
                <a:gd name="T60" fmla="*/ 2147483647 w 33"/>
                <a:gd name="T61" fmla="*/ 2147483647 h 35"/>
                <a:gd name="T62" fmla="*/ 2147483647 w 33"/>
                <a:gd name="T63" fmla="*/ 2147483647 h 35"/>
                <a:gd name="T64" fmla="*/ 2147483647 w 33"/>
                <a:gd name="T65" fmla="*/ 2147483647 h 35"/>
                <a:gd name="T66" fmla="*/ 2147483647 w 33"/>
                <a:gd name="T67" fmla="*/ 2147483647 h 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"/>
                <a:gd name="T103" fmla="*/ 0 h 35"/>
                <a:gd name="T104" fmla="*/ 33 w 33"/>
                <a:gd name="T105" fmla="*/ 35 h 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" h="35">
                  <a:moveTo>
                    <a:pt x="13" y="35"/>
                  </a:moveTo>
                  <a:cubicBezTo>
                    <a:pt x="15" y="35"/>
                    <a:pt x="16" y="35"/>
                    <a:pt x="17" y="33"/>
                  </a:cubicBezTo>
                  <a:cubicBezTo>
                    <a:pt x="19" y="33"/>
                    <a:pt x="19" y="32"/>
                    <a:pt x="19" y="32"/>
                  </a:cubicBezTo>
                  <a:cubicBezTo>
                    <a:pt x="19" y="31"/>
                    <a:pt x="19" y="29"/>
                    <a:pt x="20" y="28"/>
                  </a:cubicBezTo>
                  <a:cubicBezTo>
                    <a:pt x="21" y="26"/>
                    <a:pt x="23" y="25"/>
                    <a:pt x="24" y="26"/>
                  </a:cubicBezTo>
                  <a:cubicBezTo>
                    <a:pt x="24" y="23"/>
                    <a:pt x="25" y="20"/>
                    <a:pt x="26" y="18"/>
                  </a:cubicBezTo>
                  <a:cubicBezTo>
                    <a:pt x="27" y="16"/>
                    <a:pt x="30" y="16"/>
                    <a:pt x="30" y="14"/>
                  </a:cubicBezTo>
                  <a:cubicBezTo>
                    <a:pt x="30" y="12"/>
                    <a:pt x="31" y="11"/>
                    <a:pt x="32" y="10"/>
                  </a:cubicBezTo>
                  <a:cubicBezTo>
                    <a:pt x="32" y="9"/>
                    <a:pt x="33" y="8"/>
                    <a:pt x="33" y="8"/>
                  </a:cubicBezTo>
                  <a:cubicBezTo>
                    <a:pt x="31" y="8"/>
                    <a:pt x="30" y="8"/>
                    <a:pt x="30" y="3"/>
                  </a:cubicBezTo>
                  <a:cubicBezTo>
                    <a:pt x="29" y="3"/>
                    <a:pt x="28" y="5"/>
                    <a:pt x="26" y="4"/>
                  </a:cubicBezTo>
                  <a:cubicBezTo>
                    <a:pt x="25" y="4"/>
                    <a:pt x="26" y="0"/>
                    <a:pt x="23" y="0"/>
                  </a:cubicBezTo>
                  <a:cubicBezTo>
                    <a:pt x="22" y="0"/>
                    <a:pt x="20" y="1"/>
                    <a:pt x="19" y="2"/>
                  </a:cubicBezTo>
                  <a:cubicBezTo>
                    <a:pt x="17" y="5"/>
                    <a:pt x="19" y="8"/>
                    <a:pt x="14" y="10"/>
                  </a:cubicBezTo>
                  <a:cubicBezTo>
                    <a:pt x="11" y="10"/>
                    <a:pt x="12" y="6"/>
                    <a:pt x="9" y="8"/>
                  </a:cubicBezTo>
                  <a:cubicBezTo>
                    <a:pt x="6" y="10"/>
                    <a:pt x="10" y="12"/>
                    <a:pt x="8" y="15"/>
                  </a:cubicBezTo>
                  <a:cubicBezTo>
                    <a:pt x="8" y="15"/>
                    <a:pt x="6" y="16"/>
                    <a:pt x="5" y="15"/>
                  </a:cubicBezTo>
                  <a:cubicBezTo>
                    <a:pt x="4" y="15"/>
                    <a:pt x="3" y="15"/>
                    <a:pt x="3" y="15"/>
                  </a:cubicBezTo>
                  <a:cubicBezTo>
                    <a:pt x="4" y="20"/>
                    <a:pt x="2" y="20"/>
                    <a:pt x="1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3" y="23"/>
                    <a:pt x="1" y="25"/>
                    <a:pt x="3" y="26"/>
                  </a:cubicBezTo>
                  <a:cubicBezTo>
                    <a:pt x="4" y="26"/>
                    <a:pt x="5" y="25"/>
                    <a:pt x="6" y="25"/>
                  </a:cubicBezTo>
                  <a:cubicBezTo>
                    <a:pt x="7" y="26"/>
                    <a:pt x="6" y="27"/>
                    <a:pt x="7" y="28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9" y="26"/>
                    <a:pt x="8" y="25"/>
                    <a:pt x="9" y="25"/>
                  </a:cubicBezTo>
                  <a:cubicBezTo>
                    <a:pt x="9" y="24"/>
                    <a:pt x="10" y="24"/>
                    <a:pt x="11" y="24"/>
                  </a:cubicBezTo>
                  <a:cubicBezTo>
                    <a:pt x="12" y="23"/>
                    <a:pt x="13" y="21"/>
                    <a:pt x="15" y="23"/>
                  </a:cubicBezTo>
                  <a:cubicBezTo>
                    <a:pt x="17" y="25"/>
                    <a:pt x="12" y="25"/>
                    <a:pt x="12" y="27"/>
                  </a:cubicBezTo>
                  <a:cubicBezTo>
                    <a:pt x="12" y="29"/>
                    <a:pt x="14" y="27"/>
                    <a:pt x="14" y="30"/>
                  </a:cubicBezTo>
                  <a:cubicBezTo>
                    <a:pt x="14" y="31"/>
                    <a:pt x="12" y="30"/>
                    <a:pt x="11" y="31"/>
                  </a:cubicBezTo>
                  <a:cubicBezTo>
                    <a:pt x="10" y="31"/>
                    <a:pt x="9" y="32"/>
                    <a:pt x="10" y="33"/>
                  </a:cubicBezTo>
                  <a:cubicBezTo>
                    <a:pt x="12" y="33"/>
                    <a:pt x="13" y="34"/>
                    <a:pt x="13" y="3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4" name="Freeform 51"/>
            <p:cNvSpPr>
              <a:spLocks/>
            </p:cNvSpPr>
            <p:nvPr/>
          </p:nvSpPr>
          <p:spPr bwMode="auto">
            <a:xfrm>
              <a:off x="1762125" y="4483100"/>
              <a:ext cx="484188" cy="400050"/>
            </a:xfrm>
            <a:custGeom>
              <a:avLst/>
              <a:gdLst>
                <a:gd name="T0" fmla="*/ 2147483647 w 52"/>
                <a:gd name="T1" fmla="*/ 2147483647 h 43"/>
                <a:gd name="T2" fmla="*/ 2147483647 w 52"/>
                <a:gd name="T3" fmla="*/ 2147483647 h 43"/>
                <a:gd name="T4" fmla="*/ 2147483647 w 52"/>
                <a:gd name="T5" fmla="*/ 2147483647 h 43"/>
                <a:gd name="T6" fmla="*/ 2147483647 w 52"/>
                <a:gd name="T7" fmla="*/ 2147483647 h 43"/>
                <a:gd name="T8" fmla="*/ 2147483647 w 52"/>
                <a:gd name="T9" fmla="*/ 2147483647 h 43"/>
                <a:gd name="T10" fmla="*/ 2147483647 w 52"/>
                <a:gd name="T11" fmla="*/ 2147483647 h 43"/>
                <a:gd name="T12" fmla="*/ 2147483647 w 52"/>
                <a:gd name="T13" fmla="*/ 2147483647 h 43"/>
                <a:gd name="T14" fmla="*/ 2147483647 w 52"/>
                <a:gd name="T15" fmla="*/ 2147483647 h 43"/>
                <a:gd name="T16" fmla="*/ 2147483647 w 52"/>
                <a:gd name="T17" fmla="*/ 2147483647 h 43"/>
                <a:gd name="T18" fmla="*/ 2147483647 w 52"/>
                <a:gd name="T19" fmla="*/ 2147483647 h 43"/>
                <a:gd name="T20" fmla="*/ 2147483647 w 52"/>
                <a:gd name="T21" fmla="*/ 2147483647 h 43"/>
                <a:gd name="T22" fmla="*/ 2147483647 w 52"/>
                <a:gd name="T23" fmla="*/ 2147483647 h 43"/>
                <a:gd name="T24" fmla="*/ 2147483647 w 52"/>
                <a:gd name="T25" fmla="*/ 2147483647 h 43"/>
                <a:gd name="T26" fmla="*/ 2147483647 w 52"/>
                <a:gd name="T27" fmla="*/ 2147483647 h 43"/>
                <a:gd name="T28" fmla="*/ 2147483647 w 52"/>
                <a:gd name="T29" fmla="*/ 2147483647 h 43"/>
                <a:gd name="T30" fmla="*/ 2147483647 w 52"/>
                <a:gd name="T31" fmla="*/ 2147483647 h 43"/>
                <a:gd name="T32" fmla="*/ 2147483647 w 52"/>
                <a:gd name="T33" fmla="*/ 2147483647 h 43"/>
                <a:gd name="T34" fmla="*/ 2147483647 w 52"/>
                <a:gd name="T35" fmla="*/ 2147483647 h 43"/>
                <a:gd name="T36" fmla="*/ 2147483647 w 52"/>
                <a:gd name="T37" fmla="*/ 2147483647 h 43"/>
                <a:gd name="T38" fmla="*/ 2147483647 w 52"/>
                <a:gd name="T39" fmla="*/ 2147483647 h 43"/>
                <a:gd name="T40" fmla="*/ 2147483647 w 52"/>
                <a:gd name="T41" fmla="*/ 0 h 43"/>
                <a:gd name="T42" fmla="*/ 2147483647 w 52"/>
                <a:gd name="T43" fmla="*/ 2147483647 h 43"/>
                <a:gd name="T44" fmla="*/ 2147483647 w 52"/>
                <a:gd name="T45" fmla="*/ 2147483647 h 43"/>
                <a:gd name="T46" fmla="*/ 2147483647 w 52"/>
                <a:gd name="T47" fmla="*/ 2147483647 h 43"/>
                <a:gd name="T48" fmla="*/ 2147483647 w 52"/>
                <a:gd name="T49" fmla="*/ 2147483647 h 43"/>
                <a:gd name="T50" fmla="*/ 2147483647 w 52"/>
                <a:gd name="T51" fmla="*/ 2147483647 h 43"/>
                <a:gd name="T52" fmla="*/ 2147483647 w 52"/>
                <a:gd name="T53" fmla="*/ 2147483647 h 43"/>
                <a:gd name="T54" fmla="*/ 2147483647 w 52"/>
                <a:gd name="T55" fmla="*/ 2147483647 h 43"/>
                <a:gd name="T56" fmla="*/ 2147483647 w 52"/>
                <a:gd name="T57" fmla="*/ 2147483647 h 43"/>
                <a:gd name="T58" fmla="*/ 2147483647 w 52"/>
                <a:gd name="T59" fmla="*/ 2147483647 h 43"/>
                <a:gd name="T60" fmla="*/ 2147483647 w 52"/>
                <a:gd name="T61" fmla="*/ 2147483647 h 43"/>
                <a:gd name="T62" fmla="*/ 2147483647 w 52"/>
                <a:gd name="T63" fmla="*/ 2147483647 h 43"/>
                <a:gd name="T64" fmla="*/ 2147483647 w 52"/>
                <a:gd name="T65" fmla="*/ 2147483647 h 43"/>
                <a:gd name="T66" fmla="*/ 2147483647 w 52"/>
                <a:gd name="T67" fmla="*/ 2147483647 h 43"/>
                <a:gd name="T68" fmla="*/ 2147483647 w 52"/>
                <a:gd name="T69" fmla="*/ 2147483647 h 43"/>
                <a:gd name="T70" fmla="*/ 2147483647 w 52"/>
                <a:gd name="T71" fmla="*/ 2147483647 h 43"/>
                <a:gd name="T72" fmla="*/ 2147483647 w 52"/>
                <a:gd name="T73" fmla="*/ 2147483647 h 43"/>
                <a:gd name="T74" fmla="*/ 2147483647 w 52"/>
                <a:gd name="T75" fmla="*/ 2147483647 h 43"/>
                <a:gd name="T76" fmla="*/ 2147483647 w 52"/>
                <a:gd name="T77" fmla="*/ 2147483647 h 43"/>
                <a:gd name="T78" fmla="*/ 2147483647 w 52"/>
                <a:gd name="T79" fmla="*/ 2147483647 h 43"/>
                <a:gd name="T80" fmla="*/ 2147483647 w 52"/>
                <a:gd name="T81" fmla="*/ 2147483647 h 43"/>
                <a:gd name="T82" fmla="*/ 2147483647 w 52"/>
                <a:gd name="T83" fmla="*/ 2147483647 h 43"/>
                <a:gd name="T84" fmla="*/ 2147483647 w 52"/>
                <a:gd name="T85" fmla="*/ 2147483647 h 43"/>
                <a:gd name="T86" fmla="*/ 2147483647 w 52"/>
                <a:gd name="T87" fmla="*/ 2147483647 h 43"/>
                <a:gd name="T88" fmla="*/ 2147483647 w 52"/>
                <a:gd name="T89" fmla="*/ 2147483647 h 43"/>
                <a:gd name="T90" fmla="*/ 2147483647 w 52"/>
                <a:gd name="T91" fmla="*/ 2147483647 h 43"/>
                <a:gd name="T92" fmla="*/ 2147483647 w 52"/>
                <a:gd name="T93" fmla="*/ 2147483647 h 43"/>
                <a:gd name="T94" fmla="*/ 2147483647 w 52"/>
                <a:gd name="T95" fmla="*/ 2147483647 h 43"/>
                <a:gd name="T96" fmla="*/ 2147483647 w 52"/>
                <a:gd name="T97" fmla="*/ 2147483647 h 43"/>
                <a:gd name="T98" fmla="*/ 2147483647 w 52"/>
                <a:gd name="T99" fmla="*/ 2147483647 h 4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2"/>
                <a:gd name="T151" fmla="*/ 0 h 43"/>
                <a:gd name="T152" fmla="*/ 52 w 52"/>
                <a:gd name="T153" fmla="*/ 43 h 4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2" h="43">
                  <a:moveTo>
                    <a:pt x="45" y="27"/>
                  </a:moveTo>
                  <a:cubicBezTo>
                    <a:pt x="44" y="26"/>
                    <a:pt x="45" y="25"/>
                    <a:pt x="46" y="25"/>
                  </a:cubicBezTo>
                  <a:cubicBezTo>
                    <a:pt x="47" y="24"/>
                    <a:pt x="49" y="25"/>
                    <a:pt x="49" y="24"/>
                  </a:cubicBezTo>
                  <a:cubicBezTo>
                    <a:pt x="49" y="21"/>
                    <a:pt x="47" y="23"/>
                    <a:pt x="47" y="21"/>
                  </a:cubicBezTo>
                  <a:cubicBezTo>
                    <a:pt x="47" y="19"/>
                    <a:pt x="52" y="19"/>
                    <a:pt x="50" y="17"/>
                  </a:cubicBezTo>
                  <a:cubicBezTo>
                    <a:pt x="48" y="15"/>
                    <a:pt x="47" y="17"/>
                    <a:pt x="46" y="18"/>
                  </a:cubicBezTo>
                  <a:cubicBezTo>
                    <a:pt x="45" y="18"/>
                    <a:pt x="44" y="18"/>
                    <a:pt x="44" y="19"/>
                  </a:cubicBezTo>
                  <a:cubicBezTo>
                    <a:pt x="43" y="19"/>
                    <a:pt x="44" y="20"/>
                    <a:pt x="44" y="21"/>
                  </a:cubicBezTo>
                  <a:cubicBezTo>
                    <a:pt x="43" y="22"/>
                    <a:pt x="43" y="23"/>
                    <a:pt x="42" y="22"/>
                  </a:cubicBezTo>
                  <a:cubicBezTo>
                    <a:pt x="41" y="21"/>
                    <a:pt x="42" y="20"/>
                    <a:pt x="41" y="19"/>
                  </a:cubicBezTo>
                  <a:cubicBezTo>
                    <a:pt x="40" y="19"/>
                    <a:pt x="39" y="20"/>
                    <a:pt x="38" y="20"/>
                  </a:cubicBezTo>
                  <a:cubicBezTo>
                    <a:pt x="36" y="19"/>
                    <a:pt x="38" y="17"/>
                    <a:pt x="35" y="16"/>
                  </a:cubicBezTo>
                  <a:cubicBezTo>
                    <a:pt x="35" y="16"/>
                    <a:pt x="35" y="15"/>
                    <a:pt x="36" y="14"/>
                  </a:cubicBezTo>
                  <a:cubicBezTo>
                    <a:pt x="34" y="14"/>
                    <a:pt x="33" y="13"/>
                    <a:pt x="34" y="10"/>
                  </a:cubicBezTo>
                  <a:cubicBezTo>
                    <a:pt x="33" y="7"/>
                    <a:pt x="35" y="7"/>
                    <a:pt x="35" y="5"/>
                  </a:cubicBezTo>
                  <a:cubicBezTo>
                    <a:pt x="34" y="4"/>
                    <a:pt x="33" y="3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3"/>
                    <a:pt x="32" y="4"/>
                    <a:pt x="30" y="4"/>
                  </a:cubicBezTo>
                  <a:cubicBezTo>
                    <a:pt x="30" y="3"/>
                    <a:pt x="31" y="2"/>
                    <a:pt x="30" y="2"/>
                  </a:cubicBezTo>
                  <a:cubicBezTo>
                    <a:pt x="29" y="2"/>
                    <a:pt x="28" y="2"/>
                    <a:pt x="28" y="2"/>
                  </a:cubicBezTo>
                  <a:cubicBezTo>
                    <a:pt x="27" y="2"/>
                    <a:pt x="28" y="1"/>
                    <a:pt x="27" y="0"/>
                  </a:cubicBezTo>
                  <a:cubicBezTo>
                    <a:pt x="24" y="1"/>
                    <a:pt x="24" y="2"/>
                    <a:pt x="23" y="2"/>
                  </a:cubicBezTo>
                  <a:cubicBezTo>
                    <a:pt x="21" y="2"/>
                    <a:pt x="18" y="2"/>
                    <a:pt x="16" y="1"/>
                  </a:cubicBezTo>
                  <a:cubicBezTo>
                    <a:pt x="13" y="1"/>
                    <a:pt x="11" y="2"/>
                    <a:pt x="10" y="3"/>
                  </a:cubicBezTo>
                  <a:cubicBezTo>
                    <a:pt x="10" y="4"/>
                    <a:pt x="12" y="4"/>
                    <a:pt x="11" y="5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10"/>
                    <a:pt x="5" y="8"/>
                    <a:pt x="4" y="8"/>
                  </a:cubicBezTo>
                  <a:cubicBezTo>
                    <a:pt x="3" y="7"/>
                    <a:pt x="2" y="7"/>
                    <a:pt x="1" y="9"/>
                  </a:cubicBezTo>
                  <a:cubicBezTo>
                    <a:pt x="0" y="11"/>
                    <a:pt x="2" y="12"/>
                    <a:pt x="4" y="12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9" y="14"/>
                    <a:pt x="9" y="17"/>
                    <a:pt x="11" y="17"/>
                  </a:cubicBezTo>
                  <a:cubicBezTo>
                    <a:pt x="13" y="17"/>
                    <a:pt x="14" y="16"/>
                    <a:pt x="15" y="17"/>
                  </a:cubicBezTo>
                  <a:cubicBezTo>
                    <a:pt x="16" y="18"/>
                    <a:pt x="15" y="20"/>
                    <a:pt x="15" y="21"/>
                  </a:cubicBezTo>
                  <a:cubicBezTo>
                    <a:pt x="15" y="22"/>
                    <a:pt x="16" y="23"/>
                    <a:pt x="16" y="24"/>
                  </a:cubicBezTo>
                  <a:cubicBezTo>
                    <a:pt x="18" y="29"/>
                    <a:pt x="21" y="26"/>
                    <a:pt x="23" y="28"/>
                  </a:cubicBezTo>
                  <a:cubicBezTo>
                    <a:pt x="23" y="29"/>
                    <a:pt x="22" y="30"/>
                    <a:pt x="25" y="31"/>
                  </a:cubicBezTo>
                  <a:cubicBezTo>
                    <a:pt x="25" y="32"/>
                    <a:pt x="24" y="33"/>
                    <a:pt x="25" y="34"/>
                  </a:cubicBezTo>
                  <a:cubicBezTo>
                    <a:pt x="25" y="35"/>
                    <a:pt x="26" y="36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8" y="39"/>
                    <a:pt x="29" y="40"/>
                    <a:pt x="30" y="40"/>
                  </a:cubicBezTo>
                  <a:cubicBezTo>
                    <a:pt x="31" y="41"/>
                    <a:pt x="29" y="42"/>
                    <a:pt x="29" y="42"/>
                  </a:cubicBezTo>
                  <a:cubicBezTo>
                    <a:pt x="30" y="43"/>
                    <a:pt x="30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4" y="41"/>
                    <a:pt x="36" y="39"/>
                    <a:pt x="38" y="38"/>
                  </a:cubicBezTo>
                  <a:cubicBezTo>
                    <a:pt x="39" y="36"/>
                    <a:pt x="36" y="34"/>
                    <a:pt x="37" y="33"/>
                  </a:cubicBezTo>
                  <a:cubicBezTo>
                    <a:pt x="39" y="32"/>
                    <a:pt x="40" y="34"/>
                    <a:pt x="42" y="34"/>
                  </a:cubicBezTo>
                  <a:cubicBezTo>
                    <a:pt x="45" y="34"/>
                    <a:pt x="45" y="33"/>
                    <a:pt x="47" y="33"/>
                  </a:cubicBezTo>
                  <a:cubicBezTo>
                    <a:pt x="48" y="33"/>
                    <a:pt x="49" y="34"/>
                    <a:pt x="49" y="33"/>
                  </a:cubicBezTo>
                  <a:cubicBezTo>
                    <a:pt x="50" y="31"/>
                    <a:pt x="47" y="31"/>
                    <a:pt x="48" y="29"/>
                  </a:cubicBezTo>
                  <a:cubicBezTo>
                    <a:pt x="48" y="28"/>
                    <a:pt x="47" y="27"/>
                    <a:pt x="45" y="2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5" name="Freeform 52"/>
            <p:cNvSpPr>
              <a:spLocks/>
            </p:cNvSpPr>
            <p:nvPr/>
          </p:nvSpPr>
          <p:spPr bwMode="auto">
            <a:xfrm>
              <a:off x="1679575" y="4686300"/>
              <a:ext cx="325438" cy="298450"/>
            </a:xfrm>
            <a:custGeom>
              <a:avLst/>
              <a:gdLst>
                <a:gd name="T0" fmla="*/ 2147483647 w 35"/>
                <a:gd name="T1" fmla="*/ 2147483647 h 32"/>
                <a:gd name="T2" fmla="*/ 2147483647 w 35"/>
                <a:gd name="T3" fmla="*/ 2147483647 h 32"/>
                <a:gd name="T4" fmla="*/ 2147483647 w 35"/>
                <a:gd name="T5" fmla="*/ 2147483647 h 32"/>
                <a:gd name="T6" fmla="*/ 2147483647 w 35"/>
                <a:gd name="T7" fmla="*/ 2147483647 h 32"/>
                <a:gd name="T8" fmla="*/ 2147483647 w 35"/>
                <a:gd name="T9" fmla="*/ 2147483647 h 32"/>
                <a:gd name="T10" fmla="*/ 2147483647 w 35"/>
                <a:gd name="T11" fmla="*/ 2147483647 h 32"/>
                <a:gd name="T12" fmla="*/ 2147483647 w 35"/>
                <a:gd name="T13" fmla="*/ 2147483647 h 32"/>
                <a:gd name="T14" fmla="*/ 2147483647 w 35"/>
                <a:gd name="T15" fmla="*/ 2147483647 h 32"/>
                <a:gd name="T16" fmla="*/ 2147483647 w 35"/>
                <a:gd name="T17" fmla="*/ 2147483647 h 32"/>
                <a:gd name="T18" fmla="*/ 2147483647 w 35"/>
                <a:gd name="T19" fmla="*/ 2147483647 h 32"/>
                <a:gd name="T20" fmla="*/ 2147483647 w 35"/>
                <a:gd name="T21" fmla="*/ 2147483647 h 32"/>
                <a:gd name="T22" fmla="*/ 2147483647 w 35"/>
                <a:gd name="T23" fmla="*/ 2147483647 h 32"/>
                <a:gd name="T24" fmla="*/ 2147483647 w 35"/>
                <a:gd name="T25" fmla="*/ 2147483647 h 32"/>
                <a:gd name="T26" fmla="*/ 2147483647 w 35"/>
                <a:gd name="T27" fmla="*/ 2147483647 h 32"/>
                <a:gd name="T28" fmla="*/ 2147483647 w 35"/>
                <a:gd name="T29" fmla="*/ 2147483647 h 32"/>
                <a:gd name="T30" fmla="*/ 2147483647 w 35"/>
                <a:gd name="T31" fmla="*/ 2147483647 h 32"/>
                <a:gd name="T32" fmla="*/ 2147483647 w 35"/>
                <a:gd name="T33" fmla="*/ 2147483647 h 32"/>
                <a:gd name="T34" fmla="*/ 2147483647 w 35"/>
                <a:gd name="T35" fmla="*/ 2147483647 h 32"/>
                <a:gd name="T36" fmla="*/ 2147483647 w 35"/>
                <a:gd name="T37" fmla="*/ 2147483647 h 32"/>
                <a:gd name="T38" fmla="*/ 2147483647 w 35"/>
                <a:gd name="T39" fmla="*/ 2147483647 h 32"/>
                <a:gd name="T40" fmla="*/ 2147483647 w 35"/>
                <a:gd name="T41" fmla="*/ 0 h 32"/>
                <a:gd name="T42" fmla="*/ 2147483647 w 35"/>
                <a:gd name="T43" fmla="*/ 2147483647 h 32"/>
                <a:gd name="T44" fmla="*/ 2147483647 w 35"/>
                <a:gd name="T45" fmla="*/ 2147483647 h 32"/>
                <a:gd name="T46" fmla="*/ 2147483647 w 35"/>
                <a:gd name="T47" fmla="*/ 2147483647 h 32"/>
                <a:gd name="T48" fmla="*/ 0 w 35"/>
                <a:gd name="T49" fmla="*/ 2147483647 h 32"/>
                <a:gd name="T50" fmla="*/ 2147483647 w 35"/>
                <a:gd name="T51" fmla="*/ 2147483647 h 32"/>
                <a:gd name="T52" fmla="*/ 2147483647 w 35"/>
                <a:gd name="T53" fmla="*/ 2147483647 h 32"/>
                <a:gd name="T54" fmla="*/ 2147483647 w 35"/>
                <a:gd name="T55" fmla="*/ 2147483647 h 32"/>
                <a:gd name="T56" fmla="*/ 2147483647 w 35"/>
                <a:gd name="T57" fmla="*/ 2147483647 h 32"/>
                <a:gd name="T58" fmla="*/ 2147483647 w 35"/>
                <a:gd name="T59" fmla="*/ 2147483647 h 32"/>
                <a:gd name="T60" fmla="*/ 2147483647 w 35"/>
                <a:gd name="T61" fmla="*/ 2147483647 h 32"/>
                <a:gd name="T62" fmla="*/ 2147483647 w 35"/>
                <a:gd name="T63" fmla="*/ 2147483647 h 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5"/>
                <a:gd name="T97" fmla="*/ 0 h 32"/>
                <a:gd name="T98" fmla="*/ 35 w 35"/>
                <a:gd name="T99" fmla="*/ 32 h 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5" h="32">
                  <a:moveTo>
                    <a:pt x="4" y="32"/>
                  </a:moveTo>
                  <a:cubicBezTo>
                    <a:pt x="5" y="32"/>
                    <a:pt x="5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8" y="32"/>
                    <a:pt x="10" y="32"/>
                    <a:pt x="12" y="31"/>
                  </a:cubicBezTo>
                  <a:cubicBezTo>
                    <a:pt x="15" y="30"/>
                    <a:pt x="15" y="27"/>
                    <a:pt x="15" y="27"/>
                  </a:cubicBezTo>
                  <a:cubicBezTo>
                    <a:pt x="16" y="26"/>
                    <a:pt x="16" y="28"/>
                    <a:pt x="18" y="28"/>
                  </a:cubicBezTo>
                  <a:cubicBezTo>
                    <a:pt x="19" y="27"/>
                    <a:pt x="20" y="26"/>
                    <a:pt x="22" y="25"/>
                  </a:cubicBezTo>
                  <a:cubicBezTo>
                    <a:pt x="24" y="24"/>
                    <a:pt x="25" y="26"/>
                    <a:pt x="26" y="25"/>
                  </a:cubicBezTo>
                  <a:cubicBezTo>
                    <a:pt x="28" y="24"/>
                    <a:pt x="27" y="22"/>
                    <a:pt x="28" y="21"/>
                  </a:cubicBezTo>
                  <a:cubicBezTo>
                    <a:pt x="29" y="20"/>
                    <a:pt x="31" y="19"/>
                    <a:pt x="33" y="19"/>
                  </a:cubicBezTo>
                  <a:cubicBezTo>
                    <a:pt x="34" y="17"/>
                    <a:pt x="33" y="16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4"/>
                    <a:pt x="34" y="13"/>
                    <a:pt x="34" y="12"/>
                  </a:cubicBezTo>
                  <a:cubicBezTo>
                    <a:pt x="33" y="11"/>
                    <a:pt x="34" y="10"/>
                    <a:pt x="34" y="9"/>
                  </a:cubicBezTo>
                  <a:cubicBezTo>
                    <a:pt x="31" y="8"/>
                    <a:pt x="32" y="7"/>
                    <a:pt x="32" y="6"/>
                  </a:cubicBezTo>
                  <a:cubicBezTo>
                    <a:pt x="30" y="4"/>
                    <a:pt x="27" y="7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4"/>
                    <a:pt x="21" y="4"/>
                    <a:pt x="20" y="5"/>
                  </a:cubicBezTo>
                  <a:cubicBezTo>
                    <a:pt x="20" y="6"/>
                    <a:pt x="19" y="8"/>
                    <a:pt x="18" y="8"/>
                  </a:cubicBezTo>
                  <a:cubicBezTo>
                    <a:pt x="17" y="8"/>
                    <a:pt x="15" y="4"/>
                    <a:pt x="13" y="3"/>
                  </a:cubicBezTo>
                  <a:cubicBezTo>
                    <a:pt x="12" y="2"/>
                    <a:pt x="11" y="0"/>
                    <a:pt x="10" y="0"/>
                  </a:cubicBezTo>
                  <a:cubicBezTo>
                    <a:pt x="9" y="0"/>
                    <a:pt x="9" y="2"/>
                    <a:pt x="8" y="2"/>
                  </a:cubicBezTo>
                  <a:cubicBezTo>
                    <a:pt x="6" y="1"/>
                    <a:pt x="6" y="0"/>
                    <a:pt x="3" y="1"/>
                  </a:cubicBezTo>
                  <a:cubicBezTo>
                    <a:pt x="3" y="2"/>
                    <a:pt x="1" y="3"/>
                    <a:pt x="2" y="7"/>
                  </a:cubicBezTo>
                  <a:cubicBezTo>
                    <a:pt x="2" y="7"/>
                    <a:pt x="2" y="8"/>
                    <a:pt x="0" y="9"/>
                  </a:cubicBezTo>
                  <a:cubicBezTo>
                    <a:pt x="1" y="9"/>
                    <a:pt x="1" y="10"/>
                    <a:pt x="2" y="11"/>
                  </a:cubicBezTo>
                  <a:cubicBezTo>
                    <a:pt x="2" y="12"/>
                    <a:pt x="1" y="13"/>
                    <a:pt x="1" y="15"/>
                  </a:cubicBezTo>
                  <a:cubicBezTo>
                    <a:pt x="1" y="15"/>
                    <a:pt x="3" y="16"/>
                    <a:pt x="3" y="16"/>
                  </a:cubicBezTo>
                  <a:cubicBezTo>
                    <a:pt x="3" y="17"/>
                    <a:pt x="1" y="18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2" y="22"/>
                    <a:pt x="3" y="24"/>
                  </a:cubicBezTo>
                  <a:cubicBezTo>
                    <a:pt x="3" y="26"/>
                    <a:pt x="4" y="29"/>
                    <a:pt x="4" y="3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6" name="Freeform 53"/>
            <p:cNvSpPr>
              <a:spLocks/>
            </p:cNvSpPr>
            <p:nvPr/>
          </p:nvSpPr>
          <p:spPr bwMode="auto">
            <a:xfrm>
              <a:off x="1260475" y="4519613"/>
              <a:ext cx="455613" cy="531812"/>
            </a:xfrm>
            <a:custGeom>
              <a:avLst/>
              <a:gdLst>
                <a:gd name="T0" fmla="*/ 2147483647 w 49"/>
                <a:gd name="T1" fmla="*/ 2147483647 h 57"/>
                <a:gd name="T2" fmla="*/ 2147483647 w 49"/>
                <a:gd name="T3" fmla="*/ 2147483647 h 57"/>
                <a:gd name="T4" fmla="*/ 2147483647 w 49"/>
                <a:gd name="T5" fmla="*/ 2147483647 h 57"/>
                <a:gd name="T6" fmla="*/ 2147483647 w 49"/>
                <a:gd name="T7" fmla="*/ 2147483647 h 57"/>
                <a:gd name="T8" fmla="*/ 2147483647 w 49"/>
                <a:gd name="T9" fmla="*/ 2147483647 h 57"/>
                <a:gd name="T10" fmla="*/ 2147483647 w 49"/>
                <a:gd name="T11" fmla="*/ 2147483647 h 57"/>
                <a:gd name="T12" fmla="*/ 2147483647 w 49"/>
                <a:gd name="T13" fmla="*/ 2147483647 h 57"/>
                <a:gd name="T14" fmla="*/ 2147483647 w 49"/>
                <a:gd name="T15" fmla="*/ 2147483647 h 57"/>
                <a:gd name="T16" fmla="*/ 2147483647 w 49"/>
                <a:gd name="T17" fmla="*/ 2147483647 h 57"/>
                <a:gd name="T18" fmla="*/ 2147483647 w 49"/>
                <a:gd name="T19" fmla="*/ 2147483647 h 57"/>
                <a:gd name="T20" fmla="*/ 2147483647 w 49"/>
                <a:gd name="T21" fmla="*/ 2147483647 h 57"/>
                <a:gd name="T22" fmla="*/ 2147483647 w 49"/>
                <a:gd name="T23" fmla="*/ 2147483647 h 57"/>
                <a:gd name="T24" fmla="*/ 2147483647 w 49"/>
                <a:gd name="T25" fmla="*/ 2147483647 h 57"/>
                <a:gd name="T26" fmla="*/ 2147483647 w 49"/>
                <a:gd name="T27" fmla="*/ 2147483647 h 57"/>
                <a:gd name="T28" fmla="*/ 2147483647 w 49"/>
                <a:gd name="T29" fmla="*/ 2147483647 h 57"/>
                <a:gd name="T30" fmla="*/ 2147483647 w 49"/>
                <a:gd name="T31" fmla="*/ 2147483647 h 57"/>
                <a:gd name="T32" fmla="*/ 2147483647 w 49"/>
                <a:gd name="T33" fmla="*/ 2147483647 h 57"/>
                <a:gd name="T34" fmla="*/ 2147483647 w 49"/>
                <a:gd name="T35" fmla="*/ 2147483647 h 57"/>
                <a:gd name="T36" fmla="*/ 2147483647 w 49"/>
                <a:gd name="T37" fmla="*/ 2147483647 h 57"/>
                <a:gd name="T38" fmla="*/ 2147483647 w 49"/>
                <a:gd name="T39" fmla="*/ 2147483647 h 57"/>
                <a:gd name="T40" fmla="*/ 2147483647 w 49"/>
                <a:gd name="T41" fmla="*/ 2147483647 h 57"/>
                <a:gd name="T42" fmla="*/ 2147483647 w 49"/>
                <a:gd name="T43" fmla="*/ 2147483647 h 57"/>
                <a:gd name="T44" fmla="*/ 2147483647 w 49"/>
                <a:gd name="T45" fmla="*/ 2147483647 h 57"/>
                <a:gd name="T46" fmla="*/ 2147483647 w 49"/>
                <a:gd name="T47" fmla="*/ 2147483647 h 57"/>
                <a:gd name="T48" fmla="*/ 2147483647 w 49"/>
                <a:gd name="T49" fmla="*/ 2147483647 h 57"/>
                <a:gd name="T50" fmla="*/ 2147483647 w 49"/>
                <a:gd name="T51" fmla="*/ 2147483647 h 57"/>
                <a:gd name="T52" fmla="*/ 2147483647 w 49"/>
                <a:gd name="T53" fmla="*/ 0 h 57"/>
                <a:gd name="T54" fmla="*/ 2147483647 w 49"/>
                <a:gd name="T55" fmla="*/ 2147483647 h 57"/>
                <a:gd name="T56" fmla="*/ 2147483647 w 49"/>
                <a:gd name="T57" fmla="*/ 2147483647 h 57"/>
                <a:gd name="T58" fmla="*/ 2147483647 w 49"/>
                <a:gd name="T59" fmla="*/ 2147483647 h 57"/>
                <a:gd name="T60" fmla="*/ 0 w 49"/>
                <a:gd name="T61" fmla="*/ 2147483647 h 57"/>
                <a:gd name="T62" fmla="*/ 2147483647 w 49"/>
                <a:gd name="T63" fmla="*/ 2147483647 h 57"/>
                <a:gd name="T64" fmla="*/ 2147483647 w 49"/>
                <a:gd name="T65" fmla="*/ 2147483647 h 57"/>
                <a:gd name="T66" fmla="*/ 2147483647 w 49"/>
                <a:gd name="T67" fmla="*/ 2147483647 h 57"/>
                <a:gd name="T68" fmla="*/ 2147483647 w 49"/>
                <a:gd name="T69" fmla="*/ 2147483647 h 57"/>
                <a:gd name="T70" fmla="*/ 2147483647 w 49"/>
                <a:gd name="T71" fmla="*/ 2147483647 h 57"/>
                <a:gd name="T72" fmla="*/ 2147483647 w 49"/>
                <a:gd name="T73" fmla="*/ 2147483647 h 57"/>
                <a:gd name="T74" fmla="*/ 2147483647 w 49"/>
                <a:gd name="T75" fmla="*/ 2147483647 h 57"/>
                <a:gd name="T76" fmla="*/ 2147483647 w 49"/>
                <a:gd name="T77" fmla="*/ 2147483647 h 57"/>
                <a:gd name="T78" fmla="*/ 2147483647 w 49"/>
                <a:gd name="T79" fmla="*/ 2147483647 h 57"/>
                <a:gd name="T80" fmla="*/ 2147483647 w 49"/>
                <a:gd name="T81" fmla="*/ 2147483647 h 57"/>
                <a:gd name="T82" fmla="*/ 2147483647 w 49"/>
                <a:gd name="T83" fmla="*/ 2147483647 h 57"/>
                <a:gd name="T84" fmla="*/ 2147483647 w 49"/>
                <a:gd name="T85" fmla="*/ 2147483647 h 5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9"/>
                <a:gd name="T130" fmla="*/ 0 h 57"/>
                <a:gd name="T131" fmla="*/ 49 w 49"/>
                <a:gd name="T132" fmla="*/ 57 h 5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9" h="57">
                  <a:moveTo>
                    <a:pt x="18" y="45"/>
                  </a:moveTo>
                  <a:cubicBezTo>
                    <a:pt x="19" y="45"/>
                    <a:pt x="19" y="45"/>
                    <a:pt x="19" y="45"/>
                  </a:cubicBezTo>
                  <a:cubicBezTo>
                    <a:pt x="20" y="47"/>
                    <a:pt x="15" y="57"/>
                    <a:pt x="22" y="56"/>
                  </a:cubicBezTo>
                  <a:cubicBezTo>
                    <a:pt x="28" y="55"/>
                    <a:pt x="23" y="50"/>
                    <a:pt x="27" y="49"/>
                  </a:cubicBezTo>
                  <a:cubicBezTo>
                    <a:pt x="30" y="47"/>
                    <a:pt x="31" y="51"/>
                    <a:pt x="33" y="50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8" y="48"/>
                    <a:pt x="38" y="50"/>
                    <a:pt x="41" y="50"/>
                  </a:cubicBezTo>
                  <a:cubicBezTo>
                    <a:pt x="44" y="51"/>
                    <a:pt x="46" y="49"/>
                    <a:pt x="47" y="49"/>
                  </a:cubicBezTo>
                  <a:cubicBezTo>
                    <a:pt x="48" y="51"/>
                    <a:pt x="49" y="50"/>
                    <a:pt x="49" y="50"/>
                  </a:cubicBezTo>
                  <a:cubicBezTo>
                    <a:pt x="49" y="47"/>
                    <a:pt x="48" y="44"/>
                    <a:pt x="48" y="42"/>
                  </a:cubicBezTo>
                  <a:cubicBezTo>
                    <a:pt x="47" y="40"/>
                    <a:pt x="48" y="40"/>
                    <a:pt x="48" y="39"/>
                  </a:cubicBezTo>
                  <a:cubicBezTo>
                    <a:pt x="48" y="38"/>
                    <a:pt x="47" y="38"/>
                    <a:pt x="47" y="37"/>
                  </a:cubicBezTo>
                  <a:cubicBezTo>
                    <a:pt x="46" y="36"/>
                    <a:pt x="48" y="35"/>
                    <a:pt x="48" y="34"/>
                  </a:cubicBezTo>
                  <a:cubicBezTo>
                    <a:pt x="48" y="34"/>
                    <a:pt x="46" y="33"/>
                    <a:pt x="46" y="33"/>
                  </a:cubicBezTo>
                  <a:cubicBezTo>
                    <a:pt x="46" y="31"/>
                    <a:pt x="47" y="30"/>
                    <a:pt x="47" y="29"/>
                  </a:cubicBezTo>
                  <a:cubicBezTo>
                    <a:pt x="46" y="28"/>
                    <a:pt x="46" y="27"/>
                    <a:pt x="45" y="26"/>
                  </a:cubicBezTo>
                  <a:cubicBezTo>
                    <a:pt x="44" y="25"/>
                    <a:pt x="43" y="26"/>
                    <a:pt x="43" y="25"/>
                  </a:cubicBezTo>
                  <a:cubicBezTo>
                    <a:pt x="42" y="25"/>
                    <a:pt x="42" y="23"/>
                    <a:pt x="41" y="23"/>
                  </a:cubicBezTo>
                  <a:cubicBezTo>
                    <a:pt x="40" y="23"/>
                    <a:pt x="39" y="24"/>
                    <a:pt x="38" y="23"/>
                  </a:cubicBezTo>
                  <a:cubicBezTo>
                    <a:pt x="36" y="22"/>
                    <a:pt x="36" y="17"/>
                    <a:pt x="33" y="16"/>
                  </a:cubicBezTo>
                  <a:cubicBezTo>
                    <a:pt x="31" y="15"/>
                    <a:pt x="30" y="17"/>
                    <a:pt x="29" y="16"/>
                  </a:cubicBezTo>
                  <a:cubicBezTo>
                    <a:pt x="27" y="16"/>
                    <a:pt x="27" y="14"/>
                    <a:pt x="26" y="13"/>
                  </a:cubicBezTo>
                  <a:cubicBezTo>
                    <a:pt x="25" y="12"/>
                    <a:pt x="24" y="13"/>
                    <a:pt x="23" y="12"/>
                  </a:cubicBezTo>
                  <a:cubicBezTo>
                    <a:pt x="22" y="11"/>
                    <a:pt x="22" y="10"/>
                    <a:pt x="21" y="8"/>
                  </a:cubicBezTo>
                  <a:cubicBezTo>
                    <a:pt x="18" y="9"/>
                    <a:pt x="17" y="7"/>
                    <a:pt x="15" y="6"/>
                  </a:cubicBezTo>
                  <a:cubicBezTo>
                    <a:pt x="14" y="6"/>
                    <a:pt x="13" y="6"/>
                    <a:pt x="12" y="5"/>
                  </a:cubicBezTo>
                  <a:cubicBezTo>
                    <a:pt x="11" y="4"/>
                    <a:pt x="13" y="1"/>
                    <a:pt x="11" y="0"/>
                  </a:cubicBezTo>
                  <a:cubicBezTo>
                    <a:pt x="10" y="0"/>
                    <a:pt x="10" y="1"/>
                    <a:pt x="10" y="2"/>
                  </a:cubicBezTo>
                  <a:cubicBezTo>
                    <a:pt x="8" y="3"/>
                    <a:pt x="5" y="4"/>
                    <a:pt x="4" y="4"/>
                  </a:cubicBezTo>
                  <a:cubicBezTo>
                    <a:pt x="4" y="6"/>
                    <a:pt x="3" y="7"/>
                    <a:pt x="3" y="8"/>
                  </a:cubicBezTo>
                  <a:cubicBezTo>
                    <a:pt x="3" y="9"/>
                    <a:pt x="2" y="9"/>
                    <a:pt x="0" y="10"/>
                  </a:cubicBezTo>
                  <a:cubicBezTo>
                    <a:pt x="0" y="10"/>
                    <a:pt x="0" y="10"/>
                    <a:pt x="1" y="10"/>
                  </a:cubicBezTo>
                  <a:cubicBezTo>
                    <a:pt x="5" y="13"/>
                    <a:pt x="2" y="14"/>
                    <a:pt x="3" y="15"/>
                  </a:cubicBezTo>
                  <a:cubicBezTo>
                    <a:pt x="4" y="16"/>
                    <a:pt x="5" y="15"/>
                    <a:pt x="6" y="15"/>
                  </a:cubicBezTo>
                  <a:cubicBezTo>
                    <a:pt x="6" y="15"/>
                    <a:pt x="6" y="17"/>
                    <a:pt x="7" y="17"/>
                  </a:cubicBezTo>
                  <a:cubicBezTo>
                    <a:pt x="8" y="18"/>
                    <a:pt x="9" y="16"/>
                    <a:pt x="11" y="19"/>
                  </a:cubicBezTo>
                  <a:cubicBezTo>
                    <a:pt x="12" y="21"/>
                    <a:pt x="13" y="22"/>
                    <a:pt x="13" y="24"/>
                  </a:cubicBezTo>
                  <a:cubicBezTo>
                    <a:pt x="12" y="26"/>
                    <a:pt x="9" y="27"/>
                    <a:pt x="8" y="29"/>
                  </a:cubicBezTo>
                  <a:cubicBezTo>
                    <a:pt x="7" y="31"/>
                    <a:pt x="9" y="32"/>
                    <a:pt x="10" y="33"/>
                  </a:cubicBezTo>
                  <a:cubicBezTo>
                    <a:pt x="12" y="34"/>
                    <a:pt x="11" y="36"/>
                    <a:pt x="13" y="36"/>
                  </a:cubicBezTo>
                  <a:cubicBezTo>
                    <a:pt x="14" y="37"/>
                    <a:pt x="14" y="36"/>
                    <a:pt x="16" y="36"/>
                  </a:cubicBezTo>
                  <a:cubicBezTo>
                    <a:pt x="16" y="36"/>
                    <a:pt x="15" y="38"/>
                    <a:pt x="16" y="40"/>
                  </a:cubicBezTo>
                  <a:cubicBezTo>
                    <a:pt x="16" y="41"/>
                    <a:pt x="18" y="43"/>
                    <a:pt x="18" y="4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7" name="Freeform 54"/>
            <p:cNvSpPr>
              <a:spLocks/>
            </p:cNvSpPr>
            <p:nvPr/>
          </p:nvSpPr>
          <p:spPr bwMode="auto">
            <a:xfrm>
              <a:off x="1365250" y="4370388"/>
              <a:ext cx="304800" cy="334962"/>
            </a:xfrm>
            <a:custGeom>
              <a:avLst/>
              <a:gdLst>
                <a:gd name="T0" fmla="*/ 2147483647 w 33"/>
                <a:gd name="T1" fmla="*/ 2147483647 h 36"/>
                <a:gd name="T2" fmla="*/ 2147483647 w 33"/>
                <a:gd name="T3" fmla="*/ 2147483647 h 36"/>
                <a:gd name="T4" fmla="*/ 2147483647 w 33"/>
                <a:gd name="T5" fmla="*/ 2147483647 h 36"/>
                <a:gd name="T6" fmla="*/ 2147483647 w 33"/>
                <a:gd name="T7" fmla="*/ 2147483647 h 36"/>
                <a:gd name="T8" fmla="*/ 2147483647 w 33"/>
                <a:gd name="T9" fmla="*/ 2147483647 h 36"/>
                <a:gd name="T10" fmla="*/ 2147483647 w 33"/>
                <a:gd name="T11" fmla="*/ 2147483647 h 36"/>
                <a:gd name="T12" fmla="*/ 2147483647 w 33"/>
                <a:gd name="T13" fmla="*/ 2147483647 h 36"/>
                <a:gd name="T14" fmla="*/ 2147483647 w 33"/>
                <a:gd name="T15" fmla="*/ 2147483647 h 36"/>
                <a:gd name="T16" fmla="*/ 2147483647 w 33"/>
                <a:gd name="T17" fmla="*/ 2147483647 h 36"/>
                <a:gd name="T18" fmla="*/ 2147483647 w 33"/>
                <a:gd name="T19" fmla="*/ 2147483647 h 36"/>
                <a:gd name="T20" fmla="*/ 2147483647 w 33"/>
                <a:gd name="T21" fmla="*/ 2147483647 h 36"/>
                <a:gd name="T22" fmla="*/ 2147483647 w 33"/>
                <a:gd name="T23" fmla="*/ 0 h 36"/>
                <a:gd name="T24" fmla="*/ 2147483647 w 33"/>
                <a:gd name="T25" fmla="*/ 2147483647 h 36"/>
                <a:gd name="T26" fmla="*/ 2147483647 w 33"/>
                <a:gd name="T27" fmla="*/ 2147483647 h 36"/>
                <a:gd name="T28" fmla="*/ 2147483647 w 33"/>
                <a:gd name="T29" fmla="*/ 2147483647 h 36"/>
                <a:gd name="T30" fmla="*/ 0 w 33"/>
                <a:gd name="T31" fmla="*/ 2147483647 h 36"/>
                <a:gd name="T32" fmla="*/ 0 w 33"/>
                <a:gd name="T33" fmla="*/ 2147483647 h 36"/>
                <a:gd name="T34" fmla="*/ 2147483647 w 33"/>
                <a:gd name="T35" fmla="*/ 2147483647 h 36"/>
                <a:gd name="T36" fmla="*/ 2147483647 w 33"/>
                <a:gd name="T37" fmla="*/ 2147483647 h 36"/>
                <a:gd name="T38" fmla="*/ 2147483647 w 33"/>
                <a:gd name="T39" fmla="*/ 2147483647 h 36"/>
                <a:gd name="T40" fmla="*/ 2147483647 w 33"/>
                <a:gd name="T41" fmla="*/ 2147483647 h 36"/>
                <a:gd name="T42" fmla="*/ 2147483647 w 33"/>
                <a:gd name="T43" fmla="*/ 2147483647 h 36"/>
                <a:gd name="T44" fmla="*/ 2147483647 w 33"/>
                <a:gd name="T45" fmla="*/ 2147483647 h 36"/>
                <a:gd name="T46" fmla="*/ 2147483647 w 33"/>
                <a:gd name="T47" fmla="*/ 2147483647 h 36"/>
                <a:gd name="T48" fmla="*/ 2147483647 w 33"/>
                <a:gd name="T49" fmla="*/ 2147483647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3"/>
                <a:gd name="T76" fmla="*/ 0 h 36"/>
                <a:gd name="T77" fmla="*/ 33 w 33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3" h="36">
                  <a:moveTo>
                    <a:pt x="25" y="36"/>
                  </a:moveTo>
                  <a:cubicBezTo>
                    <a:pt x="25" y="35"/>
                    <a:pt x="26" y="34"/>
                    <a:pt x="27" y="32"/>
                  </a:cubicBezTo>
                  <a:cubicBezTo>
                    <a:pt x="28" y="32"/>
                    <a:pt x="30" y="32"/>
                    <a:pt x="31" y="31"/>
                  </a:cubicBezTo>
                  <a:cubicBezTo>
                    <a:pt x="32" y="28"/>
                    <a:pt x="30" y="25"/>
                    <a:pt x="31" y="23"/>
                  </a:cubicBezTo>
                  <a:cubicBezTo>
                    <a:pt x="31" y="22"/>
                    <a:pt x="33" y="22"/>
                    <a:pt x="33" y="21"/>
                  </a:cubicBezTo>
                  <a:cubicBezTo>
                    <a:pt x="33" y="21"/>
                    <a:pt x="33" y="20"/>
                    <a:pt x="32" y="19"/>
                  </a:cubicBezTo>
                  <a:cubicBezTo>
                    <a:pt x="30" y="18"/>
                    <a:pt x="29" y="19"/>
                    <a:pt x="27" y="18"/>
                  </a:cubicBezTo>
                  <a:cubicBezTo>
                    <a:pt x="26" y="17"/>
                    <a:pt x="27" y="15"/>
                    <a:pt x="26" y="13"/>
                  </a:cubicBezTo>
                  <a:cubicBezTo>
                    <a:pt x="24" y="12"/>
                    <a:pt x="24" y="14"/>
                    <a:pt x="23" y="14"/>
                  </a:cubicBezTo>
                  <a:cubicBezTo>
                    <a:pt x="19" y="13"/>
                    <a:pt x="21" y="9"/>
                    <a:pt x="19" y="7"/>
                  </a:cubicBezTo>
                  <a:cubicBezTo>
                    <a:pt x="17" y="5"/>
                    <a:pt x="15" y="5"/>
                    <a:pt x="14" y="4"/>
                  </a:cubicBezTo>
                  <a:cubicBezTo>
                    <a:pt x="13" y="2"/>
                    <a:pt x="12" y="1"/>
                    <a:pt x="10" y="0"/>
                  </a:cubicBezTo>
                  <a:cubicBezTo>
                    <a:pt x="7" y="1"/>
                    <a:pt x="9" y="5"/>
                    <a:pt x="8" y="7"/>
                  </a:cubicBezTo>
                  <a:cubicBezTo>
                    <a:pt x="8" y="9"/>
                    <a:pt x="6" y="7"/>
                    <a:pt x="6" y="11"/>
                  </a:cubicBezTo>
                  <a:cubicBezTo>
                    <a:pt x="6" y="12"/>
                    <a:pt x="7" y="15"/>
                    <a:pt x="5" y="16"/>
                  </a:cubicBezTo>
                  <a:cubicBezTo>
                    <a:pt x="4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7"/>
                    <a:pt x="0" y="20"/>
                    <a:pt x="1" y="21"/>
                  </a:cubicBezTo>
                  <a:cubicBezTo>
                    <a:pt x="2" y="22"/>
                    <a:pt x="3" y="22"/>
                    <a:pt x="4" y="22"/>
                  </a:cubicBezTo>
                  <a:cubicBezTo>
                    <a:pt x="6" y="23"/>
                    <a:pt x="7" y="25"/>
                    <a:pt x="10" y="24"/>
                  </a:cubicBezTo>
                  <a:cubicBezTo>
                    <a:pt x="11" y="26"/>
                    <a:pt x="11" y="27"/>
                    <a:pt x="12" y="28"/>
                  </a:cubicBezTo>
                  <a:cubicBezTo>
                    <a:pt x="13" y="29"/>
                    <a:pt x="14" y="28"/>
                    <a:pt x="15" y="29"/>
                  </a:cubicBezTo>
                  <a:cubicBezTo>
                    <a:pt x="16" y="30"/>
                    <a:pt x="16" y="32"/>
                    <a:pt x="18" y="32"/>
                  </a:cubicBezTo>
                  <a:cubicBezTo>
                    <a:pt x="19" y="33"/>
                    <a:pt x="20" y="31"/>
                    <a:pt x="22" y="32"/>
                  </a:cubicBezTo>
                  <a:cubicBezTo>
                    <a:pt x="23" y="32"/>
                    <a:pt x="24" y="34"/>
                    <a:pt x="25" y="3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8" name="Freeform 55"/>
            <p:cNvSpPr>
              <a:spLocks/>
            </p:cNvSpPr>
            <p:nvPr/>
          </p:nvSpPr>
          <p:spPr bwMode="auto">
            <a:xfrm>
              <a:off x="1595438" y="4529138"/>
              <a:ext cx="315912" cy="241300"/>
            </a:xfrm>
            <a:custGeom>
              <a:avLst/>
              <a:gdLst>
                <a:gd name="T0" fmla="*/ 2147483647 w 34"/>
                <a:gd name="T1" fmla="*/ 2147483647 h 26"/>
                <a:gd name="T2" fmla="*/ 2147483647 w 34"/>
                <a:gd name="T3" fmla="*/ 0 h 26"/>
                <a:gd name="T4" fmla="*/ 2147483647 w 34"/>
                <a:gd name="T5" fmla="*/ 2147483647 h 26"/>
                <a:gd name="T6" fmla="*/ 2147483647 w 34"/>
                <a:gd name="T7" fmla="*/ 2147483647 h 26"/>
                <a:gd name="T8" fmla="*/ 2147483647 w 34"/>
                <a:gd name="T9" fmla="*/ 2147483647 h 26"/>
                <a:gd name="T10" fmla="*/ 2147483647 w 34"/>
                <a:gd name="T11" fmla="*/ 2147483647 h 26"/>
                <a:gd name="T12" fmla="*/ 2147483647 w 34"/>
                <a:gd name="T13" fmla="*/ 2147483647 h 26"/>
                <a:gd name="T14" fmla="*/ 2147483647 w 34"/>
                <a:gd name="T15" fmla="*/ 2147483647 h 26"/>
                <a:gd name="T16" fmla="*/ 0 w 34"/>
                <a:gd name="T17" fmla="*/ 2147483647 h 26"/>
                <a:gd name="T18" fmla="*/ 2147483647 w 34"/>
                <a:gd name="T19" fmla="*/ 2147483647 h 26"/>
                <a:gd name="T20" fmla="*/ 2147483647 w 34"/>
                <a:gd name="T21" fmla="*/ 2147483647 h 26"/>
                <a:gd name="T22" fmla="*/ 2147483647 w 34"/>
                <a:gd name="T23" fmla="*/ 2147483647 h 26"/>
                <a:gd name="T24" fmla="*/ 2147483647 w 34"/>
                <a:gd name="T25" fmla="*/ 2147483647 h 26"/>
                <a:gd name="T26" fmla="*/ 2147483647 w 34"/>
                <a:gd name="T27" fmla="*/ 2147483647 h 26"/>
                <a:gd name="T28" fmla="*/ 2147483647 w 34"/>
                <a:gd name="T29" fmla="*/ 2147483647 h 26"/>
                <a:gd name="T30" fmla="*/ 2147483647 w 34"/>
                <a:gd name="T31" fmla="*/ 2147483647 h 26"/>
                <a:gd name="T32" fmla="*/ 2147483647 w 34"/>
                <a:gd name="T33" fmla="*/ 2147483647 h 26"/>
                <a:gd name="T34" fmla="*/ 2147483647 w 34"/>
                <a:gd name="T35" fmla="*/ 2147483647 h 26"/>
                <a:gd name="T36" fmla="*/ 2147483647 w 34"/>
                <a:gd name="T37" fmla="*/ 2147483647 h 26"/>
                <a:gd name="T38" fmla="*/ 2147483647 w 34"/>
                <a:gd name="T39" fmla="*/ 2147483647 h 26"/>
                <a:gd name="T40" fmla="*/ 2147483647 w 34"/>
                <a:gd name="T41" fmla="*/ 2147483647 h 26"/>
                <a:gd name="T42" fmla="*/ 2147483647 w 34"/>
                <a:gd name="T43" fmla="*/ 2147483647 h 26"/>
                <a:gd name="T44" fmla="*/ 2147483647 w 34"/>
                <a:gd name="T45" fmla="*/ 2147483647 h 26"/>
                <a:gd name="T46" fmla="*/ 2147483647 w 34"/>
                <a:gd name="T47" fmla="*/ 2147483647 h 26"/>
                <a:gd name="T48" fmla="*/ 2147483647 w 34"/>
                <a:gd name="T49" fmla="*/ 2147483647 h 26"/>
                <a:gd name="T50" fmla="*/ 2147483647 w 34"/>
                <a:gd name="T51" fmla="*/ 2147483647 h 26"/>
                <a:gd name="T52" fmla="*/ 2147483647 w 34"/>
                <a:gd name="T53" fmla="*/ 2147483647 h 26"/>
                <a:gd name="T54" fmla="*/ 2147483647 w 34"/>
                <a:gd name="T55" fmla="*/ 2147483647 h 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4"/>
                <a:gd name="T85" fmla="*/ 0 h 26"/>
                <a:gd name="T86" fmla="*/ 34 w 34"/>
                <a:gd name="T87" fmla="*/ 26 h 2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4" h="26">
                  <a:moveTo>
                    <a:pt x="19" y="4"/>
                  </a:moveTo>
                  <a:cubicBezTo>
                    <a:pt x="19" y="3"/>
                    <a:pt x="19" y="1"/>
                    <a:pt x="18" y="0"/>
                  </a:cubicBezTo>
                  <a:cubicBezTo>
                    <a:pt x="15" y="0"/>
                    <a:pt x="14" y="2"/>
                    <a:pt x="14" y="4"/>
                  </a:cubicBezTo>
                  <a:cubicBezTo>
                    <a:pt x="12" y="4"/>
                    <a:pt x="10" y="3"/>
                    <a:pt x="7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6" y="5"/>
                    <a:pt x="6" y="6"/>
                  </a:cubicBezTo>
                  <a:cubicBezTo>
                    <a:pt x="5" y="8"/>
                    <a:pt x="7" y="11"/>
                    <a:pt x="6" y="14"/>
                  </a:cubicBezTo>
                  <a:cubicBezTo>
                    <a:pt x="5" y="15"/>
                    <a:pt x="3" y="15"/>
                    <a:pt x="2" y="15"/>
                  </a:cubicBezTo>
                  <a:cubicBezTo>
                    <a:pt x="1" y="17"/>
                    <a:pt x="0" y="18"/>
                    <a:pt x="0" y="19"/>
                  </a:cubicBezTo>
                  <a:cubicBezTo>
                    <a:pt x="0" y="20"/>
                    <a:pt x="1" y="22"/>
                    <a:pt x="2" y="22"/>
                  </a:cubicBezTo>
                  <a:cubicBezTo>
                    <a:pt x="3" y="23"/>
                    <a:pt x="4" y="22"/>
                    <a:pt x="5" y="22"/>
                  </a:cubicBezTo>
                  <a:cubicBezTo>
                    <a:pt x="6" y="22"/>
                    <a:pt x="6" y="24"/>
                    <a:pt x="7" y="24"/>
                  </a:cubicBezTo>
                  <a:cubicBezTo>
                    <a:pt x="7" y="25"/>
                    <a:pt x="8" y="24"/>
                    <a:pt x="9" y="25"/>
                  </a:cubicBezTo>
                  <a:cubicBezTo>
                    <a:pt x="9" y="25"/>
                    <a:pt x="9" y="25"/>
                    <a:pt x="9" y="26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0" y="20"/>
                    <a:pt x="12" y="19"/>
                    <a:pt x="12" y="18"/>
                  </a:cubicBezTo>
                  <a:cubicBezTo>
                    <a:pt x="15" y="17"/>
                    <a:pt x="15" y="18"/>
                    <a:pt x="17" y="19"/>
                  </a:cubicBezTo>
                  <a:cubicBezTo>
                    <a:pt x="18" y="19"/>
                    <a:pt x="18" y="17"/>
                    <a:pt x="19" y="17"/>
                  </a:cubicBezTo>
                  <a:cubicBezTo>
                    <a:pt x="20" y="17"/>
                    <a:pt x="21" y="19"/>
                    <a:pt x="22" y="20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5"/>
                    <a:pt x="29" y="23"/>
                    <a:pt x="29" y="22"/>
                  </a:cubicBezTo>
                  <a:cubicBezTo>
                    <a:pt x="30" y="21"/>
                    <a:pt x="33" y="21"/>
                    <a:pt x="34" y="19"/>
                  </a:cubicBezTo>
                  <a:cubicBezTo>
                    <a:pt x="34" y="18"/>
                    <a:pt x="33" y="17"/>
                    <a:pt x="33" y="16"/>
                  </a:cubicBezTo>
                  <a:cubicBezTo>
                    <a:pt x="33" y="15"/>
                    <a:pt x="34" y="13"/>
                    <a:pt x="33" y="12"/>
                  </a:cubicBezTo>
                  <a:cubicBezTo>
                    <a:pt x="32" y="11"/>
                    <a:pt x="31" y="12"/>
                    <a:pt x="29" y="12"/>
                  </a:cubicBezTo>
                  <a:cubicBezTo>
                    <a:pt x="27" y="12"/>
                    <a:pt x="27" y="9"/>
                    <a:pt x="24" y="9"/>
                  </a:cubicBezTo>
                  <a:cubicBezTo>
                    <a:pt x="23" y="9"/>
                    <a:pt x="23" y="8"/>
                    <a:pt x="22" y="7"/>
                  </a:cubicBezTo>
                  <a:cubicBezTo>
                    <a:pt x="20" y="7"/>
                    <a:pt x="19" y="6"/>
                    <a:pt x="19" y="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79" name="Freeform 56"/>
            <p:cNvSpPr>
              <a:spLocks/>
            </p:cNvSpPr>
            <p:nvPr/>
          </p:nvSpPr>
          <p:spPr bwMode="auto">
            <a:xfrm>
              <a:off x="1476375" y="4303713"/>
              <a:ext cx="285750" cy="260350"/>
            </a:xfrm>
            <a:custGeom>
              <a:avLst/>
              <a:gdLst>
                <a:gd name="T0" fmla="*/ 0 w 31"/>
                <a:gd name="T1" fmla="*/ 2147483647 h 28"/>
                <a:gd name="T2" fmla="*/ 0 w 31"/>
                <a:gd name="T3" fmla="*/ 2147483647 h 28"/>
                <a:gd name="T4" fmla="*/ 2147483647 w 31"/>
                <a:gd name="T5" fmla="*/ 2147483647 h 28"/>
                <a:gd name="T6" fmla="*/ 2147483647 w 31"/>
                <a:gd name="T7" fmla="*/ 2147483647 h 28"/>
                <a:gd name="T8" fmla="*/ 2147483647 w 31"/>
                <a:gd name="T9" fmla="*/ 2147483647 h 28"/>
                <a:gd name="T10" fmla="*/ 2147483647 w 31"/>
                <a:gd name="T11" fmla="*/ 2147483647 h 28"/>
                <a:gd name="T12" fmla="*/ 2147483647 w 31"/>
                <a:gd name="T13" fmla="*/ 2147483647 h 28"/>
                <a:gd name="T14" fmla="*/ 2147483647 w 31"/>
                <a:gd name="T15" fmla="*/ 0 h 28"/>
                <a:gd name="T16" fmla="*/ 2147483647 w 31"/>
                <a:gd name="T17" fmla="*/ 2147483647 h 28"/>
                <a:gd name="T18" fmla="*/ 2147483647 w 31"/>
                <a:gd name="T19" fmla="*/ 2147483647 h 28"/>
                <a:gd name="T20" fmla="*/ 2147483647 w 31"/>
                <a:gd name="T21" fmla="*/ 2147483647 h 28"/>
                <a:gd name="T22" fmla="*/ 2147483647 w 31"/>
                <a:gd name="T23" fmla="*/ 2147483647 h 28"/>
                <a:gd name="T24" fmla="*/ 2147483647 w 31"/>
                <a:gd name="T25" fmla="*/ 2147483647 h 28"/>
                <a:gd name="T26" fmla="*/ 2147483647 w 31"/>
                <a:gd name="T27" fmla="*/ 2147483647 h 28"/>
                <a:gd name="T28" fmla="*/ 2147483647 w 31"/>
                <a:gd name="T29" fmla="*/ 2147483647 h 28"/>
                <a:gd name="T30" fmla="*/ 2147483647 w 31"/>
                <a:gd name="T31" fmla="*/ 2147483647 h 28"/>
                <a:gd name="T32" fmla="*/ 2147483647 w 31"/>
                <a:gd name="T33" fmla="*/ 2147483647 h 28"/>
                <a:gd name="T34" fmla="*/ 2147483647 w 31"/>
                <a:gd name="T35" fmla="*/ 2147483647 h 28"/>
                <a:gd name="T36" fmla="*/ 2147483647 w 31"/>
                <a:gd name="T37" fmla="*/ 2147483647 h 28"/>
                <a:gd name="T38" fmla="*/ 2147483647 w 31"/>
                <a:gd name="T39" fmla="*/ 2147483647 h 28"/>
                <a:gd name="T40" fmla="*/ 2147483647 w 31"/>
                <a:gd name="T41" fmla="*/ 2147483647 h 28"/>
                <a:gd name="T42" fmla="*/ 2147483647 w 31"/>
                <a:gd name="T43" fmla="*/ 2147483647 h 28"/>
                <a:gd name="T44" fmla="*/ 2147483647 w 31"/>
                <a:gd name="T45" fmla="*/ 2147483647 h 28"/>
                <a:gd name="T46" fmla="*/ 2147483647 w 31"/>
                <a:gd name="T47" fmla="*/ 2147483647 h 28"/>
                <a:gd name="T48" fmla="*/ 2147483647 w 31"/>
                <a:gd name="T49" fmla="*/ 2147483647 h 28"/>
                <a:gd name="T50" fmla="*/ 2147483647 w 31"/>
                <a:gd name="T51" fmla="*/ 2147483647 h 28"/>
                <a:gd name="T52" fmla="*/ 0 w 31"/>
                <a:gd name="T53" fmla="*/ 2147483647 h 2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1"/>
                <a:gd name="T82" fmla="*/ 0 h 28"/>
                <a:gd name="T83" fmla="*/ 31 w 31"/>
                <a:gd name="T84" fmla="*/ 28 h 2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1" h="28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7"/>
                    <a:pt x="2" y="6"/>
                  </a:cubicBezTo>
                  <a:cubicBezTo>
                    <a:pt x="3" y="6"/>
                    <a:pt x="4" y="7"/>
                    <a:pt x="5" y="7"/>
                  </a:cubicBezTo>
                  <a:cubicBezTo>
                    <a:pt x="5" y="7"/>
                    <a:pt x="5" y="6"/>
                    <a:pt x="5" y="6"/>
                  </a:cubicBezTo>
                  <a:cubicBezTo>
                    <a:pt x="6" y="6"/>
                    <a:pt x="6" y="6"/>
                    <a:pt x="7" y="5"/>
                  </a:cubicBezTo>
                  <a:cubicBezTo>
                    <a:pt x="8" y="5"/>
                    <a:pt x="8" y="4"/>
                    <a:pt x="9" y="3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2" y="1"/>
                    <a:pt x="11" y="3"/>
                    <a:pt x="12" y="3"/>
                  </a:cubicBezTo>
                  <a:cubicBezTo>
                    <a:pt x="14" y="5"/>
                    <a:pt x="16" y="3"/>
                    <a:pt x="17" y="5"/>
                  </a:cubicBezTo>
                  <a:cubicBezTo>
                    <a:pt x="18" y="6"/>
                    <a:pt x="16" y="7"/>
                    <a:pt x="16" y="8"/>
                  </a:cubicBezTo>
                  <a:cubicBezTo>
                    <a:pt x="16" y="9"/>
                    <a:pt x="17" y="9"/>
                    <a:pt x="17" y="10"/>
                  </a:cubicBezTo>
                  <a:cubicBezTo>
                    <a:pt x="17" y="11"/>
                    <a:pt x="17" y="12"/>
                    <a:pt x="17" y="12"/>
                  </a:cubicBezTo>
                  <a:cubicBezTo>
                    <a:pt x="17" y="13"/>
                    <a:pt x="19" y="15"/>
                    <a:pt x="21" y="16"/>
                  </a:cubicBezTo>
                  <a:cubicBezTo>
                    <a:pt x="26" y="16"/>
                    <a:pt x="26" y="13"/>
                    <a:pt x="28" y="13"/>
                  </a:cubicBezTo>
                  <a:cubicBezTo>
                    <a:pt x="29" y="14"/>
                    <a:pt x="28" y="16"/>
                    <a:pt x="28" y="17"/>
                  </a:cubicBezTo>
                  <a:cubicBezTo>
                    <a:pt x="28" y="17"/>
                    <a:pt x="31" y="16"/>
                    <a:pt x="31" y="20"/>
                  </a:cubicBezTo>
                  <a:cubicBezTo>
                    <a:pt x="31" y="21"/>
                    <a:pt x="30" y="23"/>
                    <a:pt x="29" y="25"/>
                  </a:cubicBezTo>
                  <a:cubicBezTo>
                    <a:pt x="28" y="25"/>
                    <a:pt x="27" y="27"/>
                    <a:pt x="27" y="28"/>
                  </a:cubicBezTo>
                  <a:cubicBezTo>
                    <a:pt x="25" y="28"/>
                    <a:pt x="23" y="27"/>
                    <a:pt x="20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8" y="25"/>
                    <a:pt x="17" y="26"/>
                    <a:pt x="15" y="25"/>
                  </a:cubicBezTo>
                  <a:cubicBezTo>
                    <a:pt x="14" y="24"/>
                    <a:pt x="15" y="22"/>
                    <a:pt x="14" y="20"/>
                  </a:cubicBezTo>
                  <a:cubicBezTo>
                    <a:pt x="12" y="19"/>
                    <a:pt x="12" y="21"/>
                    <a:pt x="11" y="21"/>
                  </a:cubicBezTo>
                  <a:cubicBezTo>
                    <a:pt x="7" y="20"/>
                    <a:pt x="9" y="16"/>
                    <a:pt x="7" y="14"/>
                  </a:cubicBezTo>
                  <a:cubicBezTo>
                    <a:pt x="5" y="12"/>
                    <a:pt x="3" y="12"/>
                    <a:pt x="2" y="11"/>
                  </a:cubicBezTo>
                  <a:cubicBezTo>
                    <a:pt x="1" y="10"/>
                    <a:pt x="1" y="9"/>
                    <a:pt x="0" y="8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0" name="Freeform 57"/>
            <p:cNvSpPr>
              <a:spLocks/>
            </p:cNvSpPr>
            <p:nvPr/>
          </p:nvSpPr>
          <p:spPr bwMode="auto">
            <a:xfrm>
              <a:off x="1844675" y="4303713"/>
              <a:ext cx="242888" cy="215900"/>
            </a:xfrm>
            <a:custGeom>
              <a:avLst/>
              <a:gdLst>
                <a:gd name="T0" fmla="*/ 2147483647 w 26"/>
                <a:gd name="T1" fmla="*/ 2147483647 h 23"/>
                <a:gd name="T2" fmla="*/ 2147483647 w 26"/>
                <a:gd name="T3" fmla="*/ 2147483647 h 23"/>
                <a:gd name="T4" fmla="*/ 2147483647 w 26"/>
                <a:gd name="T5" fmla="*/ 2147483647 h 23"/>
                <a:gd name="T6" fmla="*/ 2147483647 w 26"/>
                <a:gd name="T7" fmla="*/ 2147483647 h 23"/>
                <a:gd name="T8" fmla="*/ 2147483647 w 26"/>
                <a:gd name="T9" fmla="*/ 2147483647 h 23"/>
                <a:gd name="T10" fmla="*/ 2147483647 w 26"/>
                <a:gd name="T11" fmla="*/ 2147483647 h 23"/>
                <a:gd name="T12" fmla="*/ 2147483647 w 26"/>
                <a:gd name="T13" fmla="*/ 2147483647 h 23"/>
                <a:gd name="T14" fmla="*/ 2147483647 w 26"/>
                <a:gd name="T15" fmla="*/ 2147483647 h 23"/>
                <a:gd name="T16" fmla="*/ 2147483647 w 26"/>
                <a:gd name="T17" fmla="*/ 2147483647 h 23"/>
                <a:gd name="T18" fmla="*/ 2147483647 w 26"/>
                <a:gd name="T19" fmla="*/ 2147483647 h 23"/>
                <a:gd name="T20" fmla="*/ 2147483647 w 26"/>
                <a:gd name="T21" fmla="*/ 2147483647 h 23"/>
                <a:gd name="T22" fmla="*/ 2147483647 w 26"/>
                <a:gd name="T23" fmla="*/ 2147483647 h 23"/>
                <a:gd name="T24" fmla="*/ 2147483647 w 26"/>
                <a:gd name="T25" fmla="*/ 2147483647 h 23"/>
                <a:gd name="T26" fmla="*/ 2147483647 w 26"/>
                <a:gd name="T27" fmla="*/ 2147483647 h 23"/>
                <a:gd name="T28" fmla="*/ 2147483647 w 26"/>
                <a:gd name="T29" fmla="*/ 2147483647 h 23"/>
                <a:gd name="T30" fmla="*/ 2147483647 w 26"/>
                <a:gd name="T31" fmla="*/ 2147483647 h 23"/>
                <a:gd name="T32" fmla="*/ 2147483647 w 26"/>
                <a:gd name="T33" fmla="*/ 2147483647 h 23"/>
                <a:gd name="T34" fmla="*/ 2147483647 w 26"/>
                <a:gd name="T35" fmla="*/ 2147483647 h 23"/>
                <a:gd name="T36" fmla="*/ 2147483647 w 26"/>
                <a:gd name="T37" fmla="*/ 2147483647 h 23"/>
                <a:gd name="T38" fmla="*/ 2147483647 w 26"/>
                <a:gd name="T39" fmla="*/ 2147483647 h 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"/>
                <a:gd name="T61" fmla="*/ 0 h 23"/>
                <a:gd name="T62" fmla="*/ 26 w 26"/>
                <a:gd name="T63" fmla="*/ 23 h 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" h="23">
                  <a:moveTo>
                    <a:pt x="1" y="10"/>
                  </a:moveTo>
                  <a:cubicBezTo>
                    <a:pt x="1" y="7"/>
                    <a:pt x="0" y="3"/>
                    <a:pt x="1" y="1"/>
                  </a:cubicBezTo>
                  <a:cubicBezTo>
                    <a:pt x="4" y="0"/>
                    <a:pt x="7" y="0"/>
                    <a:pt x="11" y="4"/>
                  </a:cubicBezTo>
                  <a:cubicBezTo>
                    <a:pt x="14" y="9"/>
                    <a:pt x="17" y="10"/>
                    <a:pt x="20" y="10"/>
                  </a:cubicBezTo>
                  <a:cubicBezTo>
                    <a:pt x="22" y="10"/>
                    <a:pt x="22" y="11"/>
                    <a:pt x="23" y="12"/>
                  </a:cubicBezTo>
                  <a:cubicBezTo>
                    <a:pt x="24" y="13"/>
                    <a:pt x="24" y="11"/>
                    <a:pt x="25" y="11"/>
                  </a:cubicBezTo>
                  <a:cubicBezTo>
                    <a:pt x="26" y="12"/>
                    <a:pt x="25" y="13"/>
                    <a:pt x="24" y="14"/>
                  </a:cubicBezTo>
                  <a:cubicBezTo>
                    <a:pt x="24" y="15"/>
                    <a:pt x="26" y="15"/>
                    <a:pt x="26" y="16"/>
                  </a:cubicBezTo>
                  <a:cubicBezTo>
                    <a:pt x="26" y="17"/>
                    <a:pt x="25" y="19"/>
                    <a:pt x="25" y="21"/>
                  </a:cubicBezTo>
                  <a:cubicBezTo>
                    <a:pt x="24" y="22"/>
                    <a:pt x="23" y="23"/>
                    <a:pt x="21" y="23"/>
                  </a:cubicBezTo>
                  <a:cubicBezTo>
                    <a:pt x="21" y="22"/>
                    <a:pt x="22" y="21"/>
                    <a:pt x="21" y="21"/>
                  </a:cubicBezTo>
                  <a:cubicBezTo>
                    <a:pt x="20" y="21"/>
                    <a:pt x="19" y="21"/>
                    <a:pt x="19" y="21"/>
                  </a:cubicBezTo>
                  <a:cubicBezTo>
                    <a:pt x="18" y="21"/>
                    <a:pt x="19" y="20"/>
                    <a:pt x="18" y="19"/>
                  </a:cubicBezTo>
                  <a:cubicBezTo>
                    <a:pt x="15" y="20"/>
                    <a:pt x="15" y="21"/>
                    <a:pt x="14" y="21"/>
                  </a:cubicBezTo>
                  <a:cubicBezTo>
                    <a:pt x="12" y="21"/>
                    <a:pt x="11" y="21"/>
                    <a:pt x="9" y="21"/>
                  </a:cubicBezTo>
                  <a:lnTo>
                    <a:pt x="8" y="17"/>
                  </a:lnTo>
                  <a:cubicBezTo>
                    <a:pt x="6" y="16"/>
                    <a:pt x="9" y="13"/>
                    <a:pt x="8" y="11"/>
                  </a:cubicBezTo>
                  <a:cubicBezTo>
                    <a:pt x="7" y="11"/>
                    <a:pt x="3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1" name="Freeform 58"/>
            <p:cNvSpPr>
              <a:spLocks/>
            </p:cNvSpPr>
            <p:nvPr/>
          </p:nvSpPr>
          <p:spPr bwMode="auto">
            <a:xfrm>
              <a:off x="1744663" y="4398963"/>
              <a:ext cx="185737" cy="177800"/>
            </a:xfrm>
            <a:custGeom>
              <a:avLst/>
              <a:gdLst>
                <a:gd name="T0" fmla="*/ 0 w 20"/>
                <a:gd name="T1" fmla="*/ 2147483647 h 19"/>
                <a:gd name="T2" fmla="*/ 2147483647 w 20"/>
                <a:gd name="T3" fmla="*/ 2147483647 h 19"/>
                <a:gd name="T4" fmla="*/ 2147483647 w 20"/>
                <a:gd name="T5" fmla="*/ 2147483647 h 19"/>
                <a:gd name="T6" fmla="*/ 2147483647 w 20"/>
                <a:gd name="T7" fmla="*/ 2147483647 h 19"/>
                <a:gd name="T8" fmla="*/ 2147483647 w 20"/>
                <a:gd name="T9" fmla="*/ 2147483647 h 19"/>
                <a:gd name="T10" fmla="*/ 2147483647 w 20"/>
                <a:gd name="T11" fmla="*/ 0 h 19"/>
                <a:gd name="T12" fmla="*/ 2147483647 w 20"/>
                <a:gd name="T13" fmla="*/ 2147483647 h 19"/>
                <a:gd name="T14" fmla="*/ 2147483647 w 20"/>
                <a:gd name="T15" fmla="*/ 2147483647 h 19"/>
                <a:gd name="T16" fmla="*/ 2147483647 w 20"/>
                <a:gd name="T17" fmla="*/ 2147483647 h 19"/>
                <a:gd name="T18" fmla="*/ 2147483647 w 20"/>
                <a:gd name="T19" fmla="*/ 2147483647 h 19"/>
                <a:gd name="T20" fmla="*/ 2147483647 w 20"/>
                <a:gd name="T21" fmla="*/ 2147483647 h 19"/>
                <a:gd name="T22" fmla="*/ 2147483647 w 20"/>
                <a:gd name="T23" fmla="*/ 2147483647 h 19"/>
                <a:gd name="T24" fmla="*/ 2147483647 w 20"/>
                <a:gd name="T25" fmla="*/ 2147483647 h 19"/>
                <a:gd name="T26" fmla="*/ 2147483647 w 20"/>
                <a:gd name="T27" fmla="*/ 2147483647 h 19"/>
                <a:gd name="T28" fmla="*/ 2147483647 w 20"/>
                <a:gd name="T29" fmla="*/ 2147483647 h 19"/>
                <a:gd name="T30" fmla="*/ 2147483647 w 20"/>
                <a:gd name="T31" fmla="*/ 2147483647 h 19"/>
                <a:gd name="T32" fmla="*/ 2147483647 w 20"/>
                <a:gd name="T33" fmla="*/ 2147483647 h 19"/>
                <a:gd name="T34" fmla="*/ 0 w 20"/>
                <a:gd name="T35" fmla="*/ 2147483647 h 19"/>
                <a:gd name="T36" fmla="*/ 0 w 20"/>
                <a:gd name="T37" fmla="*/ 2147483647 h 19"/>
                <a:gd name="T38" fmla="*/ 2147483647 w 20"/>
                <a:gd name="T39" fmla="*/ 2147483647 h 19"/>
                <a:gd name="T40" fmla="*/ 0 w 20"/>
                <a:gd name="T41" fmla="*/ 2147483647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19"/>
                <a:gd name="T65" fmla="*/ 20 w 20"/>
                <a:gd name="T66" fmla="*/ 19 h 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19">
                  <a:moveTo>
                    <a:pt x="0" y="7"/>
                  </a:moveTo>
                  <a:cubicBezTo>
                    <a:pt x="2" y="7"/>
                    <a:pt x="3" y="6"/>
                    <a:pt x="4" y="6"/>
                  </a:cubicBezTo>
                  <a:cubicBezTo>
                    <a:pt x="5" y="6"/>
                    <a:pt x="6" y="7"/>
                    <a:pt x="7" y="7"/>
                  </a:cubicBezTo>
                  <a:cubicBezTo>
                    <a:pt x="8" y="6"/>
                    <a:pt x="7" y="5"/>
                    <a:pt x="8" y="4"/>
                  </a:cubicBezTo>
                  <a:cubicBezTo>
                    <a:pt x="8" y="3"/>
                    <a:pt x="9" y="3"/>
                    <a:pt x="10" y="2"/>
                  </a:cubicBezTo>
                  <a:cubicBezTo>
                    <a:pt x="11" y="1"/>
                    <a:pt x="11" y="0"/>
                    <a:pt x="12" y="0"/>
                  </a:cubicBezTo>
                  <a:cubicBezTo>
                    <a:pt x="14" y="0"/>
                    <a:pt x="18" y="1"/>
                    <a:pt x="19" y="1"/>
                  </a:cubicBezTo>
                  <a:cubicBezTo>
                    <a:pt x="20" y="3"/>
                    <a:pt x="17" y="6"/>
                    <a:pt x="19" y="7"/>
                  </a:cubicBezTo>
                  <a:lnTo>
                    <a:pt x="20" y="11"/>
                  </a:lnTo>
                  <a:cubicBezTo>
                    <a:pt x="19" y="11"/>
                    <a:pt x="19" y="10"/>
                    <a:pt x="18" y="10"/>
                  </a:cubicBezTo>
                  <a:cubicBezTo>
                    <a:pt x="15" y="10"/>
                    <a:pt x="13" y="11"/>
                    <a:pt x="12" y="12"/>
                  </a:cubicBezTo>
                  <a:cubicBezTo>
                    <a:pt x="12" y="13"/>
                    <a:pt x="14" y="13"/>
                    <a:pt x="13" y="14"/>
                  </a:cubicBezTo>
                  <a:cubicBezTo>
                    <a:pt x="12" y="17"/>
                    <a:pt x="10" y="18"/>
                    <a:pt x="8" y="18"/>
                  </a:cubicBezTo>
                  <a:cubicBezTo>
                    <a:pt x="6" y="19"/>
                    <a:pt x="7" y="17"/>
                    <a:pt x="6" y="17"/>
                  </a:cubicBezTo>
                  <a:cubicBezTo>
                    <a:pt x="5" y="16"/>
                    <a:pt x="4" y="16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5"/>
                    <a:pt x="2" y="14"/>
                  </a:cubicBezTo>
                  <a:cubicBezTo>
                    <a:pt x="1" y="14"/>
                    <a:pt x="0" y="14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3"/>
                    <a:pt x="2" y="11"/>
                    <a:pt x="2" y="10"/>
                  </a:cubicBezTo>
                  <a:cubicBezTo>
                    <a:pt x="2" y="8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2" name="Freeform 59"/>
            <p:cNvSpPr>
              <a:spLocks/>
            </p:cNvSpPr>
            <p:nvPr/>
          </p:nvSpPr>
          <p:spPr bwMode="auto">
            <a:xfrm>
              <a:off x="1576388" y="4154488"/>
              <a:ext cx="484187" cy="307975"/>
            </a:xfrm>
            <a:custGeom>
              <a:avLst/>
              <a:gdLst>
                <a:gd name="T0" fmla="*/ 0 w 52"/>
                <a:gd name="T1" fmla="*/ 2147483647 h 33"/>
                <a:gd name="T2" fmla="*/ 2147483647 w 52"/>
                <a:gd name="T3" fmla="*/ 2147483647 h 33"/>
                <a:gd name="T4" fmla="*/ 2147483647 w 52"/>
                <a:gd name="T5" fmla="*/ 2147483647 h 33"/>
                <a:gd name="T6" fmla="*/ 2147483647 w 52"/>
                <a:gd name="T7" fmla="*/ 2147483647 h 33"/>
                <a:gd name="T8" fmla="*/ 2147483647 w 52"/>
                <a:gd name="T9" fmla="*/ 2147483647 h 33"/>
                <a:gd name="T10" fmla="*/ 2147483647 w 52"/>
                <a:gd name="T11" fmla="*/ 2147483647 h 33"/>
                <a:gd name="T12" fmla="*/ 2147483647 w 52"/>
                <a:gd name="T13" fmla="*/ 2147483647 h 33"/>
                <a:gd name="T14" fmla="*/ 2147483647 w 52"/>
                <a:gd name="T15" fmla="*/ 2147483647 h 33"/>
                <a:gd name="T16" fmla="*/ 2147483647 w 52"/>
                <a:gd name="T17" fmla="*/ 0 h 33"/>
                <a:gd name="T18" fmla="*/ 2147483647 w 52"/>
                <a:gd name="T19" fmla="*/ 2147483647 h 33"/>
                <a:gd name="T20" fmla="*/ 2147483647 w 52"/>
                <a:gd name="T21" fmla="*/ 2147483647 h 33"/>
                <a:gd name="T22" fmla="*/ 2147483647 w 52"/>
                <a:gd name="T23" fmla="*/ 2147483647 h 33"/>
                <a:gd name="T24" fmla="*/ 2147483647 w 52"/>
                <a:gd name="T25" fmla="*/ 2147483647 h 33"/>
                <a:gd name="T26" fmla="*/ 2147483647 w 52"/>
                <a:gd name="T27" fmla="*/ 2147483647 h 33"/>
                <a:gd name="T28" fmla="*/ 2147483647 w 52"/>
                <a:gd name="T29" fmla="*/ 2147483647 h 33"/>
                <a:gd name="T30" fmla="*/ 2147483647 w 52"/>
                <a:gd name="T31" fmla="*/ 2147483647 h 33"/>
                <a:gd name="T32" fmla="*/ 2147483647 w 52"/>
                <a:gd name="T33" fmla="*/ 2147483647 h 33"/>
                <a:gd name="T34" fmla="*/ 2147483647 w 52"/>
                <a:gd name="T35" fmla="*/ 2147483647 h 33"/>
                <a:gd name="T36" fmla="*/ 2147483647 w 52"/>
                <a:gd name="T37" fmla="*/ 2147483647 h 33"/>
                <a:gd name="T38" fmla="*/ 2147483647 w 52"/>
                <a:gd name="T39" fmla="*/ 2147483647 h 33"/>
                <a:gd name="T40" fmla="*/ 2147483647 w 52"/>
                <a:gd name="T41" fmla="*/ 2147483647 h 33"/>
                <a:gd name="T42" fmla="*/ 2147483647 w 52"/>
                <a:gd name="T43" fmla="*/ 2147483647 h 33"/>
                <a:gd name="T44" fmla="*/ 2147483647 w 52"/>
                <a:gd name="T45" fmla="*/ 2147483647 h 33"/>
                <a:gd name="T46" fmla="*/ 2147483647 w 52"/>
                <a:gd name="T47" fmla="*/ 2147483647 h 33"/>
                <a:gd name="T48" fmla="*/ 2147483647 w 52"/>
                <a:gd name="T49" fmla="*/ 2147483647 h 33"/>
                <a:gd name="T50" fmla="*/ 2147483647 w 52"/>
                <a:gd name="T51" fmla="*/ 2147483647 h 33"/>
                <a:gd name="T52" fmla="*/ 2147483647 w 52"/>
                <a:gd name="T53" fmla="*/ 2147483647 h 33"/>
                <a:gd name="T54" fmla="*/ 2147483647 w 52"/>
                <a:gd name="T55" fmla="*/ 2147483647 h 33"/>
                <a:gd name="T56" fmla="*/ 2147483647 w 52"/>
                <a:gd name="T57" fmla="*/ 2147483647 h 33"/>
                <a:gd name="T58" fmla="*/ 2147483647 w 52"/>
                <a:gd name="T59" fmla="*/ 2147483647 h 33"/>
                <a:gd name="T60" fmla="*/ 2147483647 w 52"/>
                <a:gd name="T61" fmla="*/ 2147483647 h 33"/>
                <a:gd name="T62" fmla="*/ 2147483647 w 52"/>
                <a:gd name="T63" fmla="*/ 2147483647 h 33"/>
                <a:gd name="T64" fmla="*/ 2147483647 w 52"/>
                <a:gd name="T65" fmla="*/ 2147483647 h 33"/>
                <a:gd name="T66" fmla="*/ 2147483647 w 52"/>
                <a:gd name="T67" fmla="*/ 2147483647 h 33"/>
                <a:gd name="T68" fmla="*/ 2147483647 w 52"/>
                <a:gd name="T69" fmla="*/ 2147483647 h 33"/>
                <a:gd name="T70" fmla="*/ 0 w 52"/>
                <a:gd name="T71" fmla="*/ 2147483647 h 33"/>
                <a:gd name="T72" fmla="*/ 0 w 52"/>
                <a:gd name="T73" fmla="*/ 2147483647 h 33"/>
                <a:gd name="T74" fmla="*/ 0 w 52"/>
                <a:gd name="T75" fmla="*/ 2147483647 h 33"/>
                <a:gd name="T76" fmla="*/ 2147483647 w 52"/>
                <a:gd name="T77" fmla="*/ 2147483647 h 33"/>
                <a:gd name="T78" fmla="*/ 0 w 52"/>
                <a:gd name="T79" fmla="*/ 2147483647 h 33"/>
                <a:gd name="T80" fmla="*/ 0 w 52"/>
                <a:gd name="T81" fmla="*/ 2147483647 h 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2"/>
                <a:gd name="T124" fmla="*/ 0 h 33"/>
                <a:gd name="T125" fmla="*/ 52 w 52"/>
                <a:gd name="T126" fmla="*/ 33 h 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2" h="33">
                  <a:moveTo>
                    <a:pt x="0" y="11"/>
                  </a:moveTo>
                  <a:cubicBezTo>
                    <a:pt x="1" y="10"/>
                    <a:pt x="2" y="10"/>
                    <a:pt x="3" y="10"/>
                  </a:cubicBezTo>
                  <a:cubicBezTo>
                    <a:pt x="6" y="9"/>
                    <a:pt x="8" y="9"/>
                    <a:pt x="10" y="10"/>
                  </a:cubicBezTo>
                  <a:cubicBezTo>
                    <a:pt x="12" y="10"/>
                    <a:pt x="15" y="12"/>
                    <a:pt x="16" y="10"/>
                  </a:cubicBezTo>
                  <a:cubicBezTo>
                    <a:pt x="17" y="9"/>
                    <a:pt x="15" y="8"/>
                    <a:pt x="15" y="7"/>
                  </a:cubicBezTo>
                  <a:cubicBezTo>
                    <a:pt x="15" y="7"/>
                    <a:pt x="16" y="6"/>
                    <a:pt x="16" y="5"/>
                  </a:cubicBezTo>
                  <a:cubicBezTo>
                    <a:pt x="18" y="5"/>
                    <a:pt x="21" y="4"/>
                    <a:pt x="23" y="2"/>
                  </a:cubicBezTo>
                  <a:cubicBezTo>
                    <a:pt x="25" y="2"/>
                    <a:pt x="27" y="2"/>
                    <a:pt x="29" y="1"/>
                  </a:cubicBezTo>
                  <a:cubicBezTo>
                    <a:pt x="30" y="1"/>
                    <a:pt x="30" y="0"/>
                    <a:pt x="31" y="0"/>
                  </a:cubicBezTo>
                  <a:cubicBezTo>
                    <a:pt x="31" y="1"/>
                    <a:pt x="31" y="2"/>
                    <a:pt x="32" y="3"/>
                  </a:cubicBezTo>
                  <a:cubicBezTo>
                    <a:pt x="37" y="5"/>
                    <a:pt x="40" y="1"/>
                    <a:pt x="42" y="2"/>
                  </a:cubicBezTo>
                  <a:cubicBezTo>
                    <a:pt x="43" y="3"/>
                    <a:pt x="43" y="4"/>
                    <a:pt x="43" y="5"/>
                  </a:cubicBezTo>
                  <a:cubicBezTo>
                    <a:pt x="43" y="6"/>
                    <a:pt x="46" y="6"/>
                    <a:pt x="49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9"/>
                    <a:pt x="52" y="13"/>
                    <a:pt x="51" y="15"/>
                  </a:cubicBezTo>
                  <a:cubicBezTo>
                    <a:pt x="51" y="16"/>
                    <a:pt x="50" y="16"/>
                    <a:pt x="49" y="16"/>
                  </a:cubicBezTo>
                  <a:cubicBezTo>
                    <a:pt x="48" y="16"/>
                    <a:pt x="48" y="17"/>
                    <a:pt x="47" y="17"/>
                  </a:cubicBezTo>
                  <a:cubicBezTo>
                    <a:pt x="46" y="17"/>
                    <a:pt x="45" y="15"/>
                    <a:pt x="44" y="15"/>
                  </a:cubicBezTo>
                  <a:cubicBezTo>
                    <a:pt x="43" y="15"/>
                    <a:pt x="43" y="18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6" y="16"/>
                    <a:pt x="33" y="16"/>
                    <a:pt x="30" y="17"/>
                  </a:cubicBezTo>
                  <a:cubicBezTo>
                    <a:pt x="29" y="19"/>
                    <a:pt x="30" y="23"/>
                    <a:pt x="30" y="26"/>
                  </a:cubicBezTo>
                  <a:cubicBezTo>
                    <a:pt x="29" y="27"/>
                    <a:pt x="29" y="28"/>
                    <a:pt x="28" y="28"/>
                  </a:cubicBezTo>
                  <a:cubicBezTo>
                    <a:pt x="27" y="29"/>
                    <a:pt x="26" y="29"/>
                    <a:pt x="26" y="30"/>
                  </a:cubicBezTo>
                  <a:cubicBezTo>
                    <a:pt x="25" y="31"/>
                    <a:pt x="26" y="32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8" y="33"/>
                    <a:pt x="17" y="33"/>
                    <a:pt x="17" y="33"/>
                  </a:cubicBezTo>
                  <a:cubicBezTo>
                    <a:pt x="17" y="32"/>
                    <a:pt x="18" y="30"/>
                    <a:pt x="17" y="29"/>
                  </a:cubicBezTo>
                  <a:cubicBezTo>
                    <a:pt x="15" y="29"/>
                    <a:pt x="15" y="32"/>
                    <a:pt x="10" y="32"/>
                  </a:cubicBezTo>
                  <a:cubicBezTo>
                    <a:pt x="8" y="31"/>
                    <a:pt x="6" y="29"/>
                    <a:pt x="6" y="28"/>
                  </a:cubicBezTo>
                  <a:cubicBezTo>
                    <a:pt x="6" y="28"/>
                    <a:pt x="6" y="27"/>
                    <a:pt x="6" y="26"/>
                  </a:cubicBezTo>
                  <a:cubicBezTo>
                    <a:pt x="6" y="25"/>
                    <a:pt x="5" y="25"/>
                    <a:pt x="5" y="24"/>
                  </a:cubicBezTo>
                  <a:cubicBezTo>
                    <a:pt x="5" y="23"/>
                    <a:pt x="7" y="22"/>
                    <a:pt x="6" y="21"/>
                  </a:cubicBezTo>
                  <a:cubicBezTo>
                    <a:pt x="5" y="19"/>
                    <a:pt x="3" y="21"/>
                    <a:pt x="1" y="19"/>
                  </a:cubicBezTo>
                  <a:cubicBezTo>
                    <a:pt x="0" y="19"/>
                    <a:pt x="1" y="17"/>
                    <a:pt x="0" y="16"/>
                  </a:cubicBezTo>
                  <a:cubicBezTo>
                    <a:pt x="0" y="16"/>
                    <a:pt x="0" y="16"/>
                    <a:pt x="0" y="15"/>
                  </a:cubicBezTo>
                  <a:cubicBezTo>
                    <a:pt x="0" y="15"/>
                    <a:pt x="2" y="15"/>
                    <a:pt x="2" y="14"/>
                  </a:cubicBezTo>
                  <a:cubicBezTo>
                    <a:pt x="2" y="14"/>
                    <a:pt x="1" y="13"/>
                    <a:pt x="0" y="13"/>
                  </a:cubicBezTo>
                  <a:cubicBezTo>
                    <a:pt x="0" y="12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FFA7AD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3" name="Freeform 60"/>
            <p:cNvSpPr>
              <a:spLocks/>
            </p:cNvSpPr>
            <p:nvPr/>
          </p:nvSpPr>
          <p:spPr bwMode="auto">
            <a:xfrm>
              <a:off x="854075" y="4211638"/>
              <a:ext cx="231775" cy="298450"/>
            </a:xfrm>
            <a:custGeom>
              <a:avLst/>
              <a:gdLst>
                <a:gd name="T0" fmla="*/ 2147483647 w 25"/>
                <a:gd name="T1" fmla="*/ 0 h 32"/>
                <a:gd name="T2" fmla="*/ 2147483647 w 25"/>
                <a:gd name="T3" fmla="*/ 2147483647 h 32"/>
                <a:gd name="T4" fmla="*/ 2147483647 w 25"/>
                <a:gd name="T5" fmla="*/ 2147483647 h 32"/>
                <a:gd name="T6" fmla="*/ 2147483647 w 25"/>
                <a:gd name="T7" fmla="*/ 2147483647 h 32"/>
                <a:gd name="T8" fmla="*/ 2147483647 w 25"/>
                <a:gd name="T9" fmla="*/ 2147483647 h 32"/>
                <a:gd name="T10" fmla="*/ 2147483647 w 25"/>
                <a:gd name="T11" fmla="*/ 2147483647 h 32"/>
                <a:gd name="T12" fmla="*/ 2147483647 w 25"/>
                <a:gd name="T13" fmla="*/ 2147483647 h 32"/>
                <a:gd name="T14" fmla="*/ 2147483647 w 25"/>
                <a:gd name="T15" fmla="*/ 2147483647 h 32"/>
                <a:gd name="T16" fmla="*/ 2147483647 w 25"/>
                <a:gd name="T17" fmla="*/ 2147483647 h 32"/>
                <a:gd name="T18" fmla="*/ 2147483647 w 25"/>
                <a:gd name="T19" fmla="*/ 2147483647 h 32"/>
                <a:gd name="T20" fmla="*/ 2147483647 w 25"/>
                <a:gd name="T21" fmla="*/ 2147483647 h 32"/>
                <a:gd name="T22" fmla="*/ 2147483647 w 25"/>
                <a:gd name="T23" fmla="*/ 2147483647 h 32"/>
                <a:gd name="T24" fmla="*/ 2147483647 w 25"/>
                <a:gd name="T25" fmla="*/ 2147483647 h 32"/>
                <a:gd name="T26" fmla="*/ 2147483647 w 25"/>
                <a:gd name="T27" fmla="*/ 2147483647 h 32"/>
                <a:gd name="T28" fmla="*/ 2147483647 w 25"/>
                <a:gd name="T29" fmla="*/ 2147483647 h 32"/>
                <a:gd name="T30" fmla="*/ 2147483647 w 25"/>
                <a:gd name="T31" fmla="*/ 2147483647 h 32"/>
                <a:gd name="T32" fmla="*/ 2147483647 w 25"/>
                <a:gd name="T33" fmla="*/ 2147483647 h 32"/>
                <a:gd name="T34" fmla="*/ 2147483647 w 25"/>
                <a:gd name="T35" fmla="*/ 0 h 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"/>
                <a:gd name="T55" fmla="*/ 0 h 32"/>
                <a:gd name="T56" fmla="*/ 25 w 25"/>
                <a:gd name="T57" fmla="*/ 32 h 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" h="32">
                  <a:moveTo>
                    <a:pt x="6" y="0"/>
                  </a:moveTo>
                  <a:cubicBezTo>
                    <a:pt x="4" y="2"/>
                    <a:pt x="1" y="1"/>
                    <a:pt x="1" y="3"/>
                  </a:cubicBezTo>
                  <a:cubicBezTo>
                    <a:pt x="0" y="5"/>
                    <a:pt x="1" y="5"/>
                    <a:pt x="3" y="8"/>
                  </a:cubicBezTo>
                  <a:cubicBezTo>
                    <a:pt x="3" y="9"/>
                    <a:pt x="2" y="11"/>
                    <a:pt x="3" y="13"/>
                  </a:cubicBezTo>
                  <a:cubicBezTo>
                    <a:pt x="5" y="15"/>
                    <a:pt x="9" y="14"/>
                    <a:pt x="10" y="16"/>
                  </a:cubicBezTo>
                  <a:cubicBezTo>
                    <a:pt x="11" y="18"/>
                    <a:pt x="6" y="20"/>
                    <a:pt x="7" y="22"/>
                  </a:cubicBezTo>
                  <a:cubicBezTo>
                    <a:pt x="8" y="24"/>
                    <a:pt x="9" y="25"/>
                    <a:pt x="10" y="26"/>
                  </a:cubicBezTo>
                  <a:cubicBezTo>
                    <a:pt x="11" y="27"/>
                    <a:pt x="10" y="28"/>
                    <a:pt x="12" y="32"/>
                  </a:cubicBezTo>
                  <a:cubicBezTo>
                    <a:pt x="14" y="32"/>
                    <a:pt x="16" y="30"/>
                    <a:pt x="17" y="27"/>
                  </a:cubicBezTo>
                  <a:cubicBezTo>
                    <a:pt x="17" y="25"/>
                    <a:pt x="19" y="25"/>
                    <a:pt x="19" y="24"/>
                  </a:cubicBezTo>
                  <a:cubicBezTo>
                    <a:pt x="20" y="23"/>
                    <a:pt x="19" y="22"/>
                    <a:pt x="20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19"/>
                    <a:pt x="22" y="17"/>
                    <a:pt x="22" y="16"/>
                  </a:cubicBezTo>
                  <a:cubicBezTo>
                    <a:pt x="22" y="15"/>
                    <a:pt x="24" y="17"/>
                    <a:pt x="25" y="16"/>
                  </a:cubicBezTo>
                  <a:cubicBezTo>
                    <a:pt x="25" y="16"/>
                    <a:pt x="25" y="14"/>
                    <a:pt x="24" y="14"/>
                  </a:cubicBezTo>
                  <a:cubicBezTo>
                    <a:pt x="23" y="11"/>
                    <a:pt x="21" y="8"/>
                    <a:pt x="19" y="7"/>
                  </a:cubicBezTo>
                  <a:cubicBezTo>
                    <a:pt x="17" y="6"/>
                    <a:pt x="14" y="6"/>
                    <a:pt x="12" y="4"/>
                  </a:cubicBezTo>
                  <a:cubicBezTo>
                    <a:pt x="10" y="3"/>
                    <a:pt x="8" y="1"/>
                    <a:pt x="6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4" name="Freeform 61"/>
            <p:cNvSpPr>
              <a:spLocks/>
            </p:cNvSpPr>
            <p:nvPr/>
          </p:nvSpPr>
          <p:spPr bwMode="auto">
            <a:xfrm>
              <a:off x="966788" y="4295775"/>
              <a:ext cx="330200" cy="315913"/>
            </a:xfrm>
            <a:custGeom>
              <a:avLst/>
              <a:gdLst>
                <a:gd name="T0" fmla="*/ 0 w 36"/>
                <a:gd name="T1" fmla="*/ 2147483647 h 34"/>
                <a:gd name="T2" fmla="*/ 0 w 36"/>
                <a:gd name="T3" fmla="*/ 2147483647 h 34"/>
                <a:gd name="T4" fmla="*/ 0 w 36"/>
                <a:gd name="T5" fmla="*/ 2147483647 h 34"/>
                <a:gd name="T6" fmla="*/ 0 w 36"/>
                <a:gd name="T7" fmla="*/ 2147483647 h 34"/>
                <a:gd name="T8" fmla="*/ 0 w 36"/>
                <a:gd name="T9" fmla="*/ 2147483647 h 34"/>
                <a:gd name="T10" fmla="*/ 2147483647 w 36"/>
                <a:gd name="T11" fmla="*/ 2147483647 h 34"/>
                <a:gd name="T12" fmla="*/ 2147483647 w 36"/>
                <a:gd name="T13" fmla="*/ 2147483647 h 34"/>
                <a:gd name="T14" fmla="*/ 2147483647 w 36"/>
                <a:gd name="T15" fmla="*/ 2147483647 h 34"/>
                <a:gd name="T16" fmla="*/ 2147483647 w 36"/>
                <a:gd name="T17" fmla="*/ 2147483647 h 34"/>
                <a:gd name="T18" fmla="*/ 2147483647 w 36"/>
                <a:gd name="T19" fmla="*/ 2147483647 h 34"/>
                <a:gd name="T20" fmla="*/ 2147483647 w 36"/>
                <a:gd name="T21" fmla="*/ 2147483647 h 34"/>
                <a:gd name="T22" fmla="*/ 2147483647 w 36"/>
                <a:gd name="T23" fmla="*/ 2147483647 h 34"/>
                <a:gd name="T24" fmla="*/ 2147483647 w 36"/>
                <a:gd name="T25" fmla="*/ 2147483647 h 34"/>
                <a:gd name="T26" fmla="*/ 2147483647 w 36"/>
                <a:gd name="T27" fmla="*/ 2147483647 h 34"/>
                <a:gd name="T28" fmla="*/ 2147483647 w 36"/>
                <a:gd name="T29" fmla="*/ 2147483647 h 34"/>
                <a:gd name="T30" fmla="*/ 2147483647 w 36"/>
                <a:gd name="T31" fmla="*/ 2147483647 h 34"/>
                <a:gd name="T32" fmla="*/ 2147483647 w 36"/>
                <a:gd name="T33" fmla="*/ 2147483647 h 34"/>
                <a:gd name="T34" fmla="*/ 2147483647 w 36"/>
                <a:gd name="T35" fmla="*/ 2147483647 h 34"/>
                <a:gd name="T36" fmla="*/ 2147483647 w 36"/>
                <a:gd name="T37" fmla="*/ 2147483647 h 34"/>
                <a:gd name="T38" fmla="*/ 2147483647 w 36"/>
                <a:gd name="T39" fmla="*/ 2147483647 h 34"/>
                <a:gd name="T40" fmla="*/ 2147483647 w 36"/>
                <a:gd name="T41" fmla="*/ 2147483647 h 34"/>
                <a:gd name="T42" fmla="*/ 2147483647 w 36"/>
                <a:gd name="T43" fmla="*/ 2147483647 h 34"/>
                <a:gd name="T44" fmla="*/ 2147483647 w 36"/>
                <a:gd name="T45" fmla="*/ 0 h 34"/>
                <a:gd name="T46" fmla="*/ 2147483647 w 36"/>
                <a:gd name="T47" fmla="*/ 0 h 34"/>
                <a:gd name="T48" fmla="*/ 2147483647 w 36"/>
                <a:gd name="T49" fmla="*/ 2147483647 h 34"/>
                <a:gd name="T50" fmla="*/ 2147483647 w 36"/>
                <a:gd name="T51" fmla="*/ 2147483647 h 34"/>
                <a:gd name="T52" fmla="*/ 2147483647 w 36"/>
                <a:gd name="T53" fmla="*/ 2147483647 h 34"/>
                <a:gd name="T54" fmla="*/ 2147483647 w 36"/>
                <a:gd name="T55" fmla="*/ 2147483647 h 34"/>
                <a:gd name="T56" fmla="*/ 2147483647 w 36"/>
                <a:gd name="T57" fmla="*/ 2147483647 h 34"/>
                <a:gd name="T58" fmla="*/ 2147483647 w 36"/>
                <a:gd name="T59" fmla="*/ 2147483647 h 34"/>
                <a:gd name="T60" fmla="*/ 2147483647 w 36"/>
                <a:gd name="T61" fmla="*/ 2147483647 h 34"/>
                <a:gd name="T62" fmla="*/ 2147483647 w 36"/>
                <a:gd name="T63" fmla="*/ 2147483647 h 34"/>
                <a:gd name="T64" fmla="*/ 2147483647 w 36"/>
                <a:gd name="T65" fmla="*/ 2147483647 h 34"/>
                <a:gd name="T66" fmla="*/ 2147483647 w 36"/>
                <a:gd name="T67" fmla="*/ 2147483647 h 34"/>
                <a:gd name="T68" fmla="*/ 0 w 36"/>
                <a:gd name="T69" fmla="*/ 2147483647 h 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6"/>
                <a:gd name="T106" fmla="*/ 0 h 34"/>
                <a:gd name="T107" fmla="*/ 36 w 36"/>
                <a:gd name="T108" fmla="*/ 34 h 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6" h="34"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1" y="25"/>
                    <a:pt x="1" y="28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" y="32"/>
                    <a:pt x="5" y="34"/>
                    <a:pt x="8" y="34"/>
                  </a:cubicBezTo>
                  <a:cubicBezTo>
                    <a:pt x="10" y="34"/>
                    <a:pt x="12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7" y="32"/>
                    <a:pt x="18" y="32"/>
                    <a:pt x="19" y="32"/>
                  </a:cubicBezTo>
                  <a:cubicBezTo>
                    <a:pt x="21" y="31"/>
                    <a:pt x="20" y="28"/>
                    <a:pt x="22" y="27"/>
                  </a:cubicBezTo>
                  <a:cubicBezTo>
                    <a:pt x="24" y="27"/>
                    <a:pt x="25" y="29"/>
                    <a:pt x="27" y="31"/>
                  </a:cubicBezTo>
                  <a:cubicBezTo>
                    <a:pt x="28" y="32"/>
                    <a:pt x="31" y="33"/>
                    <a:pt x="32" y="34"/>
                  </a:cubicBezTo>
                  <a:cubicBezTo>
                    <a:pt x="34" y="33"/>
                    <a:pt x="35" y="33"/>
                    <a:pt x="35" y="32"/>
                  </a:cubicBezTo>
                  <a:cubicBezTo>
                    <a:pt x="35" y="31"/>
                    <a:pt x="36" y="30"/>
                    <a:pt x="36" y="28"/>
                  </a:cubicBezTo>
                  <a:cubicBezTo>
                    <a:pt x="35" y="27"/>
                    <a:pt x="35" y="26"/>
                    <a:pt x="35" y="26"/>
                  </a:cubicBezTo>
                  <a:cubicBezTo>
                    <a:pt x="33" y="23"/>
                    <a:pt x="28" y="20"/>
                    <a:pt x="28" y="18"/>
                  </a:cubicBezTo>
                  <a:cubicBezTo>
                    <a:pt x="28" y="17"/>
                    <a:pt x="30" y="16"/>
                    <a:pt x="29" y="15"/>
                  </a:cubicBezTo>
                  <a:cubicBezTo>
                    <a:pt x="28" y="11"/>
                    <a:pt x="26" y="12"/>
                    <a:pt x="25" y="10"/>
                  </a:cubicBezTo>
                  <a:cubicBezTo>
                    <a:pt x="24" y="9"/>
                    <a:pt x="25" y="6"/>
                    <a:pt x="24" y="5"/>
                  </a:cubicBezTo>
                  <a:cubicBezTo>
                    <a:pt x="23" y="4"/>
                    <a:pt x="23" y="4"/>
                    <a:pt x="22" y="3"/>
                  </a:cubicBezTo>
                  <a:cubicBezTo>
                    <a:pt x="21" y="2"/>
                    <a:pt x="21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1"/>
                    <a:pt x="18" y="1"/>
                  </a:cubicBezTo>
                  <a:cubicBezTo>
                    <a:pt x="17" y="1"/>
                    <a:pt x="18" y="2"/>
                    <a:pt x="17" y="3"/>
                  </a:cubicBezTo>
                  <a:cubicBezTo>
                    <a:pt x="17" y="2"/>
                    <a:pt x="16" y="1"/>
                    <a:pt x="16" y="1"/>
                  </a:cubicBezTo>
                  <a:cubicBezTo>
                    <a:pt x="14" y="2"/>
                    <a:pt x="14" y="4"/>
                    <a:pt x="12" y="5"/>
                  </a:cubicBezTo>
                  <a:cubicBezTo>
                    <a:pt x="13" y="6"/>
                    <a:pt x="13" y="7"/>
                    <a:pt x="13" y="7"/>
                  </a:cubicBezTo>
                  <a:cubicBezTo>
                    <a:pt x="12" y="8"/>
                    <a:pt x="10" y="6"/>
                    <a:pt x="10" y="7"/>
                  </a:cubicBezTo>
                  <a:cubicBezTo>
                    <a:pt x="10" y="8"/>
                    <a:pt x="11" y="10"/>
                    <a:pt x="11" y="11"/>
                  </a:cubicBezTo>
                  <a:cubicBezTo>
                    <a:pt x="10" y="12"/>
                    <a:pt x="8" y="12"/>
                    <a:pt x="8" y="12"/>
                  </a:cubicBezTo>
                  <a:cubicBezTo>
                    <a:pt x="7" y="13"/>
                    <a:pt x="8" y="14"/>
                    <a:pt x="7" y="15"/>
                  </a:cubicBezTo>
                  <a:cubicBezTo>
                    <a:pt x="7" y="16"/>
                    <a:pt x="5" y="16"/>
                    <a:pt x="5" y="18"/>
                  </a:cubicBezTo>
                  <a:cubicBezTo>
                    <a:pt x="4" y="21"/>
                    <a:pt x="2" y="23"/>
                    <a:pt x="0" y="23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5" name="Freeform 62"/>
            <p:cNvSpPr>
              <a:spLocks/>
            </p:cNvSpPr>
            <p:nvPr/>
          </p:nvSpPr>
          <p:spPr bwMode="auto">
            <a:xfrm>
              <a:off x="881063" y="4062413"/>
              <a:ext cx="269875" cy="280987"/>
            </a:xfrm>
            <a:custGeom>
              <a:avLst/>
              <a:gdLst>
                <a:gd name="T0" fmla="*/ 2147483647 w 29"/>
                <a:gd name="T1" fmla="*/ 2147483647 h 30"/>
                <a:gd name="T2" fmla="*/ 0 w 29"/>
                <a:gd name="T3" fmla="*/ 2147483647 h 30"/>
                <a:gd name="T4" fmla="*/ 2147483647 w 29"/>
                <a:gd name="T5" fmla="*/ 2147483647 h 30"/>
                <a:gd name="T6" fmla="*/ 2147483647 w 29"/>
                <a:gd name="T7" fmla="*/ 2147483647 h 30"/>
                <a:gd name="T8" fmla="*/ 2147483647 w 29"/>
                <a:gd name="T9" fmla="*/ 2147483647 h 30"/>
                <a:gd name="T10" fmla="*/ 2147483647 w 29"/>
                <a:gd name="T11" fmla="*/ 2147483647 h 30"/>
                <a:gd name="T12" fmla="*/ 2147483647 w 29"/>
                <a:gd name="T13" fmla="*/ 2147483647 h 30"/>
                <a:gd name="T14" fmla="*/ 2147483647 w 29"/>
                <a:gd name="T15" fmla="*/ 2147483647 h 30"/>
                <a:gd name="T16" fmla="*/ 2147483647 w 29"/>
                <a:gd name="T17" fmla="*/ 2147483647 h 30"/>
                <a:gd name="T18" fmla="*/ 2147483647 w 29"/>
                <a:gd name="T19" fmla="*/ 2147483647 h 30"/>
                <a:gd name="T20" fmla="*/ 2147483647 w 29"/>
                <a:gd name="T21" fmla="*/ 2147483647 h 30"/>
                <a:gd name="T22" fmla="*/ 2147483647 w 29"/>
                <a:gd name="T23" fmla="*/ 2147483647 h 30"/>
                <a:gd name="T24" fmla="*/ 2147483647 w 29"/>
                <a:gd name="T25" fmla="*/ 2147483647 h 30"/>
                <a:gd name="T26" fmla="*/ 2147483647 w 29"/>
                <a:gd name="T27" fmla="*/ 2147483647 h 30"/>
                <a:gd name="T28" fmla="*/ 2147483647 w 29"/>
                <a:gd name="T29" fmla="*/ 2147483647 h 30"/>
                <a:gd name="T30" fmla="*/ 2147483647 w 29"/>
                <a:gd name="T31" fmla="*/ 2147483647 h 30"/>
                <a:gd name="T32" fmla="*/ 2147483647 w 29"/>
                <a:gd name="T33" fmla="*/ 2147483647 h 30"/>
                <a:gd name="T34" fmla="*/ 2147483647 w 29"/>
                <a:gd name="T35" fmla="*/ 2147483647 h 30"/>
                <a:gd name="T36" fmla="*/ 2147483647 w 29"/>
                <a:gd name="T37" fmla="*/ 2147483647 h 30"/>
                <a:gd name="T38" fmla="*/ 2147483647 w 29"/>
                <a:gd name="T39" fmla="*/ 2147483647 h 30"/>
                <a:gd name="T40" fmla="*/ 2147483647 w 29"/>
                <a:gd name="T41" fmla="*/ 2147483647 h 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9"/>
                <a:gd name="T64" fmla="*/ 0 h 30"/>
                <a:gd name="T65" fmla="*/ 29 w 29"/>
                <a:gd name="T66" fmla="*/ 30 h 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9" h="30">
                  <a:moveTo>
                    <a:pt x="7" y="2"/>
                  </a:moveTo>
                  <a:cubicBezTo>
                    <a:pt x="5" y="4"/>
                    <a:pt x="1" y="4"/>
                    <a:pt x="0" y="5"/>
                  </a:cubicBezTo>
                  <a:cubicBezTo>
                    <a:pt x="1" y="7"/>
                    <a:pt x="2" y="7"/>
                    <a:pt x="3" y="10"/>
                  </a:cubicBezTo>
                  <a:cubicBezTo>
                    <a:pt x="4" y="13"/>
                    <a:pt x="4" y="15"/>
                    <a:pt x="3" y="16"/>
                  </a:cubicBezTo>
                  <a:cubicBezTo>
                    <a:pt x="5" y="17"/>
                    <a:pt x="7" y="19"/>
                    <a:pt x="9" y="20"/>
                  </a:cubicBezTo>
                  <a:cubicBezTo>
                    <a:pt x="11" y="22"/>
                    <a:pt x="14" y="22"/>
                    <a:pt x="16" y="23"/>
                  </a:cubicBezTo>
                  <a:cubicBezTo>
                    <a:pt x="18" y="24"/>
                    <a:pt x="20" y="27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3" y="29"/>
                    <a:pt x="23" y="27"/>
                    <a:pt x="25" y="26"/>
                  </a:cubicBezTo>
                  <a:cubicBezTo>
                    <a:pt x="25" y="26"/>
                    <a:pt x="26" y="27"/>
                    <a:pt x="26" y="28"/>
                  </a:cubicBezTo>
                  <a:cubicBezTo>
                    <a:pt x="27" y="27"/>
                    <a:pt x="26" y="26"/>
                    <a:pt x="27" y="26"/>
                  </a:cubicBezTo>
                  <a:cubicBezTo>
                    <a:pt x="28" y="26"/>
                    <a:pt x="28" y="25"/>
                    <a:pt x="29" y="25"/>
                  </a:cubicBezTo>
                  <a:cubicBezTo>
                    <a:pt x="27" y="24"/>
                    <a:pt x="25" y="23"/>
                    <a:pt x="25" y="21"/>
                  </a:cubicBezTo>
                  <a:cubicBezTo>
                    <a:pt x="23" y="21"/>
                    <a:pt x="22" y="21"/>
                    <a:pt x="21" y="19"/>
                  </a:cubicBezTo>
                  <a:cubicBezTo>
                    <a:pt x="21" y="17"/>
                    <a:pt x="21" y="14"/>
                    <a:pt x="22" y="11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7" y="7"/>
                    <a:pt x="18" y="6"/>
                    <a:pt x="18" y="5"/>
                  </a:cubicBezTo>
                  <a:cubicBezTo>
                    <a:pt x="18" y="4"/>
                    <a:pt x="16" y="3"/>
                    <a:pt x="14" y="1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11" y="3"/>
                    <a:pt x="10" y="2"/>
                    <a:pt x="9" y="1"/>
                  </a:cubicBezTo>
                  <a:cubicBezTo>
                    <a:pt x="9" y="0"/>
                    <a:pt x="8" y="1"/>
                    <a:pt x="7" y="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6" name="Freeform 64"/>
            <p:cNvSpPr>
              <a:spLocks/>
            </p:cNvSpPr>
            <p:nvPr/>
          </p:nvSpPr>
          <p:spPr bwMode="auto">
            <a:xfrm>
              <a:off x="854075" y="3821113"/>
              <a:ext cx="287338" cy="268287"/>
            </a:xfrm>
            <a:custGeom>
              <a:avLst/>
              <a:gdLst>
                <a:gd name="T0" fmla="*/ 2147483647 w 31"/>
                <a:gd name="T1" fmla="*/ 2147483647 h 29"/>
                <a:gd name="T2" fmla="*/ 2147483647 w 31"/>
                <a:gd name="T3" fmla="*/ 2147483647 h 29"/>
                <a:gd name="T4" fmla="*/ 2147483647 w 31"/>
                <a:gd name="T5" fmla="*/ 2147483647 h 29"/>
                <a:gd name="T6" fmla="*/ 2147483647 w 31"/>
                <a:gd name="T7" fmla="*/ 0 h 29"/>
                <a:gd name="T8" fmla="*/ 2147483647 w 31"/>
                <a:gd name="T9" fmla="*/ 2147483647 h 29"/>
                <a:gd name="T10" fmla="*/ 2147483647 w 31"/>
                <a:gd name="T11" fmla="*/ 2147483647 h 29"/>
                <a:gd name="T12" fmla="*/ 2147483647 w 31"/>
                <a:gd name="T13" fmla="*/ 2147483647 h 29"/>
                <a:gd name="T14" fmla="*/ 2147483647 w 31"/>
                <a:gd name="T15" fmla="*/ 2147483647 h 29"/>
                <a:gd name="T16" fmla="*/ 2147483647 w 31"/>
                <a:gd name="T17" fmla="*/ 2147483647 h 29"/>
                <a:gd name="T18" fmla="*/ 2147483647 w 31"/>
                <a:gd name="T19" fmla="*/ 2147483647 h 29"/>
                <a:gd name="T20" fmla="*/ 2147483647 w 31"/>
                <a:gd name="T21" fmla="*/ 2147483647 h 29"/>
                <a:gd name="T22" fmla="*/ 2147483647 w 31"/>
                <a:gd name="T23" fmla="*/ 2147483647 h 29"/>
                <a:gd name="T24" fmla="*/ 2147483647 w 31"/>
                <a:gd name="T25" fmla="*/ 2147483647 h 29"/>
                <a:gd name="T26" fmla="*/ 2147483647 w 31"/>
                <a:gd name="T27" fmla="*/ 2147483647 h 29"/>
                <a:gd name="T28" fmla="*/ 2147483647 w 31"/>
                <a:gd name="T29" fmla="*/ 2147483647 h 29"/>
                <a:gd name="T30" fmla="*/ 2147483647 w 31"/>
                <a:gd name="T31" fmla="*/ 2147483647 h 29"/>
                <a:gd name="T32" fmla="*/ 2147483647 w 31"/>
                <a:gd name="T33" fmla="*/ 2147483647 h 29"/>
                <a:gd name="T34" fmla="*/ 2147483647 w 31"/>
                <a:gd name="T35" fmla="*/ 2147483647 h 29"/>
                <a:gd name="T36" fmla="*/ 2147483647 w 31"/>
                <a:gd name="T37" fmla="*/ 2147483647 h 29"/>
                <a:gd name="T38" fmla="*/ 2147483647 w 31"/>
                <a:gd name="T39" fmla="*/ 2147483647 h 29"/>
                <a:gd name="T40" fmla="*/ 2147483647 w 31"/>
                <a:gd name="T41" fmla="*/ 2147483647 h 29"/>
                <a:gd name="T42" fmla="*/ 2147483647 w 31"/>
                <a:gd name="T43" fmla="*/ 2147483647 h 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1"/>
                <a:gd name="T67" fmla="*/ 0 h 29"/>
                <a:gd name="T68" fmla="*/ 31 w 31"/>
                <a:gd name="T69" fmla="*/ 29 h 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1" h="29">
                  <a:moveTo>
                    <a:pt x="21" y="5"/>
                  </a:moveTo>
                  <a:cubicBezTo>
                    <a:pt x="21" y="5"/>
                    <a:pt x="21" y="6"/>
                    <a:pt x="21" y="6"/>
                  </a:cubicBezTo>
                  <a:cubicBezTo>
                    <a:pt x="20" y="7"/>
                    <a:pt x="16" y="7"/>
                    <a:pt x="15" y="6"/>
                  </a:cubicBezTo>
                  <a:cubicBezTo>
                    <a:pt x="13" y="4"/>
                    <a:pt x="14" y="0"/>
                    <a:pt x="11" y="0"/>
                  </a:cubicBezTo>
                  <a:cubicBezTo>
                    <a:pt x="10" y="0"/>
                    <a:pt x="10" y="1"/>
                    <a:pt x="9" y="3"/>
                  </a:cubicBezTo>
                  <a:cubicBezTo>
                    <a:pt x="7" y="4"/>
                    <a:pt x="5" y="5"/>
                    <a:pt x="3" y="7"/>
                  </a:cubicBezTo>
                  <a:cubicBezTo>
                    <a:pt x="0" y="13"/>
                    <a:pt x="6" y="12"/>
                    <a:pt x="7" y="14"/>
                  </a:cubicBezTo>
                  <a:cubicBezTo>
                    <a:pt x="9" y="16"/>
                    <a:pt x="12" y="19"/>
                    <a:pt x="13" y="22"/>
                  </a:cubicBezTo>
                  <a:cubicBezTo>
                    <a:pt x="14" y="25"/>
                    <a:pt x="8" y="25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7"/>
                    <a:pt x="12" y="26"/>
                    <a:pt x="12" y="27"/>
                  </a:cubicBezTo>
                  <a:cubicBezTo>
                    <a:pt x="13" y="28"/>
                    <a:pt x="14" y="29"/>
                    <a:pt x="15" y="28"/>
                  </a:cubicBezTo>
                  <a:cubicBezTo>
                    <a:pt x="18" y="28"/>
                    <a:pt x="17" y="26"/>
                    <a:pt x="17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1" y="24"/>
                    <a:pt x="20" y="23"/>
                    <a:pt x="21" y="22"/>
                  </a:cubicBezTo>
                  <a:cubicBezTo>
                    <a:pt x="22" y="22"/>
                    <a:pt x="23" y="24"/>
                    <a:pt x="26" y="24"/>
                  </a:cubicBezTo>
                  <a:cubicBezTo>
                    <a:pt x="27" y="23"/>
                    <a:pt x="27" y="21"/>
                    <a:pt x="29" y="20"/>
                  </a:cubicBezTo>
                  <a:cubicBezTo>
                    <a:pt x="30" y="18"/>
                    <a:pt x="28" y="17"/>
                    <a:pt x="28" y="16"/>
                  </a:cubicBezTo>
                  <a:cubicBezTo>
                    <a:pt x="29" y="15"/>
                    <a:pt x="30" y="14"/>
                    <a:pt x="31" y="12"/>
                  </a:cubicBezTo>
                  <a:cubicBezTo>
                    <a:pt x="31" y="11"/>
                    <a:pt x="31" y="10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7" y="8"/>
                    <a:pt x="24" y="7"/>
                    <a:pt x="21" y="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7" name="Freeform 65"/>
            <p:cNvSpPr>
              <a:spLocks/>
            </p:cNvSpPr>
            <p:nvPr/>
          </p:nvSpPr>
          <p:spPr bwMode="auto">
            <a:xfrm>
              <a:off x="1644650" y="3521075"/>
              <a:ext cx="636588" cy="623888"/>
            </a:xfrm>
            <a:custGeom>
              <a:avLst/>
              <a:gdLst>
                <a:gd name="T0" fmla="*/ 2147483647 w 69"/>
                <a:gd name="T1" fmla="*/ 2147483647 h 67"/>
                <a:gd name="T2" fmla="*/ 0 w 69"/>
                <a:gd name="T3" fmla="*/ 2147483647 h 67"/>
                <a:gd name="T4" fmla="*/ 2147483647 w 69"/>
                <a:gd name="T5" fmla="*/ 2147483647 h 67"/>
                <a:gd name="T6" fmla="*/ 2147483647 w 69"/>
                <a:gd name="T7" fmla="*/ 2147483647 h 67"/>
                <a:gd name="T8" fmla="*/ 2147483647 w 69"/>
                <a:gd name="T9" fmla="*/ 2147483647 h 67"/>
                <a:gd name="T10" fmla="*/ 2147483647 w 69"/>
                <a:gd name="T11" fmla="*/ 2147483647 h 67"/>
                <a:gd name="T12" fmla="*/ 2147483647 w 69"/>
                <a:gd name="T13" fmla="*/ 2147483647 h 67"/>
                <a:gd name="T14" fmla="*/ 2147483647 w 69"/>
                <a:gd name="T15" fmla="*/ 2147483647 h 67"/>
                <a:gd name="T16" fmla="*/ 2147483647 w 69"/>
                <a:gd name="T17" fmla="*/ 2147483647 h 67"/>
                <a:gd name="T18" fmla="*/ 2147483647 w 69"/>
                <a:gd name="T19" fmla="*/ 2147483647 h 67"/>
                <a:gd name="T20" fmla="*/ 2147483647 w 69"/>
                <a:gd name="T21" fmla="*/ 2147483647 h 67"/>
                <a:gd name="T22" fmla="*/ 2147483647 w 69"/>
                <a:gd name="T23" fmla="*/ 2147483647 h 67"/>
                <a:gd name="T24" fmla="*/ 2147483647 w 69"/>
                <a:gd name="T25" fmla="*/ 2147483647 h 67"/>
                <a:gd name="T26" fmla="*/ 2147483647 w 69"/>
                <a:gd name="T27" fmla="*/ 2147483647 h 67"/>
                <a:gd name="T28" fmla="*/ 2147483647 w 69"/>
                <a:gd name="T29" fmla="*/ 2147483647 h 67"/>
                <a:gd name="T30" fmla="*/ 2147483647 w 69"/>
                <a:gd name="T31" fmla="*/ 2147483647 h 67"/>
                <a:gd name="T32" fmla="*/ 2147483647 w 69"/>
                <a:gd name="T33" fmla="*/ 2147483647 h 67"/>
                <a:gd name="T34" fmla="*/ 2147483647 w 69"/>
                <a:gd name="T35" fmla="*/ 2147483647 h 67"/>
                <a:gd name="T36" fmla="*/ 2147483647 w 69"/>
                <a:gd name="T37" fmla="*/ 2147483647 h 67"/>
                <a:gd name="T38" fmla="*/ 2147483647 w 69"/>
                <a:gd name="T39" fmla="*/ 2147483647 h 67"/>
                <a:gd name="T40" fmla="*/ 2147483647 w 69"/>
                <a:gd name="T41" fmla="*/ 2147483647 h 67"/>
                <a:gd name="T42" fmla="*/ 2147483647 w 69"/>
                <a:gd name="T43" fmla="*/ 2147483647 h 67"/>
                <a:gd name="T44" fmla="*/ 2147483647 w 69"/>
                <a:gd name="T45" fmla="*/ 2147483647 h 67"/>
                <a:gd name="T46" fmla="*/ 2147483647 w 69"/>
                <a:gd name="T47" fmla="*/ 2147483647 h 67"/>
                <a:gd name="T48" fmla="*/ 2147483647 w 69"/>
                <a:gd name="T49" fmla="*/ 2147483647 h 67"/>
                <a:gd name="T50" fmla="*/ 2147483647 w 69"/>
                <a:gd name="T51" fmla="*/ 2147483647 h 67"/>
                <a:gd name="T52" fmla="*/ 2147483647 w 69"/>
                <a:gd name="T53" fmla="*/ 2147483647 h 67"/>
                <a:gd name="T54" fmla="*/ 2147483647 w 69"/>
                <a:gd name="T55" fmla="*/ 2147483647 h 67"/>
                <a:gd name="T56" fmla="*/ 2147483647 w 69"/>
                <a:gd name="T57" fmla="*/ 2147483647 h 67"/>
                <a:gd name="T58" fmla="*/ 2147483647 w 69"/>
                <a:gd name="T59" fmla="*/ 2147483647 h 67"/>
                <a:gd name="T60" fmla="*/ 2147483647 w 69"/>
                <a:gd name="T61" fmla="*/ 2147483647 h 67"/>
                <a:gd name="T62" fmla="*/ 2147483647 w 69"/>
                <a:gd name="T63" fmla="*/ 2147483647 h 67"/>
                <a:gd name="T64" fmla="*/ 2147483647 w 69"/>
                <a:gd name="T65" fmla="*/ 2147483647 h 67"/>
                <a:gd name="T66" fmla="*/ 2147483647 w 69"/>
                <a:gd name="T67" fmla="*/ 2147483647 h 67"/>
                <a:gd name="T68" fmla="*/ 2147483647 w 69"/>
                <a:gd name="T69" fmla="*/ 2147483647 h 67"/>
                <a:gd name="T70" fmla="*/ 2147483647 w 69"/>
                <a:gd name="T71" fmla="*/ 2147483647 h 67"/>
                <a:gd name="T72" fmla="*/ 2147483647 w 69"/>
                <a:gd name="T73" fmla="*/ 2147483647 h 67"/>
                <a:gd name="T74" fmla="*/ 2147483647 w 69"/>
                <a:gd name="T75" fmla="*/ 2147483647 h 67"/>
                <a:gd name="T76" fmla="*/ 2147483647 w 69"/>
                <a:gd name="T77" fmla="*/ 2147483647 h 67"/>
                <a:gd name="T78" fmla="*/ 2147483647 w 69"/>
                <a:gd name="T79" fmla="*/ 2147483647 h 67"/>
                <a:gd name="T80" fmla="*/ 2147483647 w 69"/>
                <a:gd name="T81" fmla="*/ 2147483647 h 67"/>
                <a:gd name="T82" fmla="*/ 2147483647 w 69"/>
                <a:gd name="T83" fmla="*/ 2147483647 h 67"/>
                <a:gd name="T84" fmla="*/ 2147483647 w 69"/>
                <a:gd name="T85" fmla="*/ 2147483647 h 67"/>
                <a:gd name="T86" fmla="*/ 2147483647 w 69"/>
                <a:gd name="T87" fmla="*/ 2147483647 h 67"/>
                <a:gd name="T88" fmla="*/ 2147483647 w 69"/>
                <a:gd name="T89" fmla="*/ 0 h 67"/>
                <a:gd name="T90" fmla="*/ 2147483647 w 69"/>
                <a:gd name="T91" fmla="*/ 2147483647 h 67"/>
                <a:gd name="T92" fmla="*/ 2147483647 w 69"/>
                <a:gd name="T93" fmla="*/ 2147483647 h 67"/>
                <a:gd name="T94" fmla="*/ 2147483647 w 69"/>
                <a:gd name="T95" fmla="*/ 2147483647 h 67"/>
                <a:gd name="T96" fmla="*/ 2147483647 w 69"/>
                <a:gd name="T97" fmla="*/ 2147483647 h 67"/>
                <a:gd name="T98" fmla="*/ 2147483647 w 69"/>
                <a:gd name="T99" fmla="*/ 2147483647 h 67"/>
                <a:gd name="T100" fmla="*/ 2147483647 w 69"/>
                <a:gd name="T101" fmla="*/ 2147483647 h 67"/>
                <a:gd name="T102" fmla="*/ 2147483647 w 69"/>
                <a:gd name="T103" fmla="*/ 2147483647 h 67"/>
                <a:gd name="T104" fmla="*/ 2147483647 w 69"/>
                <a:gd name="T105" fmla="*/ 2147483647 h 67"/>
                <a:gd name="T106" fmla="*/ 2147483647 w 69"/>
                <a:gd name="T107" fmla="*/ 2147483647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9"/>
                <a:gd name="T163" fmla="*/ 0 h 67"/>
                <a:gd name="T164" fmla="*/ 69 w 69"/>
                <a:gd name="T165" fmla="*/ 67 h 6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9" h="67">
                  <a:moveTo>
                    <a:pt x="2" y="10"/>
                  </a:moveTo>
                  <a:cubicBezTo>
                    <a:pt x="1" y="12"/>
                    <a:pt x="1" y="13"/>
                    <a:pt x="0" y="14"/>
                  </a:cubicBezTo>
                  <a:cubicBezTo>
                    <a:pt x="1" y="15"/>
                    <a:pt x="1" y="15"/>
                    <a:pt x="3" y="17"/>
                  </a:cubicBezTo>
                  <a:cubicBezTo>
                    <a:pt x="4" y="18"/>
                    <a:pt x="2" y="22"/>
                    <a:pt x="3" y="23"/>
                  </a:cubicBezTo>
                  <a:cubicBezTo>
                    <a:pt x="6" y="23"/>
                    <a:pt x="6" y="23"/>
                    <a:pt x="8" y="25"/>
                  </a:cubicBezTo>
                  <a:cubicBezTo>
                    <a:pt x="8" y="27"/>
                    <a:pt x="8" y="28"/>
                    <a:pt x="8" y="30"/>
                  </a:cubicBezTo>
                  <a:cubicBezTo>
                    <a:pt x="9" y="30"/>
                    <a:pt x="11" y="30"/>
                    <a:pt x="12" y="30"/>
                  </a:cubicBezTo>
                  <a:cubicBezTo>
                    <a:pt x="13" y="31"/>
                    <a:pt x="14" y="33"/>
                    <a:pt x="16" y="34"/>
                  </a:cubicBezTo>
                  <a:cubicBezTo>
                    <a:pt x="17" y="35"/>
                    <a:pt x="18" y="33"/>
                    <a:pt x="19" y="33"/>
                  </a:cubicBezTo>
                  <a:cubicBezTo>
                    <a:pt x="21" y="36"/>
                    <a:pt x="17" y="42"/>
                    <a:pt x="22" y="46"/>
                  </a:cubicBezTo>
                  <a:cubicBezTo>
                    <a:pt x="23" y="46"/>
                    <a:pt x="24" y="42"/>
                    <a:pt x="26" y="43"/>
                  </a:cubicBezTo>
                  <a:cubicBezTo>
                    <a:pt x="29" y="43"/>
                    <a:pt x="30" y="47"/>
                    <a:pt x="33" y="45"/>
                  </a:cubicBezTo>
                  <a:cubicBezTo>
                    <a:pt x="34" y="44"/>
                    <a:pt x="34" y="47"/>
                    <a:pt x="36" y="48"/>
                  </a:cubicBezTo>
                  <a:cubicBezTo>
                    <a:pt x="38" y="50"/>
                    <a:pt x="39" y="50"/>
                    <a:pt x="41" y="57"/>
                  </a:cubicBezTo>
                  <a:cubicBezTo>
                    <a:pt x="42" y="58"/>
                    <a:pt x="44" y="60"/>
                    <a:pt x="46" y="61"/>
                  </a:cubicBezTo>
                  <a:cubicBezTo>
                    <a:pt x="48" y="63"/>
                    <a:pt x="48" y="65"/>
                    <a:pt x="52" y="65"/>
                  </a:cubicBezTo>
                  <a:cubicBezTo>
                    <a:pt x="53" y="65"/>
                    <a:pt x="54" y="63"/>
                    <a:pt x="55" y="62"/>
                  </a:cubicBezTo>
                  <a:cubicBezTo>
                    <a:pt x="55" y="62"/>
                    <a:pt x="56" y="62"/>
                    <a:pt x="56" y="63"/>
                  </a:cubicBezTo>
                  <a:cubicBezTo>
                    <a:pt x="56" y="64"/>
                    <a:pt x="57" y="66"/>
                    <a:pt x="58" y="67"/>
                  </a:cubicBezTo>
                  <a:cubicBezTo>
                    <a:pt x="58" y="66"/>
                    <a:pt x="59" y="66"/>
                    <a:pt x="59" y="66"/>
                  </a:cubicBezTo>
                  <a:cubicBezTo>
                    <a:pt x="60" y="65"/>
                    <a:pt x="59" y="64"/>
                    <a:pt x="59" y="63"/>
                  </a:cubicBezTo>
                  <a:cubicBezTo>
                    <a:pt x="59" y="63"/>
                    <a:pt x="60" y="63"/>
                    <a:pt x="60" y="62"/>
                  </a:cubicBezTo>
                  <a:cubicBezTo>
                    <a:pt x="60" y="61"/>
                    <a:pt x="57" y="61"/>
                    <a:pt x="58" y="58"/>
                  </a:cubicBezTo>
                  <a:cubicBezTo>
                    <a:pt x="59" y="56"/>
                    <a:pt x="61" y="60"/>
                    <a:pt x="67" y="57"/>
                  </a:cubicBezTo>
                  <a:cubicBezTo>
                    <a:pt x="68" y="56"/>
                    <a:pt x="69" y="55"/>
                    <a:pt x="69" y="54"/>
                  </a:cubicBezTo>
                  <a:cubicBezTo>
                    <a:pt x="68" y="53"/>
                    <a:pt x="67" y="52"/>
                    <a:pt x="66" y="51"/>
                  </a:cubicBezTo>
                  <a:cubicBezTo>
                    <a:pt x="63" y="49"/>
                    <a:pt x="67" y="49"/>
                    <a:pt x="66" y="47"/>
                  </a:cubicBezTo>
                  <a:cubicBezTo>
                    <a:pt x="66" y="47"/>
                    <a:pt x="65" y="46"/>
                    <a:pt x="65" y="46"/>
                  </a:cubicBezTo>
                  <a:cubicBezTo>
                    <a:pt x="64" y="45"/>
                    <a:pt x="63" y="46"/>
                    <a:pt x="62" y="46"/>
                  </a:cubicBezTo>
                  <a:cubicBezTo>
                    <a:pt x="60" y="46"/>
                    <a:pt x="59" y="45"/>
                    <a:pt x="58" y="44"/>
                  </a:cubicBezTo>
                  <a:cubicBezTo>
                    <a:pt x="56" y="42"/>
                    <a:pt x="58" y="41"/>
                    <a:pt x="57" y="40"/>
                  </a:cubicBezTo>
                  <a:cubicBezTo>
                    <a:pt x="56" y="39"/>
                    <a:pt x="54" y="40"/>
                    <a:pt x="52" y="39"/>
                  </a:cubicBezTo>
                  <a:cubicBezTo>
                    <a:pt x="50" y="37"/>
                    <a:pt x="51" y="36"/>
                    <a:pt x="50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3"/>
                    <a:pt x="48" y="32"/>
                    <a:pt x="47" y="31"/>
                  </a:cubicBezTo>
                  <a:cubicBezTo>
                    <a:pt x="46" y="29"/>
                    <a:pt x="44" y="30"/>
                    <a:pt x="43" y="30"/>
                  </a:cubicBezTo>
                  <a:cubicBezTo>
                    <a:pt x="41" y="29"/>
                    <a:pt x="42" y="28"/>
                    <a:pt x="41" y="27"/>
                  </a:cubicBezTo>
                  <a:cubicBezTo>
                    <a:pt x="40" y="26"/>
                    <a:pt x="39" y="26"/>
                    <a:pt x="38" y="25"/>
                  </a:cubicBezTo>
                  <a:cubicBezTo>
                    <a:pt x="38" y="24"/>
                    <a:pt x="38" y="23"/>
                    <a:pt x="37" y="22"/>
                  </a:cubicBezTo>
                  <a:cubicBezTo>
                    <a:pt x="36" y="19"/>
                    <a:pt x="33" y="21"/>
                    <a:pt x="34" y="16"/>
                  </a:cubicBezTo>
                  <a:cubicBezTo>
                    <a:pt x="34" y="14"/>
                    <a:pt x="36" y="13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6"/>
                    <a:pt x="35" y="2"/>
                    <a:pt x="33" y="2"/>
                  </a:cubicBezTo>
                  <a:cubicBezTo>
                    <a:pt x="30" y="6"/>
                    <a:pt x="25" y="4"/>
                    <a:pt x="26" y="1"/>
                  </a:cubicBezTo>
                  <a:cubicBezTo>
                    <a:pt x="24" y="1"/>
                    <a:pt x="23" y="1"/>
                    <a:pt x="21" y="0"/>
                  </a:cubicBezTo>
                  <a:cubicBezTo>
                    <a:pt x="20" y="0"/>
                    <a:pt x="21" y="2"/>
                    <a:pt x="19" y="2"/>
                  </a:cubicBezTo>
                  <a:cubicBezTo>
                    <a:pt x="17" y="2"/>
                    <a:pt x="16" y="2"/>
                    <a:pt x="15" y="3"/>
                  </a:cubicBezTo>
                  <a:cubicBezTo>
                    <a:pt x="14" y="4"/>
                    <a:pt x="12" y="6"/>
                    <a:pt x="11" y="8"/>
                  </a:cubicBezTo>
                  <a:cubicBezTo>
                    <a:pt x="11" y="9"/>
                    <a:pt x="12" y="10"/>
                    <a:pt x="12" y="11"/>
                  </a:cubicBezTo>
                  <a:cubicBezTo>
                    <a:pt x="11" y="12"/>
                    <a:pt x="10" y="10"/>
                    <a:pt x="9" y="10"/>
                  </a:cubicBezTo>
                  <a:cubicBezTo>
                    <a:pt x="8" y="11"/>
                    <a:pt x="8" y="13"/>
                    <a:pt x="8" y="13"/>
                  </a:cubicBezTo>
                  <a:cubicBezTo>
                    <a:pt x="6" y="13"/>
                    <a:pt x="6" y="11"/>
                    <a:pt x="5" y="10"/>
                  </a:cubicBezTo>
                  <a:cubicBezTo>
                    <a:pt x="4" y="10"/>
                    <a:pt x="3" y="11"/>
                    <a:pt x="2" y="11"/>
                  </a:cubicBezTo>
                  <a:cubicBezTo>
                    <a:pt x="2" y="11"/>
                    <a:pt x="2" y="11"/>
                    <a:pt x="2" y="1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8" name="Freeform 66"/>
            <p:cNvSpPr>
              <a:spLocks/>
            </p:cNvSpPr>
            <p:nvPr/>
          </p:nvSpPr>
          <p:spPr bwMode="auto">
            <a:xfrm>
              <a:off x="1222375" y="4275138"/>
              <a:ext cx="233363" cy="280987"/>
            </a:xfrm>
            <a:custGeom>
              <a:avLst/>
              <a:gdLst>
                <a:gd name="T0" fmla="*/ 2147483647 w 25"/>
                <a:gd name="T1" fmla="*/ 2147483647 h 30"/>
                <a:gd name="T2" fmla="*/ 2147483647 w 25"/>
                <a:gd name="T3" fmla="*/ 2147483647 h 30"/>
                <a:gd name="T4" fmla="*/ 2147483647 w 25"/>
                <a:gd name="T5" fmla="*/ 2147483647 h 30"/>
                <a:gd name="T6" fmla="*/ 2147483647 w 25"/>
                <a:gd name="T7" fmla="*/ 2147483647 h 30"/>
                <a:gd name="T8" fmla="*/ 2147483647 w 25"/>
                <a:gd name="T9" fmla="*/ 2147483647 h 30"/>
                <a:gd name="T10" fmla="*/ 2147483647 w 25"/>
                <a:gd name="T11" fmla="*/ 2147483647 h 30"/>
                <a:gd name="T12" fmla="*/ 2147483647 w 25"/>
                <a:gd name="T13" fmla="*/ 2147483647 h 30"/>
                <a:gd name="T14" fmla="*/ 2147483647 w 25"/>
                <a:gd name="T15" fmla="*/ 0 h 30"/>
                <a:gd name="T16" fmla="*/ 2147483647 w 25"/>
                <a:gd name="T17" fmla="*/ 2147483647 h 30"/>
                <a:gd name="T18" fmla="*/ 2147483647 w 25"/>
                <a:gd name="T19" fmla="*/ 2147483647 h 30"/>
                <a:gd name="T20" fmla="*/ 2147483647 w 25"/>
                <a:gd name="T21" fmla="*/ 2147483647 h 30"/>
                <a:gd name="T22" fmla="*/ 2147483647 w 25"/>
                <a:gd name="T23" fmla="*/ 2147483647 h 30"/>
                <a:gd name="T24" fmla="*/ 2147483647 w 25"/>
                <a:gd name="T25" fmla="*/ 2147483647 h 30"/>
                <a:gd name="T26" fmla="*/ 0 w 25"/>
                <a:gd name="T27" fmla="*/ 2147483647 h 30"/>
                <a:gd name="T28" fmla="*/ 2147483647 w 25"/>
                <a:gd name="T29" fmla="*/ 2147483647 h 30"/>
                <a:gd name="T30" fmla="*/ 2147483647 w 25"/>
                <a:gd name="T31" fmla="*/ 2147483647 h 30"/>
                <a:gd name="T32" fmla="*/ 2147483647 w 25"/>
                <a:gd name="T33" fmla="*/ 2147483647 h 30"/>
                <a:gd name="T34" fmla="*/ 2147483647 w 25"/>
                <a:gd name="T35" fmla="*/ 2147483647 h 30"/>
                <a:gd name="T36" fmla="*/ 2147483647 w 25"/>
                <a:gd name="T37" fmla="*/ 2147483647 h 30"/>
                <a:gd name="T38" fmla="*/ 2147483647 w 25"/>
                <a:gd name="T39" fmla="*/ 2147483647 h 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"/>
                <a:gd name="T61" fmla="*/ 0 h 30"/>
                <a:gd name="T62" fmla="*/ 25 w 25"/>
                <a:gd name="T63" fmla="*/ 30 h 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" h="30">
                  <a:moveTo>
                    <a:pt x="15" y="26"/>
                  </a:moveTo>
                  <a:cubicBezTo>
                    <a:pt x="16" y="26"/>
                    <a:pt x="19" y="26"/>
                    <a:pt x="20" y="26"/>
                  </a:cubicBezTo>
                  <a:cubicBezTo>
                    <a:pt x="22" y="25"/>
                    <a:pt x="21" y="22"/>
                    <a:pt x="21" y="21"/>
                  </a:cubicBezTo>
                  <a:cubicBezTo>
                    <a:pt x="21" y="17"/>
                    <a:pt x="23" y="19"/>
                    <a:pt x="23" y="17"/>
                  </a:cubicBezTo>
                  <a:cubicBezTo>
                    <a:pt x="24" y="15"/>
                    <a:pt x="22" y="11"/>
                    <a:pt x="25" y="10"/>
                  </a:cubicBezTo>
                  <a:cubicBezTo>
                    <a:pt x="22" y="3"/>
                    <a:pt x="20" y="9"/>
                    <a:pt x="18" y="7"/>
                  </a:cubicBezTo>
                  <a:cubicBezTo>
                    <a:pt x="17" y="6"/>
                    <a:pt x="19" y="4"/>
                    <a:pt x="18" y="3"/>
                  </a:cubicBezTo>
                  <a:cubicBezTo>
                    <a:pt x="17" y="1"/>
                    <a:pt x="13" y="5"/>
                    <a:pt x="13" y="0"/>
                  </a:cubicBezTo>
                  <a:cubicBezTo>
                    <a:pt x="10" y="0"/>
                    <a:pt x="12" y="3"/>
                    <a:pt x="11" y="4"/>
                  </a:cubicBezTo>
                  <a:cubicBezTo>
                    <a:pt x="9" y="6"/>
                    <a:pt x="6" y="5"/>
                    <a:pt x="4" y="7"/>
                  </a:cubicBezTo>
                  <a:cubicBezTo>
                    <a:pt x="3" y="9"/>
                    <a:pt x="5" y="12"/>
                    <a:pt x="4" y="14"/>
                  </a:cubicBezTo>
                  <a:cubicBezTo>
                    <a:pt x="3" y="15"/>
                    <a:pt x="2" y="16"/>
                    <a:pt x="1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2" y="18"/>
                    <a:pt x="0" y="19"/>
                    <a:pt x="0" y="20"/>
                  </a:cubicBezTo>
                  <a:cubicBezTo>
                    <a:pt x="0" y="22"/>
                    <a:pt x="5" y="25"/>
                    <a:pt x="7" y="28"/>
                  </a:cubicBezTo>
                  <a:cubicBezTo>
                    <a:pt x="7" y="28"/>
                    <a:pt x="7" y="29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9" y="30"/>
                    <a:pt x="12" y="29"/>
                    <a:pt x="14" y="28"/>
                  </a:cubicBezTo>
                  <a:cubicBezTo>
                    <a:pt x="14" y="27"/>
                    <a:pt x="14" y="27"/>
                    <a:pt x="15" y="2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89" name="Freeform 67"/>
            <p:cNvSpPr>
              <a:spLocks/>
            </p:cNvSpPr>
            <p:nvPr/>
          </p:nvSpPr>
          <p:spPr bwMode="auto">
            <a:xfrm>
              <a:off x="1111250" y="4191000"/>
              <a:ext cx="233363" cy="234950"/>
            </a:xfrm>
            <a:custGeom>
              <a:avLst/>
              <a:gdLst>
                <a:gd name="T0" fmla="*/ 2147483647 w 25"/>
                <a:gd name="T1" fmla="*/ 2147483647 h 25"/>
                <a:gd name="T2" fmla="*/ 2147483647 w 25"/>
                <a:gd name="T3" fmla="*/ 2147483647 h 25"/>
                <a:gd name="T4" fmla="*/ 2147483647 w 25"/>
                <a:gd name="T5" fmla="*/ 2147483647 h 25"/>
                <a:gd name="T6" fmla="*/ 2147483647 w 25"/>
                <a:gd name="T7" fmla="*/ 2147483647 h 25"/>
                <a:gd name="T8" fmla="*/ 2147483647 w 25"/>
                <a:gd name="T9" fmla="*/ 2147483647 h 25"/>
                <a:gd name="T10" fmla="*/ 2147483647 w 25"/>
                <a:gd name="T11" fmla="*/ 0 h 25"/>
                <a:gd name="T12" fmla="*/ 2147483647 w 25"/>
                <a:gd name="T13" fmla="*/ 2147483647 h 25"/>
                <a:gd name="T14" fmla="*/ 0 w 25"/>
                <a:gd name="T15" fmla="*/ 2147483647 h 25"/>
                <a:gd name="T16" fmla="*/ 0 w 25"/>
                <a:gd name="T17" fmla="*/ 2147483647 h 25"/>
                <a:gd name="T18" fmla="*/ 2147483647 w 25"/>
                <a:gd name="T19" fmla="*/ 2147483647 h 25"/>
                <a:gd name="T20" fmla="*/ 2147483647 w 25"/>
                <a:gd name="T21" fmla="*/ 2147483647 h 25"/>
                <a:gd name="T22" fmla="*/ 2147483647 w 25"/>
                <a:gd name="T23" fmla="*/ 2147483647 h 25"/>
                <a:gd name="T24" fmla="*/ 2147483647 w 25"/>
                <a:gd name="T25" fmla="*/ 2147483647 h 25"/>
                <a:gd name="T26" fmla="*/ 2147483647 w 25"/>
                <a:gd name="T27" fmla="*/ 2147483647 h 25"/>
                <a:gd name="T28" fmla="*/ 2147483647 w 25"/>
                <a:gd name="T29" fmla="*/ 2147483647 h 25"/>
                <a:gd name="T30" fmla="*/ 2147483647 w 25"/>
                <a:gd name="T31" fmla="*/ 2147483647 h 25"/>
                <a:gd name="T32" fmla="*/ 2147483647 w 25"/>
                <a:gd name="T33" fmla="*/ 2147483647 h 25"/>
                <a:gd name="T34" fmla="*/ 2147483647 w 25"/>
                <a:gd name="T35" fmla="*/ 2147483647 h 25"/>
                <a:gd name="T36" fmla="*/ 2147483647 w 25"/>
                <a:gd name="T37" fmla="*/ 2147483647 h 25"/>
                <a:gd name="T38" fmla="*/ 2147483647 w 25"/>
                <a:gd name="T39" fmla="*/ 2147483647 h 25"/>
                <a:gd name="T40" fmla="*/ 2147483647 w 25"/>
                <a:gd name="T41" fmla="*/ 2147483647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"/>
                <a:gd name="T64" fmla="*/ 0 h 25"/>
                <a:gd name="T65" fmla="*/ 25 w 25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" h="25">
                  <a:moveTo>
                    <a:pt x="25" y="9"/>
                  </a:moveTo>
                  <a:cubicBezTo>
                    <a:pt x="25" y="8"/>
                    <a:pt x="25" y="8"/>
                    <a:pt x="25" y="7"/>
                  </a:cubicBezTo>
                  <a:cubicBezTo>
                    <a:pt x="24" y="6"/>
                    <a:pt x="22" y="7"/>
                    <a:pt x="21" y="6"/>
                  </a:cubicBezTo>
                  <a:cubicBezTo>
                    <a:pt x="21" y="5"/>
                    <a:pt x="23" y="5"/>
                    <a:pt x="22" y="2"/>
                  </a:cubicBezTo>
                  <a:cubicBezTo>
                    <a:pt x="17" y="2"/>
                    <a:pt x="17" y="5"/>
                    <a:pt x="15" y="5"/>
                  </a:cubicBezTo>
                  <a:cubicBezTo>
                    <a:pt x="13" y="4"/>
                    <a:pt x="11" y="1"/>
                    <a:pt x="11" y="0"/>
                  </a:cubicBezTo>
                  <a:cubicBezTo>
                    <a:pt x="10" y="0"/>
                    <a:pt x="8" y="2"/>
                    <a:pt x="5" y="2"/>
                  </a:cubicBezTo>
                  <a:cubicBezTo>
                    <a:pt x="5" y="4"/>
                    <a:pt x="4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9"/>
                    <a:pt x="2" y="10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3"/>
                    <a:pt x="6" y="14"/>
                  </a:cubicBezTo>
                  <a:cubicBezTo>
                    <a:pt x="7" y="15"/>
                    <a:pt x="7" y="15"/>
                    <a:pt x="8" y="16"/>
                  </a:cubicBezTo>
                  <a:cubicBezTo>
                    <a:pt x="9" y="17"/>
                    <a:pt x="8" y="20"/>
                    <a:pt x="9" y="21"/>
                  </a:cubicBezTo>
                  <a:cubicBezTo>
                    <a:pt x="10" y="23"/>
                    <a:pt x="12" y="22"/>
                    <a:pt x="13" y="25"/>
                  </a:cubicBezTo>
                  <a:cubicBezTo>
                    <a:pt x="14" y="25"/>
                    <a:pt x="15" y="24"/>
                    <a:pt x="16" y="23"/>
                  </a:cubicBezTo>
                  <a:cubicBezTo>
                    <a:pt x="17" y="21"/>
                    <a:pt x="15" y="18"/>
                    <a:pt x="16" y="16"/>
                  </a:cubicBezTo>
                  <a:cubicBezTo>
                    <a:pt x="18" y="14"/>
                    <a:pt x="21" y="15"/>
                    <a:pt x="23" y="13"/>
                  </a:cubicBezTo>
                  <a:cubicBezTo>
                    <a:pt x="24" y="12"/>
                    <a:pt x="22" y="9"/>
                    <a:pt x="25" y="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0" name="Freeform 68"/>
            <p:cNvSpPr>
              <a:spLocks/>
            </p:cNvSpPr>
            <p:nvPr/>
          </p:nvSpPr>
          <p:spPr bwMode="auto">
            <a:xfrm>
              <a:off x="1009650" y="4005263"/>
              <a:ext cx="204788" cy="252412"/>
            </a:xfrm>
            <a:custGeom>
              <a:avLst/>
              <a:gdLst>
                <a:gd name="T0" fmla="*/ 2147483647 w 22"/>
                <a:gd name="T1" fmla="*/ 0 h 27"/>
                <a:gd name="T2" fmla="*/ 2147483647 w 22"/>
                <a:gd name="T3" fmla="*/ 2147483647 h 27"/>
                <a:gd name="T4" fmla="*/ 2147483647 w 22"/>
                <a:gd name="T5" fmla="*/ 2147483647 h 27"/>
                <a:gd name="T6" fmla="*/ 2147483647 w 22"/>
                <a:gd name="T7" fmla="*/ 2147483647 h 27"/>
                <a:gd name="T8" fmla="*/ 2147483647 w 22"/>
                <a:gd name="T9" fmla="*/ 2147483647 h 27"/>
                <a:gd name="T10" fmla="*/ 2147483647 w 22"/>
                <a:gd name="T11" fmla="*/ 2147483647 h 27"/>
                <a:gd name="T12" fmla="*/ 2147483647 w 22"/>
                <a:gd name="T13" fmla="*/ 2147483647 h 27"/>
                <a:gd name="T14" fmla="*/ 2147483647 w 22"/>
                <a:gd name="T15" fmla="*/ 2147483647 h 27"/>
                <a:gd name="T16" fmla="*/ 2147483647 w 22"/>
                <a:gd name="T17" fmla="*/ 2147483647 h 27"/>
                <a:gd name="T18" fmla="*/ 2147483647 w 22"/>
                <a:gd name="T19" fmla="*/ 2147483647 h 27"/>
                <a:gd name="T20" fmla="*/ 2147483647 w 22"/>
                <a:gd name="T21" fmla="*/ 2147483647 h 27"/>
                <a:gd name="T22" fmla="*/ 0 w 22"/>
                <a:gd name="T23" fmla="*/ 2147483647 h 27"/>
                <a:gd name="T24" fmla="*/ 0 w 22"/>
                <a:gd name="T25" fmla="*/ 2147483647 h 27"/>
                <a:gd name="T26" fmla="*/ 2147483647 w 22"/>
                <a:gd name="T27" fmla="*/ 2147483647 h 27"/>
                <a:gd name="T28" fmla="*/ 2147483647 w 22"/>
                <a:gd name="T29" fmla="*/ 2147483647 h 27"/>
                <a:gd name="T30" fmla="*/ 2147483647 w 22"/>
                <a:gd name="T31" fmla="*/ 2147483647 h 27"/>
                <a:gd name="T32" fmla="*/ 2147483647 w 22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7"/>
                <a:gd name="T53" fmla="*/ 22 w 22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7">
                  <a:moveTo>
                    <a:pt x="12" y="0"/>
                  </a:moveTo>
                  <a:cubicBezTo>
                    <a:pt x="13" y="1"/>
                    <a:pt x="15" y="2"/>
                    <a:pt x="16" y="3"/>
                  </a:cubicBezTo>
                  <a:cubicBezTo>
                    <a:pt x="17" y="4"/>
                    <a:pt x="17" y="5"/>
                    <a:pt x="18" y="5"/>
                  </a:cubicBezTo>
                  <a:cubicBezTo>
                    <a:pt x="18" y="9"/>
                    <a:pt x="17" y="13"/>
                    <a:pt x="21" y="16"/>
                  </a:cubicBezTo>
                  <a:cubicBezTo>
                    <a:pt x="21" y="17"/>
                    <a:pt x="22" y="19"/>
                    <a:pt x="22" y="20"/>
                  </a:cubicBezTo>
                  <a:cubicBezTo>
                    <a:pt x="21" y="20"/>
                    <a:pt x="19" y="22"/>
                    <a:pt x="16" y="22"/>
                  </a:cubicBezTo>
                  <a:cubicBezTo>
                    <a:pt x="16" y="24"/>
                    <a:pt x="15" y="27"/>
                    <a:pt x="11" y="27"/>
                  </a:cubicBezTo>
                  <a:cubicBezTo>
                    <a:pt x="9" y="27"/>
                    <a:pt x="8" y="27"/>
                    <a:pt x="7" y="25"/>
                  </a:cubicBezTo>
                  <a:cubicBezTo>
                    <a:pt x="7" y="23"/>
                    <a:pt x="7" y="20"/>
                    <a:pt x="8" y="17"/>
                  </a:cubicBezTo>
                  <a:cubicBezTo>
                    <a:pt x="8" y="15"/>
                    <a:pt x="7" y="14"/>
                    <a:pt x="6" y="14"/>
                  </a:cubicBezTo>
                  <a:cubicBezTo>
                    <a:pt x="3" y="13"/>
                    <a:pt x="4" y="12"/>
                    <a:pt x="4" y="11"/>
                  </a:cubicBezTo>
                  <a:cubicBezTo>
                    <a:pt x="4" y="10"/>
                    <a:pt x="2" y="9"/>
                    <a:pt x="0" y="7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4"/>
                    <a:pt x="3" y="3"/>
                    <a:pt x="4" y="2"/>
                  </a:cubicBezTo>
                  <a:cubicBezTo>
                    <a:pt x="5" y="2"/>
                    <a:pt x="6" y="4"/>
                    <a:pt x="9" y="4"/>
                  </a:cubicBezTo>
                  <a:cubicBezTo>
                    <a:pt x="10" y="3"/>
                    <a:pt x="10" y="1"/>
                    <a:pt x="12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1" name="Freeform 70"/>
            <p:cNvSpPr>
              <a:spLocks/>
            </p:cNvSpPr>
            <p:nvPr/>
          </p:nvSpPr>
          <p:spPr bwMode="auto">
            <a:xfrm>
              <a:off x="1111250" y="3856038"/>
              <a:ext cx="271463" cy="198437"/>
            </a:xfrm>
            <a:custGeom>
              <a:avLst/>
              <a:gdLst>
                <a:gd name="T0" fmla="*/ 2147483647 w 29"/>
                <a:gd name="T1" fmla="*/ 2147483647 h 21"/>
                <a:gd name="T2" fmla="*/ 2147483647 w 29"/>
                <a:gd name="T3" fmla="*/ 2147483647 h 21"/>
                <a:gd name="T4" fmla="*/ 2147483647 w 29"/>
                <a:gd name="T5" fmla="*/ 2147483647 h 21"/>
                <a:gd name="T6" fmla="*/ 2147483647 w 29"/>
                <a:gd name="T7" fmla="*/ 2147483647 h 21"/>
                <a:gd name="T8" fmla="*/ 2147483647 w 29"/>
                <a:gd name="T9" fmla="*/ 2147483647 h 21"/>
                <a:gd name="T10" fmla="*/ 2147483647 w 29"/>
                <a:gd name="T11" fmla="*/ 2147483647 h 21"/>
                <a:gd name="T12" fmla="*/ 2147483647 w 29"/>
                <a:gd name="T13" fmla="*/ 2147483647 h 21"/>
                <a:gd name="T14" fmla="*/ 2147483647 w 29"/>
                <a:gd name="T15" fmla="*/ 2147483647 h 21"/>
                <a:gd name="T16" fmla="*/ 2147483647 w 29"/>
                <a:gd name="T17" fmla="*/ 2147483647 h 21"/>
                <a:gd name="T18" fmla="*/ 2147483647 w 29"/>
                <a:gd name="T19" fmla="*/ 2147483647 h 21"/>
                <a:gd name="T20" fmla="*/ 2147483647 w 29"/>
                <a:gd name="T21" fmla="*/ 2147483647 h 21"/>
                <a:gd name="T22" fmla="*/ 2147483647 w 29"/>
                <a:gd name="T23" fmla="*/ 2147483647 h 21"/>
                <a:gd name="T24" fmla="*/ 2147483647 w 29"/>
                <a:gd name="T25" fmla="*/ 2147483647 h 21"/>
                <a:gd name="T26" fmla="*/ 2147483647 w 29"/>
                <a:gd name="T27" fmla="*/ 2147483647 h 21"/>
                <a:gd name="T28" fmla="*/ 0 w 29"/>
                <a:gd name="T29" fmla="*/ 2147483647 h 21"/>
                <a:gd name="T30" fmla="*/ 2147483647 w 29"/>
                <a:gd name="T31" fmla="*/ 2147483647 h 21"/>
                <a:gd name="T32" fmla="*/ 2147483647 w 29"/>
                <a:gd name="T33" fmla="*/ 2147483647 h 21"/>
                <a:gd name="T34" fmla="*/ 2147483647 w 29"/>
                <a:gd name="T35" fmla="*/ 2147483647 h 21"/>
                <a:gd name="T36" fmla="*/ 2147483647 w 29"/>
                <a:gd name="T37" fmla="*/ 2147483647 h 21"/>
                <a:gd name="T38" fmla="*/ 2147483647 w 29"/>
                <a:gd name="T39" fmla="*/ 2147483647 h 21"/>
                <a:gd name="T40" fmla="*/ 2147483647 w 29"/>
                <a:gd name="T41" fmla="*/ 2147483647 h 21"/>
                <a:gd name="T42" fmla="*/ 2147483647 w 29"/>
                <a:gd name="T43" fmla="*/ 2147483647 h 21"/>
                <a:gd name="T44" fmla="*/ 2147483647 w 29"/>
                <a:gd name="T45" fmla="*/ 2147483647 h 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"/>
                <a:gd name="T70" fmla="*/ 0 h 21"/>
                <a:gd name="T71" fmla="*/ 29 w 29"/>
                <a:gd name="T72" fmla="*/ 21 h 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" h="21">
                  <a:moveTo>
                    <a:pt x="24" y="5"/>
                  </a:moveTo>
                  <a:cubicBezTo>
                    <a:pt x="24" y="6"/>
                    <a:pt x="23" y="7"/>
                    <a:pt x="24" y="8"/>
                  </a:cubicBezTo>
                  <a:cubicBezTo>
                    <a:pt x="25" y="9"/>
                    <a:pt x="27" y="9"/>
                    <a:pt x="28" y="10"/>
                  </a:cubicBezTo>
                  <a:cubicBezTo>
                    <a:pt x="29" y="11"/>
                    <a:pt x="29" y="12"/>
                    <a:pt x="29" y="13"/>
                  </a:cubicBezTo>
                  <a:cubicBezTo>
                    <a:pt x="27" y="16"/>
                    <a:pt x="25" y="18"/>
                    <a:pt x="25" y="20"/>
                  </a:cubicBezTo>
                  <a:cubicBezTo>
                    <a:pt x="22" y="19"/>
                    <a:pt x="19" y="18"/>
                    <a:pt x="17" y="18"/>
                  </a:cubicBezTo>
                  <a:cubicBezTo>
                    <a:pt x="16" y="18"/>
                    <a:pt x="15" y="17"/>
                    <a:pt x="14" y="17"/>
                  </a:cubicBezTo>
                  <a:cubicBezTo>
                    <a:pt x="13" y="18"/>
                    <a:pt x="13" y="19"/>
                    <a:pt x="12" y="19"/>
                  </a:cubicBezTo>
                  <a:cubicBezTo>
                    <a:pt x="12" y="20"/>
                    <a:pt x="11" y="19"/>
                    <a:pt x="10" y="19"/>
                  </a:cubicBezTo>
                  <a:cubicBezTo>
                    <a:pt x="9" y="19"/>
                    <a:pt x="9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6" y="20"/>
                    <a:pt x="5" y="19"/>
                  </a:cubicBezTo>
                  <a:cubicBezTo>
                    <a:pt x="4" y="18"/>
                    <a:pt x="2" y="17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4"/>
                    <a:pt x="0" y="13"/>
                    <a:pt x="0" y="12"/>
                  </a:cubicBezTo>
                  <a:cubicBezTo>
                    <a:pt x="1" y="11"/>
                    <a:pt x="2" y="10"/>
                    <a:pt x="3" y="8"/>
                  </a:cubicBezTo>
                  <a:cubicBezTo>
                    <a:pt x="3" y="7"/>
                    <a:pt x="3" y="6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3"/>
                    <a:pt x="5" y="0"/>
                    <a:pt x="7" y="1"/>
                  </a:cubicBezTo>
                  <a:cubicBezTo>
                    <a:pt x="9" y="2"/>
                    <a:pt x="9" y="5"/>
                    <a:pt x="12" y="6"/>
                  </a:cubicBezTo>
                  <a:cubicBezTo>
                    <a:pt x="16" y="7"/>
                    <a:pt x="20" y="4"/>
                    <a:pt x="22" y="4"/>
                  </a:cubicBezTo>
                  <a:cubicBezTo>
                    <a:pt x="23" y="4"/>
                    <a:pt x="24" y="4"/>
                    <a:pt x="24" y="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2" name="Freeform 71"/>
            <p:cNvSpPr>
              <a:spLocks/>
            </p:cNvSpPr>
            <p:nvPr/>
          </p:nvSpPr>
          <p:spPr bwMode="auto">
            <a:xfrm>
              <a:off x="1166813" y="4016375"/>
              <a:ext cx="215900" cy="222250"/>
            </a:xfrm>
            <a:custGeom>
              <a:avLst/>
              <a:gdLst>
                <a:gd name="T0" fmla="*/ 2147483647 w 23"/>
                <a:gd name="T1" fmla="*/ 2147483647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2147483647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2147483647 h 24"/>
                <a:gd name="T16" fmla="*/ 2147483647 w 23"/>
                <a:gd name="T17" fmla="*/ 2147483647 h 24"/>
                <a:gd name="T18" fmla="*/ 2147483647 w 23"/>
                <a:gd name="T19" fmla="*/ 2147483647 h 24"/>
                <a:gd name="T20" fmla="*/ 2147483647 w 23"/>
                <a:gd name="T21" fmla="*/ 0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"/>
                <a:gd name="T49" fmla="*/ 0 h 24"/>
                <a:gd name="T50" fmla="*/ 23 w 23"/>
                <a:gd name="T51" fmla="*/ 24 h 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" h="24">
                  <a:moveTo>
                    <a:pt x="5" y="19"/>
                  </a:move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7" y="23"/>
                    <a:pt x="9" y="24"/>
                  </a:cubicBezTo>
                  <a:cubicBezTo>
                    <a:pt x="11" y="24"/>
                    <a:pt x="11" y="21"/>
                    <a:pt x="16" y="21"/>
                  </a:cubicBezTo>
                  <a:cubicBezTo>
                    <a:pt x="16" y="20"/>
                    <a:pt x="17" y="20"/>
                    <a:pt x="17" y="19"/>
                  </a:cubicBezTo>
                  <a:cubicBezTo>
                    <a:pt x="19" y="17"/>
                    <a:pt x="20" y="15"/>
                    <a:pt x="20" y="13"/>
                  </a:cubicBezTo>
                  <a:cubicBezTo>
                    <a:pt x="21" y="12"/>
                    <a:pt x="23" y="10"/>
                    <a:pt x="22" y="9"/>
                  </a:cubicBezTo>
                  <a:cubicBezTo>
                    <a:pt x="22" y="7"/>
                    <a:pt x="20" y="5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6" y="2"/>
                    <a:pt x="13" y="1"/>
                    <a:pt x="11" y="1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1"/>
                    <a:pt x="7" y="2"/>
                    <a:pt x="6" y="2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2"/>
                    <a:pt x="3" y="4"/>
                    <a:pt x="1" y="4"/>
                  </a:cubicBezTo>
                  <a:cubicBezTo>
                    <a:pt x="1" y="8"/>
                    <a:pt x="0" y="12"/>
                    <a:pt x="4" y="15"/>
                  </a:cubicBezTo>
                  <a:cubicBezTo>
                    <a:pt x="4" y="16"/>
                    <a:pt x="5" y="18"/>
                    <a:pt x="5" y="1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3" name="Freeform 72"/>
            <p:cNvSpPr>
              <a:spLocks/>
            </p:cNvSpPr>
            <p:nvPr/>
          </p:nvSpPr>
          <p:spPr bwMode="auto">
            <a:xfrm>
              <a:off x="1309688" y="4125913"/>
              <a:ext cx="285750" cy="252412"/>
            </a:xfrm>
            <a:custGeom>
              <a:avLst/>
              <a:gdLst>
                <a:gd name="T0" fmla="*/ 2147483647 w 31"/>
                <a:gd name="T1" fmla="*/ 2147483647 h 27"/>
                <a:gd name="T2" fmla="*/ 2147483647 w 31"/>
                <a:gd name="T3" fmla="*/ 2147483647 h 27"/>
                <a:gd name="T4" fmla="*/ 2147483647 w 31"/>
                <a:gd name="T5" fmla="*/ 0 h 27"/>
                <a:gd name="T6" fmla="*/ 2147483647 w 31"/>
                <a:gd name="T7" fmla="*/ 2147483647 h 27"/>
                <a:gd name="T8" fmla="*/ 2147483647 w 31"/>
                <a:gd name="T9" fmla="*/ 2147483647 h 27"/>
                <a:gd name="T10" fmla="*/ 2147483647 w 31"/>
                <a:gd name="T11" fmla="*/ 2147483647 h 27"/>
                <a:gd name="T12" fmla="*/ 2147483647 w 31"/>
                <a:gd name="T13" fmla="*/ 2147483647 h 27"/>
                <a:gd name="T14" fmla="*/ 2147483647 w 31"/>
                <a:gd name="T15" fmla="*/ 2147483647 h 27"/>
                <a:gd name="T16" fmla="*/ 2147483647 w 31"/>
                <a:gd name="T17" fmla="*/ 2147483647 h 27"/>
                <a:gd name="T18" fmla="*/ 2147483647 w 31"/>
                <a:gd name="T19" fmla="*/ 2147483647 h 27"/>
                <a:gd name="T20" fmla="*/ 2147483647 w 31"/>
                <a:gd name="T21" fmla="*/ 2147483647 h 27"/>
                <a:gd name="T22" fmla="*/ 2147483647 w 31"/>
                <a:gd name="T23" fmla="*/ 2147483647 h 27"/>
                <a:gd name="T24" fmla="*/ 2147483647 w 31"/>
                <a:gd name="T25" fmla="*/ 2147483647 h 27"/>
                <a:gd name="T26" fmla="*/ 2147483647 w 31"/>
                <a:gd name="T27" fmla="*/ 2147483647 h 27"/>
                <a:gd name="T28" fmla="*/ 2147483647 w 31"/>
                <a:gd name="T29" fmla="*/ 2147483647 h 27"/>
                <a:gd name="T30" fmla="*/ 2147483647 w 31"/>
                <a:gd name="T31" fmla="*/ 2147483647 h 27"/>
                <a:gd name="T32" fmla="*/ 2147483647 w 31"/>
                <a:gd name="T33" fmla="*/ 2147483647 h 27"/>
                <a:gd name="T34" fmla="*/ 2147483647 w 31"/>
                <a:gd name="T35" fmla="*/ 2147483647 h 27"/>
                <a:gd name="T36" fmla="*/ 2147483647 w 31"/>
                <a:gd name="T37" fmla="*/ 2147483647 h 27"/>
                <a:gd name="T38" fmla="*/ 2147483647 w 31"/>
                <a:gd name="T39" fmla="*/ 2147483647 h 27"/>
                <a:gd name="T40" fmla="*/ 2147483647 w 31"/>
                <a:gd name="T41" fmla="*/ 2147483647 h 27"/>
                <a:gd name="T42" fmla="*/ 2147483647 w 31"/>
                <a:gd name="T43" fmla="*/ 2147483647 h 27"/>
                <a:gd name="T44" fmla="*/ 2147483647 w 31"/>
                <a:gd name="T45" fmla="*/ 2147483647 h 27"/>
                <a:gd name="T46" fmla="*/ 2147483647 w 31"/>
                <a:gd name="T47" fmla="*/ 2147483647 h 27"/>
                <a:gd name="T48" fmla="*/ 2147483647 w 31"/>
                <a:gd name="T49" fmla="*/ 2147483647 h 27"/>
                <a:gd name="T50" fmla="*/ 2147483647 w 31"/>
                <a:gd name="T51" fmla="*/ 2147483647 h 27"/>
                <a:gd name="T52" fmla="*/ 2147483647 w 31"/>
                <a:gd name="T53" fmla="*/ 2147483647 h 27"/>
                <a:gd name="T54" fmla="*/ 0 w 31"/>
                <a:gd name="T55" fmla="*/ 2147483647 h 27"/>
                <a:gd name="T56" fmla="*/ 2147483647 w 31"/>
                <a:gd name="T57" fmla="*/ 2147483647 h 27"/>
                <a:gd name="T58" fmla="*/ 2147483647 w 31"/>
                <a:gd name="T59" fmla="*/ 2147483647 h 27"/>
                <a:gd name="T60" fmla="*/ 2147483647 w 31"/>
                <a:gd name="T61" fmla="*/ 2147483647 h 27"/>
                <a:gd name="T62" fmla="*/ 2147483647 w 31"/>
                <a:gd name="T63" fmla="*/ 2147483647 h 27"/>
                <a:gd name="T64" fmla="*/ 2147483647 w 31"/>
                <a:gd name="T65" fmla="*/ 2147483647 h 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"/>
                <a:gd name="T100" fmla="*/ 0 h 27"/>
                <a:gd name="T101" fmla="*/ 31 w 31"/>
                <a:gd name="T102" fmla="*/ 27 h 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" h="27">
                  <a:moveTo>
                    <a:pt x="5" y="1"/>
                  </a:moveTo>
                  <a:cubicBezTo>
                    <a:pt x="6" y="2"/>
                    <a:pt x="7" y="3"/>
                    <a:pt x="8" y="3"/>
                  </a:cubicBezTo>
                  <a:cubicBezTo>
                    <a:pt x="9" y="2"/>
                    <a:pt x="9" y="0"/>
                    <a:pt x="10" y="0"/>
                  </a:cubicBezTo>
                  <a:cubicBezTo>
                    <a:pt x="13" y="0"/>
                    <a:pt x="12" y="2"/>
                    <a:pt x="18" y="3"/>
                  </a:cubicBezTo>
                  <a:cubicBezTo>
                    <a:pt x="20" y="3"/>
                    <a:pt x="20" y="1"/>
                    <a:pt x="21" y="1"/>
                  </a:cubicBezTo>
                  <a:cubicBezTo>
                    <a:pt x="22" y="2"/>
                    <a:pt x="24" y="3"/>
                    <a:pt x="25" y="4"/>
                  </a:cubicBezTo>
                  <a:cubicBezTo>
                    <a:pt x="26" y="5"/>
                    <a:pt x="25" y="6"/>
                    <a:pt x="26" y="7"/>
                  </a:cubicBezTo>
                  <a:cubicBezTo>
                    <a:pt x="26" y="9"/>
                    <a:pt x="28" y="10"/>
                    <a:pt x="29" y="12"/>
                  </a:cubicBezTo>
                  <a:cubicBezTo>
                    <a:pt x="29" y="13"/>
                    <a:pt x="29" y="14"/>
                    <a:pt x="29" y="16"/>
                  </a:cubicBezTo>
                  <a:cubicBezTo>
                    <a:pt x="30" y="16"/>
                    <a:pt x="31" y="17"/>
                    <a:pt x="31" y="17"/>
                  </a:cubicBezTo>
                  <a:cubicBezTo>
                    <a:pt x="31" y="18"/>
                    <a:pt x="29" y="18"/>
                    <a:pt x="29" y="18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20"/>
                    <a:pt x="28" y="21"/>
                    <a:pt x="27" y="22"/>
                  </a:cubicBezTo>
                  <a:cubicBezTo>
                    <a:pt x="26" y="23"/>
                    <a:pt x="26" y="24"/>
                    <a:pt x="25" y="24"/>
                  </a:cubicBezTo>
                  <a:cubicBezTo>
                    <a:pt x="24" y="25"/>
                    <a:pt x="24" y="25"/>
                    <a:pt x="23" y="25"/>
                  </a:cubicBezTo>
                  <a:cubicBezTo>
                    <a:pt x="23" y="25"/>
                    <a:pt x="23" y="26"/>
                    <a:pt x="23" y="26"/>
                  </a:cubicBezTo>
                  <a:cubicBezTo>
                    <a:pt x="22" y="26"/>
                    <a:pt x="21" y="25"/>
                    <a:pt x="20" y="25"/>
                  </a:cubicBezTo>
                  <a:cubicBezTo>
                    <a:pt x="19" y="26"/>
                    <a:pt x="19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7" y="27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19"/>
                    <a:pt x="11" y="25"/>
                    <a:pt x="9" y="23"/>
                  </a:cubicBezTo>
                  <a:cubicBezTo>
                    <a:pt x="8" y="22"/>
                    <a:pt x="10" y="20"/>
                    <a:pt x="9" y="19"/>
                  </a:cubicBezTo>
                  <a:cubicBezTo>
                    <a:pt x="8" y="17"/>
                    <a:pt x="4" y="21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3" y="13"/>
                    <a:pt x="1" y="14"/>
                    <a:pt x="0" y="13"/>
                  </a:cubicBezTo>
                  <a:cubicBezTo>
                    <a:pt x="0" y="12"/>
                    <a:pt x="2" y="12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4" y="5"/>
                    <a:pt x="4" y="3"/>
                    <a:pt x="5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4" name="Freeform 73"/>
            <p:cNvSpPr>
              <a:spLocks/>
            </p:cNvSpPr>
            <p:nvPr/>
          </p:nvSpPr>
          <p:spPr bwMode="auto">
            <a:xfrm>
              <a:off x="1568450" y="3754438"/>
              <a:ext cx="276225" cy="269875"/>
            </a:xfrm>
            <a:custGeom>
              <a:avLst/>
              <a:gdLst>
                <a:gd name="T0" fmla="*/ 0 w 30"/>
                <a:gd name="T1" fmla="*/ 2147483647 h 29"/>
                <a:gd name="T2" fmla="*/ 0 w 30"/>
                <a:gd name="T3" fmla="*/ 2147483647 h 29"/>
                <a:gd name="T4" fmla="*/ 2147483647 w 30"/>
                <a:gd name="T5" fmla="*/ 2147483647 h 29"/>
                <a:gd name="T6" fmla="*/ 2147483647 w 30"/>
                <a:gd name="T7" fmla="*/ 2147483647 h 29"/>
                <a:gd name="T8" fmla="*/ 2147483647 w 30"/>
                <a:gd name="T9" fmla="*/ 2147483647 h 29"/>
                <a:gd name="T10" fmla="*/ 2147483647 w 30"/>
                <a:gd name="T11" fmla="*/ 2147483647 h 29"/>
                <a:gd name="T12" fmla="*/ 2147483647 w 30"/>
                <a:gd name="T13" fmla="*/ 2147483647 h 29"/>
                <a:gd name="T14" fmla="*/ 2147483647 w 30"/>
                <a:gd name="T15" fmla="*/ 2147483647 h 29"/>
                <a:gd name="T16" fmla="*/ 2147483647 w 30"/>
                <a:gd name="T17" fmla="*/ 2147483647 h 29"/>
                <a:gd name="T18" fmla="*/ 2147483647 w 30"/>
                <a:gd name="T19" fmla="*/ 2147483647 h 29"/>
                <a:gd name="T20" fmla="*/ 2147483647 w 30"/>
                <a:gd name="T21" fmla="*/ 2147483647 h 29"/>
                <a:gd name="T22" fmla="*/ 2147483647 w 30"/>
                <a:gd name="T23" fmla="*/ 0 h 29"/>
                <a:gd name="T24" fmla="*/ 2147483647 w 30"/>
                <a:gd name="T25" fmla="*/ 2147483647 h 29"/>
                <a:gd name="T26" fmla="*/ 2147483647 w 30"/>
                <a:gd name="T27" fmla="*/ 2147483647 h 29"/>
                <a:gd name="T28" fmla="*/ 2147483647 w 30"/>
                <a:gd name="T29" fmla="*/ 2147483647 h 29"/>
                <a:gd name="T30" fmla="*/ 2147483647 w 30"/>
                <a:gd name="T31" fmla="*/ 2147483647 h 29"/>
                <a:gd name="T32" fmla="*/ 2147483647 w 30"/>
                <a:gd name="T33" fmla="*/ 2147483647 h 29"/>
                <a:gd name="T34" fmla="*/ 0 w 30"/>
                <a:gd name="T35" fmla="*/ 2147483647 h 29"/>
                <a:gd name="T36" fmla="*/ 0 w 30"/>
                <a:gd name="T37" fmla="*/ 2147483647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29"/>
                <a:gd name="T59" fmla="*/ 30 w 30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29">
                  <a:moveTo>
                    <a:pt x="0" y="21"/>
                  </a:moveTo>
                  <a:cubicBezTo>
                    <a:pt x="0" y="22"/>
                    <a:pt x="0" y="22"/>
                    <a:pt x="0" y="23"/>
                  </a:cubicBezTo>
                  <a:cubicBezTo>
                    <a:pt x="0" y="26"/>
                    <a:pt x="4" y="27"/>
                    <a:pt x="6" y="29"/>
                  </a:cubicBezTo>
                  <a:cubicBezTo>
                    <a:pt x="6" y="28"/>
                    <a:pt x="7" y="26"/>
                    <a:pt x="11" y="27"/>
                  </a:cubicBezTo>
                  <a:cubicBezTo>
                    <a:pt x="12" y="27"/>
                    <a:pt x="13" y="28"/>
                    <a:pt x="14" y="28"/>
                  </a:cubicBezTo>
                  <a:cubicBezTo>
                    <a:pt x="17" y="29"/>
                    <a:pt x="19" y="28"/>
                    <a:pt x="21" y="26"/>
                  </a:cubicBezTo>
                  <a:cubicBezTo>
                    <a:pt x="24" y="23"/>
                    <a:pt x="27" y="24"/>
                    <a:pt x="30" y="20"/>
                  </a:cubicBezTo>
                  <a:cubicBezTo>
                    <a:pt x="25" y="17"/>
                    <a:pt x="29" y="11"/>
                    <a:pt x="27" y="8"/>
                  </a:cubicBezTo>
                  <a:cubicBezTo>
                    <a:pt x="26" y="8"/>
                    <a:pt x="25" y="10"/>
                    <a:pt x="24" y="9"/>
                  </a:cubicBezTo>
                  <a:cubicBezTo>
                    <a:pt x="22" y="8"/>
                    <a:pt x="21" y="6"/>
                    <a:pt x="20" y="5"/>
                  </a:cubicBezTo>
                  <a:cubicBezTo>
                    <a:pt x="19" y="5"/>
                    <a:pt x="17" y="5"/>
                    <a:pt x="16" y="5"/>
                  </a:cubicBezTo>
                  <a:cubicBezTo>
                    <a:pt x="16" y="3"/>
                    <a:pt x="16" y="2"/>
                    <a:pt x="16" y="0"/>
                  </a:cubicBezTo>
                  <a:cubicBezTo>
                    <a:pt x="15" y="1"/>
                    <a:pt x="15" y="2"/>
                    <a:pt x="14" y="4"/>
                  </a:cubicBezTo>
                  <a:cubicBezTo>
                    <a:pt x="14" y="4"/>
                    <a:pt x="13" y="5"/>
                    <a:pt x="12" y="5"/>
                  </a:cubicBezTo>
                  <a:cubicBezTo>
                    <a:pt x="10" y="7"/>
                    <a:pt x="8" y="7"/>
                    <a:pt x="8" y="10"/>
                  </a:cubicBezTo>
                  <a:cubicBezTo>
                    <a:pt x="8" y="11"/>
                    <a:pt x="7" y="12"/>
                    <a:pt x="6" y="13"/>
                  </a:cubicBezTo>
                  <a:cubicBezTo>
                    <a:pt x="6" y="14"/>
                    <a:pt x="6" y="16"/>
                    <a:pt x="6" y="17"/>
                  </a:cubicBezTo>
                  <a:cubicBezTo>
                    <a:pt x="4" y="19"/>
                    <a:pt x="2" y="20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5" name="Freeform 74"/>
            <p:cNvSpPr>
              <a:spLocks/>
            </p:cNvSpPr>
            <p:nvPr/>
          </p:nvSpPr>
          <p:spPr bwMode="auto">
            <a:xfrm>
              <a:off x="1316038" y="3821113"/>
              <a:ext cx="260350" cy="333375"/>
            </a:xfrm>
            <a:custGeom>
              <a:avLst/>
              <a:gdLst>
                <a:gd name="T0" fmla="*/ 2147483647 w 28"/>
                <a:gd name="T1" fmla="*/ 2147483647 h 36"/>
                <a:gd name="T2" fmla="*/ 2147483647 w 28"/>
                <a:gd name="T3" fmla="*/ 2147483647 h 36"/>
                <a:gd name="T4" fmla="*/ 2147483647 w 28"/>
                <a:gd name="T5" fmla="*/ 2147483647 h 36"/>
                <a:gd name="T6" fmla="*/ 2147483647 w 28"/>
                <a:gd name="T7" fmla="*/ 2147483647 h 36"/>
                <a:gd name="T8" fmla="*/ 2147483647 w 28"/>
                <a:gd name="T9" fmla="*/ 2147483647 h 36"/>
                <a:gd name="T10" fmla="*/ 2147483647 w 28"/>
                <a:gd name="T11" fmla="*/ 2147483647 h 36"/>
                <a:gd name="T12" fmla="*/ 2147483647 w 28"/>
                <a:gd name="T13" fmla="*/ 2147483647 h 36"/>
                <a:gd name="T14" fmla="*/ 2147483647 w 28"/>
                <a:gd name="T15" fmla="*/ 2147483647 h 36"/>
                <a:gd name="T16" fmla="*/ 2147483647 w 28"/>
                <a:gd name="T17" fmla="*/ 2147483647 h 36"/>
                <a:gd name="T18" fmla="*/ 2147483647 w 28"/>
                <a:gd name="T19" fmla="*/ 2147483647 h 36"/>
                <a:gd name="T20" fmla="*/ 2147483647 w 28"/>
                <a:gd name="T21" fmla="*/ 2147483647 h 36"/>
                <a:gd name="T22" fmla="*/ 2147483647 w 28"/>
                <a:gd name="T23" fmla="*/ 2147483647 h 36"/>
                <a:gd name="T24" fmla="*/ 2147483647 w 28"/>
                <a:gd name="T25" fmla="*/ 2147483647 h 36"/>
                <a:gd name="T26" fmla="*/ 2147483647 w 28"/>
                <a:gd name="T27" fmla="*/ 2147483647 h 36"/>
                <a:gd name="T28" fmla="*/ 2147483647 w 28"/>
                <a:gd name="T29" fmla="*/ 2147483647 h 36"/>
                <a:gd name="T30" fmla="*/ 2147483647 w 28"/>
                <a:gd name="T31" fmla="*/ 2147483647 h 36"/>
                <a:gd name="T32" fmla="*/ 2147483647 w 28"/>
                <a:gd name="T33" fmla="*/ 2147483647 h 36"/>
                <a:gd name="T34" fmla="*/ 2147483647 w 28"/>
                <a:gd name="T35" fmla="*/ 2147483647 h 36"/>
                <a:gd name="T36" fmla="*/ 2147483647 w 28"/>
                <a:gd name="T37" fmla="*/ 2147483647 h 36"/>
                <a:gd name="T38" fmla="*/ 2147483647 w 28"/>
                <a:gd name="T39" fmla="*/ 2147483647 h 36"/>
                <a:gd name="T40" fmla="*/ 0 w 28"/>
                <a:gd name="T41" fmla="*/ 2147483647 h 36"/>
                <a:gd name="T42" fmla="*/ 2147483647 w 28"/>
                <a:gd name="T43" fmla="*/ 2147483647 h 36"/>
                <a:gd name="T44" fmla="*/ 2147483647 w 28"/>
                <a:gd name="T45" fmla="*/ 2147483647 h 36"/>
                <a:gd name="T46" fmla="*/ 2147483647 w 28"/>
                <a:gd name="T47" fmla="*/ 2147483647 h 36"/>
                <a:gd name="T48" fmla="*/ 2147483647 w 28"/>
                <a:gd name="T49" fmla="*/ 2147483647 h 36"/>
                <a:gd name="T50" fmla="*/ 2147483647 w 28"/>
                <a:gd name="T51" fmla="*/ 2147483647 h 36"/>
                <a:gd name="T52" fmla="*/ 2147483647 w 28"/>
                <a:gd name="T53" fmla="*/ 2147483647 h 36"/>
                <a:gd name="T54" fmla="*/ 2147483647 w 28"/>
                <a:gd name="T55" fmla="*/ 2147483647 h 36"/>
                <a:gd name="T56" fmla="*/ 2147483647 w 28"/>
                <a:gd name="T57" fmla="*/ 2147483647 h 36"/>
                <a:gd name="T58" fmla="*/ 2147483647 w 28"/>
                <a:gd name="T59" fmla="*/ 2147483647 h 36"/>
                <a:gd name="T60" fmla="*/ 2147483647 w 28"/>
                <a:gd name="T61" fmla="*/ 2147483647 h 36"/>
                <a:gd name="T62" fmla="*/ 2147483647 w 28"/>
                <a:gd name="T63" fmla="*/ 2147483647 h 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"/>
                <a:gd name="T97" fmla="*/ 0 h 36"/>
                <a:gd name="T98" fmla="*/ 28 w 28"/>
                <a:gd name="T99" fmla="*/ 36 h 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" h="36">
                  <a:moveTo>
                    <a:pt x="27" y="16"/>
                  </a:moveTo>
                  <a:cubicBezTo>
                    <a:pt x="25" y="17"/>
                    <a:pt x="23" y="17"/>
                    <a:pt x="22" y="19"/>
                  </a:cubicBezTo>
                  <a:cubicBezTo>
                    <a:pt x="21" y="19"/>
                    <a:pt x="22" y="21"/>
                    <a:pt x="21" y="22"/>
                  </a:cubicBezTo>
                  <a:cubicBezTo>
                    <a:pt x="21" y="23"/>
                    <a:pt x="20" y="23"/>
                    <a:pt x="20" y="24"/>
                  </a:cubicBezTo>
                  <a:cubicBezTo>
                    <a:pt x="20" y="26"/>
                    <a:pt x="19" y="28"/>
                    <a:pt x="20" y="29"/>
                  </a:cubicBezTo>
                  <a:cubicBezTo>
                    <a:pt x="22" y="30"/>
                    <a:pt x="23" y="28"/>
                    <a:pt x="24" y="29"/>
                  </a:cubicBezTo>
                  <a:cubicBezTo>
                    <a:pt x="25" y="30"/>
                    <a:pt x="23" y="30"/>
                    <a:pt x="24" y="32"/>
                  </a:cubicBezTo>
                  <a:cubicBezTo>
                    <a:pt x="24" y="33"/>
                    <a:pt x="24" y="35"/>
                    <a:pt x="23" y="36"/>
                  </a:cubicBezTo>
                  <a:cubicBezTo>
                    <a:pt x="22" y="35"/>
                    <a:pt x="21" y="34"/>
                    <a:pt x="20" y="34"/>
                  </a:cubicBezTo>
                  <a:cubicBezTo>
                    <a:pt x="19" y="34"/>
                    <a:pt x="19" y="36"/>
                    <a:pt x="17" y="36"/>
                  </a:cubicBezTo>
                  <a:cubicBezTo>
                    <a:pt x="11" y="35"/>
                    <a:pt x="12" y="33"/>
                    <a:pt x="9" y="33"/>
                  </a:cubicBezTo>
                  <a:cubicBezTo>
                    <a:pt x="8" y="33"/>
                    <a:pt x="8" y="35"/>
                    <a:pt x="7" y="36"/>
                  </a:cubicBezTo>
                  <a:cubicBezTo>
                    <a:pt x="6" y="36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3"/>
                    <a:pt x="7" y="31"/>
                    <a:pt x="6" y="30"/>
                  </a:cubicBezTo>
                  <a:cubicBezTo>
                    <a:pt x="6" y="28"/>
                    <a:pt x="4" y="26"/>
                    <a:pt x="3" y="24"/>
                  </a:cubicBezTo>
                  <a:cubicBezTo>
                    <a:pt x="4" y="22"/>
                    <a:pt x="5" y="20"/>
                    <a:pt x="7" y="17"/>
                  </a:cubicBezTo>
                  <a:cubicBezTo>
                    <a:pt x="7" y="16"/>
                    <a:pt x="7" y="15"/>
                    <a:pt x="6" y="14"/>
                  </a:cubicBezTo>
                  <a:cubicBezTo>
                    <a:pt x="5" y="13"/>
                    <a:pt x="3" y="13"/>
                    <a:pt x="2" y="12"/>
                  </a:cubicBezTo>
                  <a:cubicBezTo>
                    <a:pt x="1" y="11"/>
                    <a:pt x="2" y="10"/>
                    <a:pt x="2" y="9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6" y="5"/>
                    <a:pt x="6" y="3"/>
                    <a:pt x="6" y="1"/>
                  </a:cubicBezTo>
                  <a:cubicBezTo>
                    <a:pt x="7" y="2"/>
                    <a:pt x="9" y="2"/>
                    <a:pt x="9" y="2"/>
                  </a:cubicBezTo>
                  <a:cubicBezTo>
                    <a:pt x="12" y="2"/>
                    <a:pt x="12" y="0"/>
                    <a:pt x="13" y="1"/>
                  </a:cubicBezTo>
                  <a:cubicBezTo>
                    <a:pt x="15" y="2"/>
                    <a:pt x="12" y="4"/>
                    <a:pt x="13" y="6"/>
                  </a:cubicBezTo>
                  <a:cubicBezTo>
                    <a:pt x="14" y="7"/>
                    <a:pt x="16" y="7"/>
                    <a:pt x="17" y="7"/>
                  </a:cubicBezTo>
                  <a:cubicBezTo>
                    <a:pt x="18" y="7"/>
                    <a:pt x="18" y="9"/>
                    <a:pt x="22" y="9"/>
                  </a:cubicBezTo>
                  <a:cubicBezTo>
                    <a:pt x="23" y="9"/>
                    <a:pt x="23" y="10"/>
                    <a:pt x="24" y="11"/>
                  </a:cubicBezTo>
                  <a:cubicBezTo>
                    <a:pt x="25" y="11"/>
                    <a:pt x="26" y="10"/>
                    <a:pt x="27" y="11"/>
                  </a:cubicBezTo>
                  <a:cubicBezTo>
                    <a:pt x="28" y="11"/>
                    <a:pt x="27" y="14"/>
                    <a:pt x="27" y="14"/>
                  </a:cubicBezTo>
                  <a:cubicBezTo>
                    <a:pt x="27" y="15"/>
                    <a:pt x="27" y="15"/>
                    <a:pt x="27" y="16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6" name="Freeform 75"/>
            <p:cNvSpPr>
              <a:spLocks/>
            </p:cNvSpPr>
            <p:nvPr/>
          </p:nvSpPr>
          <p:spPr bwMode="auto">
            <a:xfrm>
              <a:off x="1614488" y="3995738"/>
              <a:ext cx="249237" cy="206375"/>
            </a:xfrm>
            <a:custGeom>
              <a:avLst/>
              <a:gdLst>
                <a:gd name="T0" fmla="*/ 2147483647 w 27"/>
                <a:gd name="T1" fmla="*/ 2147483647 h 22"/>
                <a:gd name="T2" fmla="*/ 2147483647 w 27"/>
                <a:gd name="T3" fmla="*/ 2147483647 h 22"/>
                <a:gd name="T4" fmla="*/ 2147483647 w 27"/>
                <a:gd name="T5" fmla="*/ 2147483647 h 22"/>
                <a:gd name="T6" fmla="*/ 2147483647 w 27"/>
                <a:gd name="T7" fmla="*/ 2147483647 h 22"/>
                <a:gd name="T8" fmla="*/ 2147483647 w 27"/>
                <a:gd name="T9" fmla="*/ 2147483647 h 22"/>
                <a:gd name="T10" fmla="*/ 2147483647 w 27"/>
                <a:gd name="T11" fmla="*/ 2147483647 h 22"/>
                <a:gd name="T12" fmla="*/ 2147483647 w 27"/>
                <a:gd name="T13" fmla="*/ 2147483647 h 22"/>
                <a:gd name="T14" fmla="*/ 2147483647 w 27"/>
                <a:gd name="T15" fmla="*/ 2147483647 h 22"/>
                <a:gd name="T16" fmla="*/ 0 w 27"/>
                <a:gd name="T17" fmla="*/ 2147483647 h 22"/>
                <a:gd name="T18" fmla="*/ 2147483647 w 27"/>
                <a:gd name="T19" fmla="*/ 2147483647 h 22"/>
                <a:gd name="T20" fmla="*/ 2147483647 w 27"/>
                <a:gd name="T21" fmla="*/ 2147483647 h 22"/>
                <a:gd name="T22" fmla="*/ 2147483647 w 27"/>
                <a:gd name="T23" fmla="*/ 2147483647 h 22"/>
                <a:gd name="T24" fmla="*/ 2147483647 w 27"/>
                <a:gd name="T25" fmla="*/ 2147483647 h 22"/>
                <a:gd name="T26" fmla="*/ 2147483647 w 27"/>
                <a:gd name="T27" fmla="*/ 2147483647 h 22"/>
                <a:gd name="T28" fmla="*/ 2147483647 w 27"/>
                <a:gd name="T29" fmla="*/ 2147483647 h 22"/>
                <a:gd name="T30" fmla="*/ 2147483647 w 27"/>
                <a:gd name="T31" fmla="*/ 2147483647 h 22"/>
                <a:gd name="T32" fmla="*/ 2147483647 w 27"/>
                <a:gd name="T33" fmla="*/ 2147483647 h 22"/>
                <a:gd name="T34" fmla="*/ 2147483647 w 27"/>
                <a:gd name="T35" fmla="*/ 2147483647 h 22"/>
                <a:gd name="T36" fmla="*/ 2147483647 w 27"/>
                <a:gd name="T37" fmla="*/ 2147483647 h 22"/>
                <a:gd name="T38" fmla="*/ 2147483647 w 27"/>
                <a:gd name="T39" fmla="*/ 2147483647 h 22"/>
                <a:gd name="T40" fmla="*/ 2147483647 w 27"/>
                <a:gd name="T41" fmla="*/ 2147483647 h 22"/>
                <a:gd name="T42" fmla="*/ 2147483647 w 27"/>
                <a:gd name="T43" fmla="*/ 2147483647 h 22"/>
                <a:gd name="T44" fmla="*/ 2147483647 w 27"/>
                <a:gd name="T45" fmla="*/ 2147483647 h 22"/>
                <a:gd name="T46" fmla="*/ 2147483647 w 27"/>
                <a:gd name="T47" fmla="*/ 2147483647 h 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"/>
                <a:gd name="T73" fmla="*/ 0 h 22"/>
                <a:gd name="T74" fmla="*/ 27 w 27"/>
                <a:gd name="T75" fmla="*/ 22 h 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" h="22">
                  <a:moveTo>
                    <a:pt x="12" y="22"/>
                  </a:moveTo>
                  <a:cubicBezTo>
                    <a:pt x="12" y="21"/>
                    <a:pt x="12" y="21"/>
                    <a:pt x="11" y="20"/>
                  </a:cubicBezTo>
                  <a:cubicBezTo>
                    <a:pt x="11" y="20"/>
                    <a:pt x="10" y="20"/>
                    <a:pt x="9" y="19"/>
                  </a:cubicBezTo>
                  <a:cubicBezTo>
                    <a:pt x="9" y="19"/>
                    <a:pt x="10" y="18"/>
                    <a:pt x="9" y="17"/>
                  </a:cubicBezTo>
                  <a:cubicBezTo>
                    <a:pt x="8" y="17"/>
                    <a:pt x="7" y="17"/>
                    <a:pt x="6" y="16"/>
                  </a:cubicBezTo>
                  <a:cubicBezTo>
                    <a:pt x="5" y="15"/>
                    <a:pt x="7" y="15"/>
                    <a:pt x="6" y="15"/>
                  </a:cubicBezTo>
                  <a:cubicBezTo>
                    <a:pt x="6" y="14"/>
                    <a:pt x="5" y="14"/>
                    <a:pt x="5" y="13"/>
                  </a:cubicBezTo>
                  <a:cubicBezTo>
                    <a:pt x="3" y="12"/>
                    <a:pt x="4" y="9"/>
                    <a:pt x="3" y="8"/>
                  </a:cubicBezTo>
                  <a:cubicBezTo>
                    <a:pt x="3" y="8"/>
                    <a:pt x="0" y="9"/>
                    <a:pt x="0" y="8"/>
                  </a:cubicBezTo>
                  <a:cubicBezTo>
                    <a:pt x="0" y="6"/>
                    <a:pt x="1" y="5"/>
                    <a:pt x="1" y="3"/>
                  </a:cubicBezTo>
                  <a:cubicBezTo>
                    <a:pt x="1" y="2"/>
                    <a:pt x="2" y="0"/>
                    <a:pt x="6" y="1"/>
                  </a:cubicBezTo>
                  <a:cubicBezTo>
                    <a:pt x="7" y="1"/>
                    <a:pt x="8" y="2"/>
                    <a:pt x="9" y="2"/>
                  </a:cubicBezTo>
                  <a:cubicBezTo>
                    <a:pt x="11" y="3"/>
                    <a:pt x="14" y="5"/>
                    <a:pt x="16" y="7"/>
                  </a:cubicBezTo>
                  <a:cubicBezTo>
                    <a:pt x="17" y="8"/>
                    <a:pt x="18" y="6"/>
                    <a:pt x="20" y="7"/>
                  </a:cubicBezTo>
                  <a:cubicBezTo>
                    <a:pt x="20" y="7"/>
                    <a:pt x="20" y="9"/>
                    <a:pt x="20" y="10"/>
                  </a:cubicBezTo>
                  <a:cubicBezTo>
                    <a:pt x="21" y="10"/>
                    <a:pt x="22" y="10"/>
                    <a:pt x="23" y="12"/>
                  </a:cubicBezTo>
                  <a:cubicBezTo>
                    <a:pt x="24" y="13"/>
                    <a:pt x="21" y="14"/>
                    <a:pt x="22" y="15"/>
                  </a:cubicBezTo>
                  <a:cubicBezTo>
                    <a:pt x="23" y="15"/>
                    <a:pt x="24" y="13"/>
                    <a:pt x="25" y="14"/>
                  </a:cubicBezTo>
                  <a:cubicBezTo>
                    <a:pt x="26" y="15"/>
                    <a:pt x="27" y="16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6" y="17"/>
                    <a:pt x="26" y="18"/>
                    <a:pt x="25" y="18"/>
                  </a:cubicBezTo>
                  <a:cubicBezTo>
                    <a:pt x="23" y="19"/>
                    <a:pt x="21" y="19"/>
                    <a:pt x="19" y="19"/>
                  </a:cubicBezTo>
                  <a:cubicBezTo>
                    <a:pt x="17" y="21"/>
                    <a:pt x="14" y="22"/>
                    <a:pt x="12" y="2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7" name="Freeform 76"/>
            <p:cNvSpPr>
              <a:spLocks/>
            </p:cNvSpPr>
            <p:nvPr/>
          </p:nvSpPr>
          <p:spPr bwMode="auto">
            <a:xfrm>
              <a:off x="1697038" y="3913188"/>
              <a:ext cx="482600" cy="315912"/>
            </a:xfrm>
            <a:custGeom>
              <a:avLst/>
              <a:gdLst>
                <a:gd name="T0" fmla="*/ 2147483647 w 52"/>
                <a:gd name="T1" fmla="*/ 2147483647 h 34"/>
                <a:gd name="T2" fmla="*/ 2147483647 w 52"/>
                <a:gd name="T3" fmla="*/ 2147483647 h 34"/>
                <a:gd name="T4" fmla="*/ 2147483647 w 52"/>
                <a:gd name="T5" fmla="*/ 2147483647 h 34"/>
                <a:gd name="T6" fmla="*/ 2147483647 w 52"/>
                <a:gd name="T7" fmla="*/ 2147483647 h 34"/>
                <a:gd name="T8" fmla="*/ 2147483647 w 52"/>
                <a:gd name="T9" fmla="*/ 2147483647 h 34"/>
                <a:gd name="T10" fmla="*/ 2147483647 w 52"/>
                <a:gd name="T11" fmla="*/ 2147483647 h 34"/>
                <a:gd name="T12" fmla="*/ 2147483647 w 52"/>
                <a:gd name="T13" fmla="*/ 2147483647 h 34"/>
                <a:gd name="T14" fmla="*/ 2147483647 w 52"/>
                <a:gd name="T15" fmla="*/ 2147483647 h 34"/>
                <a:gd name="T16" fmla="*/ 2147483647 w 52"/>
                <a:gd name="T17" fmla="*/ 2147483647 h 34"/>
                <a:gd name="T18" fmla="*/ 2147483647 w 52"/>
                <a:gd name="T19" fmla="*/ 2147483647 h 34"/>
                <a:gd name="T20" fmla="*/ 2147483647 w 52"/>
                <a:gd name="T21" fmla="*/ 2147483647 h 34"/>
                <a:gd name="T22" fmla="*/ 2147483647 w 52"/>
                <a:gd name="T23" fmla="*/ 2147483647 h 34"/>
                <a:gd name="T24" fmla="*/ 2147483647 w 52"/>
                <a:gd name="T25" fmla="*/ 2147483647 h 34"/>
                <a:gd name="T26" fmla="*/ 2147483647 w 52"/>
                <a:gd name="T27" fmla="*/ 2147483647 h 34"/>
                <a:gd name="T28" fmla="*/ 0 w 52"/>
                <a:gd name="T29" fmla="*/ 2147483647 h 34"/>
                <a:gd name="T30" fmla="*/ 2147483647 w 52"/>
                <a:gd name="T31" fmla="*/ 2147483647 h 34"/>
                <a:gd name="T32" fmla="*/ 2147483647 w 52"/>
                <a:gd name="T33" fmla="*/ 2147483647 h 34"/>
                <a:gd name="T34" fmla="*/ 2147483647 w 52"/>
                <a:gd name="T35" fmla="*/ 2147483647 h 34"/>
                <a:gd name="T36" fmla="*/ 2147483647 w 52"/>
                <a:gd name="T37" fmla="*/ 2147483647 h 34"/>
                <a:gd name="T38" fmla="*/ 2147483647 w 52"/>
                <a:gd name="T39" fmla="*/ 2147483647 h 34"/>
                <a:gd name="T40" fmla="*/ 2147483647 w 52"/>
                <a:gd name="T41" fmla="*/ 2147483647 h 34"/>
                <a:gd name="T42" fmla="*/ 2147483647 w 52"/>
                <a:gd name="T43" fmla="*/ 2147483647 h 34"/>
                <a:gd name="T44" fmla="*/ 2147483647 w 52"/>
                <a:gd name="T45" fmla="*/ 2147483647 h 34"/>
                <a:gd name="T46" fmla="*/ 2147483647 w 52"/>
                <a:gd name="T47" fmla="*/ 2147483647 h 34"/>
                <a:gd name="T48" fmla="*/ 2147483647 w 52"/>
                <a:gd name="T49" fmla="*/ 2147483647 h 34"/>
                <a:gd name="T50" fmla="*/ 2147483647 w 52"/>
                <a:gd name="T51" fmla="*/ 2147483647 h 34"/>
                <a:gd name="T52" fmla="*/ 2147483647 w 52"/>
                <a:gd name="T53" fmla="*/ 2147483647 h 34"/>
                <a:gd name="T54" fmla="*/ 2147483647 w 52"/>
                <a:gd name="T55" fmla="*/ 2147483647 h 34"/>
                <a:gd name="T56" fmla="*/ 2147483647 w 52"/>
                <a:gd name="T57" fmla="*/ 2147483647 h 34"/>
                <a:gd name="T58" fmla="*/ 2147483647 w 52"/>
                <a:gd name="T59" fmla="*/ 2147483647 h 34"/>
                <a:gd name="T60" fmla="*/ 2147483647 w 52"/>
                <a:gd name="T61" fmla="*/ 2147483647 h 34"/>
                <a:gd name="T62" fmla="*/ 2147483647 w 52"/>
                <a:gd name="T63" fmla="*/ 2147483647 h 34"/>
                <a:gd name="T64" fmla="*/ 2147483647 w 52"/>
                <a:gd name="T65" fmla="*/ 2147483647 h 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34"/>
                <a:gd name="T101" fmla="*/ 52 w 52"/>
                <a:gd name="T102" fmla="*/ 34 h 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34">
                  <a:moveTo>
                    <a:pt x="36" y="34"/>
                  </a:moveTo>
                  <a:cubicBezTo>
                    <a:pt x="33" y="32"/>
                    <a:pt x="30" y="32"/>
                    <a:pt x="30" y="31"/>
                  </a:cubicBezTo>
                  <a:cubicBezTo>
                    <a:pt x="30" y="30"/>
                    <a:pt x="30" y="29"/>
                    <a:pt x="29" y="28"/>
                  </a:cubicBezTo>
                  <a:cubicBezTo>
                    <a:pt x="27" y="27"/>
                    <a:pt x="24" y="31"/>
                    <a:pt x="19" y="29"/>
                  </a:cubicBezTo>
                  <a:cubicBezTo>
                    <a:pt x="18" y="28"/>
                    <a:pt x="18" y="27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7" y="24"/>
                    <a:pt x="16" y="23"/>
                  </a:cubicBezTo>
                  <a:cubicBezTo>
                    <a:pt x="15" y="22"/>
                    <a:pt x="14" y="24"/>
                    <a:pt x="13" y="24"/>
                  </a:cubicBezTo>
                  <a:cubicBezTo>
                    <a:pt x="12" y="23"/>
                    <a:pt x="15" y="22"/>
                    <a:pt x="14" y="21"/>
                  </a:cubicBezTo>
                  <a:cubicBezTo>
                    <a:pt x="13" y="19"/>
                    <a:pt x="12" y="19"/>
                    <a:pt x="11" y="19"/>
                  </a:cubicBezTo>
                  <a:cubicBezTo>
                    <a:pt x="11" y="18"/>
                    <a:pt x="11" y="16"/>
                    <a:pt x="11" y="16"/>
                  </a:cubicBezTo>
                  <a:cubicBezTo>
                    <a:pt x="9" y="15"/>
                    <a:pt x="8" y="17"/>
                    <a:pt x="7" y="16"/>
                  </a:cubicBezTo>
                  <a:cubicBezTo>
                    <a:pt x="5" y="14"/>
                    <a:pt x="2" y="12"/>
                    <a:pt x="0" y="11"/>
                  </a:cubicBezTo>
                  <a:cubicBezTo>
                    <a:pt x="3" y="12"/>
                    <a:pt x="5" y="11"/>
                    <a:pt x="7" y="9"/>
                  </a:cubicBezTo>
                  <a:cubicBezTo>
                    <a:pt x="10" y="6"/>
                    <a:pt x="13" y="7"/>
                    <a:pt x="16" y="3"/>
                  </a:cubicBezTo>
                  <a:cubicBezTo>
                    <a:pt x="16" y="3"/>
                    <a:pt x="16" y="4"/>
                    <a:pt x="16" y="4"/>
                  </a:cubicBezTo>
                  <a:cubicBezTo>
                    <a:pt x="17" y="4"/>
                    <a:pt x="18" y="0"/>
                    <a:pt x="20" y="1"/>
                  </a:cubicBezTo>
                  <a:cubicBezTo>
                    <a:pt x="23" y="1"/>
                    <a:pt x="24" y="5"/>
                    <a:pt x="27" y="3"/>
                  </a:cubicBezTo>
                  <a:cubicBezTo>
                    <a:pt x="28" y="2"/>
                    <a:pt x="28" y="5"/>
                    <a:pt x="30" y="6"/>
                  </a:cubicBezTo>
                  <a:cubicBezTo>
                    <a:pt x="32" y="8"/>
                    <a:pt x="33" y="8"/>
                    <a:pt x="35" y="15"/>
                  </a:cubicBezTo>
                  <a:cubicBezTo>
                    <a:pt x="36" y="16"/>
                    <a:pt x="38" y="18"/>
                    <a:pt x="40" y="19"/>
                  </a:cubicBezTo>
                  <a:cubicBezTo>
                    <a:pt x="42" y="21"/>
                    <a:pt x="42" y="23"/>
                    <a:pt x="46" y="23"/>
                  </a:cubicBezTo>
                  <a:cubicBezTo>
                    <a:pt x="47" y="23"/>
                    <a:pt x="48" y="21"/>
                    <a:pt x="49" y="20"/>
                  </a:cubicBezTo>
                  <a:cubicBezTo>
                    <a:pt x="49" y="20"/>
                    <a:pt x="50" y="20"/>
                    <a:pt x="50" y="21"/>
                  </a:cubicBezTo>
                  <a:cubicBezTo>
                    <a:pt x="50" y="22"/>
                    <a:pt x="51" y="24"/>
                    <a:pt x="52" y="25"/>
                  </a:cubicBezTo>
                  <a:cubicBezTo>
                    <a:pt x="51" y="26"/>
                    <a:pt x="49" y="27"/>
                    <a:pt x="50" y="28"/>
                  </a:cubicBezTo>
                  <a:cubicBezTo>
                    <a:pt x="50" y="29"/>
                    <a:pt x="50" y="30"/>
                    <a:pt x="50" y="31"/>
                  </a:cubicBezTo>
                  <a:cubicBezTo>
                    <a:pt x="50" y="33"/>
                    <a:pt x="48" y="30"/>
                    <a:pt x="42" y="32"/>
                  </a:cubicBezTo>
                  <a:cubicBezTo>
                    <a:pt x="39" y="31"/>
                    <a:pt x="39" y="32"/>
                    <a:pt x="38" y="33"/>
                  </a:cubicBezTo>
                  <a:cubicBezTo>
                    <a:pt x="37" y="33"/>
                    <a:pt x="36" y="33"/>
                    <a:pt x="36" y="3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8" name="Freeform 77"/>
            <p:cNvSpPr>
              <a:spLocks/>
            </p:cNvSpPr>
            <p:nvPr/>
          </p:nvSpPr>
          <p:spPr bwMode="auto">
            <a:xfrm>
              <a:off x="1493838" y="3968750"/>
              <a:ext cx="241300" cy="298450"/>
            </a:xfrm>
            <a:custGeom>
              <a:avLst/>
              <a:gdLst>
                <a:gd name="T0" fmla="*/ 2147483647 w 26"/>
                <a:gd name="T1" fmla="*/ 2147483647 h 32"/>
                <a:gd name="T2" fmla="*/ 2147483647 w 26"/>
                <a:gd name="T3" fmla="*/ 2147483647 h 32"/>
                <a:gd name="T4" fmla="*/ 2147483647 w 26"/>
                <a:gd name="T5" fmla="*/ 2147483647 h 32"/>
                <a:gd name="T6" fmla="*/ 2147483647 w 26"/>
                <a:gd name="T7" fmla="*/ 2147483647 h 32"/>
                <a:gd name="T8" fmla="*/ 2147483647 w 26"/>
                <a:gd name="T9" fmla="*/ 2147483647 h 32"/>
                <a:gd name="T10" fmla="*/ 2147483647 w 26"/>
                <a:gd name="T11" fmla="*/ 2147483647 h 32"/>
                <a:gd name="T12" fmla="*/ 2147483647 w 26"/>
                <a:gd name="T13" fmla="*/ 2147483647 h 32"/>
                <a:gd name="T14" fmla="*/ 2147483647 w 26"/>
                <a:gd name="T15" fmla="*/ 2147483647 h 32"/>
                <a:gd name="T16" fmla="*/ 2147483647 w 26"/>
                <a:gd name="T17" fmla="*/ 2147483647 h 32"/>
                <a:gd name="T18" fmla="*/ 2147483647 w 26"/>
                <a:gd name="T19" fmla="*/ 2147483647 h 32"/>
                <a:gd name="T20" fmla="*/ 2147483647 w 26"/>
                <a:gd name="T21" fmla="*/ 2147483647 h 32"/>
                <a:gd name="T22" fmla="*/ 2147483647 w 26"/>
                <a:gd name="T23" fmla="*/ 0 h 32"/>
                <a:gd name="T24" fmla="*/ 2147483647 w 26"/>
                <a:gd name="T25" fmla="*/ 0 h 32"/>
                <a:gd name="T26" fmla="*/ 2147483647 w 26"/>
                <a:gd name="T27" fmla="*/ 2147483647 h 32"/>
                <a:gd name="T28" fmla="*/ 2147483647 w 26"/>
                <a:gd name="T29" fmla="*/ 2147483647 h 32"/>
                <a:gd name="T30" fmla="*/ 2147483647 w 26"/>
                <a:gd name="T31" fmla="*/ 2147483647 h 32"/>
                <a:gd name="T32" fmla="*/ 2147483647 w 26"/>
                <a:gd name="T33" fmla="*/ 2147483647 h 32"/>
                <a:gd name="T34" fmla="*/ 2147483647 w 26"/>
                <a:gd name="T35" fmla="*/ 2147483647 h 32"/>
                <a:gd name="T36" fmla="*/ 2147483647 w 26"/>
                <a:gd name="T37" fmla="*/ 2147483647 h 32"/>
                <a:gd name="T38" fmla="*/ 2147483647 w 26"/>
                <a:gd name="T39" fmla="*/ 2147483647 h 32"/>
                <a:gd name="T40" fmla="*/ 2147483647 w 26"/>
                <a:gd name="T41" fmla="*/ 2147483647 h 32"/>
                <a:gd name="T42" fmla="*/ 2147483647 w 26"/>
                <a:gd name="T43" fmla="*/ 2147483647 h 32"/>
                <a:gd name="T44" fmla="*/ 2147483647 w 26"/>
                <a:gd name="T45" fmla="*/ 2147483647 h 32"/>
                <a:gd name="T46" fmla="*/ 2147483647 w 26"/>
                <a:gd name="T47" fmla="*/ 2147483647 h 32"/>
                <a:gd name="T48" fmla="*/ 2147483647 w 26"/>
                <a:gd name="T49" fmla="*/ 2147483647 h 32"/>
                <a:gd name="T50" fmla="*/ 2147483647 w 26"/>
                <a:gd name="T51" fmla="*/ 2147483647 h 32"/>
                <a:gd name="T52" fmla="*/ 2147483647 w 26"/>
                <a:gd name="T53" fmla="*/ 2147483647 h 32"/>
                <a:gd name="T54" fmla="*/ 2147483647 w 26"/>
                <a:gd name="T55" fmla="*/ 2147483647 h 32"/>
                <a:gd name="T56" fmla="*/ 2147483647 w 26"/>
                <a:gd name="T57" fmla="*/ 2147483647 h 32"/>
                <a:gd name="T58" fmla="*/ 2147483647 w 26"/>
                <a:gd name="T59" fmla="*/ 2147483647 h 32"/>
                <a:gd name="T60" fmla="*/ 2147483647 w 26"/>
                <a:gd name="T61" fmla="*/ 2147483647 h 3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"/>
                <a:gd name="T94" fmla="*/ 0 h 32"/>
                <a:gd name="T95" fmla="*/ 26 w 26"/>
                <a:gd name="T96" fmla="*/ 32 h 3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" h="32">
                  <a:moveTo>
                    <a:pt x="25" y="25"/>
                  </a:moveTo>
                  <a:cubicBezTo>
                    <a:pt x="25" y="24"/>
                    <a:pt x="25" y="24"/>
                    <a:pt x="24" y="23"/>
                  </a:cubicBezTo>
                  <a:cubicBezTo>
                    <a:pt x="24" y="23"/>
                    <a:pt x="23" y="23"/>
                    <a:pt x="22" y="22"/>
                  </a:cubicBezTo>
                  <a:cubicBezTo>
                    <a:pt x="22" y="22"/>
                    <a:pt x="23" y="21"/>
                    <a:pt x="22" y="20"/>
                  </a:cubicBezTo>
                  <a:cubicBezTo>
                    <a:pt x="21" y="20"/>
                    <a:pt x="20" y="20"/>
                    <a:pt x="19" y="19"/>
                  </a:cubicBezTo>
                  <a:cubicBezTo>
                    <a:pt x="18" y="18"/>
                    <a:pt x="20" y="18"/>
                    <a:pt x="19" y="18"/>
                  </a:cubicBezTo>
                  <a:cubicBezTo>
                    <a:pt x="19" y="17"/>
                    <a:pt x="18" y="17"/>
                    <a:pt x="18" y="16"/>
                  </a:cubicBezTo>
                  <a:cubicBezTo>
                    <a:pt x="16" y="15"/>
                    <a:pt x="17" y="12"/>
                    <a:pt x="16" y="11"/>
                  </a:cubicBezTo>
                  <a:cubicBezTo>
                    <a:pt x="16" y="11"/>
                    <a:pt x="13" y="12"/>
                    <a:pt x="13" y="11"/>
                  </a:cubicBezTo>
                  <a:cubicBezTo>
                    <a:pt x="13" y="9"/>
                    <a:pt x="14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2" y="4"/>
                    <a:pt x="8" y="3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1"/>
                    <a:pt x="4" y="1"/>
                    <a:pt x="3" y="3"/>
                  </a:cubicBezTo>
                  <a:cubicBezTo>
                    <a:pt x="2" y="3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10"/>
                    <a:pt x="0" y="12"/>
                    <a:pt x="1" y="13"/>
                  </a:cubicBezTo>
                  <a:cubicBezTo>
                    <a:pt x="3" y="14"/>
                    <a:pt x="4" y="12"/>
                    <a:pt x="5" y="13"/>
                  </a:cubicBezTo>
                  <a:cubicBezTo>
                    <a:pt x="6" y="14"/>
                    <a:pt x="4" y="14"/>
                    <a:pt x="5" y="16"/>
                  </a:cubicBezTo>
                  <a:cubicBezTo>
                    <a:pt x="5" y="17"/>
                    <a:pt x="5" y="19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5" y="21"/>
                    <a:pt x="5" y="21"/>
                  </a:cubicBezTo>
                  <a:cubicBezTo>
                    <a:pt x="6" y="22"/>
                    <a:pt x="5" y="23"/>
                    <a:pt x="6" y="24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9" y="29"/>
                    <a:pt x="9" y="30"/>
                    <a:pt x="9" y="31"/>
                  </a:cubicBezTo>
                  <a:cubicBezTo>
                    <a:pt x="10" y="30"/>
                    <a:pt x="11" y="30"/>
                    <a:pt x="12" y="30"/>
                  </a:cubicBezTo>
                  <a:cubicBezTo>
                    <a:pt x="15" y="29"/>
                    <a:pt x="17" y="29"/>
                    <a:pt x="19" y="30"/>
                  </a:cubicBezTo>
                  <a:cubicBezTo>
                    <a:pt x="21" y="30"/>
                    <a:pt x="24" y="32"/>
                    <a:pt x="25" y="30"/>
                  </a:cubicBezTo>
                  <a:cubicBezTo>
                    <a:pt x="26" y="29"/>
                    <a:pt x="24" y="28"/>
                    <a:pt x="24" y="27"/>
                  </a:cubicBezTo>
                  <a:cubicBezTo>
                    <a:pt x="24" y="27"/>
                    <a:pt x="25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199" name="Freeform 78"/>
            <p:cNvSpPr>
              <a:spLocks noEditPoints="1"/>
            </p:cNvSpPr>
            <p:nvPr/>
          </p:nvSpPr>
          <p:spPr bwMode="auto">
            <a:xfrm>
              <a:off x="2978150" y="3035300"/>
              <a:ext cx="1152525" cy="654050"/>
            </a:xfrm>
            <a:custGeom>
              <a:avLst/>
              <a:gdLst>
                <a:gd name="T0" fmla="*/ 2147483647 w 124"/>
                <a:gd name="T1" fmla="*/ 2147483647 h 70"/>
                <a:gd name="T2" fmla="*/ 2147483647 w 124"/>
                <a:gd name="T3" fmla="*/ 2147483647 h 70"/>
                <a:gd name="T4" fmla="*/ 2147483647 w 124"/>
                <a:gd name="T5" fmla="*/ 2147483647 h 70"/>
                <a:gd name="T6" fmla="*/ 2147483647 w 124"/>
                <a:gd name="T7" fmla="*/ 2147483647 h 70"/>
                <a:gd name="T8" fmla="*/ 2147483647 w 124"/>
                <a:gd name="T9" fmla="*/ 2147483647 h 70"/>
                <a:gd name="T10" fmla="*/ 2147483647 w 124"/>
                <a:gd name="T11" fmla="*/ 2147483647 h 70"/>
                <a:gd name="T12" fmla="*/ 2147483647 w 124"/>
                <a:gd name="T13" fmla="*/ 2147483647 h 70"/>
                <a:gd name="T14" fmla="*/ 2147483647 w 124"/>
                <a:gd name="T15" fmla="*/ 2147483647 h 70"/>
                <a:gd name="T16" fmla="*/ 2147483647 w 124"/>
                <a:gd name="T17" fmla="*/ 2147483647 h 70"/>
                <a:gd name="T18" fmla="*/ 2147483647 w 124"/>
                <a:gd name="T19" fmla="*/ 2147483647 h 70"/>
                <a:gd name="T20" fmla="*/ 2147483647 w 124"/>
                <a:gd name="T21" fmla="*/ 2147483647 h 70"/>
                <a:gd name="T22" fmla="*/ 2147483647 w 124"/>
                <a:gd name="T23" fmla="*/ 2147483647 h 70"/>
                <a:gd name="T24" fmla="*/ 2147483647 w 124"/>
                <a:gd name="T25" fmla="*/ 2147483647 h 70"/>
                <a:gd name="T26" fmla="*/ 2147483647 w 124"/>
                <a:gd name="T27" fmla="*/ 2147483647 h 70"/>
                <a:gd name="T28" fmla="*/ 2147483647 w 124"/>
                <a:gd name="T29" fmla="*/ 2147483647 h 70"/>
                <a:gd name="T30" fmla="*/ 2147483647 w 124"/>
                <a:gd name="T31" fmla="*/ 0 h 70"/>
                <a:gd name="T32" fmla="*/ 2147483647 w 124"/>
                <a:gd name="T33" fmla="*/ 2147483647 h 70"/>
                <a:gd name="T34" fmla="*/ 2147483647 w 124"/>
                <a:gd name="T35" fmla="*/ 2147483647 h 70"/>
                <a:gd name="T36" fmla="*/ 2147483647 w 124"/>
                <a:gd name="T37" fmla="*/ 2147483647 h 70"/>
                <a:gd name="T38" fmla="*/ 2147483647 w 124"/>
                <a:gd name="T39" fmla="*/ 2147483647 h 70"/>
                <a:gd name="T40" fmla="*/ 2147483647 w 124"/>
                <a:gd name="T41" fmla="*/ 2147483647 h 70"/>
                <a:gd name="T42" fmla="*/ 2147483647 w 124"/>
                <a:gd name="T43" fmla="*/ 2147483647 h 70"/>
                <a:gd name="T44" fmla="*/ 2147483647 w 124"/>
                <a:gd name="T45" fmla="*/ 2147483647 h 70"/>
                <a:gd name="T46" fmla="*/ 2147483647 w 124"/>
                <a:gd name="T47" fmla="*/ 2147483647 h 70"/>
                <a:gd name="T48" fmla="*/ 2147483647 w 124"/>
                <a:gd name="T49" fmla="*/ 2147483647 h 70"/>
                <a:gd name="T50" fmla="*/ 2147483647 w 124"/>
                <a:gd name="T51" fmla="*/ 2147483647 h 70"/>
                <a:gd name="T52" fmla="*/ 2147483647 w 124"/>
                <a:gd name="T53" fmla="*/ 2147483647 h 70"/>
                <a:gd name="T54" fmla="*/ 2147483647 w 124"/>
                <a:gd name="T55" fmla="*/ 2147483647 h 70"/>
                <a:gd name="T56" fmla="*/ 2147483647 w 124"/>
                <a:gd name="T57" fmla="*/ 2147483647 h 70"/>
                <a:gd name="T58" fmla="*/ 2147483647 w 124"/>
                <a:gd name="T59" fmla="*/ 2147483647 h 70"/>
                <a:gd name="T60" fmla="*/ 2147483647 w 124"/>
                <a:gd name="T61" fmla="*/ 2147483647 h 70"/>
                <a:gd name="T62" fmla="*/ 2147483647 w 124"/>
                <a:gd name="T63" fmla="*/ 2147483647 h 70"/>
                <a:gd name="T64" fmla="*/ 0 w 124"/>
                <a:gd name="T65" fmla="*/ 2147483647 h 70"/>
                <a:gd name="T66" fmla="*/ 2147483647 w 124"/>
                <a:gd name="T67" fmla="*/ 2147483647 h 70"/>
                <a:gd name="T68" fmla="*/ 2147483647 w 124"/>
                <a:gd name="T69" fmla="*/ 2147483647 h 70"/>
                <a:gd name="T70" fmla="*/ 2147483647 w 124"/>
                <a:gd name="T71" fmla="*/ 2147483647 h 70"/>
                <a:gd name="T72" fmla="*/ 2147483647 w 124"/>
                <a:gd name="T73" fmla="*/ 2147483647 h 70"/>
                <a:gd name="T74" fmla="*/ 2147483647 w 124"/>
                <a:gd name="T75" fmla="*/ 2147483647 h 70"/>
                <a:gd name="T76" fmla="*/ 2147483647 w 124"/>
                <a:gd name="T77" fmla="*/ 2147483647 h 70"/>
                <a:gd name="T78" fmla="*/ 2147483647 w 124"/>
                <a:gd name="T79" fmla="*/ 2147483647 h 70"/>
                <a:gd name="T80" fmla="*/ 2147483647 w 124"/>
                <a:gd name="T81" fmla="*/ 2147483647 h 70"/>
                <a:gd name="T82" fmla="*/ 2147483647 w 124"/>
                <a:gd name="T83" fmla="*/ 2147483647 h 70"/>
                <a:gd name="T84" fmla="*/ 2147483647 w 124"/>
                <a:gd name="T85" fmla="*/ 2147483647 h 70"/>
                <a:gd name="T86" fmla="*/ 2147483647 w 124"/>
                <a:gd name="T87" fmla="*/ 2147483647 h 70"/>
                <a:gd name="T88" fmla="*/ 2147483647 w 124"/>
                <a:gd name="T89" fmla="*/ 2147483647 h 70"/>
                <a:gd name="T90" fmla="*/ 2147483647 w 124"/>
                <a:gd name="T91" fmla="*/ 2147483647 h 70"/>
                <a:gd name="T92" fmla="*/ 2147483647 w 124"/>
                <a:gd name="T93" fmla="*/ 2147483647 h 70"/>
                <a:gd name="T94" fmla="*/ 2147483647 w 124"/>
                <a:gd name="T95" fmla="*/ 2147483647 h 70"/>
                <a:gd name="T96" fmla="*/ 2147483647 w 124"/>
                <a:gd name="T97" fmla="*/ 2147483647 h 70"/>
                <a:gd name="T98" fmla="*/ 2147483647 w 124"/>
                <a:gd name="T99" fmla="*/ 2147483647 h 70"/>
                <a:gd name="T100" fmla="*/ 2147483647 w 124"/>
                <a:gd name="T101" fmla="*/ 2147483647 h 70"/>
                <a:gd name="T102" fmla="*/ 2147483647 w 124"/>
                <a:gd name="T103" fmla="*/ 2147483647 h 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4"/>
                <a:gd name="T157" fmla="*/ 0 h 70"/>
                <a:gd name="T158" fmla="*/ 124 w 124"/>
                <a:gd name="T159" fmla="*/ 70 h 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4" h="70">
                  <a:moveTo>
                    <a:pt x="41" y="68"/>
                  </a:moveTo>
                  <a:cubicBezTo>
                    <a:pt x="41" y="68"/>
                    <a:pt x="41" y="69"/>
                    <a:pt x="41" y="70"/>
                  </a:cubicBezTo>
                  <a:cubicBezTo>
                    <a:pt x="41" y="70"/>
                    <a:pt x="41" y="69"/>
                    <a:pt x="42" y="69"/>
                  </a:cubicBezTo>
                  <a:cubicBezTo>
                    <a:pt x="42" y="68"/>
                    <a:pt x="42" y="67"/>
                    <a:pt x="41" y="68"/>
                  </a:cubicBezTo>
                  <a:close/>
                  <a:moveTo>
                    <a:pt x="58" y="15"/>
                  </a:moveTo>
                  <a:cubicBezTo>
                    <a:pt x="58" y="16"/>
                    <a:pt x="60" y="16"/>
                    <a:pt x="61" y="18"/>
                  </a:cubicBezTo>
                  <a:cubicBezTo>
                    <a:pt x="62" y="20"/>
                    <a:pt x="63" y="19"/>
                    <a:pt x="63" y="22"/>
                  </a:cubicBezTo>
                  <a:cubicBezTo>
                    <a:pt x="67" y="23"/>
                    <a:pt x="65" y="19"/>
                    <a:pt x="66" y="18"/>
                  </a:cubicBezTo>
                  <a:cubicBezTo>
                    <a:pt x="67" y="18"/>
                    <a:pt x="67" y="19"/>
                    <a:pt x="68" y="20"/>
                  </a:cubicBezTo>
                  <a:cubicBezTo>
                    <a:pt x="68" y="19"/>
                    <a:pt x="68" y="18"/>
                    <a:pt x="69" y="16"/>
                  </a:cubicBezTo>
                  <a:cubicBezTo>
                    <a:pt x="69" y="18"/>
                    <a:pt x="70" y="18"/>
                    <a:pt x="70" y="18"/>
                  </a:cubicBezTo>
                  <a:cubicBezTo>
                    <a:pt x="71" y="18"/>
                    <a:pt x="72" y="16"/>
                    <a:pt x="73" y="15"/>
                  </a:cubicBezTo>
                  <a:cubicBezTo>
                    <a:pt x="73" y="15"/>
                    <a:pt x="73" y="17"/>
                    <a:pt x="75" y="17"/>
                  </a:cubicBezTo>
                  <a:cubicBezTo>
                    <a:pt x="78" y="16"/>
                    <a:pt x="77" y="12"/>
                    <a:pt x="79" y="12"/>
                  </a:cubicBezTo>
                  <a:cubicBezTo>
                    <a:pt x="79" y="12"/>
                    <a:pt x="78" y="15"/>
                    <a:pt x="79" y="15"/>
                  </a:cubicBezTo>
                  <a:cubicBezTo>
                    <a:pt x="80" y="15"/>
                    <a:pt x="81" y="13"/>
                    <a:pt x="81" y="13"/>
                  </a:cubicBezTo>
                  <a:cubicBezTo>
                    <a:pt x="82" y="13"/>
                    <a:pt x="81" y="14"/>
                    <a:pt x="82" y="14"/>
                  </a:cubicBezTo>
                  <a:cubicBezTo>
                    <a:pt x="83" y="14"/>
                    <a:pt x="86" y="14"/>
                    <a:pt x="86" y="13"/>
                  </a:cubicBezTo>
                  <a:cubicBezTo>
                    <a:pt x="87" y="13"/>
                    <a:pt x="86" y="13"/>
                    <a:pt x="86" y="12"/>
                  </a:cubicBezTo>
                  <a:cubicBezTo>
                    <a:pt x="87" y="11"/>
                    <a:pt x="88" y="12"/>
                    <a:pt x="88" y="12"/>
                  </a:cubicBezTo>
                  <a:cubicBezTo>
                    <a:pt x="92" y="9"/>
                    <a:pt x="92" y="12"/>
                    <a:pt x="93" y="12"/>
                  </a:cubicBezTo>
                  <a:cubicBezTo>
                    <a:pt x="94" y="11"/>
                    <a:pt x="95" y="11"/>
                    <a:pt x="96" y="10"/>
                  </a:cubicBezTo>
                  <a:cubicBezTo>
                    <a:pt x="99" y="11"/>
                    <a:pt x="100" y="10"/>
                    <a:pt x="101" y="10"/>
                  </a:cubicBezTo>
                  <a:cubicBezTo>
                    <a:pt x="107" y="14"/>
                    <a:pt x="106" y="11"/>
                    <a:pt x="109" y="11"/>
                  </a:cubicBezTo>
                  <a:cubicBezTo>
                    <a:pt x="113" y="13"/>
                    <a:pt x="112" y="10"/>
                    <a:pt x="115" y="10"/>
                  </a:cubicBezTo>
                  <a:cubicBezTo>
                    <a:pt x="117" y="10"/>
                    <a:pt x="117" y="11"/>
                    <a:pt x="119" y="10"/>
                  </a:cubicBezTo>
                  <a:cubicBezTo>
                    <a:pt x="124" y="6"/>
                    <a:pt x="123" y="4"/>
                    <a:pt x="122" y="3"/>
                  </a:cubicBezTo>
                  <a:cubicBezTo>
                    <a:pt x="115" y="1"/>
                    <a:pt x="115" y="4"/>
                    <a:pt x="114" y="4"/>
                  </a:cubicBezTo>
                  <a:cubicBezTo>
                    <a:pt x="112" y="4"/>
                    <a:pt x="111" y="4"/>
                    <a:pt x="109" y="4"/>
                  </a:cubicBezTo>
                  <a:cubicBezTo>
                    <a:pt x="108" y="4"/>
                    <a:pt x="107" y="3"/>
                    <a:pt x="106" y="3"/>
                  </a:cubicBezTo>
                  <a:cubicBezTo>
                    <a:pt x="105" y="3"/>
                    <a:pt x="104" y="4"/>
                    <a:pt x="103" y="3"/>
                  </a:cubicBezTo>
                  <a:cubicBezTo>
                    <a:pt x="102" y="3"/>
                    <a:pt x="101" y="0"/>
                    <a:pt x="99" y="0"/>
                  </a:cubicBezTo>
                  <a:cubicBezTo>
                    <a:pt x="97" y="0"/>
                    <a:pt x="98" y="3"/>
                    <a:pt x="95" y="1"/>
                  </a:cubicBezTo>
                  <a:cubicBezTo>
                    <a:pt x="94" y="1"/>
                    <a:pt x="93" y="1"/>
                    <a:pt x="92" y="1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87" y="0"/>
                    <a:pt x="87" y="1"/>
                    <a:pt x="86" y="1"/>
                  </a:cubicBezTo>
                  <a:cubicBezTo>
                    <a:pt x="85" y="1"/>
                    <a:pt x="85" y="1"/>
                    <a:pt x="84" y="1"/>
                  </a:cubicBezTo>
                  <a:cubicBezTo>
                    <a:pt x="83" y="2"/>
                    <a:pt x="82" y="3"/>
                    <a:pt x="82" y="3"/>
                  </a:cubicBezTo>
                  <a:cubicBezTo>
                    <a:pt x="81" y="3"/>
                    <a:pt x="80" y="2"/>
                    <a:pt x="80" y="2"/>
                  </a:cubicBezTo>
                  <a:cubicBezTo>
                    <a:pt x="79" y="2"/>
                    <a:pt x="79" y="3"/>
                    <a:pt x="78" y="4"/>
                  </a:cubicBezTo>
                  <a:cubicBezTo>
                    <a:pt x="77" y="3"/>
                    <a:pt x="76" y="1"/>
                    <a:pt x="75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4" y="5"/>
                    <a:pt x="73" y="4"/>
                    <a:pt x="73" y="5"/>
                  </a:cubicBezTo>
                  <a:cubicBezTo>
                    <a:pt x="73" y="6"/>
                    <a:pt x="75" y="7"/>
                    <a:pt x="74" y="8"/>
                  </a:cubicBezTo>
                  <a:cubicBezTo>
                    <a:pt x="72" y="7"/>
                    <a:pt x="71" y="5"/>
                    <a:pt x="70" y="7"/>
                  </a:cubicBezTo>
                  <a:cubicBezTo>
                    <a:pt x="70" y="8"/>
                    <a:pt x="71" y="8"/>
                    <a:pt x="71" y="9"/>
                  </a:cubicBezTo>
                  <a:cubicBezTo>
                    <a:pt x="70" y="9"/>
                    <a:pt x="70" y="8"/>
                    <a:pt x="69" y="8"/>
                  </a:cubicBezTo>
                  <a:cubicBezTo>
                    <a:pt x="68" y="8"/>
                    <a:pt x="66" y="10"/>
                    <a:pt x="67" y="11"/>
                  </a:cubicBezTo>
                  <a:cubicBezTo>
                    <a:pt x="67" y="11"/>
                    <a:pt x="67" y="11"/>
                    <a:pt x="66" y="11"/>
                  </a:cubicBezTo>
                  <a:cubicBezTo>
                    <a:pt x="66" y="11"/>
                    <a:pt x="65" y="10"/>
                    <a:pt x="64" y="10"/>
                  </a:cubicBezTo>
                  <a:cubicBezTo>
                    <a:pt x="63" y="10"/>
                    <a:pt x="62" y="11"/>
                    <a:pt x="62" y="11"/>
                  </a:cubicBezTo>
                  <a:cubicBezTo>
                    <a:pt x="61" y="11"/>
                    <a:pt x="60" y="10"/>
                    <a:pt x="58" y="11"/>
                  </a:cubicBezTo>
                  <a:cubicBezTo>
                    <a:pt x="58" y="12"/>
                    <a:pt x="61" y="13"/>
                    <a:pt x="62" y="14"/>
                  </a:cubicBezTo>
                  <a:cubicBezTo>
                    <a:pt x="61" y="14"/>
                    <a:pt x="59" y="14"/>
                    <a:pt x="58" y="15"/>
                  </a:cubicBezTo>
                  <a:close/>
                  <a:moveTo>
                    <a:pt x="46" y="58"/>
                  </a:moveTo>
                  <a:cubicBezTo>
                    <a:pt x="46" y="61"/>
                    <a:pt x="47" y="64"/>
                    <a:pt x="47" y="67"/>
                  </a:cubicBezTo>
                  <a:cubicBezTo>
                    <a:pt x="48" y="67"/>
                    <a:pt x="49" y="68"/>
                    <a:pt x="51" y="66"/>
                  </a:cubicBezTo>
                  <a:cubicBezTo>
                    <a:pt x="51" y="65"/>
                    <a:pt x="52" y="63"/>
                    <a:pt x="52" y="62"/>
                  </a:cubicBezTo>
                  <a:cubicBezTo>
                    <a:pt x="52" y="60"/>
                    <a:pt x="50" y="57"/>
                    <a:pt x="49" y="55"/>
                  </a:cubicBezTo>
                  <a:cubicBezTo>
                    <a:pt x="49" y="55"/>
                    <a:pt x="48" y="58"/>
                    <a:pt x="46" y="58"/>
                  </a:cubicBezTo>
                  <a:close/>
                  <a:moveTo>
                    <a:pt x="0" y="43"/>
                  </a:moveTo>
                  <a:cubicBezTo>
                    <a:pt x="2" y="46"/>
                    <a:pt x="5" y="45"/>
                    <a:pt x="8" y="44"/>
                  </a:cubicBezTo>
                  <a:cubicBezTo>
                    <a:pt x="11" y="45"/>
                    <a:pt x="11" y="44"/>
                    <a:pt x="10" y="41"/>
                  </a:cubicBezTo>
                  <a:cubicBezTo>
                    <a:pt x="10" y="40"/>
                    <a:pt x="11" y="38"/>
                    <a:pt x="7" y="37"/>
                  </a:cubicBezTo>
                  <a:cubicBezTo>
                    <a:pt x="5" y="37"/>
                    <a:pt x="4" y="39"/>
                    <a:pt x="3" y="40"/>
                  </a:cubicBezTo>
                  <a:cubicBezTo>
                    <a:pt x="1" y="41"/>
                    <a:pt x="0" y="41"/>
                    <a:pt x="0" y="43"/>
                  </a:cubicBezTo>
                  <a:close/>
                  <a:moveTo>
                    <a:pt x="34" y="31"/>
                  </a:moveTo>
                  <a:cubicBezTo>
                    <a:pt x="33" y="31"/>
                    <a:pt x="34" y="32"/>
                    <a:pt x="34" y="33"/>
                  </a:cubicBezTo>
                  <a:cubicBezTo>
                    <a:pt x="34" y="34"/>
                    <a:pt x="33" y="34"/>
                    <a:pt x="34" y="34"/>
                  </a:cubicBezTo>
                  <a:cubicBezTo>
                    <a:pt x="35" y="35"/>
                    <a:pt x="35" y="33"/>
                    <a:pt x="35" y="32"/>
                  </a:cubicBezTo>
                  <a:cubicBezTo>
                    <a:pt x="36" y="31"/>
                    <a:pt x="35" y="30"/>
                    <a:pt x="34" y="31"/>
                  </a:cubicBezTo>
                  <a:close/>
                  <a:moveTo>
                    <a:pt x="46" y="50"/>
                  </a:moveTo>
                  <a:cubicBezTo>
                    <a:pt x="48" y="48"/>
                    <a:pt x="46" y="44"/>
                    <a:pt x="46" y="40"/>
                  </a:cubicBezTo>
                  <a:cubicBezTo>
                    <a:pt x="47" y="38"/>
                    <a:pt x="48" y="36"/>
                    <a:pt x="48" y="35"/>
                  </a:cubicBezTo>
                  <a:cubicBezTo>
                    <a:pt x="48" y="34"/>
                    <a:pt x="48" y="33"/>
                    <a:pt x="48" y="32"/>
                  </a:cubicBezTo>
                  <a:cubicBezTo>
                    <a:pt x="49" y="31"/>
                    <a:pt x="51" y="30"/>
                    <a:pt x="52" y="30"/>
                  </a:cubicBezTo>
                  <a:cubicBezTo>
                    <a:pt x="52" y="29"/>
                    <a:pt x="52" y="28"/>
                    <a:pt x="52" y="27"/>
                  </a:cubicBezTo>
                  <a:cubicBezTo>
                    <a:pt x="53" y="27"/>
                    <a:pt x="53" y="27"/>
                    <a:pt x="54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5" y="26"/>
                    <a:pt x="56" y="27"/>
                  </a:cubicBezTo>
                  <a:cubicBezTo>
                    <a:pt x="56" y="26"/>
                    <a:pt x="56" y="25"/>
                    <a:pt x="57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9" y="25"/>
                    <a:pt x="58" y="24"/>
                    <a:pt x="58" y="23"/>
                  </a:cubicBezTo>
                  <a:cubicBezTo>
                    <a:pt x="59" y="23"/>
                    <a:pt x="61" y="24"/>
                    <a:pt x="61" y="20"/>
                  </a:cubicBezTo>
                  <a:cubicBezTo>
                    <a:pt x="58" y="18"/>
                    <a:pt x="56" y="16"/>
                    <a:pt x="54" y="15"/>
                  </a:cubicBezTo>
                  <a:cubicBezTo>
                    <a:pt x="52" y="15"/>
                    <a:pt x="51" y="17"/>
                    <a:pt x="50" y="18"/>
                  </a:cubicBezTo>
                  <a:cubicBezTo>
                    <a:pt x="49" y="18"/>
                    <a:pt x="48" y="16"/>
                    <a:pt x="47" y="17"/>
                  </a:cubicBezTo>
                  <a:cubicBezTo>
                    <a:pt x="46" y="17"/>
                    <a:pt x="47" y="17"/>
                    <a:pt x="47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47" y="20"/>
                    <a:pt x="46" y="20"/>
                    <a:pt x="46" y="21"/>
                  </a:cubicBezTo>
                  <a:cubicBezTo>
                    <a:pt x="44" y="21"/>
                    <a:pt x="43" y="23"/>
                    <a:pt x="41" y="24"/>
                  </a:cubicBezTo>
                  <a:cubicBezTo>
                    <a:pt x="40" y="24"/>
                    <a:pt x="39" y="23"/>
                    <a:pt x="39" y="21"/>
                  </a:cubicBezTo>
                  <a:cubicBezTo>
                    <a:pt x="37" y="21"/>
                    <a:pt x="33" y="27"/>
                    <a:pt x="34" y="28"/>
                  </a:cubicBezTo>
                  <a:cubicBezTo>
                    <a:pt x="35" y="29"/>
                    <a:pt x="36" y="28"/>
                    <a:pt x="37" y="28"/>
                  </a:cubicBezTo>
                  <a:cubicBezTo>
                    <a:pt x="37" y="30"/>
                    <a:pt x="38" y="31"/>
                    <a:pt x="39" y="32"/>
                  </a:cubicBezTo>
                  <a:lnTo>
                    <a:pt x="38" y="34"/>
                  </a:lnTo>
                  <a:cubicBezTo>
                    <a:pt x="39" y="33"/>
                    <a:pt x="40" y="34"/>
                    <a:pt x="40" y="35"/>
                  </a:cubicBezTo>
                  <a:cubicBezTo>
                    <a:pt x="39" y="35"/>
                    <a:pt x="38" y="35"/>
                    <a:pt x="38" y="34"/>
                  </a:cubicBezTo>
                  <a:cubicBezTo>
                    <a:pt x="38" y="35"/>
                    <a:pt x="37" y="35"/>
                    <a:pt x="38" y="36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38" y="38"/>
                    <a:pt x="37" y="36"/>
                    <a:pt x="36" y="36"/>
                  </a:cubicBezTo>
                  <a:cubicBezTo>
                    <a:pt x="34" y="41"/>
                    <a:pt x="37" y="40"/>
                    <a:pt x="37" y="42"/>
                  </a:cubicBezTo>
                  <a:cubicBezTo>
                    <a:pt x="36" y="47"/>
                    <a:pt x="38" y="44"/>
                    <a:pt x="39" y="45"/>
                  </a:cubicBezTo>
                  <a:cubicBezTo>
                    <a:pt x="42" y="48"/>
                    <a:pt x="42" y="46"/>
                    <a:pt x="43" y="47"/>
                  </a:cubicBezTo>
                  <a:cubicBezTo>
                    <a:pt x="44" y="49"/>
                    <a:pt x="45" y="50"/>
                    <a:pt x="46" y="50"/>
                  </a:cubicBezTo>
                  <a:close/>
                </a:path>
              </a:pathLst>
            </a:custGeom>
            <a:solidFill>
              <a:srgbClr val="D8DBE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0" name="Freeform 79"/>
            <p:cNvSpPr>
              <a:spLocks/>
            </p:cNvSpPr>
            <p:nvPr/>
          </p:nvSpPr>
          <p:spPr bwMode="auto">
            <a:xfrm>
              <a:off x="2643188" y="3287713"/>
              <a:ext cx="947737" cy="673100"/>
            </a:xfrm>
            <a:custGeom>
              <a:avLst/>
              <a:gdLst>
                <a:gd name="T0" fmla="*/ 2147483647 w 102"/>
                <a:gd name="T1" fmla="*/ 2147483647 h 72"/>
                <a:gd name="T2" fmla="*/ 2147483647 w 102"/>
                <a:gd name="T3" fmla="*/ 2147483647 h 72"/>
                <a:gd name="T4" fmla="*/ 2147483647 w 102"/>
                <a:gd name="T5" fmla="*/ 2147483647 h 72"/>
                <a:gd name="T6" fmla="*/ 2147483647 w 102"/>
                <a:gd name="T7" fmla="*/ 2147483647 h 72"/>
                <a:gd name="T8" fmla="*/ 2147483647 w 102"/>
                <a:gd name="T9" fmla="*/ 2147483647 h 72"/>
                <a:gd name="T10" fmla="*/ 2147483647 w 102"/>
                <a:gd name="T11" fmla="*/ 2147483647 h 72"/>
                <a:gd name="T12" fmla="*/ 2147483647 w 102"/>
                <a:gd name="T13" fmla="*/ 2147483647 h 72"/>
                <a:gd name="T14" fmla="*/ 2147483647 w 102"/>
                <a:gd name="T15" fmla="*/ 2147483647 h 72"/>
                <a:gd name="T16" fmla="*/ 2147483647 w 102"/>
                <a:gd name="T17" fmla="*/ 2147483647 h 72"/>
                <a:gd name="T18" fmla="*/ 2147483647 w 102"/>
                <a:gd name="T19" fmla="*/ 2147483647 h 72"/>
                <a:gd name="T20" fmla="*/ 2147483647 w 102"/>
                <a:gd name="T21" fmla="*/ 2147483647 h 72"/>
                <a:gd name="T22" fmla="*/ 2147483647 w 102"/>
                <a:gd name="T23" fmla="*/ 2147483647 h 72"/>
                <a:gd name="T24" fmla="*/ 2147483647 w 102"/>
                <a:gd name="T25" fmla="*/ 2147483647 h 72"/>
                <a:gd name="T26" fmla="*/ 2147483647 w 102"/>
                <a:gd name="T27" fmla="*/ 2147483647 h 72"/>
                <a:gd name="T28" fmla="*/ 2147483647 w 102"/>
                <a:gd name="T29" fmla="*/ 2147483647 h 72"/>
                <a:gd name="T30" fmla="*/ 2147483647 w 102"/>
                <a:gd name="T31" fmla="*/ 2147483647 h 72"/>
                <a:gd name="T32" fmla="*/ 2147483647 w 102"/>
                <a:gd name="T33" fmla="*/ 2147483647 h 72"/>
                <a:gd name="T34" fmla="*/ 2147483647 w 102"/>
                <a:gd name="T35" fmla="*/ 2147483647 h 72"/>
                <a:gd name="T36" fmla="*/ 2147483647 w 102"/>
                <a:gd name="T37" fmla="*/ 2147483647 h 72"/>
                <a:gd name="T38" fmla="*/ 2147483647 w 102"/>
                <a:gd name="T39" fmla="*/ 2147483647 h 72"/>
                <a:gd name="T40" fmla="*/ 2147483647 w 102"/>
                <a:gd name="T41" fmla="*/ 2147483647 h 72"/>
                <a:gd name="T42" fmla="*/ 2147483647 w 102"/>
                <a:gd name="T43" fmla="*/ 2147483647 h 72"/>
                <a:gd name="T44" fmla="*/ 2147483647 w 102"/>
                <a:gd name="T45" fmla="*/ 0 h 72"/>
                <a:gd name="T46" fmla="*/ 2147483647 w 102"/>
                <a:gd name="T47" fmla="*/ 2147483647 h 72"/>
                <a:gd name="T48" fmla="*/ 2147483647 w 102"/>
                <a:gd name="T49" fmla="*/ 2147483647 h 72"/>
                <a:gd name="T50" fmla="*/ 2147483647 w 102"/>
                <a:gd name="T51" fmla="*/ 2147483647 h 72"/>
                <a:gd name="T52" fmla="*/ 2147483647 w 102"/>
                <a:gd name="T53" fmla="*/ 2147483647 h 72"/>
                <a:gd name="T54" fmla="*/ 0 w 102"/>
                <a:gd name="T55" fmla="*/ 2147483647 h 72"/>
                <a:gd name="T56" fmla="*/ 2147483647 w 102"/>
                <a:gd name="T57" fmla="*/ 2147483647 h 72"/>
                <a:gd name="T58" fmla="*/ 2147483647 w 102"/>
                <a:gd name="T59" fmla="*/ 2147483647 h 72"/>
                <a:gd name="T60" fmla="*/ 2147483647 w 102"/>
                <a:gd name="T61" fmla="*/ 2147483647 h 72"/>
                <a:gd name="T62" fmla="*/ 2147483647 w 102"/>
                <a:gd name="T63" fmla="*/ 2147483647 h 72"/>
                <a:gd name="T64" fmla="*/ 2147483647 w 102"/>
                <a:gd name="T65" fmla="*/ 2147483647 h 72"/>
                <a:gd name="T66" fmla="*/ 2147483647 w 102"/>
                <a:gd name="T67" fmla="*/ 2147483647 h 72"/>
                <a:gd name="T68" fmla="*/ 2147483647 w 102"/>
                <a:gd name="T69" fmla="*/ 2147483647 h 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2"/>
                <a:gd name="T106" fmla="*/ 0 h 72"/>
                <a:gd name="T107" fmla="*/ 102 w 102"/>
                <a:gd name="T108" fmla="*/ 72 h 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2" h="72">
                  <a:moveTo>
                    <a:pt x="102" y="59"/>
                  </a:moveTo>
                  <a:cubicBezTo>
                    <a:pt x="101" y="56"/>
                    <a:pt x="99" y="52"/>
                    <a:pt x="97" y="49"/>
                  </a:cubicBezTo>
                  <a:cubicBezTo>
                    <a:pt x="96" y="47"/>
                    <a:pt x="93" y="45"/>
                    <a:pt x="91" y="43"/>
                  </a:cubicBezTo>
                  <a:cubicBezTo>
                    <a:pt x="89" y="40"/>
                    <a:pt x="88" y="39"/>
                    <a:pt x="87" y="41"/>
                  </a:cubicBezTo>
                  <a:cubicBezTo>
                    <a:pt x="85" y="41"/>
                    <a:pt x="84" y="40"/>
                    <a:pt x="84" y="43"/>
                  </a:cubicBezTo>
                  <a:cubicBezTo>
                    <a:pt x="84" y="44"/>
                    <a:pt x="83" y="45"/>
                    <a:pt x="82" y="46"/>
                  </a:cubicBezTo>
                  <a:cubicBezTo>
                    <a:pt x="82" y="46"/>
                    <a:pt x="84" y="46"/>
                    <a:pt x="83" y="48"/>
                  </a:cubicBezTo>
                  <a:cubicBezTo>
                    <a:pt x="82" y="49"/>
                    <a:pt x="81" y="51"/>
                    <a:pt x="80" y="51"/>
                  </a:cubicBezTo>
                  <a:cubicBezTo>
                    <a:pt x="79" y="50"/>
                    <a:pt x="78" y="49"/>
                    <a:pt x="76" y="49"/>
                  </a:cubicBezTo>
                  <a:cubicBezTo>
                    <a:pt x="74" y="49"/>
                    <a:pt x="75" y="53"/>
                    <a:pt x="73" y="52"/>
                  </a:cubicBezTo>
                  <a:cubicBezTo>
                    <a:pt x="71" y="49"/>
                    <a:pt x="74" y="48"/>
                    <a:pt x="76" y="48"/>
                  </a:cubicBezTo>
                  <a:cubicBezTo>
                    <a:pt x="75" y="47"/>
                    <a:pt x="75" y="46"/>
                    <a:pt x="76" y="45"/>
                  </a:cubicBezTo>
                  <a:cubicBezTo>
                    <a:pt x="77" y="45"/>
                    <a:pt x="77" y="44"/>
                    <a:pt x="75" y="44"/>
                  </a:cubicBezTo>
                  <a:cubicBezTo>
                    <a:pt x="72" y="43"/>
                    <a:pt x="73" y="44"/>
                    <a:pt x="71" y="45"/>
                  </a:cubicBezTo>
                  <a:cubicBezTo>
                    <a:pt x="70" y="45"/>
                    <a:pt x="71" y="43"/>
                    <a:pt x="66" y="44"/>
                  </a:cubicBezTo>
                  <a:cubicBezTo>
                    <a:pt x="64" y="43"/>
                    <a:pt x="64" y="40"/>
                    <a:pt x="59" y="39"/>
                  </a:cubicBezTo>
                  <a:cubicBezTo>
                    <a:pt x="55" y="39"/>
                    <a:pt x="55" y="42"/>
                    <a:pt x="54" y="42"/>
                  </a:cubicBezTo>
                  <a:cubicBezTo>
                    <a:pt x="54" y="41"/>
                    <a:pt x="53" y="40"/>
                    <a:pt x="53" y="38"/>
                  </a:cubicBezTo>
                  <a:cubicBezTo>
                    <a:pt x="53" y="38"/>
                    <a:pt x="50" y="39"/>
                    <a:pt x="50" y="35"/>
                  </a:cubicBezTo>
                  <a:cubicBezTo>
                    <a:pt x="53" y="36"/>
                    <a:pt x="52" y="35"/>
                    <a:pt x="53" y="33"/>
                  </a:cubicBezTo>
                  <a:cubicBezTo>
                    <a:pt x="54" y="33"/>
                    <a:pt x="55" y="33"/>
                    <a:pt x="56" y="31"/>
                  </a:cubicBezTo>
                  <a:cubicBezTo>
                    <a:pt x="57" y="31"/>
                    <a:pt x="58" y="33"/>
                    <a:pt x="59" y="32"/>
                  </a:cubicBezTo>
                  <a:cubicBezTo>
                    <a:pt x="59" y="32"/>
                    <a:pt x="60" y="31"/>
                    <a:pt x="53" y="30"/>
                  </a:cubicBezTo>
                  <a:cubicBezTo>
                    <a:pt x="51" y="30"/>
                    <a:pt x="50" y="29"/>
                    <a:pt x="49" y="29"/>
                  </a:cubicBezTo>
                  <a:cubicBezTo>
                    <a:pt x="48" y="30"/>
                    <a:pt x="50" y="33"/>
                    <a:pt x="47" y="32"/>
                  </a:cubicBezTo>
                  <a:cubicBezTo>
                    <a:pt x="47" y="31"/>
                    <a:pt x="48" y="30"/>
                    <a:pt x="46" y="29"/>
                  </a:cubicBezTo>
                  <a:cubicBezTo>
                    <a:pt x="45" y="28"/>
                    <a:pt x="44" y="29"/>
                    <a:pt x="42" y="29"/>
                  </a:cubicBezTo>
                  <a:cubicBezTo>
                    <a:pt x="39" y="27"/>
                    <a:pt x="42" y="27"/>
                    <a:pt x="32" y="27"/>
                  </a:cubicBezTo>
                  <a:cubicBezTo>
                    <a:pt x="30" y="27"/>
                    <a:pt x="31" y="25"/>
                    <a:pt x="30" y="24"/>
                  </a:cubicBezTo>
                  <a:cubicBezTo>
                    <a:pt x="29" y="24"/>
                    <a:pt x="29" y="26"/>
                    <a:pt x="28" y="26"/>
                  </a:cubicBezTo>
                  <a:cubicBezTo>
                    <a:pt x="26" y="27"/>
                    <a:pt x="25" y="25"/>
                    <a:pt x="24" y="25"/>
                  </a:cubicBezTo>
                  <a:cubicBezTo>
                    <a:pt x="22" y="26"/>
                    <a:pt x="20" y="28"/>
                    <a:pt x="16" y="28"/>
                  </a:cubicBezTo>
                  <a:cubicBezTo>
                    <a:pt x="12" y="28"/>
                    <a:pt x="12" y="25"/>
                    <a:pt x="10" y="24"/>
                  </a:cubicBezTo>
                  <a:cubicBezTo>
                    <a:pt x="10" y="23"/>
                    <a:pt x="11" y="22"/>
                    <a:pt x="12" y="21"/>
                  </a:cubicBezTo>
                  <a:cubicBezTo>
                    <a:pt x="12" y="19"/>
                    <a:pt x="10" y="18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7" y="14"/>
                    <a:pt x="18" y="15"/>
                    <a:pt x="19" y="16"/>
                  </a:cubicBezTo>
                  <a:cubicBezTo>
                    <a:pt x="20" y="16"/>
                    <a:pt x="21" y="18"/>
                    <a:pt x="22" y="18"/>
                  </a:cubicBezTo>
                  <a:cubicBezTo>
                    <a:pt x="23" y="18"/>
                    <a:pt x="23" y="17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4" y="12"/>
                    <a:pt x="24" y="11"/>
                    <a:pt x="24" y="11"/>
                  </a:cubicBezTo>
                  <a:cubicBezTo>
                    <a:pt x="24" y="10"/>
                    <a:pt x="25" y="10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7"/>
                    <a:pt x="22" y="5"/>
                    <a:pt x="20" y="4"/>
                  </a:cubicBezTo>
                  <a:cubicBezTo>
                    <a:pt x="20" y="3"/>
                    <a:pt x="20" y="2"/>
                    <a:pt x="20" y="0"/>
                  </a:cubicBezTo>
                  <a:cubicBezTo>
                    <a:pt x="18" y="1"/>
                    <a:pt x="18" y="4"/>
                    <a:pt x="18" y="6"/>
                  </a:cubicBezTo>
                  <a:cubicBezTo>
                    <a:pt x="17" y="7"/>
                    <a:pt x="16" y="8"/>
                    <a:pt x="16" y="8"/>
                  </a:cubicBezTo>
                  <a:cubicBezTo>
                    <a:pt x="15" y="9"/>
                    <a:pt x="14" y="10"/>
                    <a:pt x="13" y="11"/>
                  </a:cubicBezTo>
                  <a:cubicBezTo>
                    <a:pt x="12" y="11"/>
                    <a:pt x="11" y="10"/>
                    <a:pt x="11" y="10"/>
                  </a:cubicBezTo>
                  <a:cubicBezTo>
                    <a:pt x="10" y="11"/>
                    <a:pt x="10" y="12"/>
                    <a:pt x="9" y="12"/>
                  </a:cubicBezTo>
                  <a:cubicBezTo>
                    <a:pt x="8" y="12"/>
                    <a:pt x="7" y="12"/>
                    <a:pt x="7" y="13"/>
                  </a:cubicBezTo>
                  <a:cubicBezTo>
                    <a:pt x="6" y="14"/>
                    <a:pt x="7" y="15"/>
                    <a:pt x="7" y="17"/>
                  </a:cubicBezTo>
                  <a:cubicBezTo>
                    <a:pt x="6" y="18"/>
                    <a:pt x="5" y="19"/>
                    <a:pt x="4" y="19"/>
                  </a:cubicBezTo>
                  <a:cubicBezTo>
                    <a:pt x="3" y="19"/>
                    <a:pt x="3" y="19"/>
                    <a:pt x="3" y="21"/>
                  </a:cubicBezTo>
                  <a:cubicBezTo>
                    <a:pt x="2" y="22"/>
                    <a:pt x="1" y="22"/>
                    <a:pt x="0" y="22"/>
                  </a:cubicBezTo>
                  <a:cubicBezTo>
                    <a:pt x="0" y="23"/>
                    <a:pt x="0" y="26"/>
                    <a:pt x="3" y="30"/>
                  </a:cubicBezTo>
                  <a:cubicBezTo>
                    <a:pt x="4" y="33"/>
                    <a:pt x="5" y="36"/>
                    <a:pt x="6" y="37"/>
                  </a:cubicBezTo>
                  <a:cubicBezTo>
                    <a:pt x="7" y="38"/>
                    <a:pt x="8" y="38"/>
                    <a:pt x="10" y="38"/>
                  </a:cubicBezTo>
                  <a:cubicBezTo>
                    <a:pt x="10" y="38"/>
                    <a:pt x="9" y="37"/>
                    <a:pt x="9" y="37"/>
                  </a:cubicBezTo>
                  <a:cubicBezTo>
                    <a:pt x="9" y="37"/>
                    <a:pt x="10" y="37"/>
                    <a:pt x="12" y="37"/>
                  </a:cubicBezTo>
                  <a:cubicBezTo>
                    <a:pt x="13" y="37"/>
                    <a:pt x="14" y="39"/>
                    <a:pt x="16" y="40"/>
                  </a:cubicBezTo>
                  <a:cubicBezTo>
                    <a:pt x="23" y="40"/>
                    <a:pt x="33" y="44"/>
                    <a:pt x="37" y="42"/>
                  </a:cubicBezTo>
                  <a:cubicBezTo>
                    <a:pt x="39" y="51"/>
                    <a:pt x="65" y="65"/>
                    <a:pt x="71" y="70"/>
                  </a:cubicBezTo>
                  <a:cubicBezTo>
                    <a:pt x="80" y="72"/>
                    <a:pt x="81" y="66"/>
                    <a:pt x="83" y="65"/>
                  </a:cubicBezTo>
                  <a:cubicBezTo>
                    <a:pt x="85" y="65"/>
                    <a:pt x="86" y="66"/>
                    <a:pt x="88" y="66"/>
                  </a:cubicBezTo>
                  <a:cubicBezTo>
                    <a:pt x="89" y="65"/>
                    <a:pt x="90" y="64"/>
                    <a:pt x="94" y="63"/>
                  </a:cubicBezTo>
                  <a:cubicBezTo>
                    <a:pt x="95" y="63"/>
                    <a:pt x="96" y="64"/>
                    <a:pt x="98" y="64"/>
                  </a:cubicBezTo>
                  <a:cubicBezTo>
                    <a:pt x="99" y="63"/>
                    <a:pt x="100" y="62"/>
                    <a:pt x="100" y="59"/>
                  </a:cubicBezTo>
                  <a:cubicBezTo>
                    <a:pt x="100" y="59"/>
                    <a:pt x="101" y="59"/>
                    <a:pt x="102" y="5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1" name="Freeform 80"/>
            <p:cNvSpPr>
              <a:spLocks/>
            </p:cNvSpPr>
            <p:nvPr/>
          </p:nvSpPr>
          <p:spPr bwMode="auto">
            <a:xfrm>
              <a:off x="2265363" y="2740025"/>
              <a:ext cx="417512" cy="631825"/>
            </a:xfrm>
            <a:custGeom>
              <a:avLst/>
              <a:gdLst>
                <a:gd name="T0" fmla="*/ 2147483647 w 45"/>
                <a:gd name="T1" fmla="*/ 2147483647 h 68"/>
                <a:gd name="T2" fmla="*/ 2147483647 w 45"/>
                <a:gd name="T3" fmla="*/ 2147483647 h 68"/>
                <a:gd name="T4" fmla="*/ 2147483647 w 45"/>
                <a:gd name="T5" fmla="*/ 2147483647 h 68"/>
                <a:gd name="T6" fmla="*/ 2147483647 w 45"/>
                <a:gd name="T7" fmla="*/ 2147483647 h 68"/>
                <a:gd name="T8" fmla="*/ 2147483647 w 45"/>
                <a:gd name="T9" fmla="*/ 2147483647 h 68"/>
                <a:gd name="T10" fmla="*/ 2147483647 w 45"/>
                <a:gd name="T11" fmla="*/ 2147483647 h 68"/>
                <a:gd name="T12" fmla="*/ 2147483647 w 45"/>
                <a:gd name="T13" fmla="*/ 2147483647 h 68"/>
                <a:gd name="T14" fmla="*/ 2147483647 w 45"/>
                <a:gd name="T15" fmla="*/ 2147483647 h 68"/>
                <a:gd name="T16" fmla="*/ 2147483647 w 45"/>
                <a:gd name="T17" fmla="*/ 2147483647 h 68"/>
                <a:gd name="T18" fmla="*/ 2147483647 w 45"/>
                <a:gd name="T19" fmla="*/ 2147483647 h 68"/>
                <a:gd name="T20" fmla="*/ 2147483647 w 45"/>
                <a:gd name="T21" fmla="*/ 2147483647 h 68"/>
                <a:gd name="T22" fmla="*/ 2147483647 w 45"/>
                <a:gd name="T23" fmla="*/ 2147483647 h 68"/>
                <a:gd name="T24" fmla="*/ 2147483647 w 45"/>
                <a:gd name="T25" fmla="*/ 2147483647 h 68"/>
                <a:gd name="T26" fmla="*/ 2147483647 w 45"/>
                <a:gd name="T27" fmla="*/ 2147483647 h 68"/>
                <a:gd name="T28" fmla="*/ 2147483647 w 45"/>
                <a:gd name="T29" fmla="*/ 2147483647 h 68"/>
                <a:gd name="T30" fmla="*/ 2147483647 w 45"/>
                <a:gd name="T31" fmla="*/ 2147483647 h 68"/>
                <a:gd name="T32" fmla="*/ 2147483647 w 45"/>
                <a:gd name="T33" fmla="*/ 2147483647 h 68"/>
                <a:gd name="T34" fmla="*/ 2147483647 w 45"/>
                <a:gd name="T35" fmla="*/ 2147483647 h 68"/>
                <a:gd name="T36" fmla="*/ 2147483647 w 45"/>
                <a:gd name="T37" fmla="*/ 2147483647 h 68"/>
                <a:gd name="T38" fmla="*/ 2147483647 w 45"/>
                <a:gd name="T39" fmla="*/ 2147483647 h 68"/>
                <a:gd name="T40" fmla="*/ 2147483647 w 45"/>
                <a:gd name="T41" fmla="*/ 2147483647 h 68"/>
                <a:gd name="T42" fmla="*/ 2147483647 w 45"/>
                <a:gd name="T43" fmla="*/ 2147483647 h 68"/>
                <a:gd name="T44" fmla="*/ 2147483647 w 45"/>
                <a:gd name="T45" fmla="*/ 2147483647 h 68"/>
                <a:gd name="T46" fmla="*/ 2147483647 w 45"/>
                <a:gd name="T47" fmla="*/ 2147483647 h 68"/>
                <a:gd name="T48" fmla="*/ 2147483647 w 45"/>
                <a:gd name="T49" fmla="*/ 2147483647 h 68"/>
                <a:gd name="T50" fmla="*/ 2147483647 w 45"/>
                <a:gd name="T51" fmla="*/ 2147483647 h 68"/>
                <a:gd name="T52" fmla="*/ 2147483647 w 45"/>
                <a:gd name="T53" fmla="*/ 2147483647 h 68"/>
                <a:gd name="T54" fmla="*/ 2147483647 w 45"/>
                <a:gd name="T55" fmla="*/ 0 h 68"/>
                <a:gd name="T56" fmla="*/ 2147483647 w 45"/>
                <a:gd name="T57" fmla="*/ 2147483647 h 68"/>
                <a:gd name="T58" fmla="*/ 2147483647 w 45"/>
                <a:gd name="T59" fmla="*/ 2147483647 h 68"/>
                <a:gd name="T60" fmla="*/ 2147483647 w 45"/>
                <a:gd name="T61" fmla="*/ 2147483647 h 68"/>
                <a:gd name="T62" fmla="*/ 2147483647 w 45"/>
                <a:gd name="T63" fmla="*/ 2147483647 h 68"/>
                <a:gd name="T64" fmla="*/ 2147483647 w 45"/>
                <a:gd name="T65" fmla="*/ 2147483647 h 68"/>
                <a:gd name="T66" fmla="*/ 0 w 45"/>
                <a:gd name="T67" fmla="*/ 2147483647 h 68"/>
                <a:gd name="T68" fmla="*/ 2147483647 w 45"/>
                <a:gd name="T69" fmla="*/ 2147483647 h 68"/>
                <a:gd name="T70" fmla="*/ 2147483647 w 45"/>
                <a:gd name="T71" fmla="*/ 2147483647 h 68"/>
                <a:gd name="T72" fmla="*/ 2147483647 w 45"/>
                <a:gd name="T73" fmla="*/ 2147483647 h 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"/>
                <a:gd name="T112" fmla="*/ 0 h 68"/>
                <a:gd name="T113" fmla="*/ 45 w 45"/>
                <a:gd name="T114" fmla="*/ 68 h 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" h="68">
                  <a:moveTo>
                    <a:pt x="11" y="34"/>
                  </a:moveTo>
                  <a:cubicBezTo>
                    <a:pt x="11" y="34"/>
                    <a:pt x="11" y="33"/>
                    <a:pt x="11" y="33"/>
                  </a:cubicBezTo>
                  <a:cubicBezTo>
                    <a:pt x="12" y="29"/>
                    <a:pt x="13" y="28"/>
                    <a:pt x="14" y="28"/>
                  </a:cubicBezTo>
                  <a:cubicBezTo>
                    <a:pt x="15" y="30"/>
                    <a:pt x="12" y="33"/>
                    <a:pt x="13" y="35"/>
                  </a:cubicBezTo>
                  <a:cubicBezTo>
                    <a:pt x="13" y="36"/>
                    <a:pt x="13" y="39"/>
                    <a:pt x="14" y="39"/>
                  </a:cubicBezTo>
                  <a:cubicBezTo>
                    <a:pt x="15" y="40"/>
                    <a:pt x="14" y="40"/>
                    <a:pt x="14" y="41"/>
                  </a:cubicBezTo>
                  <a:cubicBezTo>
                    <a:pt x="14" y="42"/>
                    <a:pt x="15" y="44"/>
                    <a:pt x="14" y="46"/>
                  </a:cubicBezTo>
                  <a:cubicBezTo>
                    <a:pt x="14" y="48"/>
                    <a:pt x="16" y="50"/>
                    <a:pt x="17" y="54"/>
                  </a:cubicBezTo>
                  <a:cubicBezTo>
                    <a:pt x="19" y="61"/>
                    <a:pt x="23" y="68"/>
                    <a:pt x="31" y="66"/>
                  </a:cubicBezTo>
                  <a:cubicBezTo>
                    <a:pt x="33" y="66"/>
                    <a:pt x="35" y="66"/>
                    <a:pt x="36" y="66"/>
                  </a:cubicBezTo>
                  <a:cubicBezTo>
                    <a:pt x="37" y="65"/>
                    <a:pt x="38" y="65"/>
                    <a:pt x="40" y="64"/>
                  </a:cubicBezTo>
                  <a:cubicBezTo>
                    <a:pt x="41" y="64"/>
                    <a:pt x="41" y="62"/>
                    <a:pt x="41" y="61"/>
                  </a:cubicBezTo>
                  <a:cubicBezTo>
                    <a:pt x="41" y="61"/>
                    <a:pt x="42" y="60"/>
                    <a:pt x="43" y="59"/>
                  </a:cubicBezTo>
                  <a:cubicBezTo>
                    <a:pt x="43" y="57"/>
                    <a:pt x="44" y="54"/>
                    <a:pt x="44" y="52"/>
                  </a:cubicBezTo>
                  <a:cubicBezTo>
                    <a:pt x="44" y="50"/>
                    <a:pt x="43" y="49"/>
                    <a:pt x="43" y="48"/>
                  </a:cubicBezTo>
                  <a:cubicBezTo>
                    <a:pt x="44" y="41"/>
                    <a:pt x="44" y="38"/>
                    <a:pt x="43" y="33"/>
                  </a:cubicBezTo>
                  <a:cubicBezTo>
                    <a:pt x="44" y="31"/>
                    <a:pt x="45" y="30"/>
                    <a:pt x="44" y="28"/>
                  </a:cubicBezTo>
                  <a:cubicBezTo>
                    <a:pt x="44" y="25"/>
                    <a:pt x="42" y="25"/>
                    <a:pt x="41" y="22"/>
                  </a:cubicBezTo>
                  <a:cubicBezTo>
                    <a:pt x="41" y="21"/>
                    <a:pt x="42" y="19"/>
                    <a:pt x="36" y="19"/>
                  </a:cubicBezTo>
                  <a:cubicBezTo>
                    <a:pt x="38" y="18"/>
                    <a:pt x="40" y="18"/>
                    <a:pt x="40" y="16"/>
                  </a:cubicBezTo>
                  <a:cubicBezTo>
                    <a:pt x="40" y="16"/>
                    <a:pt x="39" y="15"/>
                    <a:pt x="38" y="14"/>
                  </a:cubicBezTo>
                  <a:cubicBezTo>
                    <a:pt x="38" y="13"/>
                    <a:pt x="38" y="12"/>
                    <a:pt x="39" y="11"/>
                  </a:cubicBezTo>
                  <a:cubicBezTo>
                    <a:pt x="40" y="14"/>
                    <a:pt x="41" y="15"/>
                    <a:pt x="42" y="14"/>
                  </a:cubicBezTo>
                  <a:cubicBezTo>
                    <a:pt x="43" y="13"/>
                    <a:pt x="43" y="12"/>
                    <a:pt x="43" y="10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9" y="7"/>
                    <a:pt x="39" y="6"/>
                    <a:pt x="39" y="5"/>
                  </a:cubicBezTo>
                  <a:cubicBezTo>
                    <a:pt x="38" y="6"/>
                    <a:pt x="36" y="6"/>
                    <a:pt x="35" y="5"/>
                  </a:cubicBezTo>
                  <a:cubicBezTo>
                    <a:pt x="31" y="4"/>
                    <a:pt x="28" y="0"/>
                    <a:pt x="26" y="0"/>
                  </a:cubicBezTo>
                  <a:cubicBezTo>
                    <a:pt x="24" y="0"/>
                    <a:pt x="24" y="2"/>
                    <a:pt x="23" y="2"/>
                  </a:cubicBezTo>
                  <a:cubicBezTo>
                    <a:pt x="21" y="3"/>
                    <a:pt x="19" y="2"/>
                    <a:pt x="17" y="2"/>
                  </a:cubicBezTo>
                  <a:cubicBezTo>
                    <a:pt x="16" y="3"/>
                    <a:pt x="16" y="5"/>
                    <a:pt x="15" y="10"/>
                  </a:cubicBezTo>
                  <a:cubicBezTo>
                    <a:pt x="14" y="13"/>
                    <a:pt x="13" y="15"/>
                    <a:pt x="10" y="15"/>
                  </a:cubicBezTo>
                  <a:cubicBezTo>
                    <a:pt x="8" y="15"/>
                    <a:pt x="6" y="14"/>
                    <a:pt x="3" y="15"/>
                  </a:cubicBezTo>
                  <a:cubicBezTo>
                    <a:pt x="2" y="15"/>
                    <a:pt x="1" y="16"/>
                    <a:pt x="0" y="17"/>
                  </a:cubicBezTo>
                  <a:cubicBezTo>
                    <a:pt x="2" y="19"/>
                    <a:pt x="6" y="26"/>
                    <a:pt x="7" y="28"/>
                  </a:cubicBezTo>
                  <a:cubicBezTo>
                    <a:pt x="6" y="29"/>
                    <a:pt x="4" y="29"/>
                    <a:pt x="4" y="32"/>
                  </a:cubicBezTo>
                  <a:cubicBezTo>
                    <a:pt x="5" y="35"/>
                    <a:pt x="9" y="33"/>
                    <a:pt x="11" y="3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2" name="Freeform 81"/>
            <p:cNvSpPr>
              <a:spLocks/>
            </p:cNvSpPr>
            <p:nvPr/>
          </p:nvSpPr>
          <p:spPr bwMode="auto">
            <a:xfrm>
              <a:off x="1947863" y="3308350"/>
              <a:ext cx="846137" cy="788988"/>
            </a:xfrm>
            <a:custGeom>
              <a:avLst/>
              <a:gdLst>
                <a:gd name="T0" fmla="*/ 2147483647 w 91"/>
                <a:gd name="T1" fmla="*/ 2147483647 h 85"/>
                <a:gd name="T2" fmla="*/ 2147483647 w 91"/>
                <a:gd name="T3" fmla="*/ 2147483647 h 85"/>
                <a:gd name="T4" fmla="*/ 2147483647 w 91"/>
                <a:gd name="T5" fmla="*/ 2147483647 h 85"/>
                <a:gd name="T6" fmla="*/ 2147483647 w 91"/>
                <a:gd name="T7" fmla="*/ 2147483647 h 85"/>
                <a:gd name="T8" fmla="*/ 2147483647 w 91"/>
                <a:gd name="T9" fmla="*/ 2147483647 h 85"/>
                <a:gd name="T10" fmla="*/ 2147483647 w 91"/>
                <a:gd name="T11" fmla="*/ 2147483647 h 85"/>
                <a:gd name="T12" fmla="*/ 2147483647 w 91"/>
                <a:gd name="T13" fmla="*/ 2147483647 h 85"/>
                <a:gd name="T14" fmla="*/ 2147483647 w 91"/>
                <a:gd name="T15" fmla="*/ 2147483647 h 85"/>
                <a:gd name="T16" fmla="*/ 2147483647 w 91"/>
                <a:gd name="T17" fmla="*/ 2147483647 h 85"/>
                <a:gd name="T18" fmla="*/ 2147483647 w 91"/>
                <a:gd name="T19" fmla="*/ 2147483647 h 85"/>
                <a:gd name="T20" fmla="*/ 2147483647 w 91"/>
                <a:gd name="T21" fmla="*/ 2147483647 h 85"/>
                <a:gd name="T22" fmla="*/ 2147483647 w 91"/>
                <a:gd name="T23" fmla="*/ 2147483647 h 85"/>
                <a:gd name="T24" fmla="*/ 2147483647 w 91"/>
                <a:gd name="T25" fmla="*/ 2147483647 h 85"/>
                <a:gd name="T26" fmla="*/ 2147483647 w 91"/>
                <a:gd name="T27" fmla="*/ 2147483647 h 85"/>
                <a:gd name="T28" fmla="*/ 2147483647 w 91"/>
                <a:gd name="T29" fmla="*/ 2147483647 h 85"/>
                <a:gd name="T30" fmla="*/ 2147483647 w 91"/>
                <a:gd name="T31" fmla="*/ 2147483647 h 85"/>
                <a:gd name="T32" fmla="*/ 2147483647 w 91"/>
                <a:gd name="T33" fmla="*/ 2147483647 h 85"/>
                <a:gd name="T34" fmla="*/ 2147483647 w 91"/>
                <a:gd name="T35" fmla="*/ 2147483647 h 85"/>
                <a:gd name="T36" fmla="*/ 2147483647 w 91"/>
                <a:gd name="T37" fmla="*/ 2147483647 h 85"/>
                <a:gd name="T38" fmla="*/ 2147483647 w 91"/>
                <a:gd name="T39" fmla="*/ 2147483647 h 85"/>
                <a:gd name="T40" fmla="*/ 2147483647 w 91"/>
                <a:gd name="T41" fmla="*/ 2147483647 h 85"/>
                <a:gd name="T42" fmla="*/ 2147483647 w 91"/>
                <a:gd name="T43" fmla="*/ 2147483647 h 85"/>
                <a:gd name="T44" fmla="*/ 2147483647 w 91"/>
                <a:gd name="T45" fmla="*/ 2147483647 h 85"/>
                <a:gd name="T46" fmla="*/ 2147483647 w 91"/>
                <a:gd name="T47" fmla="*/ 2147483647 h 85"/>
                <a:gd name="T48" fmla="*/ 2147483647 w 91"/>
                <a:gd name="T49" fmla="*/ 2147483647 h 85"/>
                <a:gd name="T50" fmla="*/ 2147483647 w 91"/>
                <a:gd name="T51" fmla="*/ 2147483647 h 85"/>
                <a:gd name="T52" fmla="*/ 2147483647 w 91"/>
                <a:gd name="T53" fmla="*/ 2147483647 h 85"/>
                <a:gd name="T54" fmla="*/ 2147483647 w 91"/>
                <a:gd name="T55" fmla="*/ 2147483647 h 85"/>
                <a:gd name="T56" fmla="*/ 2147483647 w 91"/>
                <a:gd name="T57" fmla="*/ 2147483647 h 85"/>
                <a:gd name="T58" fmla="*/ 2147483647 w 91"/>
                <a:gd name="T59" fmla="*/ 2147483647 h 85"/>
                <a:gd name="T60" fmla="*/ 2147483647 w 91"/>
                <a:gd name="T61" fmla="*/ 2147483647 h 85"/>
                <a:gd name="T62" fmla="*/ 2147483647 w 91"/>
                <a:gd name="T63" fmla="*/ 2147483647 h 85"/>
                <a:gd name="T64" fmla="*/ 2147483647 w 91"/>
                <a:gd name="T65" fmla="*/ 2147483647 h 85"/>
                <a:gd name="T66" fmla="*/ 2147483647 w 91"/>
                <a:gd name="T67" fmla="*/ 2147483647 h 85"/>
                <a:gd name="T68" fmla="*/ 2147483647 w 91"/>
                <a:gd name="T69" fmla="*/ 2147483647 h 85"/>
                <a:gd name="T70" fmla="*/ 2147483647 w 91"/>
                <a:gd name="T71" fmla="*/ 2147483647 h 85"/>
                <a:gd name="T72" fmla="*/ 2147483647 w 91"/>
                <a:gd name="T73" fmla="*/ 2147483647 h 85"/>
                <a:gd name="T74" fmla="*/ 2147483647 w 91"/>
                <a:gd name="T75" fmla="*/ 2147483647 h 85"/>
                <a:gd name="T76" fmla="*/ 2147483647 w 91"/>
                <a:gd name="T77" fmla="*/ 2147483647 h 85"/>
                <a:gd name="T78" fmla="*/ 2147483647 w 91"/>
                <a:gd name="T79" fmla="*/ 2147483647 h 85"/>
                <a:gd name="T80" fmla="*/ 2147483647 w 91"/>
                <a:gd name="T81" fmla="*/ 2147483647 h 85"/>
                <a:gd name="T82" fmla="*/ 2147483647 w 91"/>
                <a:gd name="T83" fmla="*/ 2147483647 h 85"/>
                <a:gd name="T84" fmla="*/ 2147483647 w 91"/>
                <a:gd name="T85" fmla="*/ 2147483647 h 85"/>
                <a:gd name="T86" fmla="*/ 2147483647 w 91"/>
                <a:gd name="T87" fmla="*/ 2147483647 h 85"/>
                <a:gd name="T88" fmla="*/ 2147483647 w 91"/>
                <a:gd name="T89" fmla="*/ 2147483647 h 85"/>
                <a:gd name="T90" fmla="*/ 2147483647 w 91"/>
                <a:gd name="T91" fmla="*/ 2147483647 h 8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1"/>
                <a:gd name="T139" fmla="*/ 0 h 85"/>
                <a:gd name="T140" fmla="*/ 91 w 91"/>
                <a:gd name="T141" fmla="*/ 85 h 8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1" h="85">
                  <a:moveTo>
                    <a:pt x="75" y="20"/>
                  </a:moveTo>
                  <a:cubicBezTo>
                    <a:pt x="75" y="20"/>
                    <a:pt x="75" y="20"/>
                    <a:pt x="75" y="20"/>
                  </a:cubicBezTo>
                  <a:cubicBezTo>
                    <a:pt x="74" y="20"/>
                    <a:pt x="73" y="22"/>
                    <a:pt x="72" y="21"/>
                  </a:cubicBezTo>
                  <a:cubicBezTo>
                    <a:pt x="71" y="21"/>
                    <a:pt x="72" y="20"/>
                    <a:pt x="72" y="20"/>
                  </a:cubicBezTo>
                  <a:cubicBezTo>
                    <a:pt x="71" y="20"/>
                    <a:pt x="70" y="20"/>
                    <a:pt x="70" y="19"/>
                  </a:cubicBezTo>
                  <a:cubicBezTo>
                    <a:pt x="70" y="18"/>
                    <a:pt x="73" y="18"/>
                    <a:pt x="73" y="17"/>
                  </a:cubicBezTo>
                  <a:cubicBezTo>
                    <a:pt x="73" y="15"/>
                    <a:pt x="71" y="15"/>
                    <a:pt x="70" y="14"/>
                  </a:cubicBezTo>
                  <a:cubicBezTo>
                    <a:pt x="70" y="12"/>
                    <a:pt x="70" y="11"/>
                    <a:pt x="70" y="11"/>
                  </a:cubicBezTo>
                  <a:cubicBezTo>
                    <a:pt x="68" y="10"/>
                    <a:pt x="65" y="12"/>
                    <a:pt x="62" y="12"/>
                  </a:cubicBezTo>
                  <a:cubicBezTo>
                    <a:pt x="61" y="11"/>
                    <a:pt x="61" y="10"/>
                    <a:pt x="59" y="10"/>
                  </a:cubicBezTo>
                  <a:cubicBezTo>
                    <a:pt x="59" y="10"/>
                    <a:pt x="57" y="10"/>
                    <a:pt x="55" y="10"/>
                  </a:cubicBezTo>
                  <a:cubicBezTo>
                    <a:pt x="53" y="10"/>
                    <a:pt x="52" y="10"/>
                    <a:pt x="51" y="10"/>
                  </a:cubicBezTo>
                  <a:cubicBezTo>
                    <a:pt x="50" y="11"/>
                    <a:pt x="50" y="13"/>
                    <a:pt x="49" y="14"/>
                  </a:cubicBezTo>
                  <a:cubicBezTo>
                    <a:pt x="48" y="16"/>
                    <a:pt x="48" y="19"/>
                    <a:pt x="44" y="18"/>
                  </a:cubicBezTo>
                  <a:cubicBezTo>
                    <a:pt x="43" y="18"/>
                    <a:pt x="42" y="18"/>
                    <a:pt x="42" y="13"/>
                  </a:cubicBezTo>
                  <a:cubicBezTo>
                    <a:pt x="41" y="13"/>
                    <a:pt x="42" y="11"/>
                    <a:pt x="41" y="11"/>
                  </a:cubicBezTo>
                  <a:cubicBezTo>
                    <a:pt x="40" y="10"/>
                    <a:pt x="38" y="10"/>
                    <a:pt x="38" y="9"/>
                  </a:cubicBezTo>
                  <a:cubicBezTo>
                    <a:pt x="39" y="9"/>
                    <a:pt x="39" y="9"/>
                    <a:pt x="40" y="9"/>
                  </a:cubicBezTo>
                  <a:cubicBezTo>
                    <a:pt x="41" y="9"/>
                    <a:pt x="41" y="8"/>
                    <a:pt x="40" y="6"/>
                  </a:cubicBezTo>
                  <a:cubicBezTo>
                    <a:pt x="40" y="4"/>
                    <a:pt x="41" y="5"/>
                    <a:pt x="41" y="3"/>
                  </a:cubicBezTo>
                  <a:cubicBezTo>
                    <a:pt x="41" y="2"/>
                    <a:pt x="40" y="1"/>
                    <a:pt x="40" y="1"/>
                  </a:cubicBezTo>
                  <a:cubicBezTo>
                    <a:pt x="38" y="0"/>
                    <a:pt x="39" y="2"/>
                    <a:pt x="38" y="2"/>
                  </a:cubicBezTo>
                  <a:cubicBezTo>
                    <a:pt x="37" y="2"/>
                    <a:pt x="36" y="2"/>
                    <a:pt x="36" y="1"/>
                  </a:cubicBezTo>
                  <a:cubicBezTo>
                    <a:pt x="35" y="0"/>
                    <a:pt x="35" y="2"/>
                    <a:pt x="34" y="5"/>
                  </a:cubicBezTo>
                  <a:cubicBezTo>
                    <a:pt x="33" y="6"/>
                    <a:pt x="33" y="7"/>
                    <a:pt x="33" y="8"/>
                  </a:cubicBezTo>
                  <a:cubicBezTo>
                    <a:pt x="33" y="9"/>
                    <a:pt x="33" y="8"/>
                    <a:pt x="34" y="9"/>
                  </a:cubicBezTo>
                  <a:cubicBezTo>
                    <a:pt x="35" y="9"/>
                    <a:pt x="35" y="11"/>
                    <a:pt x="33" y="12"/>
                  </a:cubicBezTo>
                  <a:cubicBezTo>
                    <a:pt x="33" y="13"/>
                    <a:pt x="32" y="14"/>
                    <a:pt x="30" y="14"/>
                  </a:cubicBezTo>
                  <a:cubicBezTo>
                    <a:pt x="28" y="13"/>
                    <a:pt x="27" y="12"/>
                    <a:pt x="28" y="9"/>
                  </a:cubicBezTo>
                  <a:cubicBezTo>
                    <a:pt x="28" y="9"/>
                    <a:pt x="27" y="8"/>
                    <a:pt x="26" y="8"/>
                  </a:cubicBezTo>
                  <a:cubicBezTo>
                    <a:pt x="25" y="9"/>
                    <a:pt x="24" y="9"/>
                    <a:pt x="24" y="9"/>
                  </a:cubicBezTo>
                  <a:cubicBezTo>
                    <a:pt x="22" y="9"/>
                    <a:pt x="21" y="6"/>
                    <a:pt x="20" y="6"/>
                  </a:cubicBezTo>
                  <a:cubicBezTo>
                    <a:pt x="19" y="7"/>
                    <a:pt x="20" y="8"/>
                    <a:pt x="19" y="9"/>
                  </a:cubicBezTo>
                  <a:cubicBezTo>
                    <a:pt x="18" y="11"/>
                    <a:pt x="13" y="15"/>
                    <a:pt x="14" y="17"/>
                  </a:cubicBezTo>
                  <a:cubicBezTo>
                    <a:pt x="15" y="19"/>
                    <a:pt x="16" y="18"/>
                    <a:pt x="17" y="20"/>
                  </a:cubicBezTo>
                  <a:cubicBezTo>
                    <a:pt x="17" y="22"/>
                    <a:pt x="14" y="23"/>
                    <a:pt x="12" y="25"/>
                  </a:cubicBezTo>
                  <a:cubicBezTo>
                    <a:pt x="10" y="26"/>
                    <a:pt x="10" y="32"/>
                    <a:pt x="4" y="31"/>
                  </a:cubicBezTo>
                  <a:cubicBezTo>
                    <a:pt x="3" y="36"/>
                    <a:pt x="1" y="37"/>
                    <a:pt x="1" y="39"/>
                  </a:cubicBezTo>
                  <a:cubicBezTo>
                    <a:pt x="0" y="44"/>
                    <a:pt x="3" y="42"/>
                    <a:pt x="4" y="45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6" y="49"/>
                    <a:pt x="7" y="49"/>
                    <a:pt x="8" y="50"/>
                  </a:cubicBezTo>
                  <a:cubicBezTo>
                    <a:pt x="9" y="51"/>
                    <a:pt x="8" y="52"/>
                    <a:pt x="10" y="53"/>
                  </a:cubicBezTo>
                  <a:cubicBezTo>
                    <a:pt x="11" y="53"/>
                    <a:pt x="13" y="52"/>
                    <a:pt x="14" y="54"/>
                  </a:cubicBezTo>
                  <a:cubicBezTo>
                    <a:pt x="15" y="55"/>
                    <a:pt x="15" y="56"/>
                    <a:pt x="15" y="57"/>
                  </a:cubicBezTo>
                  <a:cubicBezTo>
                    <a:pt x="16" y="58"/>
                    <a:pt x="16" y="58"/>
                    <a:pt x="17" y="58"/>
                  </a:cubicBezTo>
                  <a:cubicBezTo>
                    <a:pt x="18" y="59"/>
                    <a:pt x="17" y="60"/>
                    <a:pt x="19" y="62"/>
                  </a:cubicBezTo>
                  <a:cubicBezTo>
                    <a:pt x="21" y="63"/>
                    <a:pt x="23" y="62"/>
                    <a:pt x="24" y="63"/>
                  </a:cubicBezTo>
                  <a:cubicBezTo>
                    <a:pt x="25" y="64"/>
                    <a:pt x="23" y="65"/>
                    <a:pt x="25" y="67"/>
                  </a:cubicBezTo>
                  <a:cubicBezTo>
                    <a:pt x="26" y="68"/>
                    <a:pt x="27" y="69"/>
                    <a:pt x="29" y="69"/>
                  </a:cubicBezTo>
                  <a:cubicBezTo>
                    <a:pt x="30" y="69"/>
                    <a:pt x="31" y="68"/>
                    <a:pt x="32" y="69"/>
                  </a:cubicBezTo>
                  <a:cubicBezTo>
                    <a:pt x="32" y="69"/>
                    <a:pt x="33" y="70"/>
                    <a:pt x="33" y="70"/>
                  </a:cubicBezTo>
                  <a:cubicBezTo>
                    <a:pt x="34" y="72"/>
                    <a:pt x="30" y="72"/>
                    <a:pt x="33" y="74"/>
                  </a:cubicBezTo>
                  <a:cubicBezTo>
                    <a:pt x="34" y="75"/>
                    <a:pt x="35" y="76"/>
                    <a:pt x="36" y="77"/>
                  </a:cubicBezTo>
                  <a:cubicBezTo>
                    <a:pt x="38" y="76"/>
                    <a:pt x="41" y="76"/>
                    <a:pt x="40" y="80"/>
                  </a:cubicBezTo>
                  <a:cubicBezTo>
                    <a:pt x="40" y="85"/>
                    <a:pt x="44" y="81"/>
                    <a:pt x="45" y="82"/>
                  </a:cubicBezTo>
                  <a:cubicBezTo>
                    <a:pt x="46" y="82"/>
                    <a:pt x="47" y="84"/>
                    <a:pt x="49" y="84"/>
                  </a:cubicBezTo>
                  <a:cubicBezTo>
                    <a:pt x="51" y="84"/>
                    <a:pt x="53" y="81"/>
                    <a:pt x="53" y="80"/>
                  </a:cubicBezTo>
                  <a:cubicBezTo>
                    <a:pt x="54" y="79"/>
                    <a:pt x="51" y="79"/>
                    <a:pt x="54" y="77"/>
                  </a:cubicBezTo>
                  <a:cubicBezTo>
                    <a:pt x="56" y="76"/>
                    <a:pt x="60" y="73"/>
                    <a:pt x="63" y="73"/>
                  </a:cubicBezTo>
                  <a:cubicBezTo>
                    <a:pt x="63" y="72"/>
                    <a:pt x="62" y="68"/>
                    <a:pt x="61" y="67"/>
                  </a:cubicBezTo>
                  <a:cubicBezTo>
                    <a:pt x="61" y="67"/>
                    <a:pt x="60" y="68"/>
                    <a:pt x="59" y="68"/>
                  </a:cubicBezTo>
                  <a:cubicBezTo>
                    <a:pt x="59" y="68"/>
                    <a:pt x="59" y="68"/>
                    <a:pt x="58" y="67"/>
                  </a:cubicBezTo>
                  <a:cubicBezTo>
                    <a:pt x="57" y="68"/>
                    <a:pt x="57" y="68"/>
                    <a:pt x="54" y="69"/>
                  </a:cubicBezTo>
                  <a:cubicBezTo>
                    <a:pt x="53" y="70"/>
                    <a:pt x="53" y="68"/>
                    <a:pt x="52" y="68"/>
                  </a:cubicBezTo>
                  <a:cubicBezTo>
                    <a:pt x="51" y="68"/>
                    <a:pt x="50" y="69"/>
                    <a:pt x="49" y="68"/>
                  </a:cubicBezTo>
                  <a:cubicBezTo>
                    <a:pt x="50" y="67"/>
                    <a:pt x="51" y="66"/>
                    <a:pt x="50" y="64"/>
                  </a:cubicBezTo>
                  <a:cubicBezTo>
                    <a:pt x="52" y="64"/>
                    <a:pt x="53" y="64"/>
                    <a:pt x="53" y="63"/>
                  </a:cubicBezTo>
                  <a:cubicBezTo>
                    <a:pt x="53" y="62"/>
                    <a:pt x="53" y="61"/>
                    <a:pt x="54" y="61"/>
                  </a:cubicBezTo>
                  <a:cubicBezTo>
                    <a:pt x="55" y="60"/>
                    <a:pt x="56" y="61"/>
                    <a:pt x="58" y="60"/>
                  </a:cubicBezTo>
                  <a:cubicBezTo>
                    <a:pt x="59" y="59"/>
                    <a:pt x="57" y="57"/>
                    <a:pt x="57" y="55"/>
                  </a:cubicBezTo>
                  <a:cubicBezTo>
                    <a:pt x="57" y="53"/>
                    <a:pt x="62" y="53"/>
                    <a:pt x="62" y="51"/>
                  </a:cubicBezTo>
                  <a:cubicBezTo>
                    <a:pt x="62" y="49"/>
                    <a:pt x="60" y="46"/>
                    <a:pt x="59" y="44"/>
                  </a:cubicBezTo>
                  <a:cubicBezTo>
                    <a:pt x="58" y="43"/>
                    <a:pt x="58" y="40"/>
                    <a:pt x="59" y="41"/>
                  </a:cubicBezTo>
                  <a:cubicBezTo>
                    <a:pt x="63" y="42"/>
                    <a:pt x="63" y="44"/>
                    <a:pt x="64" y="46"/>
                  </a:cubicBezTo>
                  <a:cubicBezTo>
                    <a:pt x="65" y="47"/>
                    <a:pt x="68" y="48"/>
                    <a:pt x="69" y="49"/>
                  </a:cubicBezTo>
                  <a:cubicBezTo>
                    <a:pt x="72" y="51"/>
                    <a:pt x="70" y="53"/>
                    <a:pt x="71" y="53"/>
                  </a:cubicBezTo>
                  <a:cubicBezTo>
                    <a:pt x="72" y="53"/>
                    <a:pt x="73" y="53"/>
                    <a:pt x="75" y="53"/>
                  </a:cubicBezTo>
                  <a:cubicBezTo>
                    <a:pt x="76" y="54"/>
                    <a:pt x="77" y="55"/>
                    <a:pt x="78" y="55"/>
                  </a:cubicBezTo>
                  <a:cubicBezTo>
                    <a:pt x="79" y="56"/>
                    <a:pt x="80" y="55"/>
                    <a:pt x="80" y="55"/>
                  </a:cubicBezTo>
                  <a:cubicBezTo>
                    <a:pt x="81" y="56"/>
                    <a:pt x="80" y="57"/>
                    <a:pt x="81" y="58"/>
                  </a:cubicBezTo>
                  <a:cubicBezTo>
                    <a:pt x="82" y="58"/>
                    <a:pt x="84" y="57"/>
                    <a:pt x="85" y="56"/>
                  </a:cubicBezTo>
                  <a:cubicBezTo>
                    <a:pt x="85" y="55"/>
                    <a:pt x="83" y="55"/>
                    <a:pt x="83" y="54"/>
                  </a:cubicBezTo>
                  <a:cubicBezTo>
                    <a:pt x="83" y="52"/>
                    <a:pt x="84" y="51"/>
                    <a:pt x="84" y="49"/>
                  </a:cubicBezTo>
                  <a:cubicBezTo>
                    <a:pt x="85" y="48"/>
                    <a:pt x="82" y="47"/>
                    <a:pt x="83" y="46"/>
                  </a:cubicBezTo>
                  <a:cubicBezTo>
                    <a:pt x="85" y="44"/>
                    <a:pt x="89" y="40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9" y="37"/>
                    <a:pt x="88" y="35"/>
                    <a:pt x="87" y="35"/>
                  </a:cubicBezTo>
                  <a:cubicBezTo>
                    <a:pt x="85" y="35"/>
                    <a:pt x="84" y="35"/>
                    <a:pt x="84" y="35"/>
                  </a:cubicBezTo>
                  <a:cubicBezTo>
                    <a:pt x="84" y="35"/>
                    <a:pt x="85" y="36"/>
                    <a:pt x="85" y="36"/>
                  </a:cubicBezTo>
                  <a:cubicBezTo>
                    <a:pt x="83" y="36"/>
                    <a:pt x="82" y="36"/>
                    <a:pt x="81" y="35"/>
                  </a:cubicBezTo>
                  <a:cubicBezTo>
                    <a:pt x="80" y="34"/>
                    <a:pt x="79" y="31"/>
                    <a:pt x="78" y="28"/>
                  </a:cubicBezTo>
                  <a:cubicBezTo>
                    <a:pt x="75" y="24"/>
                    <a:pt x="75" y="21"/>
                    <a:pt x="75" y="2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3" name="Freeform 82"/>
            <p:cNvSpPr>
              <a:spLocks/>
            </p:cNvSpPr>
            <p:nvPr/>
          </p:nvSpPr>
          <p:spPr bwMode="auto">
            <a:xfrm>
              <a:off x="1716088" y="2897188"/>
              <a:ext cx="647700" cy="698500"/>
            </a:xfrm>
            <a:custGeom>
              <a:avLst/>
              <a:gdLst>
                <a:gd name="T0" fmla="*/ 2147483647 w 70"/>
                <a:gd name="T1" fmla="*/ 2147483647 h 75"/>
                <a:gd name="T2" fmla="*/ 2147483647 w 70"/>
                <a:gd name="T3" fmla="*/ 2147483647 h 75"/>
                <a:gd name="T4" fmla="*/ 2147483647 w 70"/>
                <a:gd name="T5" fmla="*/ 2147483647 h 75"/>
                <a:gd name="T6" fmla="*/ 2147483647 w 70"/>
                <a:gd name="T7" fmla="*/ 2147483647 h 75"/>
                <a:gd name="T8" fmla="*/ 2147483647 w 70"/>
                <a:gd name="T9" fmla="*/ 2147483647 h 75"/>
                <a:gd name="T10" fmla="*/ 2147483647 w 70"/>
                <a:gd name="T11" fmla="*/ 2147483647 h 75"/>
                <a:gd name="T12" fmla="*/ 2147483647 w 70"/>
                <a:gd name="T13" fmla="*/ 2147483647 h 75"/>
                <a:gd name="T14" fmla="*/ 2147483647 w 70"/>
                <a:gd name="T15" fmla="*/ 2147483647 h 75"/>
                <a:gd name="T16" fmla="*/ 2147483647 w 70"/>
                <a:gd name="T17" fmla="*/ 2147483647 h 75"/>
                <a:gd name="T18" fmla="*/ 2147483647 w 70"/>
                <a:gd name="T19" fmla="*/ 2147483647 h 75"/>
                <a:gd name="T20" fmla="*/ 2147483647 w 70"/>
                <a:gd name="T21" fmla="*/ 2147483647 h 75"/>
                <a:gd name="T22" fmla="*/ 0 w 70"/>
                <a:gd name="T23" fmla="*/ 2147483647 h 75"/>
                <a:gd name="T24" fmla="*/ 2147483647 w 70"/>
                <a:gd name="T25" fmla="*/ 2147483647 h 75"/>
                <a:gd name="T26" fmla="*/ 2147483647 w 70"/>
                <a:gd name="T27" fmla="*/ 2147483647 h 75"/>
                <a:gd name="T28" fmla="*/ 2147483647 w 70"/>
                <a:gd name="T29" fmla="*/ 2147483647 h 75"/>
                <a:gd name="T30" fmla="*/ 2147483647 w 70"/>
                <a:gd name="T31" fmla="*/ 2147483647 h 75"/>
                <a:gd name="T32" fmla="*/ 2147483647 w 70"/>
                <a:gd name="T33" fmla="*/ 2147483647 h 75"/>
                <a:gd name="T34" fmla="*/ 2147483647 w 70"/>
                <a:gd name="T35" fmla="*/ 2147483647 h 75"/>
                <a:gd name="T36" fmla="*/ 2147483647 w 70"/>
                <a:gd name="T37" fmla="*/ 2147483647 h 75"/>
                <a:gd name="T38" fmla="*/ 2147483647 w 70"/>
                <a:gd name="T39" fmla="*/ 2147483647 h 75"/>
                <a:gd name="T40" fmla="*/ 2147483647 w 70"/>
                <a:gd name="T41" fmla="*/ 2147483647 h 75"/>
                <a:gd name="T42" fmla="*/ 2147483647 w 70"/>
                <a:gd name="T43" fmla="*/ 2147483647 h 75"/>
                <a:gd name="T44" fmla="*/ 2147483647 w 70"/>
                <a:gd name="T45" fmla="*/ 2147483647 h 75"/>
                <a:gd name="T46" fmla="*/ 2147483647 w 70"/>
                <a:gd name="T47" fmla="*/ 2147483647 h 75"/>
                <a:gd name="T48" fmla="*/ 2147483647 w 70"/>
                <a:gd name="T49" fmla="*/ 2147483647 h 75"/>
                <a:gd name="T50" fmla="*/ 2147483647 w 70"/>
                <a:gd name="T51" fmla="*/ 2147483647 h 75"/>
                <a:gd name="T52" fmla="*/ 2147483647 w 70"/>
                <a:gd name="T53" fmla="*/ 2147483647 h 75"/>
                <a:gd name="T54" fmla="*/ 2147483647 w 70"/>
                <a:gd name="T55" fmla="*/ 2147483647 h 75"/>
                <a:gd name="T56" fmla="*/ 2147483647 w 70"/>
                <a:gd name="T57" fmla="*/ 2147483647 h 75"/>
                <a:gd name="T58" fmla="*/ 2147483647 w 70"/>
                <a:gd name="T59" fmla="*/ 2147483647 h 75"/>
                <a:gd name="T60" fmla="*/ 2147483647 w 70"/>
                <a:gd name="T61" fmla="*/ 2147483647 h 75"/>
                <a:gd name="T62" fmla="*/ 2147483647 w 70"/>
                <a:gd name="T63" fmla="*/ 2147483647 h 75"/>
                <a:gd name="T64" fmla="*/ 2147483647 w 70"/>
                <a:gd name="T65" fmla="*/ 2147483647 h 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0"/>
                <a:gd name="T100" fmla="*/ 0 h 75"/>
                <a:gd name="T101" fmla="*/ 70 w 70"/>
                <a:gd name="T102" fmla="*/ 75 h 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0" h="75">
                  <a:moveTo>
                    <a:pt x="51" y="52"/>
                  </a:moveTo>
                  <a:cubicBezTo>
                    <a:pt x="51" y="52"/>
                    <a:pt x="50" y="51"/>
                    <a:pt x="50" y="51"/>
                  </a:cubicBezTo>
                  <a:cubicBezTo>
                    <a:pt x="51" y="49"/>
                    <a:pt x="52" y="49"/>
                    <a:pt x="53" y="47"/>
                  </a:cubicBezTo>
                  <a:cubicBezTo>
                    <a:pt x="52" y="44"/>
                    <a:pt x="51" y="41"/>
                    <a:pt x="52" y="40"/>
                  </a:cubicBezTo>
                  <a:cubicBezTo>
                    <a:pt x="53" y="39"/>
                    <a:pt x="54" y="38"/>
                    <a:pt x="56" y="38"/>
                  </a:cubicBezTo>
                  <a:cubicBezTo>
                    <a:pt x="56" y="37"/>
                    <a:pt x="57" y="36"/>
                    <a:pt x="58" y="36"/>
                  </a:cubicBezTo>
                  <a:cubicBezTo>
                    <a:pt x="58" y="35"/>
                    <a:pt x="58" y="34"/>
                    <a:pt x="58" y="33"/>
                  </a:cubicBezTo>
                  <a:cubicBezTo>
                    <a:pt x="59" y="32"/>
                    <a:pt x="61" y="34"/>
                    <a:pt x="62" y="33"/>
                  </a:cubicBezTo>
                  <a:cubicBezTo>
                    <a:pt x="64" y="32"/>
                    <a:pt x="63" y="32"/>
                    <a:pt x="65" y="32"/>
                  </a:cubicBezTo>
                  <a:cubicBezTo>
                    <a:pt x="67" y="29"/>
                    <a:pt x="67" y="25"/>
                    <a:pt x="66" y="22"/>
                  </a:cubicBezTo>
                  <a:cubicBezTo>
                    <a:pt x="68" y="21"/>
                    <a:pt x="68" y="20"/>
                    <a:pt x="68" y="18"/>
                  </a:cubicBezTo>
                  <a:cubicBezTo>
                    <a:pt x="69" y="18"/>
                    <a:pt x="70" y="18"/>
                    <a:pt x="70" y="17"/>
                  </a:cubicBezTo>
                  <a:cubicBezTo>
                    <a:pt x="68" y="16"/>
                    <a:pt x="64" y="18"/>
                    <a:pt x="63" y="15"/>
                  </a:cubicBezTo>
                  <a:cubicBezTo>
                    <a:pt x="63" y="12"/>
                    <a:pt x="65" y="12"/>
                    <a:pt x="66" y="11"/>
                  </a:cubicBezTo>
                  <a:cubicBezTo>
                    <a:pt x="65" y="9"/>
                    <a:pt x="61" y="2"/>
                    <a:pt x="59" y="0"/>
                  </a:cubicBezTo>
                  <a:cubicBezTo>
                    <a:pt x="56" y="3"/>
                    <a:pt x="56" y="7"/>
                    <a:pt x="54" y="8"/>
                  </a:cubicBezTo>
                  <a:cubicBezTo>
                    <a:pt x="53" y="9"/>
                    <a:pt x="51" y="9"/>
                    <a:pt x="48" y="9"/>
                  </a:cubicBezTo>
                  <a:cubicBezTo>
                    <a:pt x="47" y="11"/>
                    <a:pt x="46" y="12"/>
                    <a:pt x="44" y="12"/>
                  </a:cubicBezTo>
                  <a:cubicBezTo>
                    <a:pt x="43" y="13"/>
                    <a:pt x="42" y="13"/>
                    <a:pt x="40" y="13"/>
                  </a:cubicBezTo>
                  <a:cubicBezTo>
                    <a:pt x="39" y="13"/>
                    <a:pt x="44" y="20"/>
                    <a:pt x="36" y="19"/>
                  </a:cubicBezTo>
                  <a:cubicBezTo>
                    <a:pt x="34" y="20"/>
                    <a:pt x="38" y="22"/>
                    <a:pt x="34" y="24"/>
                  </a:cubicBezTo>
                  <a:cubicBezTo>
                    <a:pt x="32" y="25"/>
                    <a:pt x="31" y="22"/>
                    <a:pt x="29" y="24"/>
                  </a:cubicBezTo>
                  <a:cubicBezTo>
                    <a:pt x="26" y="27"/>
                    <a:pt x="29" y="30"/>
                    <a:pt x="27" y="34"/>
                  </a:cubicBezTo>
                  <a:cubicBezTo>
                    <a:pt x="23" y="39"/>
                    <a:pt x="12" y="37"/>
                    <a:pt x="0" y="35"/>
                  </a:cubicBezTo>
                  <a:cubicBezTo>
                    <a:pt x="0" y="36"/>
                    <a:pt x="0" y="38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9"/>
                    <a:pt x="3" y="40"/>
                    <a:pt x="4" y="39"/>
                  </a:cubicBezTo>
                  <a:cubicBezTo>
                    <a:pt x="5" y="39"/>
                    <a:pt x="5" y="38"/>
                    <a:pt x="6" y="39"/>
                  </a:cubicBezTo>
                  <a:cubicBezTo>
                    <a:pt x="7" y="39"/>
                    <a:pt x="7" y="39"/>
                    <a:pt x="8" y="40"/>
                  </a:cubicBezTo>
                  <a:cubicBezTo>
                    <a:pt x="8" y="40"/>
                    <a:pt x="9" y="40"/>
                    <a:pt x="10" y="40"/>
                  </a:cubicBezTo>
                  <a:cubicBezTo>
                    <a:pt x="10" y="41"/>
                    <a:pt x="10" y="42"/>
                    <a:pt x="10" y="42"/>
                  </a:cubicBezTo>
                  <a:cubicBezTo>
                    <a:pt x="10" y="43"/>
                    <a:pt x="11" y="43"/>
                    <a:pt x="11" y="45"/>
                  </a:cubicBezTo>
                  <a:cubicBezTo>
                    <a:pt x="11" y="46"/>
                    <a:pt x="10" y="46"/>
                    <a:pt x="9" y="48"/>
                  </a:cubicBezTo>
                  <a:cubicBezTo>
                    <a:pt x="8" y="51"/>
                    <a:pt x="7" y="54"/>
                    <a:pt x="5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7" y="57"/>
                    <a:pt x="7" y="56"/>
                    <a:pt x="8" y="56"/>
                  </a:cubicBezTo>
                  <a:cubicBezTo>
                    <a:pt x="10" y="56"/>
                    <a:pt x="10" y="59"/>
                    <a:pt x="12" y="59"/>
                  </a:cubicBezTo>
                  <a:cubicBezTo>
                    <a:pt x="13" y="58"/>
                    <a:pt x="11" y="56"/>
                    <a:pt x="12" y="55"/>
                  </a:cubicBezTo>
                  <a:cubicBezTo>
                    <a:pt x="14" y="55"/>
                    <a:pt x="14" y="58"/>
                    <a:pt x="14" y="60"/>
                  </a:cubicBezTo>
                  <a:cubicBezTo>
                    <a:pt x="15" y="61"/>
                    <a:pt x="16" y="61"/>
                    <a:pt x="18" y="62"/>
                  </a:cubicBezTo>
                  <a:cubicBezTo>
                    <a:pt x="19" y="62"/>
                    <a:pt x="19" y="65"/>
                    <a:pt x="19" y="68"/>
                  </a:cubicBezTo>
                  <a:cubicBezTo>
                    <a:pt x="20" y="67"/>
                    <a:pt x="21" y="67"/>
                    <a:pt x="21" y="66"/>
                  </a:cubicBezTo>
                  <a:cubicBezTo>
                    <a:pt x="22" y="64"/>
                    <a:pt x="20" y="62"/>
                    <a:pt x="21" y="60"/>
                  </a:cubicBezTo>
                  <a:cubicBezTo>
                    <a:pt x="21" y="58"/>
                    <a:pt x="22" y="58"/>
                    <a:pt x="23" y="58"/>
                  </a:cubicBezTo>
                  <a:cubicBezTo>
                    <a:pt x="24" y="57"/>
                    <a:pt x="24" y="55"/>
                    <a:pt x="24" y="54"/>
                  </a:cubicBezTo>
                  <a:cubicBezTo>
                    <a:pt x="25" y="54"/>
                    <a:pt x="24" y="56"/>
                    <a:pt x="26" y="56"/>
                  </a:cubicBezTo>
                  <a:cubicBezTo>
                    <a:pt x="27" y="55"/>
                    <a:pt x="28" y="54"/>
                    <a:pt x="30" y="53"/>
                  </a:cubicBezTo>
                  <a:cubicBezTo>
                    <a:pt x="31" y="55"/>
                    <a:pt x="25" y="57"/>
                    <a:pt x="27" y="59"/>
                  </a:cubicBezTo>
                  <a:cubicBezTo>
                    <a:pt x="27" y="59"/>
                    <a:pt x="28" y="58"/>
                    <a:pt x="29" y="58"/>
                  </a:cubicBezTo>
                  <a:cubicBezTo>
                    <a:pt x="29" y="58"/>
                    <a:pt x="28" y="60"/>
                    <a:pt x="29" y="60"/>
                  </a:cubicBezTo>
                  <a:cubicBezTo>
                    <a:pt x="32" y="58"/>
                    <a:pt x="32" y="58"/>
                    <a:pt x="32" y="55"/>
                  </a:cubicBezTo>
                  <a:cubicBezTo>
                    <a:pt x="33" y="54"/>
                    <a:pt x="32" y="51"/>
                    <a:pt x="33" y="51"/>
                  </a:cubicBezTo>
                  <a:cubicBezTo>
                    <a:pt x="35" y="51"/>
                    <a:pt x="34" y="53"/>
                    <a:pt x="34" y="55"/>
                  </a:cubicBezTo>
                  <a:cubicBezTo>
                    <a:pt x="34" y="57"/>
                    <a:pt x="34" y="59"/>
                    <a:pt x="33" y="61"/>
                  </a:cubicBezTo>
                  <a:cubicBezTo>
                    <a:pt x="32" y="62"/>
                    <a:pt x="29" y="61"/>
                    <a:pt x="28" y="66"/>
                  </a:cubicBezTo>
                  <a:cubicBezTo>
                    <a:pt x="28" y="67"/>
                    <a:pt x="27" y="67"/>
                    <a:pt x="26" y="67"/>
                  </a:cubicBezTo>
                  <a:cubicBezTo>
                    <a:pt x="26" y="68"/>
                    <a:pt x="25" y="69"/>
                    <a:pt x="25" y="69"/>
                  </a:cubicBezTo>
                  <a:cubicBezTo>
                    <a:pt x="27" y="69"/>
                    <a:pt x="29" y="73"/>
                    <a:pt x="29" y="75"/>
                  </a:cubicBezTo>
                  <a:cubicBezTo>
                    <a:pt x="29" y="75"/>
                    <a:pt x="29" y="75"/>
                    <a:pt x="30" y="75"/>
                  </a:cubicBezTo>
                  <a:cubicBezTo>
                    <a:pt x="35" y="75"/>
                    <a:pt x="36" y="70"/>
                    <a:pt x="37" y="69"/>
                  </a:cubicBezTo>
                  <a:cubicBezTo>
                    <a:pt x="39" y="67"/>
                    <a:pt x="42" y="66"/>
                    <a:pt x="42" y="64"/>
                  </a:cubicBezTo>
                  <a:cubicBezTo>
                    <a:pt x="41" y="62"/>
                    <a:pt x="40" y="63"/>
                    <a:pt x="39" y="61"/>
                  </a:cubicBezTo>
                  <a:cubicBezTo>
                    <a:pt x="38" y="59"/>
                    <a:pt x="43" y="55"/>
                    <a:pt x="44" y="53"/>
                  </a:cubicBezTo>
                  <a:cubicBezTo>
                    <a:pt x="45" y="52"/>
                    <a:pt x="44" y="51"/>
                    <a:pt x="45" y="50"/>
                  </a:cubicBezTo>
                  <a:cubicBezTo>
                    <a:pt x="46" y="50"/>
                    <a:pt x="47" y="53"/>
                    <a:pt x="49" y="53"/>
                  </a:cubicBezTo>
                  <a:cubicBezTo>
                    <a:pt x="49" y="53"/>
                    <a:pt x="50" y="53"/>
                    <a:pt x="51" y="5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4" name="Freeform 83"/>
            <p:cNvSpPr>
              <a:spLocks/>
            </p:cNvSpPr>
            <p:nvPr/>
          </p:nvSpPr>
          <p:spPr bwMode="auto">
            <a:xfrm>
              <a:off x="2236788" y="3660775"/>
              <a:ext cx="1316037" cy="728663"/>
            </a:xfrm>
            <a:custGeom>
              <a:avLst/>
              <a:gdLst>
                <a:gd name="T0" fmla="*/ 2147483647 w 142"/>
                <a:gd name="T1" fmla="*/ 2147483647 h 78"/>
                <a:gd name="T2" fmla="*/ 2147483647 w 142"/>
                <a:gd name="T3" fmla="*/ 2147483647 h 78"/>
                <a:gd name="T4" fmla="*/ 0 w 142"/>
                <a:gd name="T5" fmla="*/ 2147483647 h 78"/>
                <a:gd name="T6" fmla="*/ 2147483647 w 142"/>
                <a:gd name="T7" fmla="*/ 2147483647 h 78"/>
                <a:gd name="T8" fmla="*/ 2147483647 w 142"/>
                <a:gd name="T9" fmla="*/ 2147483647 h 78"/>
                <a:gd name="T10" fmla="*/ 2147483647 w 142"/>
                <a:gd name="T11" fmla="*/ 2147483647 h 78"/>
                <a:gd name="T12" fmla="*/ 2147483647 w 142"/>
                <a:gd name="T13" fmla="*/ 2147483647 h 78"/>
                <a:gd name="T14" fmla="*/ 2147483647 w 142"/>
                <a:gd name="T15" fmla="*/ 2147483647 h 78"/>
                <a:gd name="T16" fmla="*/ 2147483647 w 142"/>
                <a:gd name="T17" fmla="*/ 2147483647 h 78"/>
                <a:gd name="T18" fmla="*/ 2147483647 w 142"/>
                <a:gd name="T19" fmla="*/ 2147483647 h 78"/>
                <a:gd name="T20" fmla="*/ 2147483647 w 142"/>
                <a:gd name="T21" fmla="*/ 2147483647 h 78"/>
                <a:gd name="T22" fmla="*/ 2147483647 w 142"/>
                <a:gd name="T23" fmla="*/ 2147483647 h 78"/>
                <a:gd name="T24" fmla="*/ 2147483647 w 142"/>
                <a:gd name="T25" fmla="*/ 2147483647 h 78"/>
                <a:gd name="T26" fmla="*/ 2147483647 w 142"/>
                <a:gd name="T27" fmla="*/ 2147483647 h 78"/>
                <a:gd name="T28" fmla="*/ 2147483647 w 142"/>
                <a:gd name="T29" fmla="*/ 2147483647 h 78"/>
                <a:gd name="T30" fmla="*/ 2147483647 w 142"/>
                <a:gd name="T31" fmla="*/ 2147483647 h 78"/>
                <a:gd name="T32" fmla="*/ 2147483647 w 142"/>
                <a:gd name="T33" fmla="*/ 2147483647 h 78"/>
                <a:gd name="T34" fmla="*/ 2147483647 w 142"/>
                <a:gd name="T35" fmla="*/ 2147483647 h 78"/>
                <a:gd name="T36" fmla="*/ 2147483647 w 142"/>
                <a:gd name="T37" fmla="*/ 2147483647 h 78"/>
                <a:gd name="T38" fmla="*/ 2147483647 w 142"/>
                <a:gd name="T39" fmla="*/ 2147483647 h 78"/>
                <a:gd name="T40" fmla="*/ 2147483647 w 142"/>
                <a:gd name="T41" fmla="*/ 2147483647 h 78"/>
                <a:gd name="T42" fmla="*/ 2147483647 w 142"/>
                <a:gd name="T43" fmla="*/ 2147483647 h 78"/>
                <a:gd name="T44" fmla="*/ 2147483647 w 142"/>
                <a:gd name="T45" fmla="*/ 2147483647 h 78"/>
                <a:gd name="T46" fmla="*/ 2147483647 w 142"/>
                <a:gd name="T47" fmla="*/ 2147483647 h 78"/>
                <a:gd name="T48" fmla="*/ 2147483647 w 142"/>
                <a:gd name="T49" fmla="*/ 2147483647 h 78"/>
                <a:gd name="T50" fmla="*/ 2147483647 w 142"/>
                <a:gd name="T51" fmla="*/ 2147483647 h 78"/>
                <a:gd name="T52" fmla="*/ 2147483647 w 142"/>
                <a:gd name="T53" fmla="*/ 2147483647 h 78"/>
                <a:gd name="T54" fmla="*/ 2147483647 w 142"/>
                <a:gd name="T55" fmla="*/ 0 h 78"/>
                <a:gd name="T56" fmla="*/ 2147483647 w 142"/>
                <a:gd name="T57" fmla="*/ 2147483647 h 78"/>
                <a:gd name="T58" fmla="*/ 2147483647 w 142"/>
                <a:gd name="T59" fmla="*/ 2147483647 h 78"/>
                <a:gd name="T60" fmla="*/ 2147483647 w 142"/>
                <a:gd name="T61" fmla="*/ 2147483647 h 78"/>
                <a:gd name="T62" fmla="*/ 2147483647 w 142"/>
                <a:gd name="T63" fmla="*/ 2147483647 h 78"/>
                <a:gd name="T64" fmla="*/ 2147483647 w 142"/>
                <a:gd name="T65" fmla="*/ 2147483647 h 78"/>
                <a:gd name="T66" fmla="*/ 2147483647 w 142"/>
                <a:gd name="T67" fmla="*/ 2147483647 h 78"/>
                <a:gd name="T68" fmla="*/ 2147483647 w 142"/>
                <a:gd name="T69" fmla="*/ 2147483647 h 78"/>
                <a:gd name="T70" fmla="*/ 2147483647 w 142"/>
                <a:gd name="T71" fmla="*/ 2147483647 h 78"/>
                <a:gd name="T72" fmla="*/ 2147483647 w 142"/>
                <a:gd name="T73" fmla="*/ 2147483647 h 78"/>
                <a:gd name="T74" fmla="*/ 2147483647 w 142"/>
                <a:gd name="T75" fmla="*/ 2147483647 h 78"/>
                <a:gd name="T76" fmla="*/ 2147483647 w 142"/>
                <a:gd name="T77" fmla="*/ 2147483647 h 78"/>
                <a:gd name="T78" fmla="*/ 2147483647 w 142"/>
                <a:gd name="T79" fmla="*/ 2147483647 h 78"/>
                <a:gd name="T80" fmla="*/ 2147483647 w 142"/>
                <a:gd name="T81" fmla="*/ 2147483647 h 78"/>
                <a:gd name="T82" fmla="*/ 2147483647 w 142"/>
                <a:gd name="T83" fmla="*/ 2147483647 h 78"/>
                <a:gd name="T84" fmla="*/ 2147483647 w 142"/>
                <a:gd name="T85" fmla="*/ 2147483647 h 78"/>
                <a:gd name="T86" fmla="*/ 2147483647 w 142"/>
                <a:gd name="T87" fmla="*/ 2147483647 h 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2"/>
                <a:gd name="T133" fmla="*/ 0 h 78"/>
                <a:gd name="T134" fmla="*/ 142 w 142"/>
                <a:gd name="T135" fmla="*/ 78 h 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2" h="78">
                  <a:moveTo>
                    <a:pt x="10" y="45"/>
                  </a:moveTo>
                  <a:cubicBezTo>
                    <a:pt x="10" y="46"/>
                    <a:pt x="9" y="47"/>
                    <a:pt x="8" y="48"/>
                  </a:cubicBezTo>
                  <a:cubicBezTo>
                    <a:pt x="8" y="49"/>
                    <a:pt x="8" y="50"/>
                    <a:pt x="7" y="51"/>
                  </a:cubicBezTo>
                  <a:cubicBezTo>
                    <a:pt x="6" y="52"/>
                    <a:pt x="4" y="52"/>
                    <a:pt x="3" y="53"/>
                  </a:cubicBezTo>
                  <a:cubicBezTo>
                    <a:pt x="3" y="53"/>
                    <a:pt x="3" y="54"/>
                    <a:pt x="3" y="55"/>
                  </a:cubicBezTo>
                  <a:cubicBezTo>
                    <a:pt x="2" y="56"/>
                    <a:pt x="0" y="56"/>
                    <a:pt x="0" y="57"/>
                  </a:cubicBezTo>
                  <a:cubicBezTo>
                    <a:pt x="0" y="59"/>
                    <a:pt x="3" y="59"/>
                    <a:pt x="3" y="61"/>
                  </a:cubicBezTo>
                  <a:cubicBezTo>
                    <a:pt x="3" y="62"/>
                    <a:pt x="0" y="63"/>
                    <a:pt x="3" y="66"/>
                  </a:cubicBezTo>
                  <a:cubicBezTo>
                    <a:pt x="6" y="67"/>
                    <a:pt x="5" y="64"/>
                    <a:pt x="6" y="63"/>
                  </a:cubicBezTo>
                  <a:cubicBezTo>
                    <a:pt x="7" y="63"/>
                    <a:pt x="7" y="63"/>
                    <a:pt x="8" y="63"/>
                  </a:cubicBezTo>
                  <a:cubicBezTo>
                    <a:pt x="10" y="63"/>
                    <a:pt x="11" y="63"/>
                    <a:pt x="12" y="64"/>
                  </a:cubicBezTo>
                  <a:cubicBezTo>
                    <a:pt x="13" y="65"/>
                    <a:pt x="15" y="64"/>
                    <a:pt x="16" y="65"/>
                  </a:cubicBezTo>
                  <a:cubicBezTo>
                    <a:pt x="17" y="65"/>
                    <a:pt x="16" y="67"/>
                    <a:pt x="18" y="68"/>
                  </a:cubicBezTo>
                  <a:cubicBezTo>
                    <a:pt x="19" y="68"/>
                    <a:pt x="20" y="65"/>
                    <a:pt x="22" y="65"/>
                  </a:cubicBezTo>
                  <a:cubicBezTo>
                    <a:pt x="24" y="65"/>
                    <a:pt x="24" y="67"/>
                    <a:pt x="25" y="67"/>
                  </a:cubicBezTo>
                  <a:cubicBezTo>
                    <a:pt x="27" y="66"/>
                    <a:pt x="25" y="64"/>
                    <a:pt x="25" y="62"/>
                  </a:cubicBezTo>
                  <a:cubicBezTo>
                    <a:pt x="25" y="61"/>
                    <a:pt x="26" y="60"/>
                    <a:pt x="27" y="60"/>
                  </a:cubicBezTo>
                  <a:cubicBezTo>
                    <a:pt x="28" y="60"/>
                    <a:pt x="28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0" y="62"/>
                    <a:pt x="33" y="61"/>
                  </a:cubicBezTo>
                  <a:cubicBezTo>
                    <a:pt x="33" y="61"/>
                    <a:pt x="35" y="64"/>
                    <a:pt x="36" y="65"/>
                  </a:cubicBezTo>
                  <a:cubicBezTo>
                    <a:pt x="36" y="65"/>
                    <a:pt x="35" y="66"/>
                    <a:pt x="35" y="67"/>
                  </a:cubicBezTo>
                  <a:cubicBezTo>
                    <a:pt x="36" y="68"/>
                    <a:pt x="37" y="66"/>
                    <a:pt x="38" y="67"/>
                  </a:cubicBezTo>
                  <a:cubicBezTo>
                    <a:pt x="40" y="68"/>
                    <a:pt x="39" y="70"/>
                    <a:pt x="41" y="72"/>
                  </a:cubicBezTo>
                  <a:cubicBezTo>
                    <a:pt x="42" y="72"/>
                    <a:pt x="43" y="71"/>
                    <a:pt x="44" y="71"/>
                  </a:cubicBezTo>
                  <a:cubicBezTo>
                    <a:pt x="45" y="71"/>
                    <a:pt x="46" y="73"/>
                    <a:pt x="47" y="73"/>
                  </a:cubicBezTo>
                  <a:cubicBezTo>
                    <a:pt x="48" y="73"/>
                    <a:pt x="48" y="73"/>
                    <a:pt x="49" y="73"/>
                  </a:cubicBezTo>
                  <a:cubicBezTo>
                    <a:pt x="50" y="73"/>
                    <a:pt x="50" y="74"/>
                    <a:pt x="51" y="74"/>
                  </a:cubicBezTo>
                  <a:cubicBezTo>
                    <a:pt x="53" y="74"/>
                    <a:pt x="54" y="73"/>
                    <a:pt x="56" y="73"/>
                  </a:cubicBezTo>
                  <a:cubicBezTo>
                    <a:pt x="60" y="74"/>
                    <a:pt x="63" y="78"/>
                    <a:pt x="67" y="78"/>
                  </a:cubicBezTo>
                  <a:cubicBezTo>
                    <a:pt x="68" y="78"/>
                    <a:pt x="70" y="78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3" y="76"/>
                    <a:pt x="75" y="75"/>
                    <a:pt x="76" y="72"/>
                  </a:cubicBezTo>
                  <a:cubicBezTo>
                    <a:pt x="75" y="70"/>
                    <a:pt x="77" y="69"/>
                    <a:pt x="80" y="64"/>
                  </a:cubicBezTo>
                  <a:cubicBezTo>
                    <a:pt x="82" y="62"/>
                    <a:pt x="85" y="60"/>
                    <a:pt x="87" y="58"/>
                  </a:cubicBezTo>
                  <a:cubicBezTo>
                    <a:pt x="88" y="56"/>
                    <a:pt x="88" y="53"/>
                    <a:pt x="88" y="51"/>
                  </a:cubicBezTo>
                  <a:cubicBezTo>
                    <a:pt x="94" y="50"/>
                    <a:pt x="91" y="49"/>
                    <a:pt x="92" y="48"/>
                  </a:cubicBezTo>
                  <a:cubicBezTo>
                    <a:pt x="93" y="47"/>
                    <a:pt x="95" y="46"/>
                    <a:pt x="95" y="46"/>
                  </a:cubicBezTo>
                  <a:cubicBezTo>
                    <a:pt x="97" y="46"/>
                    <a:pt x="96" y="50"/>
                    <a:pt x="97" y="51"/>
                  </a:cubicBezTo>
                  <a:cubicBezTo>
                    <a:pt x="102" y="50"/>
                    <a:pt x="103" y="47"/>
                    <a:pt x="107" y="45"/>
                  </a:cubicBezTo>
                  <a:cubicBezTo>
                    <a:pt x="108" y="45"/>
                    <a:pt x="109" y="45"/>
                    <a:pt x="109" y="45"/>
                  </a:cubicBezTo>
                  <a:cubicBezTo>
                    <a:pt x="111" y="45"/>
                    <a:pt x="112" y="46"/>
                    <a:pt x="114" y="45"/>
                  </a:cubicBezTo>
                  <a:cubicBezTo>
                    <a:pt x="116" y="44"/>
                    <a:pt x="116" y="41"/>
                    <a:pt x="120" y="40"/>
                  </a:cubicBezTo>
                  <a:cubicBezTo>
                    <a:pt x="123" y="39"/>
                    <a:pt x="126" y="41"/>
                    <a:pt x="128" y="41"/>
                  </a:cubicBezTo>
                  <a:cubicBezTo>
                    <a:pt x="130" y="41"/>
                    <a:pt x="131" y="39"/>
                    <a:pt x="132" y="38"/>
                  </a:cubicBezTo>
                  <a:cubicBezTo>
                    <a:pt x="135" y="38"/>
                    <a:pt x="137" y="38"/>
                    <a:pt x="138" y="37"/>
                  </a:cubicBezTo>
                  <a:cubicBezTo>
                    <a:pt x="139" y="37"/>
                    <a:pt x="138" y="36"/>
                    <a:pt x="139" y="35"/>
                  </a:cubicBezTo>
                  <a:cubicBezTo>
                    <a:pt x="139" y="35"/>
                    <a:pt x="140" y="36"/>
                    <a:pt x="141" y="35"/>
                  </a:cubicBezTo>
                  <a:cubicBezTo>
                    <a:pt x="141" y="32"/>
                    <a:pt x="138" y="30"/>
                    <a:pt x="139" y="28"/>
                  </a:cubicBezTo>
                  <a:cubicBezTo>
                    <a:pt x="139" y="26"/>
                    <a:pt x="141" y="25"/>
                    <a:pt x="142" y="24"/>
                  </a:cubicBezTo>
                  <a:cubicBezTo>
                    <a:pt x="140" y="24"/>
                    <a:pt x="139" y="23"/>
                    <a:pt x="138" y="23"/>
                  </a:cubicBezTo>
                  <a:cubicBezTo>
                    <a:pt x="134" y="24"/>
                    <a:pt x="133" y="25"/>
                    <a:pt x="132" y="26"/>
                  </a:cubicBezTo>
                  <a:cubicBezTo>
                    <a:pt x="130" y="26"/>
                    <a:pt x="129" y="25"/>
                    <a:pt x="127" y="25"/>
                  </a:cubicBezTo>
                  <a:cubicBezTo>
                    <a:pt x="125" y="26"/>
                    <a:pt x="124" y="32"/>
                    <a:pt x="115" y="30"/>
                  </a:cubicBezTo>
                  <a:cubicBezTo>
                    <a:pt x="109" y="25"/>
                    <a:pt x="83" y="11"/>
                    <a:pt x="81" y="2"/>
                  </a:cubicBezTo>
                  <a:cubicBezTo>
                    <a:pt x="77" y="4"/>
                    <a:pt x="67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8" y="2"/>
                    <a:pt x="54" y="6"/>
                    <a:pt x="52" y="8"/>
                  </a:cubicBezTo>
                  <a:cubicBezTo>
                    <a:pt x="51" y="9"/>
                    <a:pt x="54" y="10"/>
                    <a:pt x="53" y="11"/>
                  </a:cubicBezTo>
                  <a:cubicBezTo>
                    <a:pt x="53" y="13"/>
                    <a:pt x="52" y="14"/>
                    <a:pt x="52" y="16"/>
                  </a:cubicBezTo>
                  <a:cubicBezTo>
                    <a:pt x="52" y="17"/>
                    <a:pt x="54" y="17"/>
                    <a:pt x="54" y="18"/>
                  </a:cubicBezTo>
                  <a:cubicBezTo>
                    <a:pt x="53" y="19"/>
                    <a:pt x="51" y="20"/>
                    <a:pt x="50" y="20"/>
                  </a:cubicBezTo>
                  <a:cubicBezTo>
                    <a:pt x="49" y="19"/>
                    <a:pt x="50" y="18"/>
                    <a:pt x="49" y="17"/>
                  </a:cubicBezTo>
                  <a:cubicBezTo>
                    <a:pt x="49" y="17"/>
                    <a:pt x="48" y="18"/>
                    <a:pt x="47" y="17"/>
                  </a:cubicBezTo>
                  <a:cubicBezTo>
                    <a:pt x="46" y="17"/>
                    <a:pt x="45" y="16"/>
                    <a:pt x="44" y="15"/>
                  </a:cubicBezTo>
                  <a:cubicBezTo>
                    <a:pt x="42" y="15"/>
                    <a:pt x="41" y="15"/>
                    <a:pt x="40" y="15"/>
                  </a:cubicBezTo>
                  <a:cubicBezTo>
                    <a:pt x="39" y="15"/>
                    <a:pt x="41" y="13"/>
                    <a:pt x="38" y="11"/>
                  </a:cubicBezTo>
                  <a:cubicBezTo>
                    <a:pt x="37" y="10"/>
                    <a:pt x="34" y="9"/>
                    <a:pt x="33" y="8"/>
                  </a:cubicBezTo>
                  <a:cubicBezTo>
                    <a:pt x="32" y="6"/>
                    <a:pt x="32" y="4"/>
                    <a:pt x="28" y="3"/>
                  </a:cubicBezTo>
                  <a:cubicBezTo>
                    <a:pt x="27" y="2"/>
                    <a:pt x="27" y="5"/>
                    <a:pt x="28" y="6"/>
                  </a:cubicBezTo>
                  <a:cubicBezTo>
                    <a:pt x="29" y="8"/>
                    <a:pt x="31" y="11"/>
                    <a:pt x="31" y="13"/>
                  </a:cubicBezTo>
                  <a:cubicBezTo>
                    <a:pt x="31" y="15"/>
                    <a:pt x="26" y="15"/>
                    <a:pt x="26" y="17"/>
                  </a:cubicBezTo>
                  <a:cubicBezTo>
                    <a:pt x="26" y="19"/>
                    <a:pt x="28" y="21"/>
                    <a:pt x="27" y="22"/>
                  </a:cubicBezTo>
                  <a:cubicBezTo>
                    <a:pt x="25" y="23"/>
                    <a:pt x="24" y="22"/>
                    <a:pt x="23" y="23"/>
                  </a:cubicBezTo>
                  <a:cubicBezTo>
                    <a:pt x="22" y="23"/>
                    <a:pt x="22" y="24"/>
                    <a:pt x="22" y="25"/>
                  </a:cubicBezTo>
                  <a:cubicBezTo>
                    <a:pt x="22" y="26"/>
                    <a:pt x="21" y="26"/>
                    <a:pt x="19" y="26"/>
                  </a:cubicBezTo>
                  <a:cubicBezTo>
                    <a:pt x="20" y="28"/>
                    <a:pt x="19" y="29"/>
                    <a:pt x="18" y="30"/>
                  </a:cubicBezTo>
                  <a:cubicBezTo>
                    <a:pt x="19" y="31"/>
                    <a:pt x="20" y="30"/>
                    <a:pt x="21" y="30"/>
                  </a:cubicBezTo>
                  <a:cubicBezTo>
                    <a:pt x="22" y="30"/>
                    <a:pt x="22" y="32"/>
                    <a:pt x="23" y="31"/>
                  </a:cubicBezTo>
                  <a:cubicBezTo>
                    <a:pt x="26" y="30"/>
                    <a:pt x="26" y="30"/>
                    <a:pt x="27" y="2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30" y="29"/>
                    <a:pt x="30" y="29"/>
                  </a:cubicBezTo>
                  <a:cubicBezTo>
                    <a:pt x="31" y="30"/>
                    <a:pt x="32" y="34"/>
                    <a:pt x="32" y="35"/>
                  </a:cubicBezTo>
                  <a:cubicBezTo>
                    <a:pt x="29" y="35"/>
                    <a:pt x="25" y="38"/>
                    <a:pt x="23" y="39"/>
                  </a:cubicBezTo>
                  <a:cubicBezTo>
                    <a:pt x="20" y="41"/>
                    <a:pt x="23" y="41"/>
                    <a:pt x="22" y="42"/>
                  </a:cubicBezTo>
                  <a:cubicBezTo>
                    <a:pt x="22" y="43"/>
                    <a:pt x="20" y="46"/>
                    <a:pt x="18" y="46"/>
                  </a:cubicBezTo>
                  <a:cubicBezTo>
                    <a:pt x="16" y="46"/>
                    <a:pt x="15" y="44"/>
                    <a:pt x="14" y="44"/>
                  </a:cubicBezTo>
                  <a:cubicBezTo>
                    <a:pt x="13" y="44"/>
                    <a:pt x="11" y="45"/>
                    <a:pt x="10" y="4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5" name="Freeform 84"/>
            <p:cNvSpPr>
              <a:spLocks/>
            </p:cNvSpPr>
            <p:nvPr/>
          </p:nvSpPr>
          <p:spPr bwMode="auto">
            <a:xfrm>
              <a:off x="1150938" y="3287713"/>
              <a:ext cx="304800" cy="384175"/>
            </a:xfrm>
            <a:custGeom>
              <a:avLst/>
              <a:gdLst>
                <a:gd name="T0" fmla="*/ 2147483647 w 33"/>
                <a:gd name="T1" fmla="*/ 0 h 41"/>
                <a:gd name="T2" fmla="*/ 2147483647 w 33"/>
                <a:gd name="T3" fmla="*/ 2147483647 h 41"/>
                <a:gd name="T4" fmla="*/ 2147483647 w 33"/>
                <a:gd name="T5" fmla="*/ 2147483647 h 41"/>
                <a:gd name="T6" fmla="*/ 2147483647 w 33"/>
                <a:gd name="T7" fmla="*/ 2147483647 h 41"/>
                <a:gd name="T8" fmla="*/ 2147483647 w 33"/>
                <a:gd name="T9" fmla="*/ 2147483647 h 41"/>
                <a:gd name="T10" fmla="*/ 2147483647 w 33"/>
                <a:gd name="T11" fmla="*/ 2147483647 h 41"/>
                <a:gd name="T12" fmla="*/ 2147483647 w 33"/>
                <a:gd name="T13" fmla="*/ 2147483647 h 41"/>
                <a:gd name="T14" fmla="*/ 2147483647 w 33"/>
                <a:gd name="T15" fmla="*/ 2147483647 h 41"/>
                <a:gd name="T16" fmla="*/ 2147483647 w 33"/>
                <a:gd name="T17" fmla="*/ 2147483647 h 41"/>
                <a:gd name="T18" fmla="*/ 2147483647 w 33"/>
                <a:gd name="T19" fmla="*/ 2147483647 h 41"/>
                <a:gd name="T20" fmla="*/ 2147483647 w 33"/>
                <a:gd name="T21" fmla="*/ 2147483647 h 41"/>
                <a:gd name="T22" fmla="*/ 2147483647 w 33"/>
                <a:gd name="T23" fmla="*/ 2147483647 h 41"/>
                <a:gd name="T24" fmla="*/ 2147483647 w 33"/>
                <a:gd name="T25" fmla="*/ 2147483647 h 41"/>
                <a:gd name="T26" fmla="*/ 2147483647 w 33"/>
                <a:gd name="T27" fmla="*/ 2147483647 h 41"/>
                <a:gd name="T28" fmla="*/ 2147483647 w 33"/>
                <a:gd name="T29" fmla="*/ 2147483647 h 41"/>
                <a:gd name="T30" fmla="*/ 2147483647 w 33"/>
                <a:gd name="T31" fmla="*/ 2147483647 h 41"/>
                <a:gd name="T32" fmla="*/ 2147483647 w 33"/>
                <a:gd name="T33" fmla="*/ 2147483647 h 41"/>
                <a:gd name="T34" fmla="*/ 2147483647 w 33"/>
                <a:gd name="T35" fmla="*/ 2147483647 h 41"/>
                <a:gd name="T36" fmla="*/ 2147483647 w 33"/>
                <a:gd name="T37" fmla="*/ 2147483647 h 41"/>
                <a:gd name="T38" fmla="*/ 2147483647 w 33"/>
                <a:gd name="T39" fmla="*/ 2147483647 h 41"/>
                <a:gd name="T40" fmla="*/ 2147483647 w 33"/>
                <a:gd name="T41" fmla="*/ 2147483647 h 41"/>
                <a:gd name="T42" fmla="*/ 2147483647 w 33"/>
                <a:gd name="T43" fmla="*/ 2147483647 h 41"/>
                <a:gd name="T44" fmla="*/ 2147483647 w 33"/>
                <a:gd name="T45" fmla="*/ 2147483647 h 41"/>
                <a:gd name="T46" fmla="*/ 2147483647 w 33"/>
                <a:gd name="T47" fmla="*/ 2147483647 h 41"/>
                <a:gd name="T48" fmla="*/ 2147483647 w 33"/>
                <a:gd name="T49" fmla="*/ 2147483647 h 41"/>
                <a:gd name="T50" fmla="*/ 2147483647 w 33"/>
                <a:gd name="T51" fmla="*/ 2147483647 h 41"/>
                <a:gd name="T52" fmla="*/ 2147483647 w 33"/>
                <a:gd name="T53" fmla="*/ 2147483647 h 41"/>
                <a:gd name="T54" fmla="*/ 2147483647 w 33"/>
                <a:gd name="T55" fmla="*/ 2147483647 h 41"/>
                <a:gd name="T56" fmla="*/ 2147483647 w 33"/>
                <a:gd name="T57" fmla="*/ 0 h 41"/>
                <a:gd name="T58" fmla="*/ 2147483647 w 33"/>
                <a:gd name="T59" fmla="*/ 0 h 4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3"/>
                <a:gd name="T91" fmla="*/ 0 h 41"/>
                <a:gd name="T92" fmla="*/ 33 w 33"/>
                <a:gd name="T93" fmla="*/ 41 h 4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3" h="41">
                  <a:moveTo>
                    <a:pt x="31" y="0"/>
                  </a:moveTo>
                  <a:cubicBezTo>
                    <a:pt x="30" y="0"/>
                    <a:pt x="29" y="1"/>
                    <a:pt x="28" y="1"/>
                  </a:cubicBezTo>
                  <a:cubicBezTo>
                    <a:pt x="27" y="2"/>
                    <a:pt x="27" y="2"/>
                    <a:pt x="26" y="3"/>
                  </a:cubicBezTo>
                  <a:cubicBezTo>
                    <a:pt x="23" y="3"/>
                    <a:pt x="23" y="3"/>
                    <a:pt x="22" y="6"/>
                  </a:cubicBezTo>
                  <a:cubicBezTo>
                    <a:pt x="21" y="7"/>
                    <a:pt x="20" y="8"/>
                    <a:pt x="19" y="9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20" y="6"/>
                    <a:pt x="20" y="5"/>
                    <a:pt x="20" y="4"/>
                  </a:cubicBezTo>
                  <a:cubicBezTo>
                    <a:pt x="15" y="5"/>
                    <a:pt x="13" y="6"/>
                    <a:pt x="13" y="7"/>
                  </a:cubicBezTo>
                  <a:cubicBezTo>
                    <a:pt x="12" y="9"/>
                    <a:pt x="12" y="10"/>
                    <a:pt x="10" y="10"/>
                  </a:cubicBezTo>
                  <a:cubicBezTo>
                    <a:pt x="7" y="10"/>
                    <a:pt x="7" y="10"/>
                    <a:pt x="6" y="14"/>
                  </a:cubicBezTo>
                  <a:cubicBezTo>
                    <a:pt x="5" y="17"/>
                    <a:pt x="3" y="17"/>
                    <a:pt x="1" y="18"/>
                  </a:cubicBezTo>
                  <a:cubicBezTo>
                    <a:pt x="0" y="20"/>
                    <a:pt x="1" y="24"/>
                    <a:pt x="3" y="26"/>
                  </a:cubicBezTo>
                  <a:cubicBezTo>
                    <a:pt x="3" y="28"/>
                    <a:pt x="1" y="28"/>
                    <a:pt x="2" y="30"/>
                  </a:cubicBezTo>
                  <a:cubicBezTo>
                    <a:pt x="2" y="31"/>
                    <a:pt x="4" y="32"/>
                    <a:pt x="4" y="34"/>
                  </a:cubicBezTo>
                  <a:cubicBezTo>
                    <a:pt x="5" y="36"/>
                    <a:pt x="5" y="37"/>
                    <a:pt x="4" y="38"/>
                  </a:cubicBezTo>
                  <a:cubicBezTo>
                    <a:pt x="6" y="39"/>
                    <a:pt x="7" y="40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10" y="40"/>
                    <a:pt x="12" y="40"/>
                    <a:pt x="13" y="39"/>
                  </a:cubicBezTo>
                  <a:cubicBezTo>
                    <a:pt x="15" y="36"/>
                    <a:pt x="14" y="35"/>
                    <a:pt x="13" y="34"/>
                  </a:cubicBezTo>
                  <a:cubicBezTo>
                    <a:pt x="13" y="32"/>
                    <a:pt x="14" y="31"/>
                    <a:pt x="17" y="30"/>
                  </a:cubicBezTo>
                  <a:cubicBezTo>
                    <a:pt x="17" y="29"/>
                    <a:pt x="17" y="27"/>
                    <a:pt x="19" y="27"/>
                  </a:cubicBezTo>
                  <a:cubicBezTo>
                    <a:pt x="20" y="26"/>
                    <a:pt x="19" y="24"/>
                    <a:pt x="20" y="24"/>
                  </a:cubicBezTo>
                  <a:cubicBezTo>
                    <a:pt x="20" y="23"/>
                    <a:pt x="22" y="24"/>
                    <a:pt x="22" y="23"/>
                  </a:cubicBezTo>
                  <a:cubicBezTo>
                    <a:pt x="23" y="23"/>
                    <a:pt x="23" y="22"/>
                    <a:pt x="25" y="20"/>
                  </a:cubicBezTo>
                  <a:cubicBezTo>
                    <a:pt x="26" y="17"/>
                    <a:pt x="25" y="14"/>
                    <a:pt x="26" y="12"/>
                  </a:cubicBezTo>
                  <a:cubicBezTo>
                    <a:pt x="27" y="11"/>
                    <a:pt x="29" y="12"/>
                    <a:pt x="31" y="12"/>
                  </a:cubicBezTo>
                  <a:cubicBezTo>
                    <a:pt x="31" y="11"/>
                    <a:pt x="31" y="9"/>
                    <a:pt x="31" y="8"/>
                  </a:cubicBezTo>
                  <a:cubicBezTo>
                    <a:pt x="32" y="7"/>
                    <a:pt x="32" y="7"/>
                    <a:pt x="32" y="5"/>
                  </a:cubicBezTo>
                  <a:cubicBezTo>
                    <a:pt x="33" y="5"/>
                    <a:pt x="32" y="2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6" name="Freeform 85"/>
            <p:cNvSpPr>
              <a:spLocks/>
            </p:cNvSpPr>
            <p:nvPr/>
          </p:nvSpPr>
          <p:spPr bwMode="auto">
            <a:xfrm>
              <a:off x="1438275" y="3195638"/>
              <a:ext cx="463550" cy="447675"/>
            </a:xfrm>
            <a:custGeom>
              <a:avLst/>
              <a:gdLst>
                <a:gd name="T0" fmla="*/ 2147483647 w 50"/>
                <a:gd name="T1" fmla="*/ 2147483647 h 48"/>
                <a:gd name="T2" fmla="*/ 2147483647 w 50"/>
                <a:gd name="T3" fmla="*/ 0 h 48"/>
                <a:gd name="T4" fmla="*/ 2147483647 w 50"/>
                <a:gd name="T5" fmla="*/ 2147483647 h 48"/>
                <a:gd name="T6" fmla="*/ 2147483647 w 50"/>
                <a:gd name="T7" fmla="*/ 2147483647 h 48"/>
                <a:gd name="T8" fmla="*/ 2147483647 w 50"/>
                <a:gd name="T9" fmla="*/ 2147483647 h 48"/>
                <a:gd name="T10" fmla="*/ 2147483647 w 50"/>
                <a:gd name="T11" fmla="*/ 2147483647 h 48"/>
                <a:gd name="T12" fmla="*/ 2147483647 w 50"/>
                <a:gd name="T13" fmla="*/ 2147483647 h 48"/>
                <a:gd name="T14" fmla="*/ 2147483647 w 50"/>
                <a:gd name="T15" fmla="*/ 2147483647 h 48"/>
                <a:gd name="T16" fmla="*/ 2147483647 w 50"/>
                <a:gd name="T17" fmla="*/ 2147483647 h 48"/>
                <a:gd name="T18" fmla="*/ 2147483647 w 50"/>
                <a:gd name="T19" fmla="*/ 2147483647 h 48"/>
                <a:gd name="T20" fmla="*/ 2147483647 w 50"/>
                <a:gd name="T21" fmla="*/ 2147483647 h 48"/>
                <a:gd name="T22" fmla="*/ 2147483647 w 50"/>
                <a:gd name="T23" fmla="*/ 2147483647 h 48"/>
                <a:gd name="T24" fmla="*/ 2147483647 w 50"/>
                <a:gd name="T25" fmla="*/ 2147483647 h 48"/>
                <a:gd name="T26" fmla="*/ 2147483647 w 50"/>
                <a:gd name="T27" fmla="*/ 2147483647 h 48"/>
                <a:gd name="T28" fmla="*/ 0 w 50"/>
                <a:gd name="T29" fmla="*/ 2147483647 h 48"/>
                <a:gd name="T30" fmla="*/ 0 w 50"/>
                <a:gd name="T31" fmla="*/ 2147483647 h 48"/>
                <a:gd name="T32" fmla="*/ 0 w 50"/>
                <a:gd name="T33" fmla="*/ 2147483647 h 48"/>
                <a:gd name="T34" fmla="*/ 2147483647 w 50"/>
                <a:gd name="T35" fmla="*/ 2147483647 h 48"/>
                <a:gd name="T36" fmla="*/ 0 w 50"/>
                <a:gd name="T37" fmla="*/ 2147483647 h 48"/>
                <a:gd name="T38" fmla="*/ 0 w 50"/>
                <a:gd name="T39" fmla="*/ 2147483647 h 48"/>
                <a:gd name="T40" fmla="*/ 0 w 50"/>
                <a:gd name="T41" fmla="*/ 2147483647 h 48"/>
                <a:gd name="T42" fmla="*/ 2147483647 w 50"/>
                <a:gd name="T43" fmla="*/ 2147483647 h 48"/>
                <a:gd name="T44" fmla="*/ 2147483647 w 50"/>
                <a:gd name="T45" fmla="*/ 2147483647 h 48"/>
                <a:gd name="T46" fmla="*/ 2147483647 w 50"/>
                <a:gd name="T47" fmla="*/ 2147483647 h 48"/>
                <a:gd name="T48" fmla="*/ 2147483647 w 50"/>
                <a:gd name="T49" fmla="*/ 2147483647 h 48"/>
                <a:gd name="T50" fmla="*/ 2147483647 w 50"/>
                <a:gd name="T51" fmla="*/ 2147483647 h 48"/>
                <a:gd name="T52" fmla="*/ 2147483647 w 50"/>
                <a:gd name="T53" fmla="*/ 2147483647 h 48"/>
                <a:gd name="T54" fmla="*/ 2147483647 w 50"/>
                <a:gd name="T55" fmla="*/ 2147483647 h 48"/>
                <a:gd name="T56" fmla="*/ 2147483647 w 50"/>
                <a:gd name="T57" fmla="*/ 2147483647 h 48"/>
                <a:gd name="T58" fmla="*/ 2147483647 w 50"/>
                <a:gd name="T59" fmla="*/ 2147483647 h 48"/>
                <a:gd name="T60" fmla="*/ 2147483647 w 50"/>
                <a:gd name="T61" fmla="*/ 2147483647 h 48"/>
                <a:gd name="T62" fmla="*/ 2147483647 w 50"/>
                <a:gd name="T63" fmla="*/ 2147483647 h 48"/>
                <a:gd name="T64" fmla="*/ 2147483647 w 50"/>
                <a:gd name="T65" fmla="*/ 2147483647 h 48"/>
                <a:gd name="T66" fmla="*/ 2147483647 w 50"/>
                <a:gd name="T67" fmla="*/ 2147483647 h 48"/>
                <a:gd name="T68" fmla="*/ 2147483647 w 50"/>
                <a:gd name="T69" fmla="*/ 2147483647 h 48"/>
                <a:gd name="T70" fmla="*/ 2147483647 w 50"/>
                <a:gd name="T71" fmla="*/ 2147483647 h 48"/>
                <a:gd name="T72" fmla="*/ 2147483647 w 50"/>
                <a:gd name="T73" fmla="*/ 2147483647 h 48"/>
                <a:gd name="T74" fmla="*/ 2147483647 w 50"/>
                <a:gd name="T75" fmla="*/ 2147483647 h 48"/>
                <a:gd name="T76" fmla="*/ 2147483647 w 50"/>
                <a:gd name="T77" fmla="*/ 2147483647 h 48"/>
                <a:gd name="T78" fmla="*/ 2147483647 w 50"/>
                <a:gd name="T79" fmla="*/ 2147483647 h 48"/>
                <a:gd name="T80" fmla="*/ 2147483647 w 50"/>
                <a:gd name="T81" fmla="*/ 2147483647 h 48"/>
                <a:gd name="T82" fmla="*/ 2147483647 w 50"/>
                <a:gd name="T83" fmla="*/ 2147483647 h 48"/>
                <a:gd name="T84" fmla="*/ 2147483647 w 50"/>
                <a:gd name="T85" fmla="*/ 2147483647 h 48"/>
                <a:gd name="T86" fmla="*/ 2147483647 w 50"/>
                <a:gd name="T87" fmla="*/ 2147483647 h 48"/>
                <a:gd name="T88" fmla="*/ 2147483647 w 50"/>
                <a:gd name="T89" fmla="*/ 2147483647 h 48"/>
                <a:gd name="T90" fmla="*/ 2147483647 w 50"/>
                <a:gd name="T91" fmla="*/ 2147483647 h 48"/>
                <a:gd name="T92" fmla="*/ 2147483647 w 50"/>
                <a:gd name="T93" fmla="*/ 2147483647 h 48"/>
                <a:gd name="T94" fmla="*/ 2147483647 w 50"/>
                <a:gd name="T95" fmla="*/ 2147483647 h 48"/>
                <a:gd name="T96" fmla="*/ 2147483647 w 50"/>
                <a:gd name="T97" fmla="*/ 2147483647 h 48"/>
                <a:gd name="T98" fmla="*/ 2147483647 w 50"/>
                <a:gd name="T99" fmla="*/ 2147483647 h 48"/>
                <a:gd name="T100" fmla="*/ 2147483647 w 50"/>
                <a:gd name="T101" fmla="*/ 2147483647 h 48"/>
                <a:gd name="T102" fmla="*/ 2147483647 w 50"/>
                <a:gd name="T103" fmla="*/ 2147483647 h 48"/>
                <a:gd name="T104" fmla="*/ 2147483647 w 50"/>
                <a:gd name="T105" fmla="*/ 2147483647 h 48"/>
                <a:gd name="T106" fmla="*/ 2147483647 w 50"/>
                <a:gd name="T107" fmla="*/ 2147483647 h 48"/>
                <a:gd name="T108" fmla="*/ 2147483647 w 50"/>
                <a:gd name="T109" fmla="*/ 2147483647 h 48"/>
                <a:gd name="T110" fmla="*/ 2147483647 w 50"/>
                <a:gd name="T111" fmla="*/ 2147483647 h 48"/>
                <a:gd name="T112" fmla="*/ 2147483647 w 50"/>
                <a:gd name="T113" fmla="*/ 2147483647 h 48"/>
                <a:gd name="T114" fmla="*/ 2147483647 w 50"/>
                <a:gd name="T115" fmla="*/ 2147483647 h 48"/>
                <a:gd name="T116" fmla="*/ 2147483647 w 50"/>
                <a:gd name="T117" fmla="*/ 2147483647 h 48"/>
                <a:gd name="T118" fmla="*/ 2147483647 w 50"/>
                <a:gd name="T119" fmla="*/ 2147483647 h 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0"/>
                <a:gd name="T181" fmla="*/ 0 h 48"/>
                <a:gd name="T182" fmla="*/ 50 w 50"/>
                <a:gd name="T183" fmla="*/ 48 h 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0" h="48">
                  <a:moveTo>
                    <a:pt x="29" y="2"/>
                  </a:moveTo>
                  <a:cubicBezTo>
                    <a:pt x="25" y="2"/>
                    <a:pt x="21" y="1"/>
                    <a:pt x="17" y="0"/>
                  </a:cubicBezTo>
                  <a:cubicBezTo>
                    <a:pt x="18" y="2"/>
                    <a:pt x="19" y="3"/>
                    <a:pt x="21" y="3"/>
                  </a:cubicBezTo>
                  <a:cubicBezTo>
                    <a:pt x="21" y="4"/>
                    <a:pt x="20" y="4"/>
                    <a:pt x="18" y="4"/>
                  </a:cubicBezTo>
                  <a:cubicBezTo>
                    <a:pt x="17" y="5"/>
                    <a:pt x="17" y="6"/>
                    <a:pt x="18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10"/>
                    <a:pt x="19" y="10"/>
                    <a:pt x="19" y="12"/>
                  </a:cubicBezTo>
                  <a:cubicBezTo>
                    <a:pt x="19" y="13"/>
                    <a:pt x="19" y="15"/>
                    <a:pt x="18" y="16"/>
                  </a:cubicBezTo>
                  <a:cubicBezTo>
                    <a:pt x="14" y="16"/>
                    <a:pt x="17" y="13"/>
                    <a:pt x="16" y="12"/>
                  </a:cubicBezTo>
                  <a:cubicBezTo>
                    <a:pt x="15" y="11"/>
                    <a:pt x="14" y="10"/>
                    <a:pt x="12" y="10"/>
                  </a:cubicBezTo>
                  <a:cubicBezTo>
                    <a:pt x="12" y="9"/>
                    <a:pt x="12" y="9"/>
                    <a:pt x="12" y="8"/>
                  </a:cubicBezTo>
                  <a:cubicBezTo>
                    <a:pt x="11" y="8"/>
                    <a:pt x="10" y="8"/>
                    <a:pt x="9" y="8"/>
                  </a:cubicBezTo>
                  <a:cubicBezTo>
                    <a:pt x="9" y="7"/>
                    <a:pt x="10" y="6"/>
                    <a:pt x="9" y="6"/>
                  </a:cubicBezTo>
                  <a:cubicBezTo>
                    <a:pt x="8" y="6"/>
                    <a:pt x="6" y="6"/>
                    <a:pt x="5" y="7"/>
                  </a:cubicBezTo>
                  <a:cubicBezTo>
                    <a:pt x="3" y="9"/>
                    <a:pt x="3" y="9"/>
                    <a:pt x="0" y="9"/>
                  </a:cubicBezTo>
                  <a:cubicBezTo>
                    <a:pt x="0" y="9"/>
                    <a:pt x="0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2"/>
                    <a:pt x="2" y="15"/>
                    <a:pt x="1" y="15"/>
                  </a:cubicBezTo>
                  <a:cubicBezTo>
                    <a:pt x="1" y="17"/>
                    <a:pt x="1" y="17"/>
                    <a:pt x="0" y="18"/>
                  </a:cubicBezTo>
                  <a:cubicBezTo>
                    <a:pt x="0" y="19"/>
                    <a:pt x="0" y="21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25"/>
                    <a:pt x="3" y="22"/>
                    <a:pt x="4" y="23"/>
                  </a:cubicBezTo>
                  <a:cubicBezTo>
                    <a:pt x="7" y="26"/>
                    <a:pt x="10" y="25"/>
                    <a:pt x="12" y="24"/>
                  </a:cubicBezTo>
                  <a:cubicBezTo>
                    <a:pt x="13" y="25"/>
                    <a:pt x="11" y="27"/>
                    <a:pt x="12" y="27"/>
                  </a:cubicBezTo>
                  <a:cubicBezTo>
                    <a:pt x="14" y="28"/>
                    <a:pt x="14" y="26"/>
                    <a:pt x="17" y="26"/>
                  </a:cubicBezTo>
                  <a:cubicBezTo>
                    <a:pt x="19" y="31"/>
                    <a:pt x="17" y="31"/>
                    <a:pt x="18" y="33"/>
                  </a:cubicBezTo>
                  <a:cubicBezTo>
                    <a:pt x="18" y="34"/>
                    <a:pt x="20" y="33"/>
                    <a:pt x="20" y="34"/>
                  </a:cubicBezTo>
                  <a:cubicBezTo>
                    <a:pt x="21" y="34"/>
                    <a:pt x="20" y="36"/>
                    <a:pt x="21" y="37"/>
                  </a:cubicBezTo>
                  <a:cubicBezTo>
                    <a:pt x="21" y="38"/>
                    <a:pt x="23" y="38"/>
                    <a:pt x="23" y="40"/>
                  </a:cubicBezTo>
                  <a:cubicBezTo>
                    <a:pt x="23" y="42"/>
                    <a:pt x="22" y="44"/>
                    <a:pt x="24" y="46"/>
                  </a:cubicBezTo>
                  <a:cubicBezTo>
                    <a:pt x="25" y="46"/>
                    <a:pt x="26" y="45"/>
                    <a:pt x="27" y="45"/>
                  </a:cubicBezTo>
                  <a:cubicBezTo>
                    <a:pt x="28" y="46"/>
                    <a:pt x="28" y="48"/>
                    <a:pt x="30" y="48"/>
                  </a:cubicBezTo>
                  <a:cubicBezTo>
                    <a:pt x="30" y="48"/>
                    <a:pt x="30" y="46"/>
                    <a:pt x="31" y="45"/>
                  </a:cubicBezTo>
                  <a:cubicBezTo>
                    <a:pt x="32" y="45"/>
                    <a:pt x="33" y="47"/>
                    <a:pt x="34" y="46"/>
                  </a:cubicBezTo>
                  <a:cubicBezTo>
                    <a:pt x="34" y="45"/>
                    <a:pt x="33" y="44"/>
                    <a:pt x="33" y="43"/>
                  </a:cubicBezTo>
                  <a:cubicBezTo>
                    <a:pt x="34" y="41"/>
                    <a:pt x="36" y="39"/>
                    <a:pt x="37" y="38"/>
                  </a:cubicBezTo>
                  <a:cubicBezTo>
                    <a:pt x="38" y="37"/>
                    <a:pt x="39" y="37"/>
                    <a:pt x="41" y="37"/>
                  </a:cubicBezTo>
                  <a:cubicBezTo>
                    <a:pt x="43" y="37"/>
                    <a:pt x="42" y="35"/>
                    <a:pt x="43" y="35"/>
                  </a:cubicBezTo>
                  <a:cubicBezTo>
                    <a:pt x="45" y="36"/>
                    <a:pt x="47" y="37"/>
                    <a:pt x="48" y="36"/>
                  </a:cubicBezTo>
                  <a:cubicBezTo>
                    <a:pt x="49" y="36"/>
                    <a:pt x="49" y="36"/>
                    <a:pt x="50" y="36"/>
                  </a:cubicBezTo>
                  <a:cubicBezTo>
                    <a:pt x="50" y="36"/>
                    <a:pt x="50" y="36"/>
                    <a:pt x="50" y="35"/>
                  </a:cubicBezTo>
                  <a:cubicBezTo>
                    <a:pt x="50" y="35"/>
                    <a:pt x="50" y="36"/>
                    <a:pt x="49" y="36"/>
                  </a:cubicBezTo>
                  <a:cubicBezTo>
                    <a:pt x="49" y="33"/>
                    <a:pt x="49" y="30"/>
                    <a:pt x="48" y="30"/>
                  </a:cubicBezTo>
                  <a:cubicBezTo>
                    <a:pt x="46" y="29"/>
                    <a:pt x="45" y="29"/>
                    <a:pt x="44" y="28"/>
                  </a:cubicBezTo>
                  <a:cubicBezTo>
                    <a:pt x="44" y="26"/>
                    <a:pt x="44" y="23"/>
                    <a:pt x="42" y="23"/>
                  </a:cubicBezTo>
                  <a:cubicBezTo>
                    <a:pt x="41" y="24"/>
                    <a:pt x="43" y="26"/>
                    <a:pt x="42" y="27"/>
                  </a:cubicBezTo>
                  <a:cubicBezTo>
                    <a:pt x="40" y="27"/>
                    <a:pt x="40" y="24"/>
                    <a:pt x="38" y="24"/>
                  </a:cubicBezTo>
                  <a:cubicBezTo>
                    <a:pt x="37" y="24"/>
                    <a:pt x="37" y="25"/>
                    <a:pt x="36" y="25"/>
                  </a:cubicBezTo>
                  <a:cubicBezTo>
                    <a:pt x="36" y="25"/>
                    <a:pt x="36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6"/>
                    <a:pt x="33" y="25"/>
                    <a:pt x="33" y="25"/>
                  </a:cubicBezTo>
                  <a:cubicBezTo>
                    <a:pt x="31" y="25"/>
                    <a:pt x="29" y="27"/>
                    <a:pt x="28" y="26"/>
                  </a:cubicBezTo>
                  <a:cubicBezTo>
                    <a:pt x="27" y="25"/>
                    <a:pt x="28" y="24"/>
                    <a:pt x="27" y="23"/>
                  </a:cubicBezTo>
                  <a:cubicBezTo>
                    <a:pt x="26" y="22"/>
                    <a:pt x="23" y="23"/>
                    <a:pt x="23" y="21"/>
                  </a:cubicBezTo>
                  <a:cubicBezTo>
                    <a:pt x="22" y="19"/>
                    <a:pt x="25" y="18"/>
                    <a:pt x="26" y="17"/>
                  </a:cubicBezTo>
                  <a:cubicBezTo>
                    <a:pt x="27" y="16"/>
                    <a:pt x="26" y="15"/>
                    <a:pt x="27" y="14"/>
                  </a:cubicBezTo>
                  <a:cubicBezTo>
                    <a:pt x="27" y="13"/>
                    <a:pt x="29" y="13"/>
                    <a:pt x="29" y="12"/>
                  </a:cubicBezTo>
                  <a:cubicBezTo>
                    <a:pt x="30" y="11"/>
                    <a:pt x="30" y="9"/>
                    <a:pt x="31" y="8"/>
                  </a:cubicBezTo>
                  <a:cubicBezTo>
                    <a:pt x="30" y="6"/>
                    <a:pt x="30" y="4"/>
                    <a:pt x="30" y="3"/>
                  </a:cubicBezTo>
                  <a:lnTo>
                    <a:pt x="29" y="2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7" name="Freeform 86"/>
            <p:cNvSpPr>
              <a:spLocks/>
            </p:cNvSpPr>
            <p:nvPr/>
          </p:nvSpPr>
          <p:spPr bwMode="auto">
            <a:xfrm>
              <a:off x="1296988" y="3392488"/>
              <a:ext cx="382587" cy="342900"/>
            </a:xfrm>
            <a:custGeom>
              <a:avLst/>
              <a:gdLst>
                <a:gd name="T0" fmla="*/ 0 w 41"/>
                <a:gd name="T1" fmla="*/ 2147483647 h 37"/>
                <a:gd name="T2" fmla="*/ 2147483647 w 41"/>
                <a:gd name="T3" fmla="*/ 2147483647 h 37"/>
                <a:gd name="T4" fmla="*/ 2147483647 w 41"/>
                <a:gd name="T5" fmla="*/ 2147483647 h 37"/>
                <a:gd name="T6" fmla="*/ 2147483647 w 41"/>
                <a:gd name="T7" fmla="*/ 2147483647 h 37"/>
                <a:gd name="T8" fmla="*/ 2147483647 w 41"/>
                <a:gd name="T9" fmla="*/ 2147483647 h 37"/>
                <a:gd name="T10" fmla="*/ 2147483647 w 41"/>
                <a:gd name="T11" fmla="*/ 2147483647 h 37"/>
                <a:gd name="T12" fmla="*/ 2147483647 w 41"/>
                <a:gd name="T13" fmla="*/ 2147483647 h 37"/>
                <a:gd name="T14" fmla="*/ 2147483647 w 41"/>
                <a:gd name="T15" fmla="*/ 2147483647 h 37"/>
                <a:gd name="T16" fmla="*/ 2147483647 w 41"/>
                <a:gd name="T17" fmla="*/ 2147483647 h 37"/>
                <a:gd name="T18" fmla="*/ 2147483647 w 41"/>
                <a:gd name="T19" fmla="*/ 2147483647 h 37"/>
                <a:gd name="T20" fmla="*/ 2147483647 w 41"/>
                <a:gd name="T21" fmla="*/ 2147483647 h 37"/>
                <a:gd name="T22" fmla="*/ 2147483647 w 41"/>
                <a:gd name="T23" fmla="*/ 2147483647 h 37"/>
                <a:gd name="T24" fmla="*/ 2147483647 w 41"/>
                <a:gd name="T25" fmla="*/ 2147483647 h 37"/>
                <a:gd name="T26" fmla="*/ 2147483647 w 41"/>
                <a:gd name="T27" fmla="*/ 2147483647 h 37"/>
                <a:gd name="T28" fmla="*/ 2147483647 w 41"/>
                <a:gd name="T29" fmla="*/ 2147483647 h 37"/>
                <a:gd name="T30" fmla="*/ 2147483647 w 41"/>
                <a:gd name="T31" fmla="*/ 2147483647 h 37"/>
                <a:gd name="T32" fmla="*/ 2147483647 w 41"/>
                <a:gd name="T33" fmla="*/ 2147483647 h 37"/>
                <a:gd name="T34" fmla="*/ 2147483647 w 41"/>
                <a:gd name="T35" fmla="*/ 2147483647 h 37"/>
                <a:gd name="T36" fmla="*/ 2147483647 w 41"/>
                <a:gd name="T37" fmla="*/ 2147483647 h 37"/>
                <a:gd name="T38" fmla="*/ 2147483647 w 41"/>
                <a:gd name="T39" fmla="*/ 2147483647 h 37"/>
                <a:gd name="T40" fmla="*/ 2147483647 w 41"/>
                <a:gd name="T41" fmla="*/ 2147483647 h 37"/>
                <a:gd name="T42" fmla="*/ 2147483647 w 41"/>
                <a:gd name="T43" fmla="*/ 2147483647 h 37"/>
                <a:gd name="T44" fmla="*/ 2147483647 w 41"/>
                <a:gd name="T45" fmla="*/ 2147483647 h 37"/>
                <a:gd name="T46" fmla="*/ 2147483647 w 41"/>
                <a:gd name="T47" fmla="*/ 2147483647 h 37"/>
                <a:gd name="T48" fmla="*/ 2147483647 w 41"/>
                <a:gd name="T49" fmla="*/ 2147483647 h 37"/>
                <a:gd name="T50" fmla="*/ 2147483647 w 41"/>
                <a:gd name="T51" fmla="*/ 2147483647 h 37"/>
                <a:gd name="T52" fmla="*/ 2147483647 w 41"/>
                <a:gd name="T53" fmla="*/ 2147483647 h 37"/>
                <a:gd name="T54" fmla="*/ 2147483647 w 41"/>
                <a:gd name="T55" fmla="*/ 2147483647 h 37"/>
                <a:gd name="T56" fmla="*/ 2147483647 w 41"/>
                <a:gd name="T57" fmla="*/ 2147483647 h 37"/>
                <a:gd name="T58" fmla="*/ 2147483647 w 41"/>
                <a:gd name="T59" fmla="*/ 2147483647 h 37"/>
                <a:gd name="T60" fmla="*/ 2147483647 w 41"/>
                <a:gd name="T61" fmla="*/ 2147483647 h 37"/>
                <a:gd name="T62" fmla="*/ 2147483647 w 41"/>
                <a:gd name="T63" fmla="*/ 2147483647 h 37"/>
                <a:gd name="T64" fmla="*/ 2147483647 w 41"/>
                <a:gd name="T65" fmla="*/ 2147483647 h 37"/>
                <a:gd name="T66" fmla="*/ 2147483647 w 41"/>
                <a:gd name="T67" fmla="*/ 2147483647 h 37"/>
                <a:gd name="T68" fmla="*/ 0 w 41"/>
                <a:gd name="T69" fmla="*/ 2147483647 h 3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1"/>
                <a:gd name="T106" fmla="*/ 0 h 37"/>
                <a:gd name="T107" fmla="*/ 41 w 41"/>
                <a:gd name="T108" fmla="*/ 37 h 3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1" h="37">
                  <a:moveTo>
                    <a:pt x="0" y="19"/>
                  </a:moveTo>
                  <a:cubicBezTo>
                    <a:pt x="1" y="19"/>
                    <a:pt x="2" y="19"/>
                    <a:pt x="4" y="22"/>
                  </a:cubicBezTo>
                  <a:cubicBezTo>
                    <a:pt x="5" y="23"/>
                    <a:pt x="6" y="22"/>
                    <a:pt x="8" y="22"/>
                  </a:cubicBezTo>
                  <a:cubicBezTo>
                    <a:pt x="9" y="23"/>
                    <a:pt x="10" y="24"/>
                    <a:pt x="11" y="25"/>
                  </a:cubicBezTo>
                  <a:cubicBezTo>
                    <a:pt x="13" y="25"/>
                    <a:pt x="15" y="24"/>
                    <a:pt x="16" y="24"/>
                  </a:cubicBezTo>
                  <a:cubicBezTo>
                    <a:pt x="17" y="25"/>
                    <a:pt x="17" y="27"/>
                    <a:pt x="19" y="27"/>
                  </a:cubicBezTo>
                  <a:cubicBezTo>
                    <a:pt x="21" y="27"/>
                    <a:pt x="22" y="27"/>
                    <a:pt x="23" y="26"/>
                  </a:cubicBezTo>
                  <a:cubicBezTo>
                    <a:pt x="24" y="25"/>
                    <a:pt x="22" y="24"/>
                    <a:pt x="23" y="23"/>
                  </a:cubicBezTo>
                  <a:cubicBezTo>
                    <a:pt x="25" y="23"/>
                    <a:pt x="25" y="25"/>
                    <a:pt x="27" y="26"/>
                  </a:cubicBezTo>
                  <a:cubicBezTo>
                    <a:pt x="28" y="26"/>
                    <a:pt x="28" y="26"/>
                    <a:pt x="29" y="26"/>
                  </a:cubicBezTo>
                  <a:cubicBezTo>
                    <a:pt x="29" y="28"/>
                    <a:pt x="28" y="29"/>
                    <a:pt x="29" y="31"/>
                  </a:cubicBezTo>
                  <a:cubicBezTo>
                    <a:pt x="29" y="32"/>
                    <a:pt x="30" y="31"/>
                    <a:pt x="30" y="31"/>
                  </a:cubicBezTo>
                  <a:cubicBezTo>
                    <a:pt x="31" y="31"/>
                    <a:pt x="31" y="32"/>
                    <a:pt x="33" y="33"/>
                  </a:cubicBezTo>
                  <a:cubicBezTo>
                    <a:pt x="33" y="33"/>
                    <a:pt x="34" y="32"/>
                    <a:pt x="36" y="33"/>
                  </a:cubicBezTo>
                  <a:cubicBezTo>
                    <a:pt x="37" y="34"/>
                    <a:pt x="37" y="36"/>
                    <a:pt x="38" y="37"/>
                  </a:cubicBezTo>
                  <a:cubicBezTo>
                    <a:pt x="39" y="37"/>
                    <a:pt x="39" y="37"/>
                    <a:pt x="40" y="37"/>
                  </a:cubicBezTo>
                  <a:cubicBezTo>
                    <a:pt x="39" y="36"/>
                    <a:pt x="41" y="32"/>
                    <a:pt x="40" y="31"/>
                  </a:cubicBezTo>
                  <a:cubicBezTo>
                    <a:pt x="38" y="29"/>
                    <a:pt x="38" y="29"/>
                    <a:pt x="37" y="28"/>
                  </a:cubicBezTo>
                  <a:cubicBezTo>
                    <a:pt x="38" y="27"/>
                    <a:pt x="38" y="26"/>
                    <a:pt x="39" y="24"/>
                  </a:cubicBezTo>
                  <a:cubicBezTo>
                    <a:pt x="37" y="23"/>
                    <a:pt x="38" y="21"/>
                    <a:pt x="38" y="19"/>
                  </a:cubicBezTo>
                  <a:cubicBezTo>
                    <a:pt x="38" y="17"/>
                    <a:pt x="36" y="17"/>
                    <a:pt x="36" y="16"/>
                  </a:cubicBezTo>
                  <a:cubicBezTo>
                    <a:pt x="35" y="15"/>
                    <a:pt x="36" y="13"/>
                    <a:pt x="35" y="13"/>
                  </a:cubicBezTo>
                  <a:cubicBezTo>
                    <a:pt x="35" y="12"/>
                    <a:pt x="33" y="13"/>
                    <a:pt x="33" y="12"/>
                  </a:cubicBezTo>
                  <a:cubicBezTo>
                    <a:pt x="32" y="10"/>
                    <a:pt x="34" y="10"/>
                    <a:pt x="32" y="5"/>
                  </a:cubicBezTo>
                  <a:cubicBezTo>
                    <a:pt x="29" y="5"/>
                    <a:pt x="29" y="7"/>
                    <a:pt x="27" y="6"/>
                  </a:cubicBezTo>
                  <a:cubicBezTo>
                    <a:pt x="26" y="6"/>
                    <a:pt x="28" y="4"/>
                    <a:pt x="27" y="3"/>
                  </a:cubicBezTo>
                  <a:cubicBezTo>
                    <a:pt x="25" y="4"/>
                    <a:pt x="22" y="5"/>
                    <a:pt x="19" y="2"/>
                  </a:cubicBezTo>
                  <a:cubicBezTo>
                    <a:pt x="18" y="1"/>
                    <a:pt x="17" y="4"/>
                    <a:pt x="15" y="1"/>
                  </a:cubicBezTo>
                  <a:cubicBezTo>
                    <a:pt x="13" y="1"/>
                    <a:pt x="11" y="0"/>
                    <a:pt x="10" y="1"/>
                  </a:cubicBezTo>
                  <a:cubicBezTo>
                    <a:pt x="9" y="3"/>
                    <a:pt x="10" y="6"/>
                    <a:pt x="9" y="9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6" y="13"/>
                    <a:pt x="4" y="12"/>
                    <a:pt x="4" y="13"/>
                  </a:cubicBezTo>
                  <a:cubicBezTo>
                    <a:pt x="3" y="13"/>
                    <a:pt x="4" y="15"/>
                    <a:pt x="3" y="16"/>
                  </a:cubicBezTo>
                  <a:cubicBezTo>
                    <a:pt x="1" y="16"/>
                    <a:pt x="1" y="18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8" name="Freeform 87"/>
            <p:cNvSpPr>
              <a:spLocks/>
            </p:cNvSpPr>
            <p:nvPr/>
          </p:nvSpPr>
          <p:spPr bwMode="auto">
            <a:xfrm>
              <a:off x="730250" y="3027363"/>
              <a:ext cx="141288" cy="204787"/>
            </a:xfrm>
            <a:custGeom>
              <a:avLst/>
              <a:gdLst>
                <a:gd name="T0" fmla="*/ 2147483647 w 15"/>
                <a:gd name="T1" fmla="*/ 2147483647 h 22"/>
                <a:gd name="T2" fmla="*/ 0 w 15"/>
                <a:gd name="T3" fmla="*/ 2147483647 h 22"/>
                <a:gd name="T4" fmla="*/ 2147483647 w 15"/>
                <a:gd name="T5" fmla="*/ 2147483647 h 22"/>
                <a:gd name="T6" fmla="*/ 2147483647 w 15"/>
                <a:gd name="T7" fmla="*/ 2147483647 h 22"/>
                <a:gd name="T8" fmla="*/ 2147483647 w 15"/>
                <a:gd name="T9" fmla="*/ 2147483647 h 22"/>
                <a:gd name="T10" fmla="*/ 2147483647 w 15"/>
                <a:gd name="T11" fmla="*/ 2147483647 h 22"/>
                <a:gd name="T12" fmla="*/ 2147483647 w 15"/>
                <a:gd name="T13" fmla="*/ 2147483647 h 22"/>
                <a:gd name="T14" fmla="*/ 2147483647 w 15"/>
                <a:gd name="T15" fmla="*/ 2147483647 h 22"/>
                <a:gd name="T16" fmla="*/ 2147483647 w 15"/>
                <a:gd name="T17" fmla="*/ 2147483647 h 22"/>
                <a:gd name="T18" fmla="*/ 2147483647 w 15"/>
                <a:gd name="T19" fmla="*/ 2147483647 h 22"/>
                <a:gd name="T20" fmla="*/ 2147483647 w 15"/>
                <a:gd name="T21" fmla="*/ 2147483647 h 22"/>
                <a:gd name="T22" fmla="*/ 2147483647 w 15"/>
                <a:gd name="T23" fmla="*/ 2147483647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22"/>
                <a:gd name="T38" fmla="*/ 15 w 15"/>
                <a:gd name="T39" fmla="*/ 22 h 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22">
                  <a:moveTo>
                    <a:pt x="1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2" y="8"/>
                    <a:pt x="3" y="13"/>
                    <a:pt x="5" y="17"/>
                  </a:cubicBezTo>
                  <a:cubicBezTo>
                    <a:pt x="5" y="19"/>
                    <a:pt x="6" y="20"/>
                    <a:pt x="8" y="21"/>
                  </a:cubicBezTo>
                  <a:cubicBezTo>
                    <a:pt x="9" y="22"/>
                    <a:pt x="11" y="21"/>
                    <a:pt x="13" y="20"/>
                  </a:cubicBezTo>
                  <a:cubicBezTo>
                    <a:pt x="14" y="20"/>
                    <a:pt x="14" y="19"/>
                    <a:pt x="15" y="17"/>
                  </a:cubicBezTo>
                  <a:cubicBezTo>
                    <a:pt x="14" y="15"/>
                    <a:pt x="14" y="13"/>
                    <a:pt x="14" y="11"/>
                  </a:cubicBezTo>
                  <a:cubicBezTo>
                    <a:pt x="14" y="10"/>
                    <a:pt x="12" y="11"/>
                    <a:pt x="13" y="8"/>
                  </a:cubicBezTo>
                  <a:cubicBezTo>
                    <a:pt x="11" y="9"/>
                    <a:pt x="10" y="9"/>
                    <a:pt x="9" y="8"/>
                  </a:cubicBezTo>
                  <a:cubicBezTo>
                    <a:pt x="9" y="5"/>
                    <a:pt x="8" y="1"/>
                    <a:pt x="6" y="1"/>
                  </a:cubicBezTo>
                  <a:cubicBezTo>
                    <a:pt x="5" y="0"/>
                    <a:pt x="5" y="3"/>
                    <a:pt x="3" y="4"/>
                  </a:cubicBezTo>
                  <a:cubicBezTo>
                    <a:pt x="2" y="4"/>
                    <a:pt x="1" y="3"/>
                    <a:pt x="1" y="2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09" name="Freeform 88"/>
            <p:cNvSpPr>
              <a:spLocks noEditPoints="1"/>
            </p:cNvSpPr>
            <p:nvPr/>
          </p:nvSpPr>
          <p:spPr bwMode="auto">
            <a:xfrm>
              <a:off x="730250" y="2740025"/>
              <a:ext cx="3400425" cy="1649413"/>
            </a:xfrm>
            <a:custGeom>
              <a:avLst/>
              <a:gdLst>
                <a:gd name="T0" fmla="*/ 2147483647 w 366"/>
                <a:gd name="T1" fmla="*/ 2147483647 h 177"/>
                <a:gd name="T2" fmla="*/ 2147483647 w 366"/>
                <a:gd name="T3" fmla="*/ 2147483647 h 177"/>
                <a:gd name="T4" fmla="*/ 2147483647 w 366"/>
                <a:gd name="T5" fmla="*/ 2147483647 h 177"/>
                <a:gd name="T6" fmla="*/ 2147483647 w 366"/>
                <a:gd name="T7" fmla="*/ 2147483647 h 177"/>
                <a:gd name="T8" fmla="*/ 2147483647 w 366"/>
                <a:gd name="T9" fmla="*/ 2147483647 h 177"/>
                <a:gd name="T10" fmla="*/ 2147483647 w 366"/>
                <a:gd name="T11" fmla="*/ 2147483647 h 177"/>
                <a:gd name="T12" fmla="*/ 2147483647 w 366"/>
                <a:gd name="T13" fmla="*/ 2147483647 h 177"/>
                <a:gd name="T14" fmla="*/ 2147483647 w 366"/>
                <a:gd name="T15" fmla="*/ 2147483647 h 177"/>
                <a:gd name="T16" fmla="*/ 2147483647 w 366"/>
                <a:gd name="T17" fmla="*/ 2147483647 h 177"/>
                <a:gd name="T18" fmla="*/ 2147483647 w 366"/>
                <a:gd name="T19" fmla="*/ 2147483647 h 177"/>
                <a:gd name="T20" fmla="*/ 2147483647 w 366"/>
                <a:gd name="T21" fmla="*/ 2147483647 h 177"/>
                <a:gd name="T22" fmla="*/ 2147483647 w 366"/>
                <a:gd name="T23" fmla="*/ 2147483647 h 177"/>
                <a:gd name="T24" fmla="*/ 2147483647 w 366"/>
                <a:gd name="T25" fmla="*/ 2147483647 h 177"/>
                <a:gd name="T26" fmla="*/ 2147483647 w 366"/>
                <a:gd name="T27" fmla="*/ 2147483647 h 177"/>
                <a:gd name="T28" fmla="*/ 2147483647 w 366"/>
                <a:gd name="T29" fmla="*/ 2147483647 h 177"/>
                <a:gd name="T30" fmla="*/ 2147483647 w 366"/>
                <a:gd name="T31" fmla="*/ 2147483647 h 177"/>
                <a:gd name="T32" fmla="*/ 2147483647 w 366"/>
                <a:gd name="T33" fmla="*/ 2147483647 h 177"/>
                <a:gd name="T34" fmla="*/ 2147483647 w 366"/>
                <a:gd name="T35" fmla="*/ 2147483647 h 177"/>
                <a:gd name="T36" fmla="*/ 2147483647 w 366"/>
                <a:gd name="T37" fmla="*/ 2147483647 h 177"/>
                <a:gd name="T38" fmla="*/ 2147483647 w 366"/>
                <a:gd name="T39" fmla="*/ 2147483647 h 177"/>
                <a:gd name="T40" fmla="*/ 2147483647 w 366"/>
                <a:gd name="T41" fmla="*/ 2147483647 h 177"/>
                <a:gd name="T42" fmla="*/ 2147483647 w 366"/>
                <a:gd name="T43" fmla="*/ 2147483647 h 177"/>
                <a:gd name="T44" fmla="*/ 2147483647 w 366"/>
                <a:gd name="T45" fmla="*/ 2147483647 h 177"/>
                <a:gd name="T46" fmla="*/ 2147483647 w 366"/>
                <a:gd name="T47" fmla="*/ 2147483647 h 177"/>
                <a:gd name="T48" fmla="*/ 2147483647 w 366"/>
                <a:gd name="T49" fmla="*/ 2147483647 h 177"/>
                <a:gd name="T50" fmla="*/ 2147483647 w 366"/>
                <a:gd name="T51" fmla="*/ 2147483647 h 177"/>
                <a:gd name="T52" fmla="*/ 2147483647 w 366"/>
                <a:gd name="T53" fmla="*/ 2147483647 h 177"/>
                <a:gd name="T54" fmla="*/ 2147483647 w 366"/>
                <a:gd name="T55" fmla="*/ 2147483647 h 177"/>
                <a:gd name="T56" fmla="*/ 2147483647 w 366"/>
                <a:gd name="T57" fmla="*/ 2147483647 h 177"/>
                <a:gd name="T58" fmla="*/ 2147483647 w 366"/>
                <a:gd name="T59" fmla="*/ 2147483647 h 177"/>
                <a:gd name="T60" fmla="*/ 2147483647 w 366"/>
                <a:gd name="T61" fmla="*/ 2147483647 h 177"/>
                <a:gd name="T62" fmla="*/ 2147483647 w 366"/>
                <a:gd name="T63" fmla="*/ 2147483647 h 177"/>
                <a:gd name="T64" fmla="*/ 2147483647 w 366"/>
                <a:gd name="T65" fmla="*/ 2147483647 h 177"/>
                <a:gd name="T66" fmla="*/ 2147483647 w 366"/>
                <a:gd name="T67" fmla="*/ 2147483647 h 177"/>
                <a:gd name="T68" fmla="*/ 2147483647 w 366"/>
                <a:gd name="T69" fmla="*/ 2147483647 h 177"/>
                <a:gd name="T70" fmla="*/ 2147483647 w 366"/>
                <a:gd name="T71" fmla="*/ 2147483647 h 177"/>
                <a:gd name="T72" fmla="*/ 2147483647 w 366"/>
                <a:gd name="T73" fmla="*/ 2147483647 h 177"/>
                <a:gd name="T74" fmla="*/ 2147483647 w 366"/>
                <a:gd name="T75" fmla="*/ 2147483647 h 177"/>
                <a:gd name="T76" fmla="*/ 2147483647 w 366"/>
                <a:gd name="T77" fmla="*/ 2147483647 h 177"/>
                <a:gd name="T78" fmla="*/ 0 w 366"/>
                <a:gd name="T79" fmla="*/ 2147483647 h 177"/>
                <a:gd name="T80" fmla="*/ 2147483647 w 366"/>
                <a:gd name="T81" fmla="*/ 2147483647 h 177"/>
                <a:gd name="T82" fmla="*/ 2147483647 w 366"/>
                <a:gd name="T83" fmla="*/ 2147483647 h 177"/>
                <a:gd name="T84" fmla="*/ 2147483647 w 366"/>
                <a:gd name="T85" fmla="*/ 2147483647 h 177"/>
                <a:gd name="T86" fmla="*/ 2147483647 w 366"/>
                <a:gd name="T87" fmla="*/ 2147483647 h 177"/>
                <a:gd name="T88" fmla="*/ 2147483647 w 366"/>
                <a:gd name="T89" fmla="*/ 2147483647 h 177"/>
                <a:gd name="T90" fmla="*/ 2147483647 w 366"/>
                <a:gd name="T91" fmla="*/ 2147483647 h 177"/>
                <a:gd name="T92" fmla="*/ 2147483647 w 366"/>
                <a:gd name="T93" fmla="*/ 2147483647 h 177"/>
                <a:gd name="T94" fmla="*/ 2147483647 w 366"/>
                <a:gd name="T95" fmla="*/ 2147483647 h 177"/>
                <a:gd name="T96" fmla="*/ 2147483647 w 366"/>
                <a:gd name="T97" fmla="*/ 2147483647 h 177"/>
                <a:gd name="T98" fmla="*/ 2147483647 w 366"/>
                <a:gd name="T99" fmla="*/ 2147483647 h 177"/>
                <a:gd name="T100" fmla="*/ 2147483647 w 366"/>
                <a:gd name="T101" fmla="*/ 2147483647 h 177"/>
                <a:gd name="T102" fmla="*/ 2147483647 w 366"/>
                <a:gd name="T103" fmla="*/ 2147483647 h 177"/>
                <a:gd name="T104" fmla="*/ 2147483647 w 366"/>
                <a:gd name="T105" fmla="*/ 2147483647 h 177"/>
                <a:gd name="T106" fmla="*/ 2147483647 w 366"/>
                <a:gd name="T107" fmla="*/ 2147483647 h 177"/>
                <a:gd name="T108" fmla="*/ 2147483647 w 366"/>
                <a:gd name="T109" fmla="*/ 2147483647 h 17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66"/>
                <a:gd name="T166" fmla="*/ 0 h 177"/>
                <a:gd name="T167" fmla="*/ 366 w 366"/>
                <a:gd name="T168" fmla="*/ 177 h 17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66" h="177">
                  <a:moveTo>
                    <a:pt x="172" y="144"/>
                  </a:moveTo>
                  <a:cubicBezTo>
                    <a:pt x="172" y="145"/>
                    <a:pt x="171" y="146"/>
                    <a:pt x="170" y="147"/>
                  </a:cubicBezTo>
                  <a:cubicBezTo>
                    <a:pt x="170" y="148"/>
                    <a:pt x="170" y="149"/>
                    <a:pt x="169" y="150"/>
                  </a:cubicBezTo>
                  <a:cubicBezTo>
                    <a:pt x="168" y="151"/>
                    <a:pt x="166" y="151"/>
                    <a:pt x="165" y="152"/>
                  </a:cubicBezTo>
                  <a:cubicBezTo>
                    <a:pt x="165" y="152"/>
                    <a:pt x="165" y="153"/>
                    <a:pt x="165" y="154"/>
                  </a:cubicBezTo>
                  <a:cubicBezTo>
                    <a:pt x="164" y="155"/>
                    <a:pt x="162" y="155"/>
                    <a:pt x="162" y="156"/>
                  </a:cubicBezTo>
                  <a:cubicBezTo>
                    <a:pt x="162" y="158"/>
                    <a:pt x="165" y="158"/>
                    <a:pt x="165" y="160"/>
                  </a:cubicBezTo>
                  <a:cubicBezTo>
                    <a:pt x="165" y="161"/>
                    <a:pt x="162" y="162"/>
                    <a:pt x="165" y="165"/>
                  </a:cubicBezTo>
                  <a:cubicBezTo>
                    <a:pt x="168" y="166"/>
                    <a:pt x="167" y="163"/>
                    <a:pt x="168" y="162"/>
                  </a:cubicBezTo>
                  <a:cubicBezTo>
                    <a:pt x="169" y="162"/>
                    <a:pt x="169" y="162"/>
                    <a:pt x="170" y="162"/>
                  </a:cubicBezTo>
                  <a:cubicBezTo>
                    <a:pt x="172" y="162"/>
                    <a:pt x="173" y="162"/>
                    <a:pt x="174" y="163"/>
                  </a:cubicBezTo>
                  <a:cubicBezTo>
                    <a:pt x="175" y="164"/>
                    <a:pt x="177" y="163"/>
                    <a:pt x="178" y="164"/>
                  </a:cubicBezTo>
                  <a:cubicBezTo>
                    <a:pt x="179" y="164"/>
                    <a:pt x="178" y="166"/>
                    <a:pt x="180" y="167"/>
                  </a:cubicBezTo>
                  <a:cubicBezTo>
                    <a:pt x="181" y="167"/>
                    <a:pt x="182" y="164"/>
                    <a:pt x="184" y="164"/>
                  </a:cubicBezTo>
                  <a:cubicBezTo>
                    <a:pt x="186" y="164"/>
                    <a:pt x="186" y="166"/>
                    <a:pt x="187" y="166"/>
                  </a:cubicBezTo>
                  <a:cubicBezTo>
                    <a:pt x="189" y="165"/>
                    <a:pt x="187" y="163"/>
                    <a:pt x="187" y="161"/>
                  </a:cubicBezTo>
                  <a:cubicBezTo>
                    <a:pt x="187" y="160"/>
                    <a:pt x="188" y="159"/>
                    <a:pt x="189" y="159"/>
                  </a:cubicBezTo>
                  <a:cubicBezTo>
                    <a:pt x="190" y="159"/>
                    <a:pt x="190" y="160"/>
                    <a:pt x="191" y="160"/>
                  </a:cubicBezTo>
                  <a:cubicBezTo>
                    <a:pt x="191" y="160"/>
                    <a:pt x="191" y="160"/>
                    <a:pt x="192" y="160"/>
                  </a:cubicBezTo>
                  <a:cubicBezTo>
                    <a:pt x="192" y="160"/>
                    <a:pt x="192" y="161"/>
                    <a:pt x="195" y="160"/>
                  </a:cubicBezTo>
                  <a:cubicBezTo>
                    <a:pt x="195" y="160"/>
                    <a:pt x="197" y="163"/>
                    <a:pt x="198" y="164"/>
                  </a:cubicBezTo>
                  <a:cubicBezTo>
                    <a:pt x="198" y="164"/>
                    <a:pt x="197" y="165"/>
                    <a:pt x="197" y="166"/>
                  </a:cubicBezTo>
                  <a:cubicBezTo>
                    <a:pt x="198" y="167"/>
                    <a:pt x="199" y="165"/>
                    <a:pt x="200" y="166"/>
                  </a:cubicBezTo>
                  <a:cubicBezTo>
                    <a:pt x="202" y="167"/>
                    <a:pt x="201" y="169"/>
                    <a:pt x="203" y="171"/>
                  </a:cubicBezTo>
                  <a:cubicBezTo>
                    <a:pt x="204" y="171"/>
                    <a:pt x="205" y="170"/>
                    <a:pt x="206" y="170"/>
                  </a:cubicBezTo>
                  <a:cubicBezTo>
                    <a:pt x="207" y="170"/>
                    <a:pt x="208" y="172"/>
                    <a:pt x="209" y="172"/>
                  </a:cubicBezTo>
                  <a:cubicBezTo>
                    <a:pt x="210" y="172"/>
                    <a:pt x="210" y="172"/>
                    <a:pt x="211" y="172"/>
                  </a:cubicBezTo>
                  <a:cubicBezTo>
                    <a:pt x="212" y="172"/>
                    <a:pt x="212" y="173"/>
                    <a:pt x="213" y="173"/>
                  </a:cubicBezTo>
                  <a:cubicBezTo>
                    <a:pt x="215" y="173"/>
                    <a:pt x="216" y="172"/>
                    <a:pt x="218" y="172"/>
                  </a:cubicBezTo>
                  <a:cubicBezTo>
                    <a:pt x="222" y="173"/>
                    <a:pt x="225" y="177"/>
                    <a:pt x="229" y="177"/>
                  </a:cubicBezTo>
                  <a:cubicBezTo>
                    <a:pt x="230" y="177"/>
                    <a:pt x="232" y="177"/>
                    <a:pt x="233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5" y="175"/>
                    <a:pt x="237" y="174"/>
                    <a:pt x="238" y="171"/>
                  </a:cubicBezTo>
                  <a:cubicBezTo>
                    <a:pt x="237" y="169"/>
                    <a:pt x="239" y="168"/>
                    <a:pt x="242" y="163"/>
                  </a:cubicBezTo>
                  <a:cubicBezTo>
                    <a:pt x="244" y="161"/>
                    <a:pt x="247" y="159"/>
                    <a:pt x="249" y="157"/>
                  </a:cubicBezTo>
                  <a:cubicBezTo>
                    <a:pt x="250" y="155"/>
                    <a:pt x="250" y="152"/>
                    <a:pt x="250" y="150"/>
                  </a:cubicBezTo>
                  <a:cubicBezTo>
                    <a:pt x="256" y="149"/>
                    <a:pt x="253" y="148"/>
                    <a:pt x="254" y="147"/>
                  </a:cubicBezTo>
                  <a:cubicBezTo>
                    <a:pt x="255" y="146"/>
                    <a:pt x="257" y="145"/>
                    <a:pt x="257" y="145"/>
                  </a:cubicBezTo>
                  <a:cubicBezTo>
                    <a:pt x="259" y="145"/>
                    <a:pt x="258" y="149"/>
                    <a:pt x="259" y="150"/>
                  </a:cubicBezTo>
                  <a:cubicBezTo>
                    <a:pt x="264" y="149"/>
                    <a:pt x="265" y="146"/>
                    <a:pt x="269" y="144"/>
                  </a:cubicBezTo>
                  <a:cubicBezTo>
                    <a:pt x="270" y="144"/>
                    <a:pt x="271" y="144"/>
                    <a:pt x="271" y="144"/>
                  </a:cubicBezTo>
                  <a:cubicBezTo>
                    <a:pt x="273" y="144"/>
                    <a:pt x="274" y="145"/>
                    <a:pt x="276" y="144"/>
                  </a:cubicBezTo>
                  <a:cubicBezTo>
                    <a:pt x="278" y="143"/>
                    <a:pt x="278" y="140"/>
                    <a:pt x="282" y="139"/>
                  </a:cubicBezTo>
                  <a:cubicBezTo>
                    <a:pt x="285" y="138"/>
                    <a:pt x="288" y="140"/>
                    <a:pt x="290" y="140"/>
                  </a:cubicBezTo>
                  <a:cubicBezTo>
                    <a:pt x="292" y="140"/>
                    <a:pt x="293" y="138"/>
                    <a:pt x="294" y="137"/>
                  </a:cubicBezTo>
                  <a:cubicBezTo>
                    <a:pt x="297" y="137"/>
                    <a:pt x="299" y="137"/>
                    <a:pt x="300" y="136"/>
                  </a:cubicBezTo>
                  <a:cubicBezTo>
                    <a:pt x="301" y="136"/>
                    <a:pt x="300" y="135"/>
                    <a:pt x="301" y="134"/>
                  </a:cubicBezTo>
                  <a:cubicBezTo>
                    <a:pt x="301" y="134"/>
                    <a:pt x="302" y="135"/>
                    <a:pt x="303" y="134"/>
                  </a:cubicBezTo>
                  <a:cubicBezTo>
                    <a:pt x="303" y="131"/>
                    <a:pt x="300" y="129"/>
                    <a:pt x="301" y="127"/>
                  </a:cubicBezTo>
                  <a:cubicBezTo>
                    <a:pt x="301" y="125"/>
                    <a:pt x="303" y="124"/>
                    <a:pt x="304" y="123"/>
                  </a:cubicBezTo>
                  <a:cubicBezTo>
                    <a:pt x="305" y="122"/>
                    <a:pt x="306" y="121"/>
                    <a:pt x="306" y="118"/>
                  </a:cubicBezTo>
                  <a:cubicBezTo>
                    <a:pt x="306" y="118"/>
                    <a:pt x="307" y="118"/>
                    <a:pt x="308" y="118"/>
                  </a:cubicBezTo>
                  <a:cubicBezTo>
                    <a:pt x="307" y="115"/>
                    <a:pt x="305" y="111"/>
                    <a:pt x="303" y="108"/>
                  </a:cubicBezTo>
                  <a:cubicBezTo>
                    <a:pt x="302" y="106"/>
                    <a:pt x="299" y="104"/>
                    <a:pt x="297" y="102"/>
                  </a:cubicBezTo>
                  <a:cubicBezTo>
                    <a:pt x="295" y="99"/>
                    <a:pt x="294" y="98"/>
                    <a:pt x="293" y="100"/>
                  </a:cubicBezTo>
                  <a:cubicBezTo>
                    <a:pt x="291" y="100"/>
                    <a:pt x="290" y="99"/>
                    <a:pt x="290" y="102"/>
                  </a:cubicBezTo>
                  <a:cubicBezTo>
                    <a:pt x="290" y="103"/>
                    <a:pt x="289" y="104"/>
                    <a:pt x="288" y="105"/>
                  </a:cubicBezTo>
                  <a:cubicBezTo>
                    <a:pt x="288" y="105"/>
                    <a:pt x="290" y="105"/>
                    <a:pt x="289" y="107"/>
                  </a:cubicBezTo>
                  <a:cubicBezTo>
                    <a:pt x="288" y="108"/>
                    <a:pt x="287" y="110"/>
                    <a:pt x="286" y="110"/>
                  </a:cubicBezTo>
                  <a:cubicBezTo>
                    <a:pt x="285" y="109"/>
                    <a:pt x="284" y="108"/>
                    <a:pt x="282" y="108"/>
                  </a:cubicBezTo>
                  <a:cubicBezTo>
                    <a:pt x="280" y="108"/>
                    <a:pt x="281" y="112"/>
                    <a:pt x="279" y="111"/>
                  </a:cubicBezTo>
                  <a:cubicBezTo>
                    <a:pt x="277" y="108"/>
                    <a:pt x="280" y="107"/>
                    <a:pt x="282" y="107"/>
                  </a:cubicBezTo>
                  <a:cubicBezTo>
                    <a:pt x="281" y="106"/>
                    <a:pt x="281" y="105"/>
                    <a:pt x="282" y="104"/>
                  </a:cubicBezTo>
                  <a:cubicBezTo>
                    <a:pt x="283" y="104"/>
                    <a:pt x="283" y="103"/>
                    <a:pt x="281" y="103"/>
                  </a:cubicBezTo>
                  <a:cubicBezTo>
                    <a:pt x="278" y="102"/>
                    <a:pt x="279" y="103"/>
                    <a:pt x="277" y="104"/>
                  </a:cubicBezTo>
                  <a:cubicBezTo>
                    <a:pt x="276" y="104"/>
                    <a:pt x="277" y="102"/>
                    <a:pt x="272" y="103"/>
                  </a:cubicBezTo>
                  <a:cubicBezTo>
                    <a:pt x="270" y="102"/>
                    <a:pt x="270" y="99"/>
                    <a:pt x="265" y="98"/>
                  </a:cubicBezTo>
                  <a:cubicBezTo>
                    <a:pt x="261" y="98"/>
                    <a:pt x="261" y="101"/>
                    <a:pt x="260" y="101"/>
                  </a:cubicBezTo>
                  <a:cubicBezTo>
                    <a:pt x="260" y="100"/>
                    <a:pt x="259" y="99"/>
                    <a:pt x="259" y="97"/>
                  </a:cubicBezTo>
                  <a:cubicBezTo>
                    <a:pt x="259" y="97"/>
                    <a:pt x="256" y="98"/>
                    <a:pt x="256" y="94"/>
                  </a:cubicBezTo>
                  <a:cubicBezTo>
                    <a:pt x="259" y="95"/>
                    <a:pt x="258" y="94"/>
                    <a:pt x="259" y="92"/>
                  </a:cubicBezTo>
                  <a:cubicBezTo>
                    <a:pt x="260" y="92"/>
                    <a:pt x="261" y="92"/>
                    <a:pt x="262" y="90"/>
                  </a:cubicBezTo>
                  <a:cubicBezTo>
                    <a:pt x="263" y="90"/>
                    <a:pt x="264" y="92"/>
                    <a:pt x="265" y="91"/>
                  </a:cubicBezTo>
                  <a:cubicBezTo>
                    <a:pt x="265" y="91"/>
                    <a:pt x="266" y="90"/>
                    <a:pt x="259" y="89"/>
                  </a:cubicBezTo>
                  <a:cubicBezTo>
                    <a:pt x="257" y="89"/>
                    <a:pt x="256" y="88"/>
                    <a:pt x="255" y="88"/>
                  </a:cubicBezTo>
                  <a:cubicBezTo>
                    <a:pt x="254" y="89"/>
                    <a:pt x="256" y="92"/>
                    <a:pt x="253" y="91"/>
                  </a:cubicBezTo>
                  <a:cubicBezTo>
                    <a:pt x="253" y="90"/>
                    <a:pt x="254" y="89"/>
                    <a:pt x="252" y="88"/>
                  </a:cubicBezTo>
                  <a:cubicBezTo>
                    <a:pt x="251" y="87"/>
                    <a:pt x="250" y="88"/>
                    <a:pt x="248" y="88"/>
                  </a:cubicBezTo>
                  <a:cubicBezTo>
                    <a:pt x="245" y="86"/>
                    <a:pt x="248" y="86"/>
                    <a:pt x="238" y="86"/>
                  </a:cubicBezTo>
                  <a:cubicBezTo>
                    <a:pt x="236" y="86"/>
                    <a:pt x="237" y="84"/>
                    <a:pt x="236" y="83"/>
                  </a:cubicBezTo>
                  <a:cubicBezTo>
                    <a:pt x="235" y="83"/>
                    <a:pt x="235" y="85"/>
                    <a:pt x="234" y="85"/>
                  </a:cubicBezTo>
                  <a:cubicBezTo>
                    <a:pt x="232" y="86"/>
                    <a:pt x="231" y="84"/>
                    <a:pt x="230" y="84"/>
                  </a:cubicBezTo>
                  <a:cubicBezTo>
                    <a:pt x="228" y="85"/>
                    <a:pt x="226" y="87"/>
                    <a:pt x="222" y="87"/>
                  </a:cubicBezTo>
                  <a:cubicBezTo>
                    <a:pt x="218" y="87"/>
                    <a:pt x="218" y="84"/>
                    <a:pt x="216" y="83"/>
                  </a:cubicBezTo>
                  <a:cubicBezTo>
                    <a:pt x="216" y="82"/>
                    <a:pt x="217" y="81"/>
                    <a:pt x="218" y="80"/>
                  </a:cubicBezTo>
                  <a:cubicBezTo>
                    <a:pt x="218" y="78"/>
                    <a:pt x="216" y="77"/>
                    <a:pt x="217" y="75"/>
                  </a:cubicBezTo>
                  <a:cubicBezTo>
                    <a:pt x="218" y="74"/>
                    <a:pt x="219" y="74"/>
                    <a:pt x="220" y="74"/>
                  </a:cubicBezTo>
                  <a:cubicBezTo>
                    <a:pt x="223" y="73"/>
                    <a:pt x="224" y="74"/>
                    <a:pt x="225" y="75"/>
                  </a:cubicBezTo>
                  <a:cubicBezTo>
                    <a:pt x="226" y="75"/>
                    <a:pt x="227" y="77"/>
                    <a:pt x="228" y="77"/>
                  </a:cubicBezTo>
                  <a:cubicBezTo>
                    <a:pt x="229" y="77"/>
                    <a:pt x="229" y="76"/>
                    <a:pt x="229" y="74"/>
                  </a:cubicBezTo>
                  <a:cubicBezTo>
                    <a:pt x="229" y="74"/>
                    <a:pt x="229" y="74"/>
                    <a:pt x="229" y="74"/>
                  </a:cubicBezTo>
                  <a:cubicBezTo>
                    <a:pt x="230" y="73"/>
                    <a:pt x="230" y="72"/>
                    <a:pt x="230" y="72"/>
                  </a:cubicBezTo>
                  <a:cubicBezTo>
                    <a:pt x="230" y="71"/>
                    <a:pt x="230" y="70"/>
                    <a:pt x="230" y="70"/>
                  </a:cubicBezTo>
                  <a:cubicBezTo>
                    <a:pt x="230" y="69"/>
                    <a:pt x="231" y="69"/>
                    <a:pt x="231" y="68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6"/>
                    <a:pt x="228" y="64"/>
                    <a:pt x="226" y="63"/>
                  </a:cubicBezTo>
                  <a:cubicBezTo>
                    <a:pt x="226" y="62"/>
                    <a:pt x="226" y="61"/>
                    <a:pt x="226" y="59"/>
                  </a:cubicBezTo>
                  <a:cubicBezTo>
                    <a:pt x="224" y="60"/>
                    <a:pt x="224" y="63"/>
                    <a:pt x="224" y="65"/>
                  </a:cubicBezTo>
                  <a:cubicBezTo>
                    <a:pt x="223" y="66"/>
                    <a:pt x="222" y="67"/>
                    <a:pt x="222" y="67"/>
                  </a:cubicBezTo>
                  <a:cubicBezTo>
                    <a:pt x="221" y="68"/>
                    <a:pt x="220" y="69"/>
                    <a:pt x="219" y="70"/>
                  </a:cubicBezTo>
                  <a:cubicBezTo>
                    <a:pt x="218" y="70"/>
                    <a:pt x="217" y="69"/>
                    <a:pt x="217" y="69"/>
                  </a:cubicBezTo>
                  <a:cubicBezTo>
                    <a:pt x="216" y="70"/>
                    <a:pt x="216" y="71"/>
                    <a:pt x="215" y="71"/>
                  </a:cubicBezTo>
                  <a:cubicBezTo>
                    <a:pt x="214" y="71"/>
                    <a:pt x="213" y="71"/>
                    <a:pt x="213" y="72"/>
                  </a:cubicBezTo>
                  <a:cubicBezTo>
                    <a:pt x="212" y="73"/>
                    <a:pt x="213" y="74"/>
                    <a:pt x="213" y="76"/>
                  </a:cubicBezTo>
                  <a:cubicBezTo>
                    <a:pt x="212" y="77"/>
                    <a:pt x="211" y="78"/>
                    <a:pt x="210" y="78"/>
                  </a:cubicBezTo>
                  <a:cubicBezTo>
                    <a:pt x="209" y="78"/>
                    <a:pt x="209" y="78"/>
                    <a:pt x="209" y="80"/>
                  </a:cubicBezTo>
                  <a:cubicBezTo>
                    <a:pt x="208" y="81"/>
                    <a:pt x="207" y="81"/>
                    <a:pt x="206" y="81"/>
                  </a:cubicBezTo>
                  <a:cubicBezTo>
                    <a:pt x="206" y="81"/>
                    <a:pt x="206" y="81"/>
                    <a:pt x="206" y="81"/>
                  </a:cubicBezTo>
                  <a:cubicBezTo>
                    <a:pt x="205" y="81"/>
                    <a:pt x="204" y="83"/>
                    <a:pt x="203" y="82"/>
                  </a:cubicBezTo>
                  <a:cubicBezTo>
                    <a:pt x="202" y="82"/>
                    <a:pt x="203" y="81"/>
                    <a:pt x="203" y="81"/>
                  </a:cubicBezTo>
                  <a:cubicBezTo>
                    <a:pt x="202" y="81"/>
                    <a:pt x="201" y="81"/>
                    <a:pt x="201" y="80"/>
                  </a:cubicBezTo>
                  <a:cubicBezTo>
                    <a:pt x="201" y="79"/>
                    <a:pt x="204" y="79"/>
                    <a:pt x="204" y="78"/>
                  </a:cubicBezTo>
                  <a:cubicBezTo>
                    <a:pt x="204" y="76"/>
                    <a:pt x="202" y="76"/>
                    <a:pt x="201" y="75"/>
                  </a:cubicBezTo>
                  <a:cubicBezTo>
                    <a:pt x="201" y="73"/>
                    <a:pt x="201" y="72"/>
                    <a:pt x="201" y="72"/>
                  </a:cubicBezTo>
                  <a:cubicBezTo>
                    <a:pt x="199" y="71"/>
                    <a:pt x="196" y="73"/>
                    <a:pt x="193" y="73"/>
                  </a:cubicBezTo>
                  <a:cubicBezTo>
                    <a:pt x="192" y="72"/>
                    <a:pt x="192" y="71"/>
                    <a:pt x="190" y="71"/>
                  </a:cubicBezTo>
                  <a:cubicBezTo>
                    <a:pt x="190" y="71"/>
                    <a:pt x="188" y="71"/>
                    <a:pt x="186" y="71"/>
                  </a:cubicBezTo>
                  <a:cubicBezTo>
                    <a:pt x="184" y="71"/>
                    <a:pt x="183" y="71"/>
                    <a:pt x="182" y="71"/>
                  </a:cubicBezTo>
                  <a:cubicBezTo>
                    <a:pt x="181" y="72"/>
                    <a:pt x="181" y="74"/>
                    <a:pt x="180" y="75"/>
                  </a:cubicBezTo>
                  <a:cubicBezTo>
                    <a:pt x="179" y="77"/>
                    <a:pt x="179" y="80"/>
                    <a:pt x="175" y="79"/>
                  </a:cubicBezTo>
                  <a:cubicBezTo>
                    <a:pt x="174" y="79"/>
                    <a:pt x="173" y="79"/>
                    <a:pt x="173" y="74"/>
                  </a:cubicBezTo>
                  <a:cubicBezTo>
                    <a:pt x="172" y="74"/>
                    <a:pt x="173" y="72"/>
                    <a:pt x="172" y="72"/>
                  </a:cubicBezTo>
                  <a:cubicBezTo>
                    <a:pt x="171" y="71"/>
                    <a:pt x="169" y="71"/>
                    <a:pt x="169" y="70"/>
                  </a:cubicBezTo>
                  <a:cubicBezTo>
                    <a:pt x="170" y="70"/>
                    <a:pt x="170" y="70"/>
                    <a:pt x="171" y="70"/>
                  </a:cubicBezTo>
                  <a:cubicBezTo>
                    <a:pt x="172" y="70"/>
                    <a:pt x="172" y="69"/>
                    <a:pt x="171" y="67"/>
                  </a:cubicBezTo>
                  <a:cubicBezTo>
                    <a:pt x="171" y="65"/>
                    <a:pt x="172" y="66"/>
                    <a:pt x="172" y="64"/>
                  </a:cubicBezTo>
                  <a:cubicBezTo>
                    <a:pt x="172" y="63"/>
                    <a:pt x="171" y="62"/>
                    <a:pt x="171" y="62"/>
                  </a:cubicBezTo>
                  <a:cubicBezTo>
                    <a:pt x="169" y="61"/>
                    <a:pt x="170" y="63"/>
                    <a:pt x="169" y="63"/>
                  </a:cubicBezTo>
                  <a:cubicBezTo>
                    <a:pt x="168" y="63"/>
                    <a:pt x="167" y="63"/>
                    <a:pt x="167" y="62"/>
                  </a:cubicBezTo>
                  <a:cubicBezTo>
                    <a:pt x="166" y="61"/>
                    <a:pt x="166" y="63"/>
                    <a:pt x="165" y="66"/>
                  </a:cubicBezTo>
                  <a:cubicBezTo>
                    <a:pt x="164" y="67"/>
                    <a:pt x="164" y="68"/>
                    <a:pt x="164" y="69"/>
                  </a:cubicBezTo>
                  <a:cubicBezTo>
                    <a:pt x="164" y="70"/>
                    <a:pt x="164" y="69"/>
                    <a:pt x="165" y="70"/>
                  </a:cubicBezTo>
                  <a:cubicBezTo>
                    <a:pt x="166" y="70"/>
                    <a:pt x="166" y="72"/>
                    <a:pt x="164" y="73"/>
                  </a:cubicBezTo>
                  <a:cubicBezTo>
                    <a:pt x="164" y="74"/>
                    <a:pt x="163" y="75"/>
                    <a:pt x="161" y="75"/>
                  </a:cubicBezTo>
                  <a:cubicBezTo>
                    <a:pt x="159" y="74"/>
                    <a:pt x="158" y="73"/>
                    <a:pt x="159" y="70"/>
                  </a:cubicBezTo>
                  <a:cubicBezTo>
                    <a:pt x="159" y="70"/>
                    <a:pt x="158" y="69"/>
                    <a:pt x="157" y="69"/>
                  </a:cubicBezTo>
                  <a:cubicBezTo>
                    <a:pt x="157" y="69"/>
                    <a:pt x="156" y="68"/>
                    <a:pt x="156" y="68"/>
                  </a:cubicBezTo>
                  <a:cubicBezTo>
                    <a:pt x="157" y="66"/>
                    <a:pt x="158" y="66"/>
                    <a:pt x="159" y="64"/>
                  </a:cubicBezTo>
                  <a:cubicBezTo>
                    <a:pt x="158" y="61"/>
                    <a:pt x="157" y="58"/>
                    <a:pt x="158" y="57"/>
                  </a:cubicBezTo>
                  <a:cubicBezTo>
                    <a:pt x="159" y="56"/>
                    <a:pt x="160" y="55"/>
                    <a:pt x="162" y="55"/>
                  </a:cubicBezTo>
                  <a:cubicBezTo>
                    <a:pt x="162" y="54"/>
                    <a:pt x="163" y="53"/>
                    <a:pt x="164" y="53"/>
                  </a:cubicBezTo>
                  <a:cubicBezTo>
                    <a:pt x="164" y="52"/>
                    <a:pt x="164" y="51"/>
                    <a:pt x="164" y="50"/>
                  </a:cubicBezTo>
                  <a:cubicBezTo>
                    <a:pt x="165" y="49"/>
                    <a:pt x="167" y="51"/>
                    <a:pt x="168" y="50"/>
                  </a:cubicBezTo>
                  <a:cubicBezTo>
                    <a:pt x="170" y="49"/>
                    <a:pt x="169" y="49"/>
                    <a:pt x="171" y="49"/>
                  </a:cubicBezTo>
                  <a:cubicBezTo>
                    <a:pt x="173" y="46"/>
                    <a:pt x="173" y="42"/>
                    <a:pt x="172" y="39"/>
                  </a:cubicBezTo>
                  <a:cubicBezTo>
                    <a:pt x="174" y="38"/>
                    <a:pt x="174" y="37"/>
                    <a:pt x="174" y="35"/>
                  </a:cubicBezTo>
                  <a:cubicBezTo>
                    <a:pt x="175" y="35"/>
                    <a:pt x="176" y="35"/>
                    <a:pt x="176" y="34"/>
                  </a:cubicBezTo>
                  <a:cubicBezTo>
                    <a:pt x="176" y="34"/>
                    <a:pt x="176" y="33"/>
                    <a:pt x="176" y="33"/>
                  </a:cubicBezTo>
                  <a:cubicBezTo>
                    <a:pt x="177" y="29"/>
                    <a:pt x="178" y="28"/>
                    <a:pt x="179" y="28"/>
                  </a:cubicBezTo>
                  <a:cubicBezTo>
                    <a:pt x="180" y="30"/>
                    <a:pt x="177" y="33"/>
                    <a:pt x="178" y="35"/>
                  </a:cubicBezTo>
                  <a:cubicBezTo>
                    <a:pt x="178" y="36"/>
                    <a:pt x="178" y="39"/>
                    <a:pt x="179" y="39"/>
                  </a:cubicBezTo>
                  <a:cubicBezTo>
                    <a:pt x="180" y="40"/>
                    <a:pt x="179" y="40"/>
                    <a:pt x="179" y="41"/>
                  </a:cubicBezTo>
                  <a:cubicBezTo>
                    <a:pt x="179" y="42"/>
                    <a:pt x="180" y="44"/>
                    <a:pt x="179" y="46"/>
                  </a:cubicBezTo>
                  <a:cubicBezTo>
                    <a:pt x="179" y="48"/>
                    <a:pt x="181" y="50"/>
                    <a:pt x="182" y="54"/>
                  </a:cubicBezTo>
                  <a:cubicBezTo>
                    <a:pt x="184" y="61"/>
                    <a:pt x="188" y="68"/>
                    <a:pt x="196" y="66"/>
                  </a:cubicBezTo>
                  <a:cubicBezTo>
                    <a:pt x="198" y="66"/>
                    <a:pt x="200" y="66"/>
                    <a:pt x="201" y="66"/>
                  </a:cubicBezTo>
                  <a:cubicBezTo>
                    <a:pt x="202" y="65"/>
                    <a:pt x="203" y="65"/>
                    <a:pt x="205" y="64"/>
                  </a:cubicBezTo>
                  <a:cubicBezTo>
                    <a:pt x="206" y="64"/>
                    <a:pt x="206" y="62"/>
                    <a:pt x="206" y="61"/>
                  </a:cubicBezTo>
                  <a:cubicBezTo>
                    <a:pt x="206" y="61"/>
                    <a:pt x="207" y="60"/>
                    <a:pt x="208" y="59"/>
                  </a:cubicBezTo>
                  <a:cubicBezTo>
                    <a:pt x="208" y="57"/>
                    <a:pt x="209" y="54"/>
                    <a:pt x="209" y="52"/>
                  </a:cubicBezTo>
                  <a:cubicBezTo>
                    <a:pt x="209" y="50"/>
                    <a:pt x="208" y="49"/>
                    <a:pt x="208" y="48"/>
                  </a:cubicBezTo>
                  <a:cubicBezTo>
                    <a:pt x="209" y="41"/>
                    <a:pt x="209" y="38"/>
                    <a:pt x="208" y="33"/>
                  </a:cubicBezTo>
                  <a:cubicBezTo>
                    <a:pt x="209" y="31"/>
                    <a:pt x="210" y="30"/>
                    <a:pt x="209" y="28"/>
                  </a:cubicBezTo>
                  <a:cubicBezTo>
                    <a:pt x="209" y="25"/>
                    <a:pt x="207" y="25"/>
                    <a:pt x="206" y="22"/>
                  </a:cubicBezTo>
                  <a:cubicBezTo>
                    <a:pt x="206" y="21"/>
                    <a:pt x="207" y="19"/>
                    <a:pt x="201" y="19"/>
                  </a:cubicBezTo>
                  <a:cubicBezTo>
                    <a:pt x="203" y="18"/>
                    <a:pt x="205" y="18"/>
                    <a:pt x="205" y="16"/>
                  </a:cubicBezTo>
                  <a:cubicBezTo>
                    <a:pt x="205" y="16"/>
                    <a:pt x="204" y="15"/>
                    <a:pt x="203" y="14"/>
                  </a:cubicBezTo>
                  <a:cubicBezTo>
                    <a:pt x="203" y="13"/>
                    <a:pt x="203" y="12"/>
                    <a:pt x="204" y="11"/>
                  </a:cubicBezTo>
                  <a:cubicBezTo>
                    <a:pt x="205" y="14"/>
                    <a:pt x="206" y="15"/>
                    <a:pt x="207" y="14"/>
                  </a:cubicBezTo>
                  <a:cubicBezTo>
                    <a:pt x="208" y="13"/>
                    <a:pt x="208" y="12"/>
                    <a:pt x="208" y="10"/>
                  </a:cubicBezTo>
                  <a:cubicBezTo>
                    <a:pt x="207" y="8"/>
                    <a:pt x="205" y="8"/>
                    <a:pt x="204" y="8"/>
                  </a:cubicBezTo>
                  <a:cubicBezTo>
                    <a:pt x="204" y="7"/>
                    <a:pt x="204" y="6"/>
                    <a:pt x="204" y="5"/>
                  </a:cubicBezTo>
                  <a:cubicBezTo>
                    <a:pt x="203" y="6"/>
                    <a:pt x="201" y="6"/>
                    <a:pt x="200" y="5"/>
                  </a:cubicBezTo>
                  <a:cubicBezTo>
                    <a:pt x="196" y="4"/>
                    <a:pt x="193" y="0"/>
                    <a:pt x="191" y="0"/>
                  </a:cubicBezTo>
                  <a:cubicBezTo>
                    <a:pt x="189" y="0"/>
                    <a:pt x="189" y="2"/>
                    <a:pt x="188" y="2"/>
                  </a:cubicBezTo>
                  <a:cubicBezTo>
                    <a:pt x="186" y="3"/>
                    <a:pt x="184" y="2"/>
                    <a:pt x="182" y="2"/>
                  </a:cubicBezTo>
                  <a:cubicBezTo>
                    <a:pt x="181" y="3"/>
                    <a:pt x="181" y="5"/>
                    <a:pt x="180" y="10"/>
                  </a:cubicBezTo>
                  <a:cubicBezTo>
                    <a:pt x="179" y="13"/>
                    <a:pt x="178" y="15"/>
                    <a:pt x="175" y="15"/>
                  </a:cubicBezTo>
                  <a:cubicBezTo>
                    <a:pt x="173" y="15"/>
                    <a:pt x="171" y="14"/>
                    <a:pt x="168" y="15"/>
                  </a:cubicBezTo>
                  <a:cubicBezTo>
                    <a:pt x="167" y="15"/>
                    <a:pt x="166" y="16"/>
                    <a:pt x="165" y="17"/>
                  </a:cubicBezTo>
                  <a:cubicBezTo>
                    <a:pt x="162" y="20"/>
                    <a:pt x="162" y="24"/>
                    <a:pt x="160" y="25"/>
                  </a:cubicBezTo>
                  <a:cubicBezTo>
                    <a:pt x="159" y="26"/>
                    <a:pt x="157" y="26"/>
                    <a:pt x="154" y="26"/>
                  </a:cubicBezTo>
                  <a:cubicBezTo>
                    <a:pt x="153" y="28"/>
                    <a:pt x="152" y="29"/>
                    <a:pt x="150" y="29"/>
                  </a:cubicBezTo>
                  <a:cubicBezTo>
                    <a:pt x="149" y="30"/>
                    <a:pt x="148" y="30"/>
                    <a:pt x="146" y="30"/>
                  </a:cubicBezTo>
                  <a:cubicBezTo>
                    <a:pt x="145" y="30"/>
                    <a:pt x="150" y="37"/>
                    <a:pt x="142" y="36"/>
                  </a:cubicBezTo>
                  <a:cubicBezTo>
                    <a:pt x="140" y="37"/>
                    <a:pt x="144" y="39"/>
                    <a:pt x="140" y="41"/>
                  </a:cubicBezTo>
                  <a:cubicBezTo>
                    <a:pt x="138" y="42"/>
                    <a:pt x="137" y="39"/>
                    <a:pt x="135" y="41"/>
                  </a:cubicBezTo>
                  <a:cubicBezTo>
                    <a:pt x="132" y="44"/>
                    <a:pt x="135" y="47"/>
                    <a:pt x="133" y="51"/>
                  </a:cubicBezTo>
                  <a:cubicBezTo>
                    <a:pt x="129" y="56"/>
                    <a:pt x="118" y="54"/>
                    <a:pt x="106" y="52"/>
                  </a:cubicBezTo>
                  <a:lnTo>
                    <a:pt x="105" y="51"/>
                  </a:lnTo>
                  <a:cubicBezTo>
                    <a:pt x="101" y="51"/>
                    <a:pt x="97" y="50"/>
                    <a:pt x="93" y="49"/>
                  </a:cubicBezTo>
                  <a:cubicBezTo>
                    <a:pt x="94" y="51"/>
                    <a:pt x="95" y="52"/>
                    <a:pt x="97" y="52"/>
                  </a:cubicBezTo>
                  <a:cubicBezTo>
                    <a:pt x="97" y="53"/>
                    <a:pt x="96" y="53"/>
                    <a:pt x="94" y="53"/>
                  </a:cubicBezTo>
                  <a:cubicBezTo>
                    <a:pt x="93" y="54"/>
                    <a:pt x="93" y="55"/>
                    <a:pt x="94" y="56"/>
                  </a:cubicBezTo>
                  <a:cubicBezTo>
                    <a:pt x="93" y="57"/>
                    <a:pt x="93" y="58"/>
                    <a:pt x="94" y="58"/>
                  </a:cubicBezTo>
                  <a:cubicBezTo>
                    <a:pt x="95" y="59"/>
                    <a:pt x="95" y="59"/>
                    <a:pt x="95" y="61"/>
                  </a:cubicBezTo>
                  <a:cubicBezTo>
                    <a:pt x="95" y="62"/>
                    <a:pt x="95" y="64"/>
                    <a:pt x="94" y="65"/>
                  </a:cubicBezTo>
                  <a:cubicBezTo>
                    <a:pt x="90" y="65"/>
                    <a:pt x="93" y="62"/>
                    <a:pt x="92" y="61"/>
                  </a:cubicBezTo>
                  <a:cubicBezTo>
                    <a:pt x="91" y="60"/>
                    <a:pt x="90" y="59"/>
                    <a:pt x="88" y="59"/>
                  </a:cubicBezTo>
                  <a:cubicBezTo>
                    <a:pt x="88" y="58"/>
                    <a:pt x="88" y="58"/>
                    <a:pt x="88" y="57"/>
                  </a:cubicBezTo>
                  <a:cubicBezTo>
                    <a:pt x="87" y="57"/>
                    <a:pt x="86" y="57"/>
                    <a:pt x="85" y="57"/>
                  </a:cubicBezTo>
                  <a:cubicBezTo>
                    <a:pt x="85" y="56"/>
                    <a:pt x="86" y="55"/>
                    <a:pt x="85" y="55"/>
                  </a:cubicBezTo>
                  <a:cubicBezTo>
                    <a:pt x="84" y="55"/>
                    <a:pt x="82" y="55"/>
                    <a:pt x="81" y="56"/>
                  </a:cubicBezTo>
                  <a:cubicBezTo>
                    <a:pt x="79" y="58"/>
                    <a:pt x="79" y="58"/>
                    <a:pt x="76" y="58"/>
                  </a:cubicBezTo>
                  <a:cubicBezTo>
                    <a:pt x="76" y="58"/>
                    <a:pt x="76" y="58"/>
                    <a:pt x="76" y="59"/>
                  </a:cubicBezTo>
                  <a:cubicBezTo>
                    <a:pt x="75" y="59"/>
                    <a:pt x="74" y="60"/>
                    <a:pt x="73" y="60"/>
                  </a:cubicBezTo>
                  <a:cubicBezTo>
                    <a:pt x="72" y="61"/>
                    <a:pt x="72" y="61"/>
                    <a:pt x="71" y="62"/>
                  </a:cubicBezTo>
                  <a:cubicBezTo>
                    <a:pt x="68" y="62"/>
                    <a:pt x="68" y="62"/>
                    <a:pt x="67" y="65"/>
                  </a:cubicBezTo>
                  <a:cubicBezTo>
                    <a:pt x="66" y="66"/>
                    <a:pt x="65" y="67"/>
                    <a:pt x="64" y="68"/>
                  </a:cubicBezTo>
                  <a:cubicBezTo>
                    <a:pt x="64" y="68"/>
                    <a:pt x="63" y="68"/>
                    <a:pt x="63" y="68"/>
                  </a:cubicBezTo>
                  <a:cubicBezTo>
                    <a:pt x="65" y="65"/>
                    <a:pt x="65" y="64"/>
                    <a:pt x="65" y="63"/>
                  </a:cubicBezTo>
                  <a:cubicBezTo>
                    <a:pt x="60" y="64"/>
                    <a:pt x="58" y="65"/>
                    <a:pt x="58" y="66"/>
                  </a:cubicBezTo>
                  <a:cubicBezTo>
                    <a:pt x="57" y="68"/>
                    <a:pt x="57" y="69"/>
                    <a:pt x="55" y="69"/>
                  </a:cubicBezTo>
                  <a:cubicBezTo>
                    <a:pt x="52" y="69"/>
                    <a:pt x="52" y="69"/>
                    <a:pt x="51" y="73"/>
                  </a:cubicBezTo>
                  <a:cubicBezTo>
                    <a:pt x="50" y="76"/>
                    <a:pt x="48" y="76"/>
                    <a:pt x="46" y="77"/>
                  </a:cubicBezTo>
                  <a:cubicBezTo>
                    <a:pt x="45" y="79"/>
                    <a:pt x="46" y="83"/>
                    <a:pt x="48" y="85"/>
                  </a:cubicBezTo>
                  <a:cubicBezTo>
                    <a:pt x="48" y="87"/>
                    <a:pt x="46" y="87"/>
                    <a:pt x="47" y="89"/>
                  </a:cubicBezTo>
                  <a:cubicBezTo>
                    <a:pt x="47" y="90"/>
                    <a:pt x="49" y="91"/>
                    <a:pt x="49" y="93"/>
                  </a:cubicBezTo>
                  <a:cubicBezTo>
                    <a:pt x="50" y="95"/>
                    <a:pt x="50" y="96"/>
                    <a:pt x="49" y="97"/>
                  </a:cubicBezTo>
                  <a:cubicBezTo>
                    <a:pt x="51" y="98"/>
                    <a:pt x="52" y="99"/>
                    <a:pt x="53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5" y="99"/>
                    <a:pt x="57" y="99"/>
                    <a:pt x="58" y="98"/>
                  </a:cubicBezTo>
                  <a:cubicBezTo>
                    <a:pt x="60" y="95"/>
                    <a:pt x="59" y="94"/>
                    <a:pt x="58" y="93"/>
                  </a:cubicBezTo>
                  <a:cubicBezTo>
                    <a:pt x="58" y="91"/>
                    <a:pt x="59" y="90"/>
                    <a:pt x="61" y="89"/>
                  </a:cubicBezTo>
                  <a:cubicBezTo>
                    <a:pt x="62" y="89"/>
                    <a:pt x="63" y="89"/>
                    <a:pt x="65" y="92"/>
                  </a:cubicBezTo>
                  <a:cubicBezTo>
                    <a:pt x="66" y="93"/>
                    <a:pt x="67" y="92"/>
                    <a:pt x="69" y="92"/>
                  </a:cubicBezTo>
                  <a:cubicBezTo>
                    <a:pt x="70" y="93"/>
                    <a:pt x="71" y="94"/>
                    <a:pt x="72" y="95"/>
                  </a:cubicBezTo>
                  <a:cubicBezTo>
                    <a:pt x="74" y="95"/>
                    <a:pt x="76" y="94"/>
                    <a:pt x="77" y="94"/>
                  </a:cubicBezTo>
                  <a:cubicBezTo>
                    <a:pt x="78" y="95"/>
                    <a:pt x="78" y="97"/>
                    <a:pt x="80" y="97"/>
                  </a:cubicBezTo>
                  <a:cubicBezTo>
                    <a:pt x="82" y="97"/>
                    <a:pt x="83" y="97"/>
                    <a:pt x="84" y="96"/>
                  </a:cubicBezTo>
                  <a:cubicBezTo>
                    <a:pt x="85" y="95"/>
                    <a:pt x="83" y="94"/>
                    <a:pt x="84" y="93"/>
                  </a:cubicBezTo>
                  <a:cubicBezTo>
                    <a:pt x="86" y="93"/>
                    <a:pt x="86" y="95"/>
                    <a:pt x="88" y="96"/>
                  </a:cubicBezTo>
                  <a:cubicBezTo>
                    <a:pt x="89" y="96"/>
                    <a:pt x="89" y="96"/>
                    <a:pt x="90" y="96"/>
                  </a:cubicBezTo>
                  <a:cubicBezTo>
                    <a:pt x="90" y="98"/>
                    <a:pt x="89" y="99"/>
                    <a:pt x="90" y="101"/>
                  </a:cubicBezTo>
                  <a:cubicBezTo>
                    <a:pt x="90" y="102"/>
                    <a:pt x="91" y="101"/>
                    <a:pt x="91" y="101"/>
                  </a:cubicBezTo>
                  <a:cubicBezTo>
                    <a:pt x="92" y="101"/>
                    <a:pt x="92" y="102"/>
                    <a:pt x="94" y="103"/>
                  </a:cubicBezTo>
                  <a:cubicBezTo>
                    <a:pt x="94" y="103"/>
                    <a:pt x="95" y="102"/>
                    <a:pt x="97" y="103"/>
                  </a:cubicBezTo>
                  <a:cubicBezTo>
                    <a:pt x="98" y="104"/>
                    <a:pt x="98" y="106"/>
                    <a:pt x="99" y="107"/>
                  </a:cubicBezTo>
                  <a:cubicBezTo>
                    <a:pt x="100" y="107"/>
                    <a:pt x="100" y="107"/>
                    <a:pt x="101" y="107"/>
                  </a:cubicBezTo>
                  <a:cubicBezTo>
                    <a:pt x="100" y="106"/>
                    <a:pt x="102" y="102"/>
                    <a:pt x="101" y="101"/>
                  </a:cubicBezTo>
                  <a:cubicBezTo>
                    <a:pt x="99" y="99"/>
                    <a:pt x="99" y="99"/>
                    <a:pt x="98" y="98"/>
                  </a:cubicBezTo>
                  <a:cubicBezTo>
                    <a:pt x="99" y="97"/>
                    <a:pt x="99" y="96"/>
                    <a:pt x="100" y="94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01" y="95"/>
                    <a:pt x="102" y="94"/>
                    <a:pt x="103" y="94"/>
                  </a:cubicBezTo>
                  <a:cubicBezTo>
                    <a:pt x="104" y="95"/>
                    <a:pt x="104" y="97"/>
                    <a:pt x="106" y="97"/>
                  </a:cubicBezTo>
                  <a:cubicBezTo>
                    <a:pt x="106" y="97"/>
                    <a:pt x="106" y="95"/>
                    <a:pt x="107" y="94"/>
                  </a:cubicBezTo>
                  <a:cubicBezTo>
                    <a:pt x="108" y="94"/>
                    <a:pt x="109" y="96"/>
                    <a:pt x="110" y="95"/>
                  </a:cubicBezTo>
                  <a:cubicBezTo>
                    <a:pt x="110" y="94"/>
                    <a:pt x="109" y="93"/>
                    <a:pt x="109" y="92"/>
                  </a:cubicBezTo>
                  <a:cubicBezTo>
                    <a:pt x="110" y="90"/>
                    <a:pt x="112" y="88"/>
                    <a:pt x="113" y="87"/>
                  </a:cubicBezTo>
                  <a:cubicBezTo>
                    <a:pt x="114" y="86"/>
                    <a:pt x="115" y="86"/>
                    <a:pt x="117" y="86"/>
                  </a:cubicBezTo>
                  <a:cubicBezTo>
                    <a:pt x="119" y="86"/>
                    <a:pt x="118" y="84"/>
                    <a:pt x="119" y="84"/>
                  </a:cubicBezTo>
                  <a:cubicBezTo>
                    <a:pt x="126" y="86"/>
                    <a:pt x="122" y="85"/>
                    <a:pt x="124" y="87"/>
                  </a:cubicBezTo>
                  <a:cubicBezTo>
                    <a:pt x="125" y="88"/>
                    <a:pt x="127" y="87"/>
                    <a:pt x="128" y="88"/>
                  </a:cubicBezTo>
                  <a:cubicBezTo>
                    <a:pt x="128" y="89"/>
                    <a:pt x="130" y="87"/>
                    <a:pt x="131" y="86"/>
                  </a:cubicBezTo>
                  <a:cubicBezTo>
                    <a:pt x="133" y="86"/>
                    <a:pt x="135" y="90"/>
                    <a:pt x="135" y="92"/>
                  </a:cubicBezTo>
                  <a:cubicBezTo>
                    <a:pt x="134" y="97"/>
                    <a:pt x="132" y="98"/>
                    <a:pt x="132" y="100"/>
                  </a:cubicBezTo>
                  <a:cubicBezTo>
                    <a:pt x="131" y="105"/>
                    <a:pt x="134" y="103"/>
                    <a:pt x="135" y="106"/>
                  </a:cubicBezTo>
                  <a:cubicBezTo>
                    <a:pt x="136" y="107"/>
                    <a:pt x="136" y="108"/>
                    <a:pt x="136" y="109"/>
                  </a:cubicBezTo>
                  <a:cubicBezTo>
                    <a:pt x="137" y="110"/>
                    <a:pt x="138" y="110"/>
                    <a:pt x="139" y="111"/>
                  </a:cubicBezTo>
                  <a:cubicBezTo>
                    <a:pt x="140" y="112"/>
                    <a:pt x="139" y="113"/>
                    <a:pt x="141" y="114"/>
                  </a:cubicBezTo>
                  <a:cubicBezTo>
                    <a:pt x="142" y="114"/>
                    <a:pt x="144" y="113"/>
                    <a:pt x="145" y="115"/>
                  </a:cubicBezTo>
                  <a:cubicBezTo>
                    <a:pt x="146" y="116"/>
                    <a:pt x="146" y="117"/>
                    <a:pt x="146" y="118"/>
                  </a:cubicBezTo>
                  <a:cubicBezTo>
                    <a:pt x="147" y="119"/>
                    <a:pt x="147" y="119"/>
                    <a:pt x="148" y="119"/>
                  </a:cubicBezTo>
                  <a:cubicBezTo>
                    <a:pt x="149" y="120"/>
                    <a:pt x="148" y="121"/>
                    <a:pt x="150" y="123"/>
                  </a:cubicBezTo>
                  <a:cubicBezTo>
                    <a:pt x="152" y="124"/>
                    <a:pt x="154" y="123"/>
                    <a:pt x="155" y="124"/>
                  </a:cubicBezTo>
                  <a:cubicBezTo>
                    <a:pt x="156" y="125"/>
                    <a:pt x="154" y="126"/>
                    <a:pt x="156" y="128"/>
                  </a:cubicBezTo>
                  <a:cubicBezTo>
                    <a:pt x="157" y="129"/>
                    <a:pt x="158" y="130"/>
                    <a:pt x="160" y="130"/>
                  </a:cubicBezTo>
                  <a:cubicBezTo>
                    <a:pt x="161" y="130"/>
                    <a:pt x="162" y="129"/>
                    <a:pt x="163" y="130"/>
                  </a:cubicBezTo>
                  <a:cubicBezTo>
                    <a:pt x="163" y="130"/>
                    <a:pt x="164" y="131"/>
                    <a:pt x="164" y="131"/>
                  </a:cubicBezTo>
                  <a:cubicBezTo>
                    <a:pt x="165" y="133"/>
                    <a:pt x="161" y="133"/>
                    <a:pt x="164" y="135"/>
                  </a:cubicBezTo>
                  <a:cubicBezTo>
                    <a:pt x="165" y="136"/>
                    <a:pt x="166" y="137"/>
                    <a:pt x="167" y="138"/>
                  </a:cubicBezTo>
                  <a:cubicBezTo>
                    <a:pt x="169" y="137"/>
                    <a:pt x="172" y="137"/>
                    <a:pt x="171" y="141"/>
                  </a:cubicBezTo>
                  <a:cubicBezTo>
                    <a:pt x="171" y="143"/>
                    <a:pt x="171" y="144"/>
                    <a:pt x="172" y="144"/>
                  </a:cubicBezTo>
                  <a:close/>
                  <a:moveTo>
                    <a:pt x="1" y="33"/>
                  </a:moveTo>
                  <a:cubicBezTo>
                    <a:pt x="0" y="33"/>
                    <a:pt x="0" y="34"/>
                    <a:pt x="0" y="35"/>
                  </a:cubicBezTo>
                  <a:cubicBezTo>
                    <a:pt x="2" y="39"/>
                    <a:pt x="3" y="44"/>
                    <a:pt x="5" y="48"/>
                  </a:cubicBezTo>
                  <a:cubicBezTo>
                    <a:pt x="5" y="50"/>
                    <a:pt x="6" y="51"/>
                    <a:pt x="8" y="52"/>
                  </a:cubicBezTo>
                  <a:cubicBezTo>
                    <a:pt x="9" y="53"/>
                    <a:pt x="11" y="52"/>
                    <a:pt x="13" y="51"/>
                  </a:cubicBezTo>
                  <a:cubicBezTo>
                    <a:pt x="14" y="51"/>
                    <a:pt x="14" y="50"/>
                    <a:pt x="15" y="48"/>
                  </a:cubicBezTo>
                  <a:cubicBezTo>
                    <a:pt x="14" y="46"/>
                    <a:pt x="14" y="44"/>
                    <a:pt x="14" y="42"/>
                  </a:cubicBezTo>
                  <a:cubicBezTo>
                    <a:pt x="14" y="41"/>
                    <a:pt x="12" y="42"/>
                    <a:pt x="13" y="39"/>
                  </a:cubicBezTo>
                  <a:cubicBezTo>
                    <a:pt x="11" y="40"/>
                    <a:pt x="10" y="40"/>
                    <a:pt x="9" y="39"/>
                  </a:cubicBezTo>
                  <a:cubicBezTo>
                    <a:pt x="9" y="36"/>
                    <a:pt x="8" y="32"/>
                    <a:pt x="6" y="32"/>
                  </a:cubicBezTo>
                  <a:cubicBezTo>
                    <a:pt x="5" y="31"/>
                    <a:pt x="5" y="34"/>
                    <a:pt x="3" y="35"/>
                  </a:cubicBezTo>
                  <a:cubicBezTo>
                    <a:pt x="2" y="35"/>
                    <a:pt x="1" y="34"/>
                    <a:pt x="1" y="33"/>
                  </a:cubicBezTo>
                  <a:close/>
                  <a:moveTo>
                    <a:pt x="300" y="47"/>
                  </a:moveTo>
                  <a:cubicBezTo>
                    <a:pt x="300" y="48"/>
                    <a:pt x="302" y="48"/>
                    <a:pt x="303" y="50"/>
                  </a:cubicBezTo>
                  <a:cubicBezTo>
                    <a:pt x="304" y="52"/>
                    <a:pt x="305" y="51"/>
                    <a:pt x="305" y="54"/>
                  </a:cubicBezTo>
                  <a:cubicBezTo>
                    <a:pt x="309" y="55"/>
                    <a:pt x="307" y="51"/>
                    <a:pt x="308" y="50"/>
                  </a:cubicBezTo>
                  <a:cubicBezTo>
                    <a:pt x="309" y="50"/>
                    <a:pt x="309" y="51"/>
                    <a:pt x="310" y="52"/>
                  </a:cubicBezTo>
                  <a:cubicBezTo>
                    <a:pt x="310" y="51"/>
                    <a:pt x="310" y="50"/>
                    <a:pt x="311" y="48"/>
                  </a:cubicBezTo>
                  <a:cubicBezTo>
                    <a:pt x="311" y="50"/>
                    <a:pt x="312" y="50"/>
                    <a:pt x="312" y="50"/>
                  </a:cubicBezTo>
                  <a:cubicBezTo>
                    <a:pt x="313" y="50"/>
                    <a:pt x="314" y="48"/>
                    <a:pt x="315" y="47"/>
                  </a:cubicBezTo>
                  <a:cubicBezTo>
                    <a:pt x="315" y="47"/>
                    <a:pt x="315" y="49"/>
                    <a:pt x="317" y="49"/>
                  </a:cubicBezTo>
                  <a:cubicBezTo>
                    <a:pt x="320" y="48"/>
                    <a:pt x="319" y="44"/>
                    <a:pt x="321" y="44"/>
                  </a:cubicBezTo>
                  <a:cubicBezTo>
                    <a:pt x="321" y="44"/>
                    <a:pt x="320" y="47"/>
                    <a:pt x="321" y="47"/>
                  </a:cubicBezTo>
                  <a:cubicBezTo>
                    <a:pt x="322" y="47"/>
                    <a:pt x="323" y="45"/>
                    <a:pt x="323" y="45"/>
                  </a:cubicBezTo>
                  <a:cubicBezTo>
                    <a:pt x="324" y="45"/>
                    <a:pt x="323" y="46"/>
                    <a:pt x="324" y="46"/>
                  </a:cubicBezTo>
                  <a:cubicBezTo>
                    <a:pt x="325" y="46"/>
                    <a:pt x="328" y="46"/>
                    <a:pt x="328" y="45"/>
                  </a:cubicBezTo>
                  <a:cubicBezTo>
                    <a:pt x="329" y="45"/>
                    <a:pt x="328" y="45"/>
                    <a:pt x="328" y="44"/>
                  </a:cubicBezTo>
                  <a:cubicBezTo>
                    <a:pt x="329" y="43"/>
                    <a:pt x="330" y="44"/>
                    <a:pt x="330" y="44"/>
                  </a:cubicBezTo>
                  <a:cubicBezTo>
                    <a:pt x="334" y="41"/>
                    <a:pt x="334" y="44"/>
                    <a:pt x="335" y="44"/>
                  </a:cubicBezTo>
                  <a:cubicBezTo>
                    <a:pt x="336" y="43"/>
                    <a:pt x="337" y="43"/>
                    <a:pt x="338" y="42"/>
                  </a:cubicBezTo>
                  <a:cubicBezTo>
                    <a:pt x="341" y="43"/>
                    <a:pt x="342" y="42"/>
                    <a:pt x="343" y="42"/>
                  </a:cubicBezTo>
                  <a:cubicBezTo>
                    <a:pt x="349" y="46"/>
                    <a:pt x="348" y="43"/>
                    <a:pt x="351" y="43"/>
                  </a:cubicBezTo>
                  <a:cubicBezTo>
                    <a:pt x="355" y="45"/>
                    <a:pt x="354" y="42"/>
                    <a:pt x="357" y="42"/>
                  </a:cubicBezTo>
                  <a:cubicBezTo>
                    <a:pt x="359" y="42"/>
                    <a:pt x="359" y="43"/>
                    <a:pt x="361" y="42"/>
                  </a:cubicBezTo>
                  <a:cubicBezTo>
                    <a:pt x="366" y="38"/>
                    <a:pt x="365" y="36"/>
                    <a:pt x="364" y="35"/>
                  </a:cubicBezTo>
                  <a:cubicBezTo>
                    <a:pt x="357" y="33"/>
                    <a:pt x="357" y="36"/>
                    <a:pt x="356" y="36"/>
                  </a:cubicBezTo>
                  <a:cubicBezTo>
                    <a:pt x="354" y="36"/>
                    <a:pt x="353" y="36"/>
                    <a:pt x="351" y="36"/>
                  </a:cubicBezTo>
                  <a:cubicBezTo>
                    <a:pt x="350" y="36"/>
                    <a:pt x="349" y="35"/>
                    <a:pt x="348" y="35"/>
                  </a:cubicBezTo>
                  <a:cubicBezTo>
                    <a:pt x="347" y="35"/>
                    <a:pt x="346" y="36"/>
                    <a:pt x="345" y="35"/>
                  </a:cubicBezTo>
                  <a:cubicBezTo>
                    <a:pt x="344" y="35"/>
                    <a:pt x="343" y="32"/>
                    <a:pt x="341" y="32"/>
                  </a:cubicBezTo>
                  <a:cubicBezTo>
                    <a:pt x="339" y="32"/>
                    <a:pt x="340" y="35"/>
                    <a:pt x="337" y="33"/>
                  </a:cubicBezTo>
                  <a:cubicBezTo>
                    <a:pt x="336" y="33"/>
                    <a:pt x="335" y="33"/>
                    <a:pt x="334" y="33"/>
                  </a:cubicBezTo>
                  <a:cubicBezTo>
                    <a:pt x="333" y="33"/>
                    <a:pt x="332" y="32"/>
                    <a:pt x="331" y="32"/>
                  </a:cubicBezTo>
                  <a:cubicBezTo>
                    <a:pt x="329" y="32"/>
                    <a:pt x="329" y="33"/>
                    <a:pt x="328" y="33"/>
                  </a:cubicBezTo>
                  <a:cubicBezTo>
                    <a:pt x="327" y="33"/>
                    <a:pt x="327" y="33"/>
                    <a:pt x="326" y="33"/>
                  </a:cubicBezTo>
                  <a:cubicBezTo>
                    <a:pt x="325" y="34"/>
                    <a:pt x="324" y="35"/>
                    <a:pt x="324" y="35"/>
                  </a:cubicBezTo>
                  <a:cubicBezTo>
                    <a:pt x="323" y="35"/>
                    <a:pt x="322" y="34"/>
                    <a:pt x="322" y="34"/>
                  </a:cubicBezTo>
                  <a:cubicBezTo>
                    <a:pt x="321" y="34"/>
                    <a:pt x="321" y="35"/>
                    <a:pt x="320" y="36"/>
                  </a:cubicBezTo>
                  <a:cubicBezTo>
                    <a:pt x="319" y="35"/>
                    <a:pt x="318" y="33"/>
                    <a:pt x="317" y="34"/>
                  </a:cubicBezTo>
                  <a:cubicBezTo>
                    <a:pt x="316" y="35"/>
                    <a:pt x="317" y="36"/>
                    <a:pt x="317" y="37"/>
                  </a:cubicBezTo>
                  <a:cubicBezTo>
                    <a:pt x="316" y="37"/>
                    <a:pt x="315" y="36"/>
                    <a:pt x="315" y="37"/>
                  </a:cubicBezTo>
                  <a:cubicBezTo>
                    <a:pt x="315" y="38"/>
                    <a:pt x="317" y="39"/>
                    <a:pt x="316" y="40"/>
                  </a:cubicBezTo>
                  <a:cubicBezTo>
                    <a:pt x="314" y="39"/>
                    <a:pt x="313" y="37"/>
                    <a:pt x="312" y="39"/>
                  </a:cubicBezTo>
                  <a:cubicBezTo>
                    <a:pt x="312" y="40"/>
                    <a:pt x="313" y="40"/>
                    <a:pt x="313" y="41"/>
                  </a:cubicBezTo>
                  <a:cubicBezTo>
                    <a:pt x="312" y="41"/>
                    <a:pt x="312" y="40"/>
                    <a:pt x="311" y="40"/>
                  </a:cubicBezTo>
                  <a:cubicBezTo>
                    <a:pt x="310" y="40"/>
                    <a:pt x="308" y="42"/>
                    <a:pt x="309" y="43"/>
                  </a:cubicBezTo>
                  <a:cubicBezTo>
                    <a:pt x="309" y="43"/>
                    <a:pt x="309" y="43"/>
                    <a:pt x="308" y="43"/>
                  </a:cubicBezTo>
                  <a:cubicBezTo>
                    <a:pt x="308" y="43"/>
                    <a:pt x="307" y="42"/>
                    <a:pt x="306" y="42"/>
                  </a:cubicBezTo>
                  <a:cubicBezTo>
                    <a:pt x="305" y="42"/>
                    <a:pt x="304" y="43"/>
                    <a:pt x="304" y="43"/>
                  </a:cubicBezTo>
                  <a:cubicBezTo>
                    <a:pt x="303" y="43"/>
                    <a:pt x="302" y="42"/>
                    <a:pt x="300" y="43"/>
                  </a:cubicBezTo>
                  <a:cubicBezTo>
                    <a:pt x="300" y="44"/>
                    <a:pt x="303" y="45"/>
                    <a:pt x="304" y="46"/>
                  </a:cubicBezTo>
                  <a:cubicBezTo>
                    <a:pt x="303" y="46"/>
                    <a:pt x="301" y="46"/>
                    <a:pt x="300" y="47"/>
                  </a:cubicBezTo>
                  <a:close/>
                  <a:moveTo>
                    <a:pt x="288" y="90"/>
                  </a:moveTo>
                  <a:cubicBezTo>
                    <a:pt x="288" y="93"/>
                    <a:pt x="289" y="96"/>
                    <a:pt x="289" y="99"/>
                  </a:cubicBezTo>
                  <a:cubicBezTo>
                    <a:pt x="290" y="99"/>
                    <a:pt x="291" y="100"/>
                    <a:pt x="293" y="98"/>
                  </a:cubicBezTo>
                  <a:cubicBezTo>
                    <a:pt x="293" y="97"/>
                    <a:pt x="294" y="95"/>
                    <a:pt x="294" y="94"/>
                  </a:cubicBezTo>
                  <a:cubicBezTo>
                    <a:pt x="294" y="92"/>
                    <a:pt x="292" y="89"/>
                    <a:pt x="291" y="87"/>
                  </a:cubicBezTo>
                  <a:cubicBezTo>
                    <a:pt x="291" y="87"/>
                    <a:pt x="290" y="90"/>
                    <a:pt x="288" y="90"/>
                  </a:cubicBezTo>
                  <a:close/>
                  <a:moveTo>
                    <a:pt x="242" y="75"/>
                  </a:moveTo>
                  <a:cubicBezTo>
                    <a:pt x="244" y="78"/>
                    <a:pt x="247" y="77"/>
                    <a:pt x="250" y="76"/>
                  </a:cubicBezTo>
                  <a:cubicBezTo>
                    <a:pt x="253" y="77"/>
                    <a:pt x="253" y="76"/>
                    <a:pt x="252" y="73"/>
                  </a:cubicBezTo>
                  <a:cubicBezTo>
                    <a:pt x="252" y="72"/>
                    <a:pt x="253" y="70"/>
                    <a:pt x="249" y="69"/>
                  </a:cubicBezTo>
                  <a:cubicBezTo>
                    <a:pt x="247" y="69"/>
                    <a:pt x="246" y="71"/>
                    <a:pt x="245" y="72"/>
                  </a:cubicBezTo>
                  <a:cubicBezTo>
                    <a:pt x="243" y="73"/>
                    <a:pt x="242" y="73"/>
                    <a:pt x="242" y="75"/>
                  </a:cubicBezTo>
                  <a:close/>
                  <a:moveTo>
                    <a:pt x="276" y="63"/>
                  </a:moveTo>
                  <a:cubicBezTo>
                    <a:pt x="275" y="63"/>
                    <a:pt x="276" y="64"/>
                    <a:pt x="276" y="65"/>
                  </a:cubicBezTo>
                  <a:cubicBezTo>
                    <a:pt x="276" y="66"/>
                    <a:pt x="275" y="66"/>
                    <a:pt x="276" y="66"/>
                  </a:cubicBezTo>
                  <a:cubicBezTo>
                    <a:pt x="277" y="67"/>
                    <a:pt x="277" y="65"/>
                    <a:pt x="277" y="64"/>
                  </a:cubicBezTo>
                  <a:cubicBezTo>
                    <a:pt x="278" y="63"/>
                    <a:pt x="277" y="62"/>
                    <a:pt x="276" y="63"/>
                  </a:cubicBezTo>
                  <a:close/>
                  <a:moveTo>
                    <a:pt x="288" y="82"/>
                  </a:moveTo>
                  <a:cubicBezTo>
                    <a:pt x="290" y="80"/>
                    <a:pt x="288" y="76"/>
                    <a:pt x="288" y="72"/>
                  </a:cubicBezTo>
                  <a:cubicBezTo>
                    <a:pt x="289" y="70"/>
                    <a:pt x="290" y="68"/>
                    <a:pt x="290" y="67"/>
                  </a:cubicBezTo>
                  <a:cubicBezTo>
                    <a:pt x="290" y="66"/>
                    <a:pt x="290" y="65"/>
                    <a:pt x="290" y="64"/>
                  </a:cubicBezTo>
                  <a:cubicBezTo>
                    <a:pt x="291" y="63"/>
                    <a:pt x="293" y="62"/>
                    <a:pt x="294" y="62"/>
                  </a:cubicBezTo>
                  <a:cubicBezTo>
                    <a:pt x="294" y="61"/>
                    <a:pt x="294" y="60"/>
                    <a:pt x="294" y="59"/>
                  </a:cubicBezTo>
                  <a:cubicBezTo>
                    <a:pt x="295" y="59"/>
                    <a:pt x="295" y="59"/>
                    <a:pt x="296" y="59"/>
                  </a:cubicBezTo>
                  <a:cubicBezTo>
                    <a:pt x="296" y="59"/>
                    <a:pt x="296" y="59"/>
                    <a:pt x="296" y="58"/>
                  </a:cubicBezTo>
                  <a:cubicBezTo>
                    <a:pt x="297" y="58"/>
                    <a:pt x="297" y="58"/>
                    <a:pt x="298" y="59"/>
                  </a:cubicBezTo>
                  <a:cubicBezTo>
                    <a:pt x="298" y="58"/>
                    <a:pt x="298" y="57"/>
                    <a:pt x="299" y="57"/>
                  </a:cubicBezTo>
                  <a:cubicBezTo>
                    <a:pt x="299" y="57"/>
                    <a:pt x="300" y="57"/>
                    <a:pt x="300" y="57"/>
                  </a:cubicBezTo>
                  <a:cubicBezTo>
                    <a:pt x="301" y="57"/>
                    <a:pt x="300" y="56"/>
                    <a:pt x="300" y="55"/>
                  </a:cubicBezTo>
                  <a:cubicBezTo>
                    <a:pt x="301" y="55"/>
                    <a:pt x="303" y="56"/>
                    <a:pt x="303" y="52"/>
                  </a:cubicBezTo>
                  <a:cubicBezTo>
                    <a:pt x="300" y="50"/>
                    <a:pt x="298" y="48"/>
                    <a:pt x="296" y="47"/>
                  </a:cubicBezTo>
                  <a:cubicBezTo>
                    <a:pt x="294" y="47"/>
                    <a:pt x="293" y="49"/>
                    <a:pt x="292" y="50"/>
                  </a:cubicBezTo>
                  <a:cubicBezTo>
                    <a:pt x="291" y="50"/>
                    <a:pt x="290" y="48"/>
                    <a:pt x="289" y="49"/>
                  </a:cubicBezTo>
                  <a:cubicBezTo>
                    <a:pt x="288" y="49"/>
                    <a:pt x="289" y="49"/>
                    <a:pt x="289" y="50"/>
                  </a:cubicBezTo>
                  <a:cubicBezTo>
                    <a:pt x="289" y="50"/>
                    <a:pt x="290" y="51"/>
                    <a:pt x="290" y="51"/>
                  </a:cubicBezTo>
                  <a:cubicBezTo>
                    <a:pt x="289" y="52"/>
                    <a:pt x="288" y="52"/>
                    <a:pt x="288" y="53"/>
                  </a:cubicBezTo>
                  <a:cubicBezTo>
                    <a:pt x="286" y="53"/>
                    <a:pt x="285" y="55"/>
                    <a:pt x="283" y="56"/>
                  </a:cubicBezTo>
                  <a:cubicBezTo>
                    <a:pt x="282" y="56"/>
                    <a:pt x="281" y="55"/>
                    <a:pt x="281" y="53"/>
                  </a:cubicBezTo>
                  <a:cubicBezTo>
                    <a:pt x="279" y="53"/>
                    <a:pt x="275" y="59"/>
                    <a:pt x="276" y="60"/>
                  </a:cubicBezTo>
                  <a:cubicBezTo>
                    <a:pt x="277" y="61"/>
                    <a:pt x="278" y="60"/>
                    <a:pt x="279" y="60"/>
                  </a:cubicBezTo>
                  <a:cubicBezTo>
                    <a:pt x="279" y="62"/>
                    <a:pt x="280" y="63"/>
                    <a:pt x="281" y="64"/>
                  </a:cubicBezTo>
                  <a:lnTo>
                    <a:pt x="280" y="66"/>
                  </a:lnTo>
                  <a:cubicBezTo>
                    <a:pt x="281" y="65"/>
                    <a:pt x="282" y="66"/>
                    <a:pt x="282" y="67"/>
                  </a:cubicBezTo>
                  <a:cubicBezTo>
                    <a:pt x="281" y="67"/>
                    <a:pt x="280" y="67"/>
                    <a:pt x="280" y="66"/>
                  </a:cubicBezTo>
                  <a:cubicBezTo>
                    <a:pt x="280" y="67"/>
                    <a:pt x="279" y="67"/>
                    <a:pt x="280" y="68"/>
                  </a:cubicBezTo>
                  <a:cubicBezTo>
                    <a:pt x="280" y="68"/>
                    <a:pt x="281" y="68"/>
                    <a:pt x="281" y="69"/>
                  </a:cubicBezTo>
                  <a:cubicBezTo>
                    <a:pt x="280" y="70"/>
                    <a:pt x="279" y="68"/>
                    <a:pt x="278" y="68"/>
                  </a:cubicBezTo>
                  <a:cubicBezTo>
                    <a:pt x="276" y="73"/>
                    <a:pt x="279" y="72"/>
                    <a:pt x="279" y="74"/>
                  </a:cubicBezTo>
                  <a:cubicBezTo>
                    <a:pt x="278" y="79"/>
                    <a:pt x="280" y="76"/>
                    <a:pt x="281" y="77"/>
                  </a:cubicBezTo>
                  <a:cubicBezTo>
                    <a:pt x="284" y="80"/>
                    <a:pt x="284" y="78"/>
                    <a:pt x="285" y="79"/>
                  </a:cubicBezTo>
                  <a:cubicBezTo>
                    <a:pt x="286" y="81"/>
                    <a:pt x="287" y="82"/>
                    <a:pt x="288" y="82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10" name="Freeform 89"/>
            <p:cNvSpPr>
              <a:spLocks/>
            </p:cNvSpPr>
            <p:nvPr/>
          </p:nvSpPr>
          <p:spPr bwMode="auto">
            <a:xfrm>
              <a:off x="407988" y="4548188"/>
              <a:ext cx="1019175" cy="1184275"/>
            </a:xfrm>
            <a:custGeom>
              <a:avLst/>
              <a:gdLst>
                <a:gd name="T0" fmla="*/ 2147483647 w 110"/>
                <a:gd name="T1" fmla="*/ 2147483647 h 127"/>
                <a:gd name="T2" fmla="*/ 2147483647 w 110"/>
                <a:gd name="T3" fmla="*/ 2147483647 h 127"/>
                <a:gd name="T4" fmla="*/ 2147483647 w 110"/>
                <a:gd name="T5" fmla="*/ 2147483647 h 127"/>
                <a:gd name="T6" fmla="*/ 2147483647 w 110"/>
                <a:gd name="T7" fmla="*/ 2147483647 h 127"/>
                <a:gd name="T8" fmla="*/ 2147483647 w 110"/>
                <a:gd name="T9" fmla="*/ 2147483647 h 127"/>
                <a:gd name="T10" fmla="*/ 2147483647 w 110"/>
                <a:gd name="T11" fmla="*/ 2147483647 h 127"/>
                <a:gd name="T12" fmla="*/ 2147483647 w 110"/>
                <a:gd name="T13" fmla="*/ 2147483647 h 127"/>
                <a:gd name="T14" fmla="*/ 2147483647 w 110"/>
                <a:gd name="T15" fmla="*/ 2147483647 h 127"/>
                <a:gd name="T16" fmla="*/ 2147483647 w 110"/>
                <a:gd name="T17" fmla="*/ 2147483647 h 127"/>
                <a:gd name="T18" fmla="*/ 2147483647 w 110"/>
                <a:gd name="T19" fmla="*/ 2147483647 h 127"/>
                <a:gd name="T20" fmla="*/ 2147483647 w 110"/>
                <a:gd name="T21" fmla="*/ 2147483647 h 127"/>
                <a:gd name="T22" fmla="*/ 2147483647 w 110"/>
                <a:gd name="T23" fmla="*/ 2147483647 h 127"/>
                <a:gd name="T24" fmla="*/ 2147483647 w 110"/>
                <a:gd name="T25" fmla="*/ 2147483647 h 127"/>
                <a:gd name="T26" fmla="*/ 2147483647 w 110"/>
                <a:gd name="T27" fmla="*/ 2147483647 h 127"/>
                <a:gd name="T28" fmla="*/ 2147483647 w 110"/>
                <a:gd name="T29" fmla="*/ 2147483647 h 127"/>
                <a:gd name="T30" fmla="*/ 2147483647 w 110"/>
                <a:gd name="T31" fmla="*/ 2147483647 h 127"/>
                <a:gd name="T32" fmla="*/ 2147483647 w 110"/>
                <a:gd name="T33" fmla="*/ 2147483647 h 127"/>
                <a:gd name="T34" fmla="*/ 2147483647 w 110"/>
                <a:gd name="T35" fmla="*/ 2147483647 h 127"/>
                <a:gd name="T36" fmla="*/ 2147483647 w 110"/>
                <a:gd name="T37" fmla="*/ 2147483647 h 127"/>
                <a:gd name="T38" fmla="*/ 2147483647 w 110"/>
                <a:gd name="T39" fmla="*/ 2147483647 h 127"/>
                <a:gd name="T40" fmla="*/ 2147483647 w 110"/>
                <a:gd name="T41" fmla="*/ 2147483647 h 127"/>
                <a:gd name="T42" fmla="*/ 2147483647 w 110"/>
                <a:gd name="T43" fmla="*/ 2147483647 h 127"/>
                <a:gd name="T44" fmla="*/ 2147483647 w 110"/>
                <a:gd name="T45" fmla="*/ 2147483647 h 127"/>
                <a:gd name="T46" fmla="*/ 2147483647 w 110"/>
                <a:gd name="T47" fmla="*/ 2147483647 h 127"/>
                <a:gd name="T48" fmla="*/ 2147483647 w 110"/>
                <a:gd name="T49" fmla="*/ 2147483647 h 127"/>
                <a:gd name="T50" fmla="*/ 2147483647 w 110"/>
                <a:gd name="T51" fmla="*/ 2147483647 h 127"/>
                <a:gd name="T52" fmla="*/ 0 w 110"/>
                <a:gd name="T53" fmla="*/ 2147483647 h 127"/>
                <a:gd name="T54" fmla="*/ 2147483647 w 110"/>
                <a:gd name="T55" fmla="*/ 2147483647 h 127"/>
                <a:gd name="T56" fmla="*/ 2147483647 w 110"/>
                <a:gd name="T57" fmla="*/ 2147483647 h 127"/>
                <a:gd name="T58" fmla="*/ 2147483647 w 110"/>
                <a:gd name="T59" fmla="*/ 2147483647 h 127"/>
                <a:gd name="T60" fmla="*/ 2147483647 w 110"/>
                <a:gd name="T61" fmla="*/ 2147483647 h 127"/>
                <a:gd name="T62" fmla="*/ 2147483647 w 110"/>
                <a:gd name="T63" fmla="*/ 2147483647 h 127"/>
                <a:gd name="T64" fmla="*/ 2147483647 w 110"/>
                <a:gd name="T65" fmla="*/ 2147483647 h 127"/>
                <a:gd name="T66" fmla="*/ 2147483647 w 110"/>
                <a:gd name="T67" fmla="*/ 2147483647 h 127"/>
                <a:gd name="T68" fmla="*/ 2147483647 w 110"/>
                <a:gd name="T69" fmla="*/ 2147483647 h 127"/>
                <a:gd name="T70" fmla="*/ 2147483647 w 110"/>
                <a:gd name="T71" fmla="*/ 2147483647 h 127"/>
                <a:gd name="T72" fmla="*/ 2147483647 w 110"/>
                <a:gd name="T73" fmla="*/ 2147483647 h 127"/>
                <a:gd name="T74" fmla="*/ 2147483647 w 110"/>
                <a:gd name="T75" fmla="*/ 2147483647 h 127"/>
                <a:gd name="T76" fmla="*/ 2147483647 w 110"/>
                <a:gd name="T77" fmla="*/ 2147483647 h 127"/>
                <a:gd name="T78" fmla="*/ 2147483647 w 110"/>
                <a:gd name="T79" fmla="*/ 2147483647 h 127"/>
                <a:gd name="T80" fmla="*/ 2147483647 w 110"/>
                <a:gd name="T81" fmla="*/ 2147483647 h 127"/>
                <a:gd name="T82" fmla="*/ 2147483647 w 110"/>
                <a:gd name="T83" fmla="*/ 2147483647 h 127"/>
                <a:gd name="T84" fmla="*/ 2147483647 w 110"/>
                <a:gd name="T85" fmla="*/ 2147483647 h 127"/>
                <a:gd name="T86" fmla="*/ 2147483647 w 110"/>
                <a:gd name="T87" fmla="*/ 2147483647 h 127"/>
                <a:gd name="T88" fmla="*/ 2147483647 w 110"/>
                <a:gd name="T89" fmla="*/ 2147483647 h 127"/>
                <a:gd name="T90" fmla="*/ 2147483647 w 110"/>
                <a:gd name="T91" fmla="*/ 2147483647 h 127"/>
                <a:gd name="T92" fmla="*/ 2147483647 w 110"/>
                <a:gd name="T93" fmla="*/ 2147483647 h 1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0"/>
                <a:gd name="T142" fmla="*/ 0 h 127"/>
                <a:gd name="T143" fmla="*/ 110 w 110"/>
                <a:gd name="T144" fmla="*/ 127 h 1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0" h="127">
                  <a:moveTo>
                    <a:pt x="95" y="51"/>
                  </a:moveTo>
                  <a:cubicBezTo>
                    <a:pt x="97" y="49"/>
                    <a:pt x="98" y="48"/>
                    <a:pt x="97" y="45"/>
                  </a:cubicBezTo>
                  <a:cubicBezTo>
                    <a:pt x="97" y="42"/>
                    <a:pt x="102" y="43"/>
                    <a:pt x="106" y="43"/>
                  </a:cubicBezTo>
                  <a:cubicBezTo>
                    <a:pt x="107" y="42"/>
                    <a:pt x="108" y="41"/>
                    <a:pt x="110" y="42"/>
                  </a:cubicBezTo>
                  <a:cubicBezTo>
                    <a:pt x="110" y="40"/>
                    <a:pt x="108" y="38"/>
                    <a:pt x="108" y="37"/>
                  </a:cubicBezTo>
                  <a:cubicBezTo>
                    <a:pt x="107" y="35"/>
                    <a:pt x="108" y="33"/>
                    <a:pt x="108" y="33"/>
                  </a:cubicBezTo>
                  <a:cubicBezTo>
                    <a:pt x="106" y="33"/>
                    <a:pt x="106" y="34"/>
                    <a:pt x="105" y="33"/>
                  </a:cubicBezTo>
                  <a:cubicBezTo>
                    <a:pt x="103" y="33"/>
                    <a:pt x="104" y="31"/>
                    <a:pt x="102" y="30"/>
                  </a:cubicBezTo>
                  <a:cubicBezTo>
                    <a:pt x="101" y="29"/>
                    <a:pt x="99" y="28"/>
                    <a:pt x="100" y="26"/>
                  </a:cubicBezTo>
                  <a:cubicBezTo>
                    <a:pt x="101" y="24"/>
                    <a:pt x="104" y="23"/>
                    <a:pt x="105" y="21"/>
                  </a:cubicBezTo>
                  <a:cubicBezTo>
                    <a:pt x="105" y="19"/>
                    <a:pt x="104" y="18"/>
                    <a:pt x="103" y="16"/>
                  </a:cubicBezTo>
                  <a:cubicBezTo>
                    <a:pt x="101" y="13"/>
                    <a:pt x="100" y="15"/>
                    <a:pt x="99" y="14"/>
                  </a:cubicBezTo>
                  <a:cubicBezTo>
                    <a:pt x="98" y="14"/>
                    <a:pt x="98" y="12"/>
                    <a:pt x="98" y="12"/>
                  </a:cubicBezTo>
                  <a:cubicBezTo>
                    <a:pt x="97" y="12"/>
                    <a:pt x="96" y="13"/>
                    <a:pt x="95" y="12"/>
                  </a:cubicBezTo>
                  <a:cubicBezTo>
                    <a:pt x="94" y="11"/>
                    <a:pt x="97" y="10"/>
                    <a:pt x="93" y="7"/>
                  </a:cubicBezTo>
                  <a:cubicBezTo>
                    <a:pt x="91" y="6"/>
                    <a:pt x="88" y="5"/>
                    <a:pt x="87" y="4"/>
                  </a:cubicBezTo>
                  <a:cubicBezTo>
                    <a:pt x="85" y="2"/>
                    <a:pt x="84" y="0"/>
                    <a:pt x="82" y="0"/>
                  </a:cubicBezTo>
                  <a:cubicBezTo>
                    <a:pt x="80" y="1"/>
                    <a:pt x="81" y="4"/>
                    <a:pt x="79" y="5"/>
                  </a:cubicBezTo>
                  <a:cubicBezTo>
                    <a:pt x="78" y="5"/>
                    <a:pt x="77" y="5"/>
                    <a:pt x="74" y="6"/>
                  </a:cubicBezTo>
                  <a:cubicBezTo>
                    <a:pt x="72" y="6"/>
                    <a:pt x="70" y="7"/>
                    <a:pt x="68" y="7"/>
                  </a:cubicBezTo>
                  <a:cubicBezTo>
                    <a:pt x="65" y="7"/>
                    <a:pt x="63" y="5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59" y="4"/>
                    <a:pt x="58" y="5"/>
                    <a:pt x="58" y="5"/>
                  </a:cubicBezTo>
                  <a:cubicBezTo>
                    <a:pt x="56" y="7"/>
                    <a:pt x="55" y="5"/>
                    <a:pt x="54" y="6"/>
                  </a:cubicBezTo>
                  <a:cubicBezTo>
                    <a:pt x="54" y="7"/>
                    <a:pt x="55" y="8"/>
                    <a:pt x="53" y="9"/>
                  </a:cubicBezTo>
                  <a:cubicBezTo>
                    <a:pt x="52" y="10"/>
                    <a:pt x="52" y="7"/>
                    <a:pt x="51" y="8"/>
                  </a:cubicBezTo>
                  <a:cubicBezTo>
                    <a:pt x="49" y="9"/>
                    <a:pt x="49" y="8"/>
                    <a:pt x="48" y="14"/>
                  </a:cubicBezTo>
                  <a:cubicBezTo>
                    <a:pt x="47" y="13"/>
                    <a:pt x="46" y="12"/>
                    <a:pt x="45" y="13"/>
                  </a:cubicBezTo>
                  <a:cubicBezTo>
                    <a:pt x="43" y="14"/>
                    <a:pt x="43" y="15"/>
                    <a:pt x="42" y="14"/>
                  </a:cubicBezTo>
                  <a:cubicBezTo>
                    <a:pt x="41" y="12"/>
                    <a:pt x="40" y="10"/>
                    <a:pt x="39" y="10"/>
                  </a:cubicBezTo>
                  <a:cubicBezTo>
                    <a:pt x="38" y="9"/>
                    <a:pt x="37" y="11"/>
                    <a:pt x="36" y="10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0" y="9"/>
                    <a:pt x="29" y="10"/>
                    <a:pt x="29" y="11"/>
                  </a:cubicBezTo>
                  <a:cubicBezTo>
                    <a:pt x="30" y="15"/>
                    <a:pt x="33" y="14"/>
                    <a:pt x="33" y="15"/>
                  </a:cubicBezTo>
                  <a:cubicBezTo>
                    <a:pt x="34" y="16"/>
                    <a:pt x="33" y="17"/>
                    <a:pt x="33" y="18"/>
                  </a:cubicBezTo>
                  <a:cubicBezTo>
                    <a:pt x="32" y="19"/>
                    <a:pt x="32" y="18"/>
                    <a:pt x="31" y="17"/>
                  </a:cubicBezTo>
                  <a:cubicBezTo>
                    <a:pt x="30" y="16"/>
                    <a:pt x="29" y="16"/>
                    <a:pt x="28" y="15"/>
                  </a:cubicBezTo>
                  <a:cubicBezTo>
                    <a:pt x="27" y="15"/>
                    <a:pt x="27" y="15"/>
                    <a:pt x="27" y="14"/>
                  </a:cubicBezTo>
                  <a:cubicBezTo>
                    <a:pt x="26" y="14"/>
                    <a:pt x="26" y="16"/>
                    <a:pt x="25" y="15"/>
                  </a:cubicBezTo>
                  <a:cubicBezTo>
                    <a:pt x="24" y="13"/>
                    <a:pt x="23" y="13"/>
                    <a:pt x="22" y="11"/>
                  </a:cubicBezTo>
                  <a:cubicBezTo>
                    <a:pt x="20" y="10"/>
                    <a:pt x="22" y="12"/>
                    <a:pt x="20" y="13"/>
                  </a:cubicBezTo>
                  <a:cubicBezTo>
                    <a:pt x="19" y="14"/>
                    <a:pt x="19" y="15"/>
                    <a:pt x="20" y="15"/>
                  </a:cubicBezTo>
                  <a:cubicBezTo>
                    <a:pt x="20" y="17"/>
                    <a:pt x="20" y="19"/>
                    <a:pt x="19" y="21"/>
                  </a:cubicBezTo>
                  <a:cubicBezTo>
                    <a:pt x="18" y="20"/>
                    <a:pt x="19" y="18"/>
                    <a:pt x="18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8"/>
                    <a:pt x="16" y="17"/>
                    <a:pt x="15" y="17"/>
                  </a:cubicBezTo>
                  <a:cubicBezTo>
                    <a:pt x="15" y="17"/>
                    <a:pt x="14" y="18"/>
                    <a:pt x="13" y="18"/>
                  </a:cubicBezTo>
                  <a:cubicBezTo>
                    <a:pt x="12" y="18"/>
                    <a:pt x="12" y="18"/>
                    <a:pt x="11" y="18"/>
                  </a:cubicBezTo>
                  <a:cubicBezTo>
                    <a:pt x="10" y="18"/>
                    <a:pt x="10" y="20"/>
                    <a:pt x="8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5" y="18"/>
                    <a:pt x="3" y="17"/>
                    <a:pt x="3" y="17"/>
                  </a:cubicBezTo>
                  <a:cubicBezTo>
                    <a:pt x="4" y="14"/>
                    <a:pt x="4" y="13"/>
                    <a:pt x="3" y="13"/>
                  </a:cubicBezTo>
                  <a:cubicBezTo>
                    <a:pt x="0" y="12"/>
                    <a:pt x="0" y="14"/>
                    <a:pt x="0" y="18"/>
                  </a:cubicBezTo>
                  <a:cubicBezTo>
                    <a:pt x="0" y="20"/>
                    <a:pt x="0" y="23"/>
                    <a:pt x="0" y="25"/>
                  </a:cubicBezTo>
                  <a:cubicBezTo>
                    <a:pt x="0" y="31"/>
                    <a:pt x="1" y="37"/>
                    <a:pt x="2" y="43"/>
                  </a:cubicBezTo>
                  <a:cubicBezTo>
                    <a:pt x="1" y="46"/>
                    <a:pt x="0" y="49"/>
                    <a:pt x="1" y="51"/>
                  </a:cubicBezTo>
                  <a:cubicBezTo>
                    <a:pt x="3" y="50"/>
                    <a:pt x="5" y="54"/>
                    <a:pt x="7" y="57"/>
                  </a:cubicBezTo>
                  <a:cubicBezTo>
                    <a:pt x="8" y="60"/>
                    <a:pt x="9" y="64"/>
                    <a:pt x="10" y="66"/>
                  </a:cubicBezTo>
                  <a:cubicBezTo>
                    <a:pt x="10" y="67"/>
                    <a:pt x="11" y="68"/>
                    <a:pt x="12" y="69"/>
                  </a:cubicBezTo>
                  <a:cubicBezTo>
                    <a:pt x="15" y="72"/>
                    <a:pt x="14" y="71"/>
                    <a:pt x="15" y="72"/>
                  </a:cubicBezTo>
                  <a:cubicBezTo>
                    <a:pt x="17" y="76"/>
                    <a:pt x="17" y="78"/>
                    <a:pt x="17" y="82"/>
                  </a:cubicBezTo>
                  <a:cubicBezTo>
                    <a:pt x="17" y="86"/>
                    <a:pt x="18" y="87"/>
                    <a:pt x="19" y="88"/>
                  </a:cubicBezTo>
                  <a:cubicBezTo>
                    <a:pt x="22" y="89"/>
                    <a:pt x="23" y="89"/>
                    <a:pt x="24" y="90"/>
                  </a:cubicBezTo>
                  <a:lnTo>
                    <a:pt x="25" y="91"/>
                  </a:lnTo>
                  <a:cubicBezTo>
                    <a:pt x="26" y="93"/>
                    <a:pt x="25" y="94"/>
                    <a:pt x="26" y="96"/>
                  </a:cubicBezTo>
                  <a:cubicBezTo>
                    <a:pt x="26" y="98"/>
                    <a:pt x="26" y="100"/>
                    <a:pt x="27" y="101"/>
                  </a:cubicBezTo>
                  <a:cubicBezTo>
                    <a:pt x="23" y="104"/>
                    <a:pt x="28" y="108"/>
                    <a:pt x="29" y="113"/>
                  </a:cubicBezTo>
                  <a:cubicBezTo>
                    <a:pt x="29" y="117"/>
                    <a:pt x="29" y="119"/>
                    <a:pt x="29" y="122"/>
                  </a:cubicBezTo>
                  <a:cubicBezTo>
                    <a:pt x="29" y="127"/>
                    <a:pt x="38" y="126"/>
                    <a:pt x="42" y="127"/>
                  </a:cubicBezTo>
                  <a:cubicBezTo>
                    <a:pt x="42" y="123"/>
                    <a:pt x="42" y="121"/>
                    <a:pt x="43" y="119"/>
                  </a:cubicBezTo>
                  <a:cubicBezTo>
                    <a:pt x="43" y="117"/>
                    <a:pt x="43" y="116"/>
                    <a:pt x="43" y="114"/>
                  </a:cubicBezTo>
                  <a:cubicBezTo>
                    <a:pt x="45" y="111"/>
                    <a:pt x="43" y="110"/>
                    <a:pt x="44" y="108"/>
                  </a:cubicBezTo>
                  <a:cubicBezTo>
                    <a:pt x="45" y="107"/>
                    <a:pt x="46" y="107"/>
                    <a:pt x="47" y="107"/>
                  </a:cubicBezTo>
                  <a:cubicBezTo>
                    <a:pt x="49" y="106"/>
                    <a:pt x="47" y="103"/>
                    <a:pt x="54" y="102"/>
                  </a:cubicBezTo>
                  <a:cubicBezTo>
                    <a:pt x="54" y="100"/>
                    <a:pt x="52" y="101"/>
                    <a:pt x="49" y="101"/>
                  </a:cubicBezTo>
                  <a:cubicBezTo>
                    <a:pt x="48" y="100"/>
                    <a:pt x="50" y="101"/>
                    <a:pt x="51" y="101"/>
                  </a:cubicBezTo>
                  <a:cubicBezTo>
                    <a:pt x="53" y="98"/>
                    <a:pt x="53" y="96"/>
                    <a:pt x="54" y="94"/>
                  </a:cubicBezTo>
                  <a:cubicBezTo>
                    <a:pt x="53" y="93"/>
                    <a:pt x="52" y="92"/>
                    <a:pt x="52" y="90"/>
                  </a:cubicBezTo>
                  <a:cubicBezTo>
                    <a:pt x="52" y="89"/>
                    <a:pt x="52" y="89"/>
                    <a:pt x="53" y="89"/>
                  </a:cubicBezTo>
                  <a:cubicBezTo>
                    <a:pt x="54" y="89"/>
                    <a:pt x="55" y="89"/>
                    <a:pt x="57" y="88"/>
                  </a:cubicBezTo>
                  <a:lnTo>
                    <a:pt x="67" y="85"/>
                  </a:lnTo>
                  <a:lnTo>
                    <a:pt x="69" y="86"/>
                  </a:lnTo>
                  <a:cubicBezTo>
                    <a:pt x="71" y="87"/>
                    <a:pt x="72" y="87"/>
                    <a:pt x="75" y="87"/>
                  </a:cubicBezTo>
                  <a:cubicBezTo>
                    <a:pt x="80" y="90"/>
                    <a:pt x="79" y="90"/>
                    <a:pt x="83" y="89"/>
                  </a:cubicBezTo>
                  <a:cubicBezTo>
                    <a:pt x="85" y="90"/>
                    <a:pt x="87" y="90"/>
                    <a:pt x="88" y="88"/>
                  </a:cubicBezTo>
                  <a:cubicBezTo>
                    <a:pt x="85" y="85"/>
                    <a:pt x="84" y="83"/>
                    <a:pt x="84" y="81"/>
                  </a:cubicBezTo>
                  <a:cubicBezTo>
                    <a:pt x="84" y="78"/>
                    <a:pt x="88" y="81"/>
                    <a:pt x="88" y="82"/>
                  </a:cubicBezTo>
                  <a:cubicBezTo>
                    <a:pt x="89" y="78"/>
                    <a:pt x="89" y="74"/>
                    <a:pt x="91" y="70"/>
                  </a:cubicBezTo>
                  <a:cubicBezTo>
                    <a:pt x="91" y="67"/>
                    <a:pt x="84" y="63"/>
                    <a:pt x="84" y="63"/>
                  </a:cubicBezTo>
                  <a:cubicBezTo>
                    <a:pt x="85" y="61"/>
                    <a:pt x="88" y="61"/>
                    <a:pt x="88" y="59"/>
                  </a:cubicBezTo>
                  <a:cubicBezTo>
                    <a:pt x="88" y="58"/>
                    <a:pt x="87" y="57"/>
                    <a:pt x="87" y="56"/>
                  </a:cubicBezTo>
                  <a:cubicBezTo>
                    <a:pt x="86" y="55"/>
                    <a:pt x="85" y="52"/>
                    <a:pt x="89" y="52"/>
                  </a:cubicBezTo>
                  <a:cubicBezTo>
                    <a:pt x="89" y="52"/>
                    <a:pt x="94" y="52"/>
                    <a:pt x="95" y="51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11" name="Freeform 90"/>
            <p:cNvSpPr>
              <a:spLocks/>
            </p:cNvSpPr>
            <p:nvPr/>
          </p:nvSpPr>
          <p:spPr bwMode="auto">
            <a:xfrm>
              <a:off x="1270000" y="4154488"/>
              <a:ext cx="976313" cy="896937"/>
            </a:xfrm>
            <a:custGeom>
              <a:avLst/>
              <a:gdLst>
                <a:gd name="T0" fmla="*/ 2147483647 w 105"/>
                <a:gd name="T1" fmla="*/ 2147483647 h 96"/>
                <a:gd name="T2" fmla="*/ 2147483647 w 105"/>
                <a:gd name="T3" fmla="*/ 2147483647 h 96"/>
                <a:gd name="T4" fmla="*/ 2147483647 w 105"/>
                <a:gd name="T5" fmla="*/ 2147483647 h 96"/>
                <a:gd name="T6" fmla="*/ 2147483647 w 105"/>
                <a:gd name="T7" fmla="*/ 2147483647 h 96"/>
                <a:gd name="T8" fmla="*/ 2147483647 w 105"/>
                <a:gd name="T9" fmla="*/ 2147483647 h 96"/>
                <a:gd name="T10" fmla="*/ 2147483647 w 105"/>
                <a:gd name="T11" fmla="*/ 2147483647 h 96"/>
                <a:gd name="T12" fmla="*/ 2147483647 w 105"/>
                <a:gd name="T13" fmla="*/ 2147483647 h 96"/>
                <a:gd name="T14" fmla="*/ 2147483647 w 105"/>
                <a:gd name="T15" fmla="*/ 2147483647 h 96"/>
                <a:gd name="T16" fmla="*/ 2147483647 w 105"/>
                <a:gd name="T17" fmla="*/ 2147483647 h 96"/>
                <a:gd name="T18" fmla="*/ 2147483647 w 105"/>
                <a:gd name="T19" fmla="*/ 2147483647 h 96"/>
                <a:gd name="T20" fmla="*/ 2147483647 w 105"/>
                <a:gd name="T21" fmla="*/ 2147483647 h 96"/>
                <a:gd name="T22" fmla="*/ 2147483647 w 105"/>
                <a:gd name="T23" fmla="*/ 2147483647 h 96"/>
                <a:gd name="T24" fmla="*/ 2147483647 w 105"/>
                <a:gd name="T25" fmla="*/ 2147483647 h 96"/>
                <a:gd name="T26" fmla="*/ 2147483647 w 105"/>
                <a:gd name="T27" fmla="*/ 2147483647 h 96"/>
                <a:gd name="T28" fmla="*/ 2147483647 w 105"/>
                <a:gd name="T29" fmla="*/ 2147483647 h 96"/>
                <a:gd name="T30" fmla="*/ 2147483647 w 105"/>
                <a:gd name="T31" fmla="*/ 2147483647 h 96"/>
                <a:gd name="T32" fmla="*/ 2147483647 w 105"/>
                <a:gd name="T33" fmla="*/ 2147483647 h 96"/>
                <a:gd name="T34" fmla="*/ 2147483647 w 105"/>
                <a:gd name="T35" fmla="*/ 2147483647 h 96"/>
                <a:gd name="T36" fmla="*/ 2147483647 w 105"/>
                <a:gd name="T37" fmla="*/ 2147483647 h 96"/>
                <a:gd name="T38" fmla="*/ 2147483647 w 105"/>
                <a:gd name="T39" fmla="*/ 2147483647 h 96"/>
                <a:gd name="T40" fmla="*/ 2147483647 w 105"/>
                <a:gd name="T41" fmla="*/ 2147483647 h 96"/>
                <a:gd name="T42" fmla="*/ 2147483647 w 105"/>
                <a:gd name="T43" fmla="*/ 2147483647 h 96"/>
                <a:gd name="T44" fmla="*/ 2147483647 w 105"/>
                <a:gd name="T45" fmla="*/ 2147483647 h 96"/>
                <a:gd name="T46" fmla="*/ 2147483647 w 105"/>
                <a:gd name="T47" fmla="*/ 2147483647 h 96"/>
                <a:gd name="T48" fmla="*/ 2147483647 w 105"/>
                <a:gd name="T49" fmla="*/ 2147483647 h 96"/>
                <a:gd name="T50" fmla="*/ 2147483647 w 105"/>
                <a:gd name="T51" fmla="*/ 0 h 96"/>
                <a:gd name="T52" fmla="*/ 2147483647 w 105"/>
                <a:gd name="T53" fmla="*/ 2147483647 h 96"/>
                <a:gd name="T54" fmla="*/ 2147483647 w 105"/>
                <a:gd name="T55" fmla="*/ 2147483647 h 96"/>
                <a:gd name="T56" fmla="*/ 2147483647 w 105"/>
                <a:gd name="T57" fmla="*/ 2147483647 h 96"/>
                <a:gd name="T58" fmla="*/ 2147483647 w 105"/>
                <a:gd name="T59" fmla="*/ 2147483647 h 96"/>
                <a:gd name="T60" fmla="*/ 2147483647 w 105"/>
                <a:gd name="T61" fmla="*/ 2147483647 h 96"/>
                <a:gd name="T62" fmla="*/ 2147483647 w 105"/>
                <a:gd name="T63" fmla="*/ 2147483647 h 96"/>
                <a:gd name="T64" fmla="*/ 2147483647 w 105"/>
                <a:gd name="T65" fmla="*/ 2147483647 h 96"/>
                <a:gd name="T66" fmla="*/ 2147483647 w 105"/>
                <a:gd name="T67" fmla="*/ 2147483647 h 96"/>
                <a:gd name="T68" fmla="*/ 2147483647 w 105"/>
                <a:gd name="T69" fmla="*/ 2147483647 h 96"/>
                <a:gd name="T70" fmla="*/ 2147483647 w 105"/>
                <a:gd name="T71" fmla="*/ 2147483647 h 96"/>
                <a:gd name="T72" fmla="*/ 2147483647 w 105"/>
                <a:gd name="T73" fmla="*/ 2147483647 h 96"/>
                <a:gd name="T74" fmla="*/ 2147483647 w 105"/>
                <a:gd name="T75" fmla="*/ 2147483647 h 96"/>
                <a:gd name="T76" fmla="*/ 2147483647 w 105"/>
                <a:gd name="T77" fmla="*/ 2147483647 h 96"/>
                <a:gd name="T78" fmla="*/ 2147483647 w 105"/>
                <a:gd name="T79" fmla="*/ 2147483647 h 96"/>
                <a:gd name="T80" fmla="*/ 2147483647 w 105"/>
                <a:gd name="T81" fmla="*/ 2147483647 h 96"/>
                <a:gd name="T82" fmla="*/ 0 w 105"/>
                <a:gd name="T83" fmla="*/ 2147483647 h 96"/>
                <a:gd name="T84" fmla="*/ 2147483647 w 105"/>
                <a:gd name="T85" fmla="*/ 2147483647 h 96"/>
                <a:gd name="T86" fmla="*/ 2147483647 w 105"/>
                <a:gd name="T87" fmla="*/ 2147483647 h 96"/>
                <a:gd name="T88" fmla="*/ 2147483647 w 105"/>
                <a:gd name="T89" fmla="*/ 2147483647 h 96"/>
                <a:gd name="T90" fmla="*/ 2147483647 w 105"/>
                <a:gd name="T91" fmla="*/ 2147483647 h 96"/>
                <a:gd name="T92" fmla="*/ 2147483647 w 105"/>
                <a:gd name="T93" fmla="*/ 2147483647 h 96"/>
                <a:gd name="T94" fmla="*/ 2147483647 w 105"/>
                <a:gd name="T95" fmla="*/ 2147483647 h 96"/>
                <a:gd name="T96" fmla="*/ 2147483647 w 105"/>
                <a:gd name="T97" fmla="*/ 2147483647 h 96"/>
                <a:gd name="T98" fmla="*/ 2147483647 w 105"/>
                <a:gd name="T99" fmla="*/ 2147483647 h 96"/>
                <a:gd name="T100" fmla="*/ 2147483647 w 105"/>
                <a:gd name="T101" fmla="*/ 2147483647 h 9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5"/>
                <a:gd name="T154" fmla="*/ 0 h 96"/>
                <a:gd name="T155" fmla="*/ 105 w 105"/>
                <a:gd name="T156" fmla="*/ 96 h 9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5" h="96">
                  <a:moveTo>
                    <a:pt x="50" y="89"/>
                  </a:moveTo>
                  <a:cubicBezTo>
                    <a:pt x="52" y="89"/>
                    <a:pt x="54" y="89"/>
                    <a:pt x="56" y="88"/>
                  </a:cubicBezTo>
                  <a:cubicBezTo>
                    <a:pt x="59" y="87"/>
                    <a:pt x="59" y="84"/>
                    <a:pt x="59" y="84"/>
                  </a:cubicBezTo>
                  <a:cubicBezTo>
                    <a:pt x="60" y="83"/>
                    <a:pt x="60" y="85"/>
                    <a:pt x="62" y="85"/>
                  </a:cubicBezTo>
                  <a:cubicBezTo>
                    <a:pt x="63" y="84"/>
                    <a:pt x="64" y="83"/>
                    <a:pt x="66" y="82"/>
                  </a:cubicBezTo>
                  <a:cubicBezTo>
                    <a:pt x="68" y="81"/>
                    <a:pt x="69" y="83"/>
                    <a:pt x="70" y="82"/>
                  </a:cubicBezTo>
                  <a:cubicBezTo>
                    <a:pt x="72" y="81"/>
                    <a:pt x="71" y="79"/>
                    <a:pt x="72" y="78"/>
                  </a:cubicBezTo>
                  <a:cubicBezTo>
                    <a:pt x="73" y="77"/>
                    <a:pt x="75" y="76"/>
                    <a:pt x="77" y="76"/>
                  </a:cubicBezTo>
                  <a:cubicBezTo>
                    <a:pt x="78" y="74"/>
                    <a:pt x="77" y="73"/>
                    <a:pt x="79" y="72"/>
                  </a:cubicBezTo>
                  <a:cubicBezTo>
                    <a:pt x="81" y="74"/>
                    <a:pt x="82" y="75"/>
                    <a:pt x="83" y="75"/>
                  </a:cubicBezTo>
                  <a:cubicBezTo>
                    <a:pt x="84" y="76"/>
                    <a:pt x="82" y="77"/>
                    <a:pt x="82" y="77"/>
                  </a:cubicBezTo>
                  <a:cubicBezTo>
                    <a:pt x="83" y="78"/>
                    <a:pt x="85" y="78"/>
                    <a:pt x="85" y="78"/>
                  </a:cubicBezTo>
                  <a:cubicBezTo>
                    <a:pt x="87" y="76"/>
                    <a:pt x="89" y="74"/>
                    <a:pt x="91" y="73"/>
                  </a:cubicBezTo>
                  <a:cubicBezTo>
                    <a:pt x="92" y="71"/>
                    <a:pt x="89" y="69"/>
                    <a:pt x="90" y="68"/>
                  </a:cubicBezTo>
                  <a:cubicBezTo>
                    <a:pt x="92" y="67"/>
                    <a:pt x="93" y="69"/>
                    <a:pt x="95" y="69"/>
                  </a:cubicBezTo>
                  <a:cubicBezTo>
                    <a:pt x="98" y="69"/>
                    <a:pt x="98" y="68"/>
                    <a:pt x="100" y="68"/>
                  </a:cubicBezTo>
                  <a:cubicBezTo>
                    <a:pt x="101" y="68"/>
                    <a:pt x="102" y="69"/>
                    <a:pt x="102" y="68"/>
                  </a:cubicBezTo>
                  <a:cubicBezTo>
                    <a:pt x="103" y="66"/>
                    <a:pt x="100" y="66"/>
                    <a:pt x="101" y="64"/>
                  </a:cubicBezTo>
                  <a:cubicBezTo>
                    <a:pt x="101" y="63"/>
                    <a:pt x="100" y="62"/>
                    <a:pt x="98" y="62"/>
                  </a:cubicBezTo>
                  <a:cubicBezTo>
                    <a:pt x="97" y="61"/>
                    <a:pt x="98" y="60"/>
                    <a:pt x="99" y="60"/>
                  </a:cubicBezTo>
                  <a:cubicBezTo>
                    <a:pt x="100" y="59"/>
                    <a:pt x="102" y="60"/>
                    <a:pt x="102" y="59"/>
                  </a:cubicBezTo>
                  <a:cubicBezTo>
                    <a:pt x="102" y="56"/>
                    <a:pt x="100" y="58"/>
                    <a:pt x="100" y="56"/>
                  </a:cubicBezTo>
                  <a:cubicBezTo>
                    <a:pt x="100" y="54"/>
                    <a:pt x="105" y="54"/>
                    <a:pt x="103" y="52"/>
                  </a:cubicBezTo>
                  <a:cubicBezTo>
                    <a:pt x="101" y="50"/>
                    <a:pt x="100" y="52"/>
                    <a:pt x="99" y="53"/>
                  </a:cubicBezTo>
                  <a:cubicBezTo>
                    <a:pt x="98" y="53"/>
                    <a:pt x="97" y="53"/>
                    <a:pt x="97" y="54"/>
                  </a:cubicBezTo>
                  <a:cubicBezTo>
                    <a:pt x="96" y="54"/>
                    <a:pt x="97" y="55"/>
                    <a:pt x="97" y="56"/>
                  </a:cubicBezTo>
                  <a:cubicBezTo>
                    <a:pt x="96" y="57"/>
                    <a:pt x="96" y="58"/>
                    <a:pt x="95" y="57"/>
                  </a:cubicBezTo>
                  <a:cubicBezTo>
                    <a:pt x="94" y="56"/>
                    <a:pt x="95" y="55"/>
                    <a:pt x="94" y="54"/>
                  </a:cubicBezTo>
                  <a:cubicBezTo>
                    <a:pt x="93" y="54"/>
                    <a:pt x="92" y="55"/>
                    <a:pt x="91" y="55"/>
                  </a:cubicBezTo>
                  <a:cubicBezTo>
                    <a:pt x="89" y="54"/>
                    <a:pt x="91" y="52"/>
                    <a:pt x="88" y="51"/>
                  </a:cubicBezTo>
                  <a:cubicBezTo>
                    <a:pt x="88" y="51"/>
                    <a:pt x="88" y="50"/>
                    <a:pt x="89" y="49"/>
                  </a:cubicBezTo>
                  <a:cubicBezTo>
                    <a:pt x="87" y="49"/>
                    <a:pt x="86" y="48"/>
                    <a:pt x="87" y="45"/>
                  </a:cubicBezTo>
                  <a:cubicBezTo>
                    <a:pt x="86" y="42"/>
                    <a:pt x="88" y="42"/>
                    <a:pt x="88" y="40"/>
                  </a:cubicBezTo>
                  <a:cubicBezTo>
                    <a:pt x="87" y="39"/>
                    <a:pt x="86" y="38"/>
                    <a:pt x="87" y="37"/>
                  </a:cubicBezTo>
                  <a:cubicBezTo>
                    <a:pt x="87" y="37"/>
                    <a:pt x="87" y="36"/>
                    <a:pt x="87" y="37"/>
                  </a:cubicBezTo>
                  <a:cubicBezTo>
                    <a:pt x="87" y="35"/>
                    <a:pt x="88" y="33"/>
                    <a:pt x="88" y="32"/>
                  </a:cubicBezTo>
                  <a:cubicBezTo>
                    <a:pt x="88" y="31"/>
                    <a:pt x="86" y="31"/>
                    <a:pt x="86" y="30"/>
                  </a:cubicBezTo>
                  <a:cubicBezTo>
                    <a:pt x="87" y="29"/>
                    <a:pt x="88" y="28"/>
                    <a:pt x="87" y="27"/>
                  </a:cubicBezTo>
                  <a:cubicBezTo>
                    <a:pt x="86" y="27"/>
                    <a:pt x="86" y="29"/>
                    <a:pt x="85" y="28"/>
                  </a:cubicBezTo>
                  <a:cubicBezTo>
                    <a:pt x="84" y="27"/>
                    <a:pt x="84" y="26"/>
                    <a:pt x="82" y="26"/>
                  </a:cubicBezTo>
                  <a:cubicBezTo>
                    <a:pt x="79" y="26"/>
                    <a:pt x="76" y="25"/>
                    <a:pt x="73" y="20"/>
                  </a:cubicBezTo>
                  <a:cubicBezTo>
                    <a:pt x="76" y="18"/>
                    <a:pt x="76" y="15"/>
                    <a:pt x="77" y="15"/>
                  </a:cubicBezTo>
                  <a:cubicBezTo>
                    <a:pt x="78" y="15"/>
                    <a:pt x="79" y="17"/>
                    <a:pt x="80" y="17"/>
                  </a:cubicBezTo>
                  <a:cubicBezTo>
                    <a:pt x="81" y="17"/>
                    <a:pt x="81" y="16"/>
                    <a:pt x="82" y="16"/>
                  </a:cubicBezTo>
                  <a:cubicBezTo>
                    <a:pt x="83" y="16"/>
                    <a:pt x="84" y="16"/>
                    <a:pt x="84" y="15"/>
                  </a:cubicBezTo>
                  <a:cubicBezTo>
                    <a:pt x="85" y="13"/>
                    <a:pt x="82" y="9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9" y="6"/>
                    <a:pt x="76" y="6"/>
                    <a:pt x="76" y="5"/>
                  </a:cubicBezTo>
                  <a:cubicBezTo>
                    <a:pt x="76" y="4"/>
                    <a:pt x="76" y="3"/>
                    <a:pt x="75" y="2"/>
                  </a:cubicBezTo>
                  <a:cubicBezTo>
                    <a:pt x="73" y="1"/>
                    <a:pt x="70" y="5"/>
                    <a:pt x="65" y="3"/>
                  </a:cubicBezTo>
                  <a:cubicBezTo>
                    <a:pt x="64" y="2"/>
                    <a:pt x="64" y="1"/>
                    <a:pt x="64" y="0"/>
                  </a:cubicBezTo>
                  <a:cubicBezTo>
                    <a:pt x="63" y="0"/>
                    <a:pt x="63" y="1"/>
                    <a:pt x="62" y="1"/>
                  </a:cubicBezTo>
                  <a:cubicBezTo>
                    <a:pt x="60" y="2"/>
                    <a:pt x="58" y="2"/>
                    <a:pt x="56" y="2"/>
                  </a:cubicBezTo>
                  <a:cubicBezTo>
                    <a:pt x="54" y="4"/>
                    <a:pt x="51" y="5"/>
                    <a:pt x="49" y="5"/>
                  </a:cubicBezTo>
                  <a:cubicBezTo>
                    <a:pt x="49" y="6"/>
                    <a:pt x="48" y="7"/>
                    <a:pt x="48" y="7"/>
                  </a:cubicBezTo>
                  <a:cubicBezTo>
                    <a:pt x="48" y="8"/>
                    <a:pt x="50" y="9"/>
                    <a:pt x="49" y="10"/>
                  </a:cubicBezTo>
                  <a:cubicBezTo>
                    <a:pt x="48" y="12"/>
                    <a:pt x="45" y="10"/>
                    <a:pt x="43" y="10"/>
                  </a:cubicBezTo>
                  <a:cubicBezTo>
                    <a:pt x="41" y="9"/>
                    <a:pt x="39" y="9"/>
                    <a:pt x="36" y="10"/>
                  </a:cubicBezTo>
                  <a:cubicBezTo>
                    <a:pt x="35" y="10"/>
                    <a:pt x="34" y="10"/>
                    <a:pt x="33" y="11"/>
                  </a:cubicBezTo>
                  <a:cubicBezTo>
                    <a:pt x="33" y="11"/>
                    <a:pt x="33" y="12"/>
                    <a:pt x="33" y="13"/>
                  </a:cubicBezTo>
                  <a:cubicBezTo>
                    <a:pt x="34" y="13"/>
                    <a:pt x="35" y="14"/>
                    <a:pt x="35" y="14"/>
                  </a:cubicBezTo>
                  <a:cubicBezTo>
                    <a:pt x="35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7"/>
                    <a:pt x="32" y="18"/>
                    <a:pt x="31" y="19"/>
                  </a:cubicBezTo>
                  <a:cubicBezTo>
                    <a:pt x="30" y="20"/>
                    <a:pt x="30" y="21"/>
                    <a:pt x="29" y="21"/>
                  </a:cubicBezTo>
                  <a:cubicBezTo>
                    <a:pt x="28" y="22"/>
                    <a:pt x="28" y="22"/>
                    <a:pt x="27" y="22"/>
                  </a:cubicBezTo>
                  <a:cubicBezTo>
                    <a:pt x="27" y="22"/>
                    <a:pt x="27" y="23"/>
                    <a:pt x="27" y="23"/>
                  </a:cubicBezTo>
                  <a:cubicBezTo>
                    <a:pt x="26" y="23"/>
                    <a:pt x="25" y="22"/>
                    <a:pt x="24" y="22"/>
                  </a:cubicBezTo>
                  <a:cubicBezTo>
                    <a:pt x="23" y="23"/>
                    <a:pt x="23" y="24"/>
                    <a:pt x="22" y="24"/>
                  </a:cubicBezTo>
                  <a:cubicBezTo>
                    <a:pt x="22" y="25"/>
                    <a:pt x="21" y="24"/>
                    <a:pt x="20" y="23"/>
                  </a:cubicBezTo>
                  <a:cubicBezTo>
                    <a:pt x="17" y="24"/>
                    <a:pt x="19" y="27"/>
                    <a:pt x="19" y="29"/>
                  </a:cubicBezTo>
                  <a:cubicBezTo>
                    <a:pt x="19" y="30"/>
                    <a:pt x="19" y="30"/>
                    <a:pt x="18" y="30"/>
                  </a:cubicBezTo>
                  <a:cubicBezTo>
                    <a:pt x="18" y="32"/>
                    <a:pt x="16" y="30"/>
                    <a:pt x="16" y="34"/>
                  </a:cubicBezTo>
                  <a:cubicBezTo>
                    <a:pt x="16" y="35"/>
                    <a:pt x="17" y="38"/>
                    <a:pt x="15" y="39"/>
                  </a:cubicBezTo>
                  <a:cubicBezTo>
                    <a:pt x="14" y="39"/>
                    <a:pt x="11" y="39"/>
                    <a:pt x="10" y="39"/>
                  </a:cubicBezTo>
                  <a:cubicBezTo>
                    <a:pt x="9" y="39"/>
                    <a:pt x="9" y="40"/>
                    <a:pt x="9" y="41"/>
                  </a:cubicBezTo>
                  <a:cubicBezTo>
                    <a:pt x="7" y="42"/>
                    <a:pt x="4" y="43"/>
                    <a:pt x="3" y="43"/>
                  </a:cubicBezTo>
                  <a:cubicBezTo>
                    <a:pt x="3" y="45"/>
                    <a:pt x="2" y="46"/>
                    <a:pt x="2" y="47"/>
                  </a:cubicBezTo>
                  <a:cubicBezTo>
                    <a:pt x="2" y="48"/>
                    <a:pt x="0" y="48"/>
                    <a:pt x="0" y="49"/>
                  </a:cubicBezTo>
                  <a:cubicBezTo>
                    <a:pt x="3" y="51"/>
                    <a:pt x="1" y="53"/>
                    <a:pt x="2" y="54"/>
                  </a:cubicBezTo>
                  <a:cubicBezTo>
                    <a:pt x="3" y="55"/>
                    <a:pt x="4" y="54"/>
                    <a:pt x="5" y="54"/>
                  </a:cubicBezTo>
                  <a:cubicBezTo>
                    <a:pt x="5" y="54"/>
                    <a:pt x="5" y="56"/>
                    <a:pt x="6" y="56"/>
                  </a:cubicBezTo>
                  <a:cubicBezTo>
                    <a:pt x="7" y="57"/>
                    <a:pt x="8" y="55"/>
                    <a:pt x="10" y="58"/>
                  </a:cubicBezTo>
                  <a:cubicBezTo>
                    <a:pt x="11" y="60"/>
                    <a:pt x="12" y="61"/>
                    <a:pt x="12" y="63"/>
                  </a:cubicBezTo>
                  <a:cubicBezTo>
                    <a:pt x="11" y="65"/>
                    <a:pt x="8" y="66"/>
                    <a:pt x="7" y="68"/>
                  </a:cubicBezTo>
                  <a:cubicBezTo>
                    <a:pt x="6" y="70"/>
                    <a:pt x="8" y="71"/>
                    <a:pt x="9" y="72"/>
                  </a:cubicBezTo>
                  <a:cubicBezTo>
                    <a:pt x="11" y="73"/>
                    <a:pt x="10" y="75"/>
                    <a:pt x="12" y="75"/>
                  </a:cubicBezTo>
                  <a:cubicBezTo>
                    <a:pt x="13" y="76"/>
                    <a:pt x="13" y="75"/>
                    <a:pt x="15" y="75"/>
                  </a:cubicBezTo>
                  <a:cubicBezTo>
                    <a:pt x="15" y="75"/>
                    <a:pt x="14" y="77"/>
                    <a:pt x="15" y="79"/>
                  </a:cubicBezTo>
                  <a:cubicBezTo>
                    <a:pt x="15" y="80"/>
                    <a:pt x="17" y="82"/>
                    <a:pt x="17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9" y="86"/>
                    <a:pt x="14" y="96"/>
                    <a:pt x="21" y="95"/>
                  </a:cubicBezTo>
                  <a:cubicBezTo>
                    <a:pt x="27" y="94"/>
                    <a:pt x="22" y="89"/>
                    <a:pt x="26" y="88"/>
                  </a:cubicBezTo>
                  <a:cubicBezTo>
                    <a:pt x="29" y="86"/>
                    <a:pt x="30" y="90"/>
                    <a:pt x="32" y="89"/>
                  </a:cubicBezTo>
                  <a:cubicBezTo>
                    <a:pt x="33" y="88"/>
                    <a:pt x="34" y="87"/>
                    <a:pt x="35" y="87"/>
                  </a:cubicBezTo>
                  <a:cubicBezTo>
                    <a:pt x="37" y="87"/>
                    <a:pt x="37" y="89"/>
                    <a:pt x="40" y="89"/>
                  </a:cubicBezTo>
                  <a:cubicBezTo>
                    <a:pt x="43" y="90"/>
                    <a:pt x="45" y="88"/>
                    <a:pt x="46" y="88"/>
                  </a:cubicBezTo>
                  <a:cubicBezTo>
                    <a:pt x="47" y="90"/>
                    <a:pt x="48" y="89"/>
                    <a:pt x="50" y="8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12" name="Freeform 93"/>
            <p:cNvSpPr>
              <a:spLocks/>
            </p:cNvSpPr>
            <p:nvPr/>
          </p:nvSpPr>
          <p:spPr bwMode="auto">
            <a:xfrm>
              <a:off x="3060700" y="3176588"/>
              <a:ext cx="3408363" cy="3297237"/>
            </a:xfrm>
            <a:custGeom>
              <a:avLst/>
              <a:gdLst>
                <a:gd name="T0" fmla="*/ 2147483647 w 367"/>
                <a:gd name="T1" fmla="*/ 2147483647 h 354"/>
                <a:gd name="T2" fmla="*/ 2147483647 w 367"/>
                <a:gd name="T3" fmla="*/ 2147483647 h 354"/>
                <a:gd name="T4" fmla="*/ 2147483647 w 367"/>
                <a:gd name="T5" fmla="*/ 2147483647 h 354"/>
                <a:gd name="T6" fmla="*/ 2147483647 w 367"/>
                <a:gd name="T7" fmla="*/ 2147483647 h 354"/>
                <a:gd name="T8" fmla="*/ 2147483647 w 367"/>
                <a:gd name="T9" fmla="*/ 2147483647 h 354"/>
                <a:gd name="T10" fmla="*/ 2147483647 w 367"/>
                <a:gd name="T11" fmla="*/ 2147483647 h 354"/>
                <a:gd name="T12" fmla="*/ 2147483647 w 367"/>
                <a:gd name="T13" fmla="*/ 2147483647 h 354"/>
                <a:gd name="T14" fmla="*/ 2147483647 w 367"/>
                <a:gd name="T15" fmla="*/ 2147483647 h 354"/>
                <a:gd name="T16" fmla="*/ 2147483647 w 367"/>
                <a:gd name="T17" fmla="*/ 2147483647 h 354"/>
                <a:gd name="T18" fmla="*/ 2147483647 w 367"/>
                <a:gd name="T19" fmla="*/ 2147483647 h 354"/>
                <a:gd name="T20" fmla="*/ 2147483647 w 367"/>
                <a:gd name="T21" fmla="*/ 2147483647 h 354"/>
                <a:gd name="T22" fmla="*/ 2147483647 w 367"/>
                <a:gd name="T23" fmla="*/ 2147483647 h 354"/>
                <a:gd name="T24" fmla="*/ 2147483647 w 367"/>
                <a:gd name="T25" fmla="*/ 2147483647 h 354"/>
                <a:gd name="T26" fmla="*/ 2147483647 w 367"/>
                <a:gd name="T27" fmla="*/ 2147483647 h 354"/>
                <a:gd name="T28" fmla="*/ 2147483647 w 367"/>
                <a:gd name="T29" fmla="*/ 2147483647 h 354"/>
                <a:gd name="T30" fmla="*/ 2147483647 w 367"/>
                <a:gd name="T31" fmla="*/ 2147483647 h 354"/>
                <a:gd name="T32" fmla="*/ 2147483647 w 367"/>
                <a:gd name="T33" fmla="*/ 2147483647 h 354"/>
                <a:gd name="T34" fmla="*/ 2147483647 w 367"/>
                <a:gd name="T35" fmla="*/ 2147483647 h 354"/>
                <a:gd name="T36" fmla="*/ 2147483647 w 367"/>
                <a:gd name="T37" fmla="*/ 2147483647 h 354"/>
                <a:gd name="T38" fmla="*/ 2147483647 w 367"/>
                <a:gd name="T39" fmla="*/ 2147483647 h 354"/>
                <a:gd name="T40" fmla="*/ 2147483647 w 367"/>
                <a:gd name="T41" fmla="*/ 2147483647 h 354"/>
                <a:gd name="T42" fmla="*/ 2147483647 w 367"/>
                <a:gd name="T43" fmla="*/ 2147483647 h 354"/>
                <a:gd name="T44" fmla="*/ 2147483647 w 367"/>
                <a:gd name="T45" fmla="*/ 2147483647 h 354"/>
                <a:gd name="T46" fmla="*/ 2147483647 w 367"/>
                <a:gd name="T47" fmla="*/ 2147483647 h 354"/>
                <a:gd name="T48" fmla="*/ 2147483647 w 367"/>
                <a:gd name="T49" fmla="*/ 2147483647 h 354"/>
                <a:gd name="T50" fmla="*/ 2147483647 w 367"/>
                <a:gd name="T51" fmla="*/ 2147483647 h 354"/>
                <a:gd name="T52" fmla="*/ 2147483647 w 367"/>
                <a:gd name="T53" fmla="*/ 2147483647 h 354"/>
                <a:gd name="T54" fmla="*/ 2147483647 w 367"/>
                <a:gd name="T55" fmla="*/ 2147483647 h 354"/>
                <a:gd name="T56" fmla="*/ 2147483647 w 367"/>
                <a:gd name="T57" fmla="*/ 2147483647 h 354"/>
                <a:gd name="T58" fmla="*/ 2147483647 w 367"/>
                <a:gd name="T59" fmla="*/ 2147483647 h 354"/>
                <a:gd name="T60" fmla="*/ 2147483647 w 367"/>
                <a:gd name="T61" fmla="*/ 2147483647 h 354"/>
                <a:gd name="T62" fmla="*/ 2147483647 w 367"/>
                <a:gd name="T63" fmla="*/ 2147483647 h 354"/>
                <a:gd name="T64" fmla="*/ 2147483647 w 367"/>
                <a:gd name="T65" fmla="*/ 2147483647 h 354"/>
                <a:gd name="T66" fmla="*/ 2147483647 w 367"/>
                <a:gd name="T67" fmla="*/ 2147483647 h 354"/>
                <a:gd name="T68" fmla="*/ 2147483647 w 367"/>
                <a:gd name="T69" fmla="*/ 2147483647 h 354"/>
                <a:gd name="T70" fmla="*/ 2147483647 w 367"/>
                <a:gd name="T71" fmla="*/ 2147483647 h 354"/>
                <a:gd name="T72" fmla="*/ 2147483647 w 367"/>
                <a:gd name="T73" fmla="*/ 2147483647 h 354"/>
                <a:gd name="T74" fmla="*/ 2147483647 w 367"/>
                <a:gd name="T75" fmla="*/ 2147483647 h 354"/>
                <a:gd name="T76" fmla="*/ 2147483647 w 367"/>
                <a:gd name="T77" fmla="*/ 2147483647 h 354"/>
                <a:gd name="T78" fmla="*/ 2147483647 w 367"/>
                <a:gd name="T79" fmla="*/ 2147483647 h 354"/>
                <a:gd name="T80" fmla="*/ 2147483647 w 367"/>
                <a:gd name="T81" fmla="*/ 2147483647 h 354"/>
                <a:gd name="T82" fmla="*/ 2147483647 w 367"/>
                <a:gd name="T83" fmla="*/ 2147483647 h 354"/>
                <a:gd name="T84" fmla="*/ 2147483647 w 367"/>
                <a:gd name="T85" fmla="*/ 2147483647 h 354"/>
                <a:gd name="T86" fmla="*/ 2147483647 w 367"/>
                <a:gd name="T87" fmla="*/ 2147483647 h 354"/>
                <a:gd name="T88" fmla="*/ 2147483647 w 367"/>
                <a:gd name="T89" fmla="*/ 2147483647 h 354"/>
                <a:gd name="T90" fmla="*/ 2147483647 w 367"/>
                <a:gd name="T91" fmla="*/ 2147483647 h 354"/>
                <a:gd name="T92" fmla="*/ 2147483647 w 367"/>
                <a:gd name="T93" fmla="*/ 2147483647 h 354"/>
                <a:gd name="T94" fmla="*/ 2147483647 w 367"/>
                <a:gd name="T95" fmla="*/ 2147483647 h 354"/>
                <a:gd name="T96" fmla="*/ 2147483647 w 367"/>
                <a:gd name="T97" fmla="*/ 2147483647 h 354"/>
                <a:gd name="T98" fmla="*/ 2147483647 w 367"/>
                <a:gd name="T99" fmla="*/ 2147483647 h 354"/>
                <a:gd name="T100" fmla="*/ 2147483647 w 367"/>
                <a:gd name="T101" fmla="*/ 2147483647 h 354"/>
                <a:gd name="T102" fmla="*/ 2147483647 w 367"/>
                <a:gd name="T103" fmla="*/ 2147483647 h 354"/>
                <a:gd name="T104" fmla="*/ 2147483647 w 367"/>
                <a:gd name="T105" fmla="*/ 2147483647 h 354"/>
                <a:gd name="T106" fmla="*/ 2147483647 w 367"/>
                <a:gd name="T107" fmla="*/ 2147483647 h 354"/>
                <a:gd name="T108" fmla="*/ 2147483647 w 367"/>
                <a:gd name="T109" fmla="*/ 2147483647 h 354"/>
                <a:gd name="T110" fmla="*/ 2147483647 w 367"/>
                <a:gd name="T111" fmla="*/ 2147483647 h 354"/>
                <a:gd name="T112" fmla="*/ 2147483647 w 367"/>
                <a:gd name="T113" fmla="*/ 2147483647 h 354"/>
                <a:gd name="T114" fmla="*/ 2147483647 w 367"/>
                <a:gd name="T115" fmla="*/ 2147483647 h 3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67"/>
                <a:gd name="T175" fmla="*/ 0 h 354"/>
                <a:gd name="T176" fmla="*/ 367 w 367"/>
                <a:gd name="T177" fmla="*/ 354 h 3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67" h="354">
                  <a:moveTo>
                    <a:pt x="111" y="201"/>
                  </a:moveTo>
                  <a:cubicBezTo>
                    <a:pt x="109" y="201"/>
                    <a:pt x="108" y="199"/>
                    <a:pt x="106" y="199"/>
                  </a:cubicBezTo>
                  <a:cubicBezTo>
                    <a:pt x="104" y="199"/>
                    <a:pt x="100" y="201"/>
                    <a:pt x="99" y="202"/>
                  </a:cubicBezTo>
                  <a:cubicBezTo>
                    <a:pt x="98" y="202"/>
                    <a:pt x="98" y="200"/>
                    <a:pt x="97" y="200"/>
                  </a:cubicBezTo>
                  <a:cubicBezTo>
                    <a:pt x="96" y="199"/>
                    <a:pt x="94" y="200"/>
                    <a:pt x="93" y="199"/>
                  </a:cubicBezTo>
                  <a:cubicBezTo>
                    <a:pt x="91" y="199"/>
                    <a:pt x="92" y="197"/>
                    <a:pt x="91" y="197"/>
                  </a:cubicBezTo>
                  <a:cubicBezTo>
                    <a:pt x="90" y="196"/>
                    <a:pt x="88" y="198"/>
                    <a:pt x="84" y="196"/>
                  </a:cubicBezTo>
                  <a:cubicBezTo>
                    <a:pt x="82" y="195"/>
                    <a:pt x="82" y="194"/>
                    <a:pt x="81" y="193"/>
                  </a:cubicBezTo>
                  <a:cubicBezTo>
                    <a:pt x="80" y="193"/>
                    <a:pt x="79" y="194"/>
                    <a:pt x="76" y="192"/>
                  </a:cubicBezTo>
                  <a:cubicBezTo>
                    <a:pt x="75" y="192"/>
                    <a:pt x="74" y="190"/>
                    <a:pt x="72" y="189"/>
                  </a:cubicBezTo>
                  <a:cubicBezTo>
                    <a:pt x="71" y="189"/>
                    <a:pt x="71" y="190"/>
                    <a:pt x="70" y="191"/>
                  </a:cubicBezTo>
                  <a:cubicBezTo>
                    <a:pt x="69" y="192"/>
                    <a:pt x="67" y="192"/>
                    <a:pt x="67" y="193"/>
                  </a:cubicBezTo>
                  <a:cubicBezTo>
                    <a:pt x="66" y="194"/>
                    <a:pt x="66" y="195"/>
                    <a:pt x="66" y="196"/>
                  </a:cubicBezTo>
                  <a:cubicBezTo>
                    <a:pt x="65" y="197"/>
                    <a:pt x="64" y="197"/>
                    <a:pt x="63" y="199"/>
                  </a:cubicBezTo>
                  <a:cubicBezTo>
                    <a:pt x="62" y="200"/>
                    <a:pt x="62" y="201"/>
                    <a:pt x="61" y="202"/>
                  </a:cubicBezTo>
                  <a:cubicBezTo>
                    <a:pt x="60" y="204"/>
                    <a:pt x="57" y="202"/>
                    <a:pt x="55" y="203"/>
                  </a:cubicBezTo>
                  <a:cubicBezTo>
                    <a:pt x="54" y="204"/>
                    <a:pt x="54" y="207"/>
                    <a:pt x="53" y="209"/>
                  </a:cubicBezTo>
                  <a:cubicBezTo>
                    <a:pt x="52" y="210"/>
                    <a:pt x="51" y="210"/>
                    <a:pt x="49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7" y="212"/>
                    <a:pt x="44" y="213"/>
                    <a:pt x="40" y="213"/>
                  </a:cubicBezTo>
                  <a:cubicBezTo>
                    <a:pt x="38" y="213"/>
                    <a:pt x="37" y="211"/>
                    <a:pt x="35" y="211"/>
                  </a:cubicBezTo>
                  <a:cubicBezTo>
                    <a:pt x="34" y="211"/>
                    <a:pt x="33" y="212"/>
                    <a:pt x="31" y="212"/>
                  </a:cubicBezTo>
                  <a:cubicBezTo>
                    <a:pt x="29" y="212"/>
                    <a:pt x="28" y="209"/>
                    <a:pt x="25" y="208"/>
                  </a:cubicBezTo>
                  <a:cubicBezTo>
                    <a:pt x="24" y="208"/>
                    <a:pt x="22" y="209"/>
                    <a:pt x="21" y="208"/>
                  </a:cubicBezTo>
                  <a:cubicBezTo>
                    <a:pt x="20" y="206"/>
                    <a:pt x="24" y="204"/>
                    <a:pt x="23" y="202"/>
                  </a:cubicBezTo>
                  <a:cubicBezTo>
                    <a:pt x="22" y="201"/>
                    <a:pt x="19" y="202"/>
                    <a:pt x="16" y="207"/>
                  </a:cubicBezTo>
                  <a:cubicBezTo>
                    <a:pt x="15" y="209"/>
                    <a:pt x="16" y="211"/>
                    <a:pt x="16" y="213"/>
                  </a:cubicBezTo>
                  <a:cubicBezTo>
                    <a:pt x="19" y="223"/>
                    <a:pt x="17" y="224"/>
                    <a:pt x="16" y="224"/>
                  </a:cubicBezTo>
                  <a:cubicBezTo>
                    <a:pt x="15" y="225"/>
                    <a:pt x="14" y="225"/>
                    <a:pt x="13" y="224"/>
                  </a:cubicBezTo>
                  <a:cubicBezTo>
                    <a:pt x="13" y="224"/>
                    <a:pt x="13" y="225"/>
                    <a:pt x="12" y="225"/>
                  </a:cubicBezTo>
                  <a:cubicBezTo>
                    <a:pt x="12" y="226"/>
                    <a:pt x="11" y="225"/>
                    <a:pt x="11" y="226"/>
                  </a:cubicBezTo>
                  <a:cubicBezTo>
                    <a:pt x="10" y="227"/>
                    <a:pt x="11" y="228"/>
                    <a:pt x="11" y="229"/>
                  </a:cubicBezTo>
                  <a:cubicBezTo>
                    <a:pt x="10" y="230"/>
                    <a:pt x="9" y="228"/>
                    <a:pt x="8" y="229"/>
                  </a:cubicBezTo>
                  <a:cubicBezTo>
                    <a:pt x="9" y="230"/>
                    <a:pt x="7" y="230"/>
                    <a:pt x="6" y="231"/>
                  </a:cubicBezTo>
                  <a:cubicBezTo>
                    <a:pt x="6" y="232"/>
                    <a:pt x="6" y="234"/>
                    <a:pt x="5" y="235"/>
                  </a:cubicBezTo>
                  <a:cubicBezTo>
                    <a:pt x="5" y="236"/>
                    <a:pt x="5" y="237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5" y="242"/>
                    <a:pt x="3" y="241"/>
                    <a:pt x="4" y="246"/>
                  </a:cubicBezTo>
                  <a:cubicBezTo>
                    <a:pt x="4" y="247"/>
                    <a:pt x="1" y="249"/>
                    <a:pt x="1" y="251"/>
                  </a:cubicBezTo>
                  <a:cubicBezTo>
                    <a:pt x="0" y="254"/>
                    <a:pt x="3" y="254"/>
                    <a:pt x="5" y="254"/>
                  </a:cubicBezTo>
                  <a:cubicBezTo>
                    <a:pt x="7" y="254"/>
                    <a:pt x="7" y="256"/>
                    <a:pt x="8" y="253"/>
                  </a:cubicBezTo>
                  <a:cubicBezTo>
                    <a:pt x="11" y="254"/>
                    <a:pt x="7" y="258"/>
                    <a:pt x="9" y="259"/>
                  </a:cubicBezTo>
                  <a:cubicBezTo>
                    <a:pt x="9" y="259"/>
                    <a:pt x="11" y="258"/>
                    <a:pt x="11" y="257"/>
                  </a:cubicBezTo>
                  <a:cubicBezTo>
                    <a:pt x="12" y="259"/>
                    <a:pt x="13" y="260"/>
                    <a:pt x="14" y="261"/>
                  </a:cubicBezTo>
                  <a:cubicBezTo>
                    <a:pt x="16" y="262"/>
                    <a:pt x="17" y="260"/>
                    <a:pt x="17" y="262"/>
                  </a:cubicBezTo>
                  <a:cubicBezTo>
                    <a:pt x="17" y="264"/>
                    <a:pt x="12" y="263"/>
                    <a:pt x="13" y="266"/>
                  </a:cubicBezTo>
                  <a:cubicBezTo>
                    <a:pt x="14" y="268"/>
                    <a:pt x="16" y="265"/>
                    <a:pt x="17" y="266"/>
                  </a:cubicBezTo>
                  <a:cubicBezTo>
                    <a:pt x="18" y="267"/>
                    <a:pt x="17" y="269"/>
                    <a:pt x="19" y="269"/>
                  </a:cubicBezTo>
                  <a:cubicBezTo>
                    <a:pt x="20" y="269"/>
                    <a:pt x="20" y="267"/>
                    <a:pt x="21" y="267"/>
                  </a:cubicBezTo>
                  <a:cubicBezTo>
                    <a:pt x="22" y="267"/>
                    <a:pt x="23" y="270"/>
                    <a:pt x="29" y="268"/>
                  </a:cubicBezTo>
                  <a:cubicBezTo>
                    <a:pt x="31" y="267"/>
                    <a:pt x="31" y="267"/>
                    <a:pt x="32" y="266"/>
                  </a:cubicBezTo>
                  <a:cubicBezTo>
                    <a:pt x="32" y="266"/>
                    <a:pt x="32" y="266"/>
                    <a:pt x="32" y="266"/>
                  </a:cubicBezTo>
                  <a:cubicBezTo>
                    <a:pt x="34" y="267"/>
                    <a:pt x="36" y="265"/>
                    <a:pt x="38" y="265"/>
                  </a:cubicBezTo>
                  <a:cubicBezTo>
                    <a:pt x="41" y="267"/>
                    <a:pt x="41" y="265"/>
                    <a:pt x="42" y="265"/>
                  </a:cubicBezTo>
                  <a:cubicBezTo>
                    <a:pt x="43" y="266"/>
                    <a:pt x="42" y="268"/>
                    <a:pt x="41" y="268"/>
                  </a:cubicBezTo>
                  <a:cubicBezTo>
                    <a:pt x="40" y="268"/>
                    <a:pt x="39" y="268"/>
                    <a:pt x="38" y="267"/>
                  </a:cubicBezTo>
                  <a:cubicBezTo>
                    <a:pt x="37" y="267"/>
                    <a:pt x="37" y="268"/>
                    <a:pt x="37" y="270"/>
                  </a:cubicBezTo>
                  <a:cubicBezTo>
                    <a:pt x="37" y="272"/>
                    <a:pt x="37" y="272"/>
                    <a:pt x="40" y="275"/>
                  </a:cubicBezTo>
                  <a:cubicBezTo>
                    <a:pt x="40" y="275"/>
                    <a:pt x="41" y="278"/>
                    <a:pt x="42" y="281"/>
                  </a:cubicBezTo>
                  <a:cubicBezTo>
                    <a:pt x="44" y="284"/>
                    <a:pt x="45" y="289"/>
                    <a:pt x="45" y="291"/>
                  </a:cubicBezTo>
                  <a:cubicBezTo>
                    <a:pt x="47" y="299"/>
                    <a:pt x="47" y="308"/>
                    <a:pt x="48" y="316"/>
                  </a:cubicBezTo>
                  <a:cubicBezTo>
                    <a:pt x="48" y="318"/>
                    <a:pt x="48" y="318"/>
                    <a:pt x="50" y="317"/>
                  </a:cubicBezTo>
                  <a:cubicBezTo>
                    <a:pt x="51" y="316"/>
                    <a:pt x="52" y="316"/>
                    <a:pt x="53" y="316"/>
                  </a:cubicBezTo>
                  <a:cubicBezTo>
                    <a:pt x="54" y="315"/>
                    <a:pt x="53" y="312"/>
                    <a:pt x="54" y="311"/>
                  </a:cubicBezTo>
                  <a:cubicBezTo>
                    <a:pt x="55" y="310"/>
                    <a:pt x="57" y="311"/>
                    <a:pt x="58" y="313"/>
                  </a:cubicBezTo>
                  <a:cubicBezTo>
                    <a:pt x="58" y="315"/>
                    <a:pt x="57" y="316"/>
                    <a:pt x="59" y="316"/>
                  </a:cubicBezTo>
                  <a:cubicBezTo>
                    <a:pt x="60" y="319"/>
                    <a:pt x="61" y="321"/>
                    <a:pt x="62" y="321"/>
                  </a:cubicBezTo>
                  <a:cubicBezTo>
                    <a:pt x="64" y="321"/>
                    <a:pt x="66" y="321"/>
                    <a:pt x="68" y="321"/>
                  </a:cubicBezTo>
                  <a:cubicBezTo>
                    <a:pt x="70" y="321"/>
                    <a:pt x="69" y="319"/>
                    <a:pt x="70" y="319"/>
                  </a:cubicBezTo>
                  <a:cubicBezTo>
                    <a:pt x="70" y="319"/>
                    <a:pt x="70" y="321"/>
                    <a:pt x="71" y="321"/>
                  </a:cubicBezTo>
                  <a:cubicBezTo>
                    <a:pt x="73" y="318"/>
                    <a:pt x="79" y="322"/>
                    <a:pt x="80" y="325"/>
                  </a:cubicBezTo>
                  <a:cubicBezTo>
                    <a:pt x="80" y="325"/>
                    <a:pt x="80" y="325"/>
                    <a:pt x="80" y="325"/>
                  </a:cubicBezTo>
                  <a:cubicBezTo>
                    <a:pt x="81" y="328"/>
                    <a:pt x="79" y="329"/>
                    <a:pt x="81" y="332"/>
                  </a:cubicBezTo>
                  <a:cubicBezTo>
                    <a:pt x="82" y="333"/>
                    <a:pt x="85" y="332"/>
                    <a:pt x="85" y="335"/>
                  </a:cubicBezTo>
                  <a:cubicBezTo>
                    <a:pt x="86" y="338"/>
                    <a:pt x="86" y="341"/>
                    <a:pt x="89" y="343"/>
                  </a:cubicBezTo>
                  <a:cubicBezTo>
                    <a:pt x="91" y="344"/>
                    <a:pt x="93" y="343"/>
                    <a:pt x="96" y="343"/>
                  </a:cubicBezTo>
                  <a:cubicBezTo>
                    <a:pt x="98" y="343"/>
                    <a:pt x="99" y="343"/>
                    <a:pt x="99" y="344"/>
                  </a:cubicBezTo>
                  <a:cubicBezTo>
                    <a:pt x="100" y="347"/>
                    <a:pt x="102" y="349"/>
                    <a:pt x="104" y="349"/>
                  </a:cubicBezTo>
                  <a:cubicBezTo>
                    <a:pt x="104" y="349"/>
                    <a:pt x="104" y="351"/>
                    <a:pt x="105" y="351"/>
                  </a:cubicBezTo>
                  <a:cubicBezTo>
                    <a:pt x="107" y="351"/>
                    <a:pt x="109" y="349"/>
                    <a:pt x="113" y="349"/>
                  </a:cubicBezTo>
                  <a:cubicBezTo>
                    <a:pt x="116" y="348"/>
                    <a:pt x="120" y="348"/>
                    <a:pt x="121" y="347"/>
                  </a:cubicBezTo>
                  <a:cubicBezTo>
                    <a:pt x="124" y="346"/>
                    <a:pt x="123" y="344"/>
                    <a:pt x="123" y="343"/>
                  </a:cubicBezTo>
                  <a:cubicBezTo>
                    <a:pt x="124" y="342"/>
                    <a:pt x="124" y="342"/>
                    <a:pt x="124" y="342"/>
                  </a:cubicBezTo>
                  <a:cubicBezTo>
                    <a:pt x="125" y="342"/>
                    <a:pt x="126" y="344"/>
                    <a:pt x="129" y="343"/>
                  </a:cubicBezTo>
                  <a:cubicBezTo>
                    <a:pt x="131" y="342"/>
                    <a:pt x="135" y="339"/>
                    <a:pt x="137" y="340"/>
                  </a:cubicBezTo>
                  <a:cubicBezTo>
                    <a:pt x="140" y="338"/>
                    <a:pt x="142" y="337"/>
                    <a:pt x="145" y="336"/>
                  </a:cubicBezTo>
                  <a:cubicBezTo>
                    <a:pt x="147" y="336"/>
                    <a:pt x="149" y="336"/>
                    <a:pt x="149" y="337"/>
                  </a:cubicBezTo>
                  <a:cubicBezTo>
                    <a:pt x="149" y="338"/>
                    <a:pt x="148" y="340"/>
                    <a:pt x="148" y="341"/>
                  </a:cubicBezTo>
                  <a:cubicBezTo>
                    <a:pt x="151" y="339"/>
                    <a:pt x="154" y="339"/>
                    <a:pt x="157" y="339"/>
                  </a:cubicBezTo>
                  <a:cubicBezTo>
                    <a:pt x="163" y="340"/>
                    <a:pt x="160" y="343"/>
                    <a:pt x="162" y="346"/>
                  </a:cubicBezTo>
                  <a:cubicBezTo>
                    <a:pt x="163" y="347"/>
                    <a:pt x="165" y="348"/>
                    <a:pt x="166" y="349"/>
                  </a:cubicBezTo>
                  <a:cubicBezTo>
                    <a:pt x="168" y="349"/>
                    <a:pt x="170" y="348"/>
                    <a:pt x="171" y="349"/>
                  </a:cubicBezTo>
                  <a:cubicBezTo>
                    <a:pt x="174" y="351"/>
                    <a:pt x="175" y="352"/>
                    <a:pt x="178" y="351"/>
                  </a:cubicBezTo>
                  <a:cubicBezTo>
                    <a:pt x="179" y="351"/>
                    <a:pt x="179" y="353"/>
                    <a:pt x="183" y="352"/>
                  </a:cubicBezTo>
                  <a:cubicBezTo>
                    <a:pt x="184" y="351"/>
                    <a:pt x="186" y="350"/>
                    <a:pt x="187" y="348"/>
                  </a:cubicBezTo>
                  <a:cubicBezTo>
                    <a:pt x="188" y="348"/>
                    <a:pt x="190" y="346"/>
                    <a:pt x="190" y="344"/>
                  </a:cubicBezTo>
                  <a:cubicBezTo>
                    <a:pt x="190" y="342"/>
                    <a:pt x="188" y="340"/>
                    <a:pt x="188" y="337"/>
                  </a:cubicBezTo>
                  <a:cubicBezTo>
                    <a:pt x="188" y="334"/>
                    <a:pt x="189" y="330"/>
                    <a:pt x="191" y="328"/>
                  </a:cubicBezTo>
                  <a:cubicBezTo>
                    <a:pt x="194" y="325"/>
                    <a:pt x="194" y="327"/>
                    <a:pt x="195" y="322"/>
                  </a:cubicBezTo>
                  <a:cubicBezTo>
                    <a:pt x="197" y="323"/>
                    <a:pt x="200" y="324"/>
                    <a:pt x="202" y="325"/>
                  </a:cubicBezTo>
                  <a:cubicBezTo>
                    <a:pt x="205" y="327"/>
                    <a:pt x="206" y="328"/>
                    <a:pt x="208" y="327"/>
                  </a:cubicBezTo>
                  <a:cubicBezTo>
                    <a:pt x="210" y="328"/>
                    <a:pt x="217" y="330"/>
                    <a:pt x="220" y="331"/>
                  </a:cubicBezTo>
                  <a:cubicBezTo>
                    <a:pt x="223" y="332"/>
                    <a:pt x="222" y="334"/>
                    <a:pt x="222" y="336"/>
                  </a:cubicBezTo>
                  <a:cubicBezTo>
                    <a:pt x="222" y="337"/>
                    <a:pt x="224" y="340"/>
                    <a:pt x="226" y="343"/>
                  </a:cubicBezTo>
                  <a:cubicBezTo>
                    <a:pt x="227" y="345"/>
                    <a:pt x="230" y="345"/>
                    <a:pt x="232" y="347"/>
                  </a:cubicBezTo>
                  <a:cubicBezTo>
                    <a:pt x="234" y="347"/>
                    <a:pt x="237" y="347"/>
                    <a:pt x="237" y="346"/>
                  </a:cubicBezTo>
                  <a:cubicBezTo>
                    <a:pt x="240" y="345"/>
                    <a:pt x="244" y="343"/>
                    <a:pt x="246" y="342"/>
                  </a:cubicBezTo>
                  <a:cubicBezTo>
                    <a:pt x="249" y="342"/>
                    <a:pt x="251" y="343"/>
                    <a:pt x="254" y="342"/>
                  </a:cubicBezTo>
                  <a:cubicBezTo>
                    <a:pt x="260" y="342"/>
                    <a:pt x="259" y="347"/>
                    <a:pt x="262" y="347"/>
                  </a:cubicBezTo>
                  <a:cubicBezTo>
                    <a:pt x="263" y="347"/>
                    <a:pt x="265" y="346"/>
                    <a:pt x="267" y="347"/>
                  </a:cubicBezTo>
                  <a:cubicBezTo>
                    <a:pt x="267" y="347"/>
                    <a:pt x="267" y="347"/>
                    <a:pt x="268" y="347"/>
                  </a:cubicBezTo>
                  <a:cubicBezTo>
                    <a:pt x="271" y="350"/>
                    <a:pt x="272" y="354"/>
                    <a:pt x="279" y="353"/>
                  </a:cubicBezTo>
                  <a:cubicBezTo>
                    <a:pt x="282" y="352"/>
                    <a:pt x="283" y="353"/>
                    <a:pt x="286" y="353"/>
                  </a:cubicBezTo>
                  <a:cubicBezTo>
                    <a:pt x="287" y="354"/>
                    <a:pt x="288" y="352"/>
                    <a:pt x="289" y="352"/>
                  </a:cubicBezTo>
                  <a:cubicBezTo>
                    <a:pt x="291" y="352"/>
                    <a:pt x="292" y="353"/>
                    <a:pt x="294" y="353"/>
                  </a:cubicBezTo>
                  <a:cubicBezTo>
                    <a:pt x="297" y="352"/>
                    <a:pt x="298" y="349"/>
                    <a:pt x="301" y="348"/>
                  </a:cubicBezTo>
                  <a:cubicBezTo>
                    <a:pt x="304" y="347"/>
                    <a:pt x="307" y="347"/>
                    <a:pt x="309" y="346"/>
                  </a:cubicBezTo>
                  <a:cubicBezTo>
                    <a:pt x="311" y="344"/>
                    <a:pt x="311" y="341"/>
                    <a:pt x="313" y="339"/>
                  </a:cubicBezTo>
                  <a:cubicBezTo>
                    <a:pt x="314" y="337"/>
                    <a:pt x="316" y="338"/>
                    <a:pt x="317" y="336"/>
                  </a:cubicBezTo>
                  <a:cubicBezTo>
                    <a:pt x="319" y="335"/>
                    <a:pt x="319" y="334"/>
                    <a:pt x="321" y="333"/>
                  </a:cubicBezTo>
                  <a:cubicBezTo>
                    <a:pt x="324" y="333"/>
                    <a:pt x="327" y="336"/>
                    <a:pt x="330" y="337"/>
                  </a:cubicBezTo>
                  <a:cubicBezTo>
                    <a:pt x="332" y="337"/>
                    <a:pt x="334" y="334"/>
                    <a:pt x="336" y="334"/>
                  </a:cubicBezTo>
                  <a:cubicBezTo>
                    <a:pt x="341" y="334"/>
                    <a:pt x="344" y="339"/>
                    <a:pt x="351" y="337"/>
                  </a:cubicBezTo>
                  <a:cubicBezTo>
                    <a:pt x="351" y="337"/>
                    <a:pt x="352" y="333"/>
                    <a:pt x="353" y="332"/>
                  </a:cubicBezTo>
                  <a:cubicBezTo>
                    <a:pt x="355" y="331"/>
                    <a:pt x="359" y="331"/>
                    <a:pt x="360" y="328"/>
                  </a:cubicBezTo>
                  <a:cubicBezTo>
                    <a:pt x="360" y="325"/>
                    <a:pt x="358" y="324"/>
                    <a:pt x="358" y="323"/>
                  </a:cubicBezTo>
                  <a:cubicBezTo>
                    <a:pt x="357" y="320"/>
                    <a:pt x="358" y="314"/>
                    <a:pt x="359" y="312"/>
                  </a:cubicBezTo>
                  <a:cubicBezTo>
                    <a:pt x="359" y="309"/>
                    <a:pt x="360" y="306"/>
                    <a:pt x="362" y="303"/>
                  </a:cubicBezTo>
                  <a:cubicBezTo>
                    <a:pt x="362" y="298"/>
                    <a:pt x="361" y="295"/>
                    <a:pt x="360" y="294"/>
                  </a:cubicBezTo>
                  <a:cubicBezTo>
                    <a:pt x="358" y="293"/>
                    <a:pt x="356" y="292"/>
                    <a:pt x="355" y="291"/>
                  </a:cubicBezTo>
                  <a:cubicBezTo>
                    <a:pt x="355" y="289"/>
                    <a:pt x="363" y="284"/>
                    <a:pt x="364" y="283"/>
                  </a:cubicBezTo>
                  <a:cubicBezTo>
                    <a:pt x="366" y="282"/>
                    <a:pt x="366" y="281"/>
                    <a:pt x="367" y="280"/>
                  </a:cubicBezTo>
                  <a:cubicBezTo>
                    <a:pt x="367" y="280"/>
                    <a:pt x="367" y="280"/>
                    <a:pt x="367" y="280"/>
                  </a:cubicBezTo>
                  <a:lnTo>
                    <a:pt x="365" y="275"/>
                  </a:lnTo>
                  <a:cubicBezTo>
                    <a:pt x="364" y="274"/>
                    <a:pt x="361" y="275"/>
                    <a:pt x="361" y="273"/>
                  </a:cubicBezTo>
                  <a:cubicBezTo>
                    <a:pt x="359" y="270"/>
                    <a:pt x="363" y="269"/>
                    <a:pt x="363" y="266"/>
                  </a:cubicBezTo>
                  <a:cubicBezTo>
                    <a:pt x="361" y="262"/>
                    <a:pt x="358" y="265"/>
                    <a:pt x="357" y="264"/>
                  </a:cubicBezTo>
                  <a:cubicBezTo>
                    <a:pt x="357" y="263"/>
                    <a:pt x="358" y="261"/>
                    <a:pt x="359" y="259"/>
                  </a:cubicBezTo>
                  <a:cubicBezTo>
                    <a:pt x="359" y="257"/>
                    <a:pt x="358" y="254"/>
                    <a:pt x="356" y="253"/>
                  </a:cubicBezTo>
                  <a:cubicBezTo>
                    <a:pt x="355" y="253"/>
                    <a:pt x="355" y="256"/>
                    <a:pt x="354" y="256"/>
                  </a:cubicBezTo>
                  <a:cubicBezTo>
                    <a:pt x="351" y="256"/>
                    <a:pt x="353" y="251"/>
                    <a:pt x="351" y="250"/>
                  </a:cubicBezTo>
                  <a:cubicBezTo>
                    <a:pt x="348" y="248"/>
                    <a:pt x="346" y="254"/>
                    <a:pt x="344" y="252"/>
                  </a:cubicBezTo>
                  <a:cubicBezTo>
                    <a:pt x="342" y="250"/>
                    <a:pt x="345" y="249"/>
                    <a:pt x="344" y="248"/>
                  </a:cubicBezTo>
                  <a:cubicBezTo>
                    <a:pt x="343" y="245"/>
                    <a:pt x="339" y="247"/>
                    <a:pt x="338" y="245"/>
                  </a:cubicBezTo>
                  <a:cubicBezTo>
                    <a:pt x="338" y="244"/>
                    <a:pt x="339" y="243"/>
                    <a:pt x="340" y="241"/>
                  </a:cubicBezTo>
                  <a:cubicBezTo>
                    <a:pt x="339" y="241"/>
                    <a:pt x="339" y="241"/>
                    <a:pt x="339" y="241"/>
                  </a:cubicBezTo>
                  <a:cubicBezTo>
                    <a:pt x="333" y="241"/>
                    <a:pt x="336" y="236"/>
                    <a:pt x="334" y="235"/>
                  </a:cubicBezTo>
                  <a:cubicBezTo>
                    <a:pt x="333" y="234"/>
                    <a:pt x="332" y="236"/>
                    <a:pt x="330" y="234"/>
                  </a:cubicBezTo>
                  <a:cubicBezTo>
                    <a:pt x="329" y="233"/>
                    <a:pt x="331" y="231"/>
                    <a:pt x="330" y="230"/>
                  </a:cubicBezTo>
                  <a:cubicBezTo>
                    <a:pt x="330" y="228"/>
                    <a:pt x="328" y="228"/>
                    <a:pt x="327" y="228"/>
                  </a:cubicBezTo>
                  <a:cubicBezTo>
                    <a:pt x="329" y="224"/>
                    <a:pt x="325" y="224"/>
                    <a:pt x="325" y="223"/>
                  </a:cubicBezTo>
                  <a:cubicBezTo>
                    <a:pt x="325" y="217"/>
                    <a:pt x="323" y="220"/>
                    <a:pt x="322" y="218"/>
                  </a:cubicBezTo>
                  <a:cubicBezTo>
                    <a:pt x="323" y="214"/>
                    <a:pt x="321" y="213"/>
                    <a:pt x="319" y="213"/>
                  </a:cubicBezTo>
                  <a:cubicBezTo>
                    <a:pt x="318" y="214"/>
                    <a:pt x="318" y="216"/>
                    <a:pt x="316" y="215"/>
                  </a:cubicBezTo>
                  <a:cubicBezTo>
                    <a:pt x="315" y="216"/>
                    <a:pt x="313" y="216"/>
                    <a:pt x="311" y="216"/>
                  </a:cubicBezTo>
                  <a:cubicBezTo>
                    <a:pt x="312" y="208"/>
                    <a:pt x="304" y="205"/>
                    <a:pt x="297" y="206"/>
                  </a:cubicBezTo>
                  <a:cubicBezTo>
                    <a:pt x="292" y="216"/>
                    <a:pt x="297" y="214"/>
                    <a:pt x="295" y="217"/>
                  </a:cubicBezTo>
                  <a:cubicBezTo>
                    <a:pt x="294" y="218"/>
                    <a:pt x="291" y="219"/>
                    <a:pt x="290" y="220"/>
                  </a:cubicBezTo>
                  <a:cubicBezTo>
                    <a:pt x="290" y="223"/>
                    <a:pt x="289" y="228"/>
                    <a:pt x="287" y="228"/>
                  </a:cubicBezTo>
                  <a:cubicBezTo>
                    <a:pt x="287" y="229"/>
                    <a:pt x="287" y="230"/>
                    <a:pt x="286" y="230"/>
                  </a:cubicBezTo>
                  <a:cubicBezTo>
                    <a:pt x="285" y="230"/>
                    <a:pt x="285" y="227"/>
                    <a:pt x="285" y="226"/>
                  </a:cubicBezTo>
                  <a:cubicBezTo>
                    <a:pt x="283" y="226"/>
                    <a:pt x="283" y="223"/>
                    <a:pt x="282" y="224"/>
                  </a:cubicBezTo>
                  <a:cubicBezTo>
                    <a:pt x="280" y="226"/>
                    <a:pt x="280" y="226"/>
                    <a:pt x="278" y="226"/>
                  </a:cubicBezTo>
                  <a:cubicBezTo>
                    <a:pt x="275" y="228"/>
                    <a:pt x="275" y="227"/>
                    <a:pt x="273" y="228"/>
                  </a:cubicBezTo>
                  <a:cubicBezTo>
                    <a:pt x="271" y="228"/>
                    <a:pt x="271" y="231"/>
                    <a:pt x="269" y="231"/>
                  </a:cubicBezTo>
                  <a:cubicBezTo>
                    <a:pt x="264" y="229"/>
                    <a:pt x="265" y="224"/>
                    <a:pt x="266" y="223"/>
                  </a:cubicBezTo>
                  <a:cubicBezTo>
                    <a:pt x="264" y="218"/>
                    <a:pt x="266" y="213"/>
                    <a:pt x="268" y="210"/>
                  </a:cubicBezTo>
                  <a:cubicBezTo>
                    <a:pt x="269" y="208"/>
                    <a:pt x="268" y="207"/>
                    <a:pt x="269" y="205"/>
                  </a:cubicBezTo>
                  <a:cubicBezTo>
                    <a:pt x="266" y="204"/>
                    <a:pt x="263" y="201"/>
                    <a:pt x="261" y="198"/>
                  </a:cubicBezTo>
                  <a:cubicBezTo>
                    <a:pt x="260" y="196"/>
                    <a:pt x="263" y="195"/>
                    <a:pt x="262" y="192"/>
                  </a:cubicBezTo>
                  <a:cubicBezTo>
                    <a:pt x="262" y="190"/>
                    <a:pt x="258" y="190"/>
                    <a:pt x="259" y="183"/>
                  </a:cubicBezTo>
                  <a:cubicBezTo>
                    <a:pt x="260" y="181"/>
                    <a:pt x="256" y="175"/>
                    <a:pt x="255" y="175"/>
                  </a:cubicBezTo>
                  <a:cubicBezTo>
                    <a:pt x="254" y="175"/>
                    <a:pt x="251" y="177"/>
                    <a:pt x="251" y="175"/>
                  </a:cubicBezTo>
                  <a:cubicBezTo>
                    <a:pt x="250" y="175"/>
                    <a:pt x="250" y="172"/>
                    <a:pt x="251" y="172"/>
                  </a:cubicBezTo>
                  <a:cubicBezTo>
                    <a:pt x="252" y="172"/>
                    <a:pt x="254" y="172"/>
                    <a:pt x="253" y="170"/>
                  </a:cubicBezTo>
                  <a:lnTo>
                    <a:pt x="251" y="166"/>
                  </a:lnTo>
                  <a:lnTo>
                    <a:pt x="249" y="167"/>
                  </a:lnTo>
                  <a:cubicBezTo>
                    <a:pt x="248" y="167"/>
                    <a:pt x="247" y="167"/>
                    <a:pt x="246" y="166"/>
                  </a:cubicBezTo>
                  <a:cubicBezTo>
                    <a:pt x="245" y="166"/>
                    <a:pt x="244" y="167"/>
                    <a:pt x="243" y="167"/>
                  </a:cubicBezTo>
                  <a:cubicBezTo>
                    <a:pt x="242" y="166"/>
                    <a:pt x="242" y="165"/>
                    <a:pt x="241" y="165"/>
                  </a:cubicBezTo>
                  <a:cubicBezTo>
                    <a:pt x="240" y="165"/>
                    <a:pt x="239" y="167"/>
                    <a:pt x="237" y="165"/>
                  </a:cubicBezTo>
                  <a:cubicBezTo>
                    <a:pt x="235" y="163"/>
                    <a:pt x="238" y="161"/>
                    <a:pt x="239" y="161"/>
                  </a:cubicBezTo>
                  <a:cubicBezTo>
                    <a:pt x="239" y="160"/>
                    <a:pt x="237" y="160"/>
                    <a:pt x="237" y="159"/>
                  </a:cubicBezTo>
                  <a:cubicBezTo>
                    <a:pt x="239" y="157"/>
                    <a:pt x="241" y="155"/>
                    <a:pt x="242" y="152"/>
                  </a:cubicBezTo>
                  <a:cubicBezTo>
                    <a:pt x="240" y="151"/>
                    <a:pt x="240" y="149"/>
                    <a:pt x="239" y="148"/>
                  </a:cubicBezTo>
                  <a:cubicBezTo>
                    <a:pt x="238" y="146"/>
                    <a:pt x="237" y="146"/>
                    <a:pt x="235" y="143"/>
                  </a:cubicBezTo>
                  <a:cubicBezTo>
                    <a:pt x="235" y="142"/>
                    <a:pt x="237" y="139"/>
                    <a:pt x="237" y="138"/>
                  </a:cubicBezTo>
                  <a:cubicBezTo>
                    <a:pt x="237" y="135"/>
                    <a:pt x="233" y="136"/>
                    <a:pt x="233" y="134"/>
                  </a:cubicBezTo>
                  <a:cubicBezTo>
                    <a:pt x="235" y="131"/>
                    <a:pt x="237" y="133"/>
                    <a:pt x="239" y="131"/>
                  </a:cubicBezTo>
                  <a:cubicBezTo>
                    <a:pt x="239" y="129"/>
                    <a:pt x="238" y="125"/>
                    <a:pt x="238" y="121"/>
                  </a:cubicBezTo>
                  <a:cubicBezTo>
                    <a:pt x="237" y="115"/>
                    <a:pt x="237" y="111"/>
                    <a:pt x="236" y="108"/>
                  </a:cubicBezTo>
                  <a:cubicBezTo>
                    <a:pt x="235" y="106"/>
                    <a:pt x="231" y="105"/>
                    <a:pt x="232" y="102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33" y="101"/>
                    <a:pt x="235" y="102"/>
                    <a:pt x="236" y="102"/>
                  </a:cubicBezTo>
                  <a:cubicBezTo>
                    <a:pt x="238" y="101"/>
                    <a:pt x="240" y="98"/>
                    <a:pt x="241" y="97"/>
                  </a:cubicBezTo>
                  <a:cubicBezTo>
                    <a:pt x="243" y="97"/>
                    <a:pt x="244" y="99"/>
                    <a:pt x="246" y="98"/>
                  </a:cubicBezTo>
                  <a:cubicBezTo>
                    <a:pt x="248" y="96"/>
                    <a:pt x="245" y="94"/>
                    <a:pt x="246" y="92"/>
                  </a:cubicBezTo>
                  <a:cubicBezTo>
                    <a:pt x="247" y="90"/>
                    <a:pt x="248" y="90"/>
                    <a:pt x="250" y="89"/>
                  </a:cubicBezTo>
                  <a:cubicBezTo>
                    <a:pt x="251" y="88"/>
                    <a:pt x="251" y="87"/>
                    <a:pt x="251" y="86"/>
                  </a:cubicBezTo>
                  <a:cubicBezTo>
                    <a:pt x="253" y="83"/>
                    <a:pt x="257" y="81"/>
                    <a:pt x="258" y="79"/>
                  </a:cubicBezTo>
                  <a:cubicBezTo>
                    <a:pt x="258" y="77"/>
                    <a:pt x="255" y="76"/>
                    <a:pt x="255" y="75"/>
                  </a:cubicBezTo>
                  <a:cubicBezTo>
                    <a:pt x="254" y="73"/>
                    <a:pt x="255" y="71"/>
                    <a:pt x="254" y="70"/>
                  </a:cubicBezTo>
                  <a:cubicBezTo>
                    <a:pt x="253" y="66"/>
                    <a:pt x="250" y="66"/>
                    <a:pt x="248" y="64"/>
                  </a:cubicBezTo>
                  <a:cubicBezTo>
                    <a:pt x="247" y="63"/>
                    <a:pt x="248" y="61"/>
                    <a:pt x="247" y="60"/>
                  </a:cubicBezTo>
                  <a:cubicBezTo>
                    <a:pt x="245" y="58"/>
                    <a:pt x="247" y="55"/>
                    <a:pt x="247" y="54"/>
                  </a:cubicBezTo>
                  <a:cubicBezTo>
                    <a:pt x="244" y="52"/>
                    <a:pt x="245" y="50"/>
                    <a:pt x="247" y="47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6"/>
                    <a:pt x="247" y="45"/>
                    <a:pt x="246" y="44"/>
                  </a:cubicBezTo>
                  <a:cubicBezTo>
                    <a:pt x="245" y="44"/>
                    <a:pt x="245" y="46"/>
                    <a:pt x="244" y="46"/>
                  </a:cubicBezTo>
                  <a:cubicBezTo>
                    <a:pt x="243" y="46"/>
                    <a:pt x="243" y="45"/>
                    <a:pt x="243" y="45"/>
                  </a:cubicBezTo>
                  <a:cubicBezTo>
                    <a:pt x="242" y="46"/>
                    <a:pt x="240" y="48"/>
                    <a:pt x="240" y="49"/>
                  </a:cubicBezTo>
                  <a:cubicBezTo>
                    <a:pt x="241" y="50"/>
                    <a:pt x="243" y="49"/>
                    <a:pt x="244" y="47"/>
                  </a:cubicBezTo>
                  <a:cubicBezTo>
                    <a:pt x="247" y="48"/>
                    <a:pt x="246" y="48"/>
                    <a:pt x="244" y="51"/>
                  </a:cubicBezTo>
                  <a:cubicBezTo>
                    <a:pt x="244" y="51"/>
                    <a:pt x="243" y="52"/>
                    <a:pt x="243" y="53"/>
                  </a:cubicBezTo>
                  <a:cubicBezTo>
                    <a:pt x="241" y="53"/>
                    <a:pt x="240" y="51"/>
                    <a:pt x="239" y="51"/>
                  </a:cubicBezTo>
                  <a:cubicBezTo>
                    <a:pt x="238" y="52"/>
                    <a:pt x="239" y="53"/>
                    <a:pt x="239" y="55"/>
                  </a:cubicBezTo>
                  <a:cubicBezTo>
                    <a:pt x="239" y="55"/>
                    <a:pt x="237" y="55"/>
                    <a:pt x="237" y="55"/>
                  </a:cubicBezTo>
                  <a:cubicBezTo>
                    <a:pt x="236" y="56"/>
                    <a:pt x="237" y="57"/>
                    <a:pt x="236" y="58"/>
                  </a:cubicBezTo>
                  <a:cubicBezTo>
                    <a:pt x="234" y="58"/>
                    <a:pt x="232" y="57"/>
                    <a:pt x="231" y="57"/>
                  </a:cubicBezTo>
                  <a:cubicBezTo>
                    <a:pt x="229" y="59"/>
                    <a:pt x="229" y="63"/>
                    <a:pt x="226" y="63"/>
                  </a:cubicBezTo>
                  <a:cubicBezTo>
                    <a:pt x="224" y="63"/>
                    <a:pt x="228" y="60"/>
                    <a:pt x="228" y="59"/>
                  </a:cubicBezTo>
                  <a:cubicBezTo>
                    <a:pt x="228" y="59"/>
                    <a:pt x="228" y="58"/>
                    <a:pt x="228" y="57"/>
                  </a:cubicBezTo>
                  <a:cubicBezTo>
                    <a:pt x="229" y="56"/>
                    <a:pt x="231" y="55"/>
                    <a:pt x="232" y="54"/>
                  </a:cubicBezTo>
                  <a:cubicBezTo>
                    <a:pt x="232" y="53"/>
                    <a:pt x="232" y="53"/>
                    <a:pt x="232" y="52"/>
                  </a:cubicBezTo>
                  <a:cubicBezTo>
                    <a:pt x="233" y="51"/>
                    <a:pt x="235" y="51"/>
                    <a:pt x="236" y="51"/>
                  </a:cubicBezTo>
                  <a:cubicBezTo>
                    <a:pt x="237" y="50"/>
                    <a:pt x="237" y="48"/>
                    <a:pt x="237" y="47"/>
                  </a:cubicBezTo>
                  <a:cubicBezTo>
                    <a:pt x="238" y="47"/>
                    <a:pt x="240" y="46"/>
                    <a:pt x="241" y="45"/>
                  </a:cubicBezTo>
                  <a:cubicBezTo>
                    <a:pt x="241" y="44"/>
                    <a:pt x="240" y="43"/>
                    <a:pt x="240" y="42"/>
                  </a:cubicBezTo>
                  <a:cubicBezTo>
                    <a:pt x="240" y="41"/>
                    <a:pt x="242" y="42"/>
                    <a:pt x="243" y="39"/>
                  </a:cubicBezTo>
                  <a:cubicBezTo>
                    <a:pt x="244" y="38"/>
                    <a:pt x="245" y="40"/>
                    <a:pt x="246" y="36"/>
                  </a:cubicBezTo>
                  <a:cubicBezTo>
                    <a:pt x="246" y="35"/>
                    <a:pt x="249" y="37"/>
                    <a:pt x="248" y="33"/>
                  </a:cubicBezTo>
                  <a:cubicBezTo>
                    <a:pt x="249" y="31"/>
                    <a:pt x="251" y="34"/>
                    <a:pt x="252" y="28"/>
                  </a:cubicBezTo>
                  <a:cubicBezTo>
                    <a:pt x="252" y="27"/>
                    <a:pt x="252" y="25"/>
                    <a:pt x="249" y="25"/>
                  </a:cubicBezTo>
                  <a:cubicBezTo>
                    <a:pt x="247" y="24"/>
                    <a:pt x="246" y="23"/>
                    <a:pt x="247" y="21"/>
                  </a:cubicBezTo>
                  <a:cubicBezTo>
                    <a:pt x="247" y="21"/>
                    <a:pt x="248" y="23"/>
                    <a:pt x="249" y="22"/>
                  </a:cubicBezTo>
                  <a:cubicBezTo>
                    <a:pt x="249" y="23"/>
                    <a:pt x="250" y="24"/>
                    <a:pt x="250" y="23"/>
                  </a:cubicBezTo>
                  <a:cubicBezTo>
                    <a:pt x="251" y="21"/>
                    <a:pt x="250" y="21"/>
                    <a:pt x="249" y="20"/>
                  </a:cubicBezTo>
                  <a:cubicBezTo>
                    <a:pt x="249" y="18"/>
                    <a:pt x="249" y="16"/>
                    <a:pt x="248" y="16"/>
                  </a:cubicBezTo>
                  <a:cubicBezTo>
                    <a:pt x="247" y="16"/>
                    <a:pt x="247" y="18"/>
                    <a:pt x="247" y="18"/>
                  </a:cubicBezTo>
                  <a:cubicBezTo>
                    <a:pt x="246" y="18"/>
                    <a:pt x="245" y="17"/>
                    <a:pt x="246" y="16"/>
                  </a:cubicBezTo>
                  <a:cubicBezTo>
                    <a:pt x="247" y="13"/>
                    <a:pt x="244" y="16"/>
                    <a:pt x="243" y="15"/>
                  </a:cubicBezTo>
                  <a:cubicBezTo>
                    <a:pt x="242" y="15"/>
                    <a:pt x="243" y="14"/>
                    <a:pt x="243" y="13"/>
                  </a:cubicBezTo>
                  <a:cubicBezTo>
                    <a:pt x="242" y="13"/>
                    <a:pt x="242" y="13"/>
                    <a:pt x="241" y="12"/>
                  </a:cubicBezTo>
                  <a:cubicBezTo>
                    <a:pt x="241" y="11"/>
                    <a:pt x="241" y="10"/>
                    <a:pt x="239" y="11"/>
                  </a:cubicBezTo>
                  <a:cubicBezTo>
                    <a:pt x="238" y="12"/>
                    <a:pt x="237" y="12"/>
                    <a:pt x="235" y="12"/>
                  </a:cubicBezTo>
                  <a:cubicBezTo>
                    <a:pt x="233" y="13"/>
                    <a:pt x="231" y="11"/>
                    <a:pt x="230" y="12"/>
                  </a:cubicBezTo>
                  <a:cubicBezTo>
                    <a:pt x="229" y="12"/>
                    <a:pt x="230" y="13"/>
                    <a:pt x="231" y="14"/>
                  </a:cubicBezTo>
                  <a:cubicBezTo>
                    <a:pt x="231" y="16"/>
                    <a:pt x="226" y="16"/>
                    <a:pt x="226" y="14"/>
                  </a:cubicBezTo>
                  <a:cubicBezTo>
                    <a:pt x="226" y="13"/>
                    <a:pt x="229" y="11"/>
                    <a:pt x="228" y="10"/>
                  </a:cubicBezTo>
                  <a:cubicBezTo>
                    <a:pt x="227" y="8"/>
                    <a:pt x="225" y="10"/>
                    <a:pt x="223" y="10"/>
                  </a:cubicBezTo>
                  <a:cubicBezTo>
                    <a:pt x="222" y="10"/>
                    <a:pt x="223" y="9"/>
                    <a:pt x="222" y="9"/>
                  </a:cubicBezTo>
                  <a:cubicBezTo>
                    <a:pt x="222" y="9"/>
                    <a:pt x="220" y="10"/>
                    <a:pt x="220" y="8"/>
                  </a:cubicBezTo>
                  <a:cubicBezTo>
                    <a:pt x="220" y="7"/>
                    <a:pt x="223" y="6"/>
                    <a:pt x="224" y="5"/>
                  </a:cubicBezTo>
                  <a:cubicBezTo>
                    <a:pt x="224" y="4"/>
                    <a:pt x="222" y="3"/>
                    <a:pt x="222" y="3"/>
                  </a:cubicBezTo>
                  <a:cubicBezTo>
                    <a:pt x="222" y="3"/>
                    <a:pt x="221" y="4"/>
                    <a:pt x="220" y="3"/>
                  </a:cubicBezTo>
                  <a:cubicBezTo>
                    <a:pt x="220" y="1"/>
                    <a:pt x="219" y="1"/>
                    <a:pt x="218" y="1"/>
                  </a:cubicBezTo>
                  <a:cubicBezTo>
                    <a:pt x="216" y="0"/>
                    <a:pt x="216" y="2"/>
                    <a:pt x="216" y="3"/>
                  </a:cubicBezTo>
                  <a:cubicBezTo>
                    <a:pt x="214" y="3"/>
                    <a:pt x="214" y="4"/>
                    <a:pt x="214" y="6"/>
                  </a:cubicBezTo>
                  <a:cubicBezTo>
                    <a:pt x="213" y="6"/>
                    <a:pt x="211" y="5"/>
                    <a:pt x="210" y="8"/>
                  </a:cubicBezTo>
                  <a:cubicBezTo>
                    <a:pt x="209" y="10"/>
                    <a:pt x="210" y="11"/>
                    <a:pt x="209" y="12"/>
                  </a:cubicBezTo>
                  <a:cubicBezTo>
                    <a:pt x="209" y="12"/>
                    <a:pt x="208" y="12"/>
                    <a:pt x="208" y="13"/>
                  </a:cubicBezTo>
                  <a:cubicBezTo>
                    <a:pt x="210" y="14"/>
                    <a:pt x="209" y="15"/>
                    <a:pt x="209" y="16"/>
                  </a:cubicBezTo>
                  <a:cubicBezTo>
                    <a:pt x="211" y="17"/>
                    <a:pt x="213" y="18"/>
                    <a:pt x="212" y="19"/>
                  </a:cubicBezTo>
                  <a:cubicBezTo>
                    <a:pt x="211" y="19"/>
                    <a:pt x="209" y="16"/>
                    <a:pt x="202" y="17"/>
                  </a:cubicBezTo>
                  <a:cubicBezTo>
                    <a:pt x="202" y="18"/>
                    <a:pt x="206" y="20"/>
                    <a:pt x="205" y="22"/>
                  </a:cubicBezTo>
                  <a:cubicBezTo>
                    <a:pt x="202" y="20"/>
                    <a:pt x="199" y="19"/>
                    <a:pt x="198" y="23"/>
                  </a:cubicBezTo>
                  <a:cubicBezTo>
                    <a:pt x="197" y="23"/>
                    <a:pt x="196" y="23"/>
                    <a:pt x="195" y="24"/>
                  </a:cubicBezTo>
                  <a:cubicBezTo>
                    <a:pt x="193" y="23"/>
                    <a:pt x="192" y="24"/>
                    <a:pt x="191" y="23"/>
                  </a:cubicBezTo>
                  <a:cubicBezTo>
                    <a:pt x="191" y="23"/>
                    <a:pt x="192" y="22"/>
                    <a:pt x="192" y="22"/>
                  </a:cubicBezTo>
                  <a:cubicBezTo>
                    <a:pt x="190" y="21"/>
                    <a:pt x="188" y="21"/>
                    <a:pt x="186" y="21"/>
                  </a:cubicBezTo>
                  <a:cubicBezTo>
                    <a:pt x="185" y="21"/>
                    <a:pt x="185" y="22"/>
                    <a:pt x="185" y="22"/>
                  </a:cubicBezTo>
                  <a:cubicBezTo>
                    <a:pt x="184" y="22"/>
                    <a:pt x="183" y="21"/>
                    <a:pt x="183" y="22"/>
                  </a:cubicBezTo>
                  <a:cubicBezTo>
                    <a:pt x="182" y="23"/>
                    <a:pt x="185" y="23"/>
                    <a:pt x="185" y="23"/>
                  </a:cubicBezTo>
                  <a:cubicBezTo>
                    <a:pt x="185" y="24"/>
                    <a:pt x="182" y="24"/>
                    <a:pt x="180" y="26"/>
                  </a:cubicBezTo>
                  <a:cubicBezTo>
                    <a:pt x="179" y="25"/>
                    <a:pt x="179" y="25"/>
                    <a:pt x="177" y="26"/>
                  </a:cubicBezTo>
                  <a:cubicBezTo>
                    <a:pt x="176" y="26"/>
                    <a:pt x="175" y="24"/>
                    <a:pt x="172" y="27"/>
                  </a:cubicBezTo>
                  <a:cubicBezTo>
                    <a:pt x="170" y="28"/>
                    <a:pt x="170" y="24"/>
                    <a:pt x="166" y="30"/>
                  </a:cubicBezTo>
                  <a:cubicBezTo>
                    <a:pt x="165" y="30"/>
                    <a:pt x="164" y="30"/>
                    <a:pt x="163" y="30"/>
                  </a:cubicBezTo>
                  <a:cubicBezTo>
                    <a:pt x="163" y="32"/>
                    <a:pt x="165" y="32"/>
                    <a:pt x="164" y="33"/>
                  </a:cubicBezTo>
                  <a:cubicBezTo>
                    <a:pt x="164" y="34"/>
                    <a:pt x="163" y="35"/>
                    <a:pt x="162" y="35"/>
                  </a:cubicBezTo>
                  <a:cubicBezTo>
                    <a:pt x="161" y="34"/>
                    <a:pt x="161" y="33"/>
                    <a:pt x="160" y="33"/>
                  </a:cubicBezTo>
                  <a:cubicBezTo>
                    <a:pt x="159" y="34"/>
                    <a:pt x="162" y="36"/>
                    <a:pt x="162" y="39"/>
                  </a:cubicBezTo>
                  <a:cubicBezTo>
                    <a:pt x="162" y="40"/>
                    <a:pt x="161" y="40"/>
                    <a:pt x="161" y="41"/>
                  </a:cubicBezTo>
                  <a:cubicBezTo>
                    <a:pt x="161" y="42"/>
                    <a:pt x="162" y="42"/>
                    <a:pt x="161" y="44"/>
                  </a:cubicBezTo>
                  <a:cubicBezTo>
                    <a:pt x="161" y="45"/>
                    <a:pt x="162" y="45"/>
                    <a:pt x="162" y="46"/>
                  </a:cubicBezTo>
                  <a:cubicBezTo>
                    <a:pt x="160" y="49"/>
                    <a:pt x="156" y="49"/>
                    <a:pt x="157" y="48"/>
                  </a:cubicBezTo>
                  <a:cubicBezTo>
                    <a:pt x="158" y="46"/>
                    <a:pt x="158" y="46"/>
                    <a:pt x="157" y="45"/>
                  </a:cubicBezTo>
                  <a:cubicBezTo>
                    <a:pt x="156" y="45"/>
                    <a:pt x="155" y="46"/>
                    <a:pt x="154" y="46"/>
                  </a:cubicBezTo>
                  <a:cubicBezTo>
                    <a:pt x="150" y="45"/>
                    <a:pt x="148" y="45"/>
                    <a:pt x="144" y="45"/>
                  </a:cubicBezTo>
                  <a:cubicBezTo>
                    <a:pt x="143" y="45"/>
                    <a:pt x="139" y="43"/>
                    <a:pt x="137" y="44"/>
                  </a:cubicBezTo>
                  <a:cubicBezTo>
                    <a:pt x="133" y="46"/>
                    <a:pt x="134" y="49"/>
                    <a:pt x="134" y="52"/>
                  </a:cubicBezTo>
                  <a:cubicBezTo>
                    <a:pt x="134" y="54"/>
                    <a:pt x="133" y="57"/>
                    <a:pt x="134" y="58"/>
                  </a:cubicBezTo>
                  <a:cubicBezTo>
                    <a:pt x="135" y="59"/>
                    <a:pt x="137" y="59"/>
                    <a:pt x="138" y="61"/>
                  </a:cubicBezTo>
                  <a:cubicBezTo>
                    <a:pt x="139" y="62"/>
                    <a:pt x="137" y="63"/>
                    <a:pt x="138" y="65"/>
                  </a:cubicBezTo>
                  <a:cubicBezTo>
                    <a:pt x="139" y="66"/>
                    <a:pt x="141" y="66"/>
                    <a:pt x="140" y="70"/>
                  </a:cubicBezTo>
                  <a:cubicBezTo>
                    <a:pt x="140" y="71"/>
                    <a:pt x="139" y="72"/>
                    <a:pt x="138" y="74"/>
                  </a:cubicBezTo>
                  <a:cubicBezTo>
                    <a:pt x="138" y="77"/>
                    <a:pt x="139" y="80"/>
                    <a:pt x="139" y="82"/>
                  </a:cubicBezTo>
                  <a:cubicBezTo>
                    <a:pt x="138" y="84"/>
                    <a:pt x="137" y="85"/>
                    <a:pt x="136" y="86"/>
                  </a:cubicBezTo>
                  <a:cubicBezTo>
                    <a:pt x="137" y="88"/>
                    <a:pt x="136" y="90"/>
                    <a:pt x="136" y="91"/>
                  </a:cubicBezTo>
                  <a:cubicBezTo>
                    <a:pt x="136" y="92"/>
                    <a:pt x="141" y="95"/>
                    <a:pt x="138" y="96"/>
                  </a:cubicBezTo>
                  <a:cubicBezTo>
                    <a:pt x="136" y="96"/>
                    <a:pt x="136" y="96"/>
                    <a:pt x="134" y="92"/>
                  </a:cubicBezTo>
                  <a:cubicBezTo>
                    <a:pt x="134" y="88"/>
                    <a:pt x="135" y="89"/>
                    <a:pt x="132" y="86"/>
                  </a:cubicBezTo>
                  <a:cubicBezTo>
                    <a:pt x="131" y="85"/>
                    <a:pt x="132" y="85"/>
                    <a:pt x="134" y="84"/>
                  </a:cubicBezTo>
                  <a:cubicBezTo>
                    <a:pt x="134" y="83"/>
                    <a:pt x="134" y="82"/>
                    <a:pt x="135" y="81"/>
                  </a:cubicBezTo>
                  <a:cubicBezTo>
                    <a:pt x="137" y="79"/>
                    <a:pt x="137" y="78"/>
                    <a:pt x="136" y="77"/>
                  </a:cubicBezTo>
                  <a:cubicBezTo>
                    <a:pt x="135" y="77"/>
                    <a:pt x="135" y="80"/>
                    <a:pt x="132" y="80"/>
                  </a:cubicBezTo>
                  <a:cubicBezTo>
                    <a:pt x="132" y="78"/>
                    <a:pt x="132" y="76"/>
                    <a:pt x="134" y="75"/>
                  </a:cubicBezTo>
                  <a:cubicBezTo>
                    <a:pt x="134" y="74"/>
                    <a:pt x="133" y="73"/>
                    <a:pt x="134" y="72"/>
                  </a:cubicBezTo>
                  <a:cubicBezTo>
                    <a:pt x="135" y="71"/>
                    <a:pt x="137" y="73"/>
                    <a:pt x="138" y="71"/>
                  </a:cubicBezTo>
                  <a:cubicBezTo>
                    <a:pt x="138" y="70"/>
                    <a:pt x="139" y="70"/>
                    <a:pt x="139" y="69"/>
                  </a:cubicBezTo>
                  <a:cubicBezTo>
                    <a:pt x="139" y="67"/>
                    <a:pt x="134" y="68"/>
                    <a:pt x="133" y="67"/>
                  </a:cubicBezTo>
                  <a:cubicBezTo>
                    <a:pt x="131" y="61"/>
                    <a:pt x="130" y="59"/>
                    <a:pt x="126" y="55"/>
                  </a:cubicBezTo>
                  <a:cubicBezTo>
                    <a:pt x="125" y="55"/>
                    <a:pt x="125" y="55"/>
                    <a:pt x="124" y="55"/>
                  </a:cubicBezTo>
                  <a:cubicBezTo>
                    <a:pt x="123" y="57"/>
                    <a:pt x="125" y="58"/>
                    <a:pt x="128" y="59"/>
                  </a:cubicBezTo>
                  <a:cubicBezTo>
                    <a:pt x="128" y="66"/>
                    <a:pt x="123" y="63"/>
                    <a:pt x="122" y="66"/>
                  </a:cubicBezTo>
                  <a:cubicBezTo>
                    <a:pt x="123" y="69"/>
                    <a:pt x="127" y="70"/>
                    <a:pt x="126" y="76"/>
                  </a:cubicBezTo>
                  <a:cubicBezTo>
                    <a:pt x="126" y="77"/>
                    <a:pt x="126" y="79"/>
                    <a:pt x="125" y="80"/>
                  </a:cubicBezTo>
                  <a:cubicBezTo>
                    <a:pt x="124" y="81"/>
                    <a:pt x="124" y="80"/>
                    <a:pt x="122" y="80"/>
                  </a:cubicBezTo>
                  <a:cubicBezTo>
                    <a:pt x="119" y="86"/>
                    <a:pt x="116" y="83"/>
                    <a:pt x="115" y="86"/>
                  </a:cubicBezTo>
                  <a:cubicBezTo>
                    <a:pt x="114" y="89"/>
                    <a:pt x="117" y="89"/>
                    <a:pt x="118" y="95"/>
                  </a:cubicBezTo>
                  <a:cubicBezTo>
                    <a:pt x="120" y="97"/>
                    <a:pt x="125" y="94"/>
                    <a:pt x="127" y="95"/>
                  </a:cubicBezTo>
                  <a:cubicBezTo>
                    <a:pt x="128" y="98"/>
                    <a:pt x="127" y="100"/>
                    <a:pt x="127" y="102"/>
                  </a:cubicBezTo>
                  <a:cubicBezTo>
                    <a:pt x="128" y="104"/>
                    <a:pt x="128" y="106"/>
                    <a:pt x="127" y="107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6" y="109"/>
                    <a:pt x="125" y="109"/>
                    <a:pt x="124" y="110"/>
                  </a:cubicBezTo>
                  <a:cubicBezTo>
                    <a:pt x="124" y="110"/>
                    <a:pt x="125" y="112"/>
                    <a:pt x="124" y="112"/>
                  </a:cubicBezTo>
                  <a:cubicBezTo>
                    <a:pt x="122" y="113"/>
                    <a:pt x="121" y="111"/>
                    <a:pt x="120" y="111"/>
                  </a:cubicBezTo>
                  <a:cubicBezTo>
                    <a:pt x="120" y="113"/>
                    <a:pt x="121" y="115"/>
                    <a:pt x="122" y="117"/>
                  </a:cubicBezTo>
                  <a:cubicBezTo>
                    <a:pt x="122" y="118"/>
                    <a:pt x="120" y="119"/>
                    <a:pt x="120" y="121"/>
                  </a:cubicBezTo>
                  <a:cubicBezTo>
                    <a:pt x="120" y="123"/>
                    <a:pt x="123" y="124"/>
                    <a:pt x="123" y="126"/>
                  </a:cubicBezTo>
                  <a:cubicBezTo>
                    <a:pt x="124" y="129"/>
                    <a:pt x="121" y="129"/>
                    <a:pt x="121" y="130"/>
                  </a:cubicBezTo>
                  <a:cubicBezTo>
                    <a:pt x="121" y="132"/>
                    <a:pt x="123" y="132"/>
                    <a:pt x="122" y="134"/>
                  </a:cubicBezTo>
                  <a:cubicBezTo>
                    <a:pt x="122" y="136"/>
                    <a:pt x="120" y="135"/>
                    <a:pt x="121" y="138"/>
                  </a:cubicBezTo>
                  <a:cubicBezTo>
                    <a:pt x="122" y="141"/>
                    <a:pt x="125" y="140"/>
                    <a:pt x="125" y="143"/>
                  </a:cubicBezTo>
                  <a:cubicBezTo>
                    <a:pt x="126" y="148"/>
                    <a:pt x="123" y="149"/>
                    <a:pt x="124" y="153"/>
                  </a:cubicBezTo>
                  <a:cubicBezTo>
                    <a:pt x="126" y="156"/>
                    <a:pt x="131" y="153"/>
                    <a:pt x="132" y="156"/>
                  </a:cubicBezTo>
                  <a:cubicBezTo>
                    <a:pt x="132" y="158"/>
                    <a:pt x="130" y="159"/>
                    <a:pt x="130" y="161"/>
                  </a:cubicBezTo>
                  <a:cubicBezTo>
                    <a:pt x="130" y="162"/>
                    <a:pt x="131" y="164"/>
                    <a:pt x="130" y="165"/>
                  </a:cubicBezTo>
                  <a:cubicBezTo>
                    <a:pt x="129" y="166"/>
                    <a:pt x="126" y="165"/>
                    <a:pt x="125" y="166"/>
                  </a:cubicBezTo>
                  <a:cubicBezTo>
                    <a:pt x="124" y="171"/>
                    <a:pt x="124" y="168"/>
                    <a:pt x="123" y="169"/>
                  </a:cubicBezTo>
                  <a:cubicBezTo>
                    <a:pt x="122" y="171"/>
                    <a:pt x="126" y="171"/>
                    <a:pt x="126" y="173"/>
                  </a:cubicBezTo>
                  <a:cubicBezTo>
                    <a:pt x="126" y="174"/>
                    <a:pt x="124" y="176"/>
                    <a:pt x="123" y="177"/>
                  </a:cubicBezTo>
                  <a:cubicBezTo>
                    <a:pt x="123" y="178"/>
                    <a:pt x="122" y="180"/>
                    <a:pt x="121" y="181"/>
                  </a:cubicBezTo>
                  <a:cubicBezTo>
                    <a:pt x="120" y="184"/>
                    <a:pt x="118" y="184"/>
                    <a:pt x="117" y="185"/>
                  </a:cubicBezTo>
                  <a:cubicBezTo>
                    <a:pt x="116" y="187"/>
                    <a:pt x="115" y="189"/>
                    <a:pt x="116" y="191"/>
                  </a:cubicBezTo>
                  <a:cubicBezTo>
                    <a:pt x="117" y="193"/>
                    <a:pt x="123" y="192"/>
                    <a:pt x="121" y="197"/>
                  </a:cubicBezTo>
                  <a:cubicBezTo>
                    <a:pt x="120" y="200"/>
                    <a:pt x="114" y="199"/>
                    <a:pt x="111" y="201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13" name="Freeform 94"/>
            <p:cNvSpPr>
              <a:spLocks noEditPoints="1"/>
            </p:cNvSpPr>
            <p:nvPr/>
          </p:nvSpPr>
          <p:spPr bwMode="auto">
            <a:xfrm>
              <a:off x="5207000" y="2076450"/>
              <a:ext cx="3479800" cy="4622800"/>
            </a:xfrm>
            <a:custGeom>
              <a:avLst/>
              <a:gdLst>
                <a:gd name="T0" fmla="*/ 2147483647 w 375"/>
                <a:gd name="T1" fmla="*/ 2147483647 h 496"/>
                <a:gd name="T2" fmla="*/ 2147483647 w 375"/>
                <a:gd name="T3" fmla="*/ 2147483647 h 496"/>
                <a:gd name="T4" fmla="*/ 2147483647 w 375"/>
                <a:gd name="T5" fmla="*/ 2147483647 h 496"/>
                <a:gd name="T6" fmla="*/ 2147483647 w 375"/>
                <a:gd name="T7" fmla="*/ 2147483647 h 496"/>
                <a:gd name="T8" fmla="*/ 2147483647 w 375"/>
                <a:gd name="T9" fmla="*/ 2147483647 h 496"/>
                <a:gd name="T10" fmla="*/ 2147483647 w 375"/>
                <a:gd name="T11" fmla="*/ 2147483647 h 496"/>
                <a:gd name="T12" fmla="*/ 2147483647 w 375"/>
                <a:gd name="T13" fmla="*/ 2147483647 h 496"/>
                <a:gd name="T14" fmla="*/ 2147483647 w 375"/>
                <a:gd name="T15" fmla="*/ 2147483647 h 496"/>
                <a:gd name="T16" fmla="*/ 2147483647 w 375"/>
                <a:gd name="T17" fmla="*/ 2147483647 h 496"/>
                <a:gd name="T18" fmla="*/ 2147483647 w 375"/>
                <a:gd name="T19" fmla="*/ 2147483647 h 496"/>
                <a:gd name="T20" fmla="*/ 2147483647 w 375"/>
                <a:gd name="T21" fmla="*/ 2147483647 h 496"/>
                <a:gd name="T22" fmla="*/ 2147483647 w 375"/>
                <a:gd name="T23" fmla="*/ 2147483647 h 496"/>
                <a:gd name="T24" fmla="*/ 2147483647 w 375"/>
                <a:gd name="T25" fmla="*/ 2147483647 h 496"/>
                <a:gd name="T26" fmla="*/ 2147483647 w 375"/>
                <a:gd name="T27" fmla="*/ 2147483647 h 496"/>
                <a:gd name="T28" fmla="*/ 2147483647 w 375"/>
                <a:gd name="T29" fmla="*/ 2147483647 h 496"/>
                <a:gd name="T30" fmla="*/ 2147483647 w 375"/>
                <a:gd name="T31" fmla="*/ 2147483647 h 496"/>
                <a:gd name="T32" fmla="*/ 2147483647 w 375"/>
                <a:gd name="T33" fmla="*/ 2147483647 h 496"/>
                <a:gd name="T34" fmla="*/ 2147483647 w 375"/>
                <a:gd name="T35" fmla="*/ 2147483647 h 496"/>
                <a:gd name="T36" fmla="*/ 2147483647 w 375"/>
                <a:gd name="T37" fmla="*/ 2147483647 h 496"/>
                <a:gd name="T38" fmla="*/ 2147483647 w 375"/>
                <a:gd name="T39" fmla="*/ 2147483647 h 496"/>
                <a:gd name="T40" fmla="*/ 2147483647 w 375"/>
                <a:gd name="T41" fmla="*/ 2147483647 h 496"/>
                <a:gd name="T42" fmla="*/ 2147483647 w 375"/>
                <a:gd name="T43" fmla="*/ 2147483647 h 496"/>
                <a:gd name="T44" fmla="*/ 2147483647 w 375"/>
                <a:gd name="T45" fmla="*/ 2147483647 h 496"/>
                <a:gd name="T46" fmla="*/ 2147483647 w 375"/>
                <a:gd name="T47" fmla="*/ 2147483647 h 496"/>
                <a:gd name="T48" fmla="*/ 2147483647 w 375"/>
                <a:gd name="T49" fmla="*/ 2147483647 h 496"/>
                <a:gd name="T50" fmla="*/ 2147483647 w 375"/>
                <a:gd name="T51" fmla="*/ 2147483647 h 496"/>
                <a:gd name="T52" fmla="*/ 2147483647 w 375"/>
                <a:gd name="T53" fmla="*/ 2147483647 h 496"/>
                <a:gd name="T54" fmla="*/ 2147483647 w 375"/>
                <a:gd name="T55" fmla="*/ 2147483647 h 496"/>
                <a:gd name="T56" fmla="*/ 2147483647 w 375"/>
                <a:gd name="T57" fmla="*/ 2147483647 h 496"/>
                <a:gd name="T58" fmla="*/ 2147483647 w 375"/>
                <a:gd name="T59" fmla="*/ 2147483647 h 496"/>
                <a:gd name="T60" fmla="*/ 2147483647 w 375"/>
                <a:gd name="T61" fmla="*/ 2147483647 h 496"/>
                <a:gd name="T62" fmla="*/ 2147483647 w 375"/>
                <a:gd name="T63" fmla="*/ 2147483647 h 496"/>
                <a:gd name="T64" fmla="*/ 2147483647 w 375"/>
                <a:gd name="T65" fmla="*/ 2147483647 h 496"/>
                <a:gd name="T66" fmla="*/ 2147483647 w 375"/>
                <a:gd name="T67" fmla="*/ 2147483647 h 496"/>
                <a:gd name="T68" fmla="*/ 2147483647 w 375"/>
                <a:gd name="T69" fmla="*/ 2147483647 h 496"/>
                <a:gd name="T70" fmla="*/ 2147483647 w 375"/>
                <a:gd name="T71" fmla="*/ 2147483647 h 496"/>
                <a:gd name="T72" fmla="*/ 2147483647 w 375"/>
                <a:gd name="T73" fmla="*/ 2147483647 h 496"/>
                <a:gd name="T74" fmla="*/ 2147483647 w 375"/>
                <a:gd name="T75" fmla="*/ 2147483647 h 496"/>
                <a:gd name="T76" fmla="*/ 2147483647 w 375"/>
                <a:gd name="T77" fmla="*/ 2147483647 h 496"/>
                <a:gd name="T78" fmla="*/ 2147483647 w 375"/>
                <a:gd name="T79" fmla="*/ 2147483647 h 496"/>
                <a:gd name="T80" fmla="*/ 2147483647 w 375"/>
                <a:gd name="T81" fmla="*/ 2147483647 h 496"/>
                <a:gd name="T82" fmla="*/ 2147483647 w 375"/>
                <a:gd name="T83" fmla="*/ 2147483647 h 496"/>
                <a:gd name="T84" fmla="*/ 2147483647 w 375"/>
                <a:gd name="T85" fmla="*/ 2147483647 h 496"/>
                <a:gd name="T86" fmla="*/ 2147483647 w 375"/>
                <a:gd name="T87" fmla="*/ 2147483647 h 496"/>
                <a:gd name="T88" fmla="*/ 2147483647 w 375"/>
                <a:gd name="T89" fmla="*/ 2147483647 h 496"/>
                <a:gd name="T90" fmla="*/ 2147483647 w 375"/>
                <a:gd name="T91" fmla="*/ 2147483647 h 496"/>
                <a:gd name="T92" fmla="*/ 2147483647 w 375"/>
                <a:gd name="T93" fmla="*/ 2147483647 h 496"/>
                <a:gd name="T94" fmla="*/ 2147483647 w 375"/>
                <a:gd name="T95" fmla="*/ 2147483647 h 496"/>
                <a:gd name="T96" fmla="*/ 2147483647 w 375"/>
                <a:gd name="T97" fmla="*/ 2147483647 h 496"/>
                <a:gd name="T98" fmla="*/ 2147483647 w 375"/>
                <a:gd name="T99" fmla="*/ 2147483647 h 496"/>
                <a:gd name="T100" fmla="*/ 2147483647 w 375"/>
                <a:gd name="T101" fmla="*/ 2147483647 h 496"/>
                <a:gd name="T102" fmla="*/ 2147483647 w 375"/>
                <a:gd name="T103" fmla="*/ 2147483647 h 496"/>
                <a:gd name="T104" fmla="*/ 2147483647 w 375"/>
                <a:gd name="T105" fmla="*/ 2147483647 h 496"/>
                <a:gd name="T106" fmla="*/ 2147483647 w 375"/>
                <a:gd name="T107" fmla="*/ 2147483647 h 496"/>
                <a:gd name="T108" fmla="*/ 2147483647 w 375"/>
                <a:gd name="T109" fmla="*/ 2147483647 h 496"/>
                <a:gd name="T110" fmla="*/ 2147483647 w 375"/>
                <a:gd name="T111" fmla="*/ 2147483647 h 496"/>
                <a:gd name="T112" fmla="*/ 2147483647 w 375"/>
                <a:gd name="T113" fmla="*/ 2147483647 h 496"/>
                <a:gd name="T114" fmla="*/ 2147483647 w 375"/>
                <a:gd name="T115" fmla="*/ 2147483647 h 496"/>
                <a:gd name="T116" fmla="*/ 2147483647 w 375"/>
                <a:gd name="T117" fmla="*/ 2147483647 h 496"/>
                <a:gd name="T118" fmla="*/ 2147483647 w 375"/>
                <a:gd name="T119" fmla="*/ 2147483647 h 496"/>
                <a:gd name="T120" fmla="*/ 2147483647 w 375"/>
                <a:gd name="T121" fmla="*/ 2147483647 h 4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5"/>
                <a:gd name="T184" fmla="*/ 0 h 496"/>
                <a:gd name="T185" fmla="*/ 375 w 375"/>
                <a:gd name="T186" fmla="*/ 496 h 4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5" h="496">
                  <a:moveTo>
                    <a:pt x="258" y="437"/>
                  </a:moveTo>
                  <a:cubicBezTo>
                    <a:pt x="258" y="435"/>
                    <a:pt x="258" y="434"/>
                    <a:pt x="258" y="433"/>
                  </a:cubicBezTo>
                  <a:cubicBezTo>
                    <a:pt x="258" y="431"/>
                    <a:pt x="255" y="431"/>
                    <a:pt x="255" y="429"/>
                  </a:cubicBezTo>
                  <a:cubicBezTo>
                    <a:pt x="255" y="426"/>
                    <a:pt x="258" y="425"/>
                    <a:pt x="258" y="424"/>
                  </a:cubicBezTo>
                  <a:cubicBezTo>
                    <a:pt x="258" y="422"/>
                    <a:pt x="255" y="422"/>
                    <a:pt x="254" y="419"/>
                  </a:cubicBezTo>
                  <a:cubicBezTo>
                    <a:pt x="254" y="417"/>
                    <a:pt x="254" y="414"/>
                    <a:pt x="255" y="412"/>
                  </a:cubicBezTo>
                  <a:cubicBezTo>
                    <a:pt x="254" y="413"/>
                    <a:pt x="254" y="412"/>
                    <a:pt x="253" y="413"/>
                  </a:cubicBezTo>
                  <a:cubicBezTo>
                    <a:pt x="251" y="417"/>
                    <a:pt x="247" y="418"/>
                    <a:pt x="245" y="424"/>
                  </a:cubicBezTo>
                  <a:cubicBezTo>
                    <a:pt x="244" y="425"/>
                    <a:pt x="243" y="424"/>
                    <a:pt x="242" y="426"/>
                  </a:cubicBezTo>
                  <a:cubicBezTo>
                    <a:pt x="241" y="427"/>
                    <a:pt x="240" y="431"/>
                    <a:pt x="240" y="432"/>
                  </a:cubicBezTo>
                  <a:cubicBezTo>
                    <a:pt x="237" y="433"/>
                    <a:pt x="235" y="434"/>
                    <a:pt x="234" y="435"/>
                  </a:cubicBezTo>
                  <a:cubicBezTo>
                    <a:pt x="233" y="435"/>
                    <a:pt x="234" y="437"/>
                    <a:pt x="232" y="437"/>
                  </a:cubicBezTo>
                  <a:cubicBezTo>
                    <a:pt x="229" y="437"/>
                    <a:pt x="230" y="436"/>
                    <a:pt x="229" y="436"/>
                  </a:cubicBezTo>
                  <a:cubicBezTo>
                    <a:pt x="228" y="436"/>
                    <a:pt x="227" y="436"/>
                    <a:pt x="227" y="436"/>
                  </a:cubicBezTo>
                  <a:cubicBezTo>
                    <a:pt x="225" y="434"/>
                    <a:pt x="225" y="433"/>
                    <a:pt x="225" y="432"/>
                  </a:cubicBezTo>
                  <a:cubicBezTo>
                    <a:pt x="222" y="429"/>
                    <a:pt x="222" y="429"/>
                    <a:pt x="220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19" y="425"/>
                    <a:pt x="216" y="426"/>
                    <a:pt x="213" y="426"/>
                  </a:cubicBezTo>
                  <a:cubicBezTo>
                    <a:pt x="212" y="425"/>
                    <a:pt x="211" y="424"/>
                    <a:pt x="210" y="424"/>
                  </a:cubicBezTo>
                  <a:cubicBezTo>
                    <a:pt x="209" y="424"/>
                    <a:pt x="207" y="424"/>
                    <a:pt x="206" y="425"/>
                  </a:cubicBezTo>
                  <a:cubicBezTo>
                    <a:pt x="205" y="425"/>
                    <a:pt x="204" y="424"/>
                    <a:pt x="202" y="424"/>
                  </a:cubicBezTo>
                  <a:cubicBezTo>
                    <a:pt x="201" y="425"/>
                    <a:pt x="200" y="426"/>
                    <a:pt x="199" y="426"/>
                  </a:cubicBezTo>
                  <a:cubicBezTo>
                    <a:pt x="197" y="426"/>
                    <a:pt x="194" y="426"/>
                    <a:pt x="191" y="423"/>
                  </a:cubicBezTo>
                  <a:cubicBezTo>
                    <a:pt x="189" y="422"/>
                    <a:pt x="187" y="421"/>
                    <a:pt x="186" y="419"/>
                  </a:cubicBezTo>
                  <a:cubicBezTo>
                    <a:pt x="186" y="416"/>
                    <a:pt x="187" y="417"/>
                    <a:pt x="183" y="414"/>
                  </a:cubicBezTo>
                  <a:cubicBezTo>
                    <a:pt x="181" y="410"/>
                    <a:pt x="182" y="411"/>
                    <a:pt x="179" y="410"/>
                  </a:cubicBezTo>
                  <a:cubicBezTo>
                    <a:pt x="179" y="408"/>
                    <a:pt x="177" y="407"/>
                    <a:pt x="176" y="406"/>
                  </a:cubicBezTo>
                  <a:cubicBezTo>
                    <a:pt x="175" y="404"/>
                    <a:pt x="175" y="404"/>
                    <a:pt x="174" y="402"/>
                  </a:cubicBezTo>
                  <a:cubicBezTo>
                    <a:pt x="174" y="402"/>
                    <a:pt x="172" y="402"/>
                    <a:pt x="172" y="402"/>
                  </a:cubicBezTo>
                  <a:cubicBezTo>
                    <a:pt x="171" y="401"/>
                    <a:pt x="171" y="399"/>
                    <a:pt x="170" y="399"/>
                  </a:cubicBezTo>
                  <a:cubicBezTo>
                    <a:pt x="167" y="397"/>
                    <a:pt x="166" y="396"/>
                    <a:pt x="164" y="394"/>
                  </a:cubicBezTo>
                  <a:cubicBezTo>
                    <a:pt x="162" y="395"/>
                    <a:pt x="160" y="394"/>
                    <a:pt x="157" y="394"/>
                  </a:cubicBezTo>
                  <a:cubicBezTo>
                    <a:pt x="157" y="396"/>
                    <a:pt x="155" y="395"/>
                    <a:pt x="153" y="395"/>
                  </a:cubicBezTo>
                  <a:cubicBezTo>
                    <a:pt x="151" y="395"/>
                    <a:pt x="148" y="393"/>
                    <a:pt x="146" y="394"/>
                  </a:cubicBezTo>
                  <a:cubicBezTo>
                    <a:pt x="145" y="394"/>
                    <a:pt x="144" y="396"/>
                    <a:pt x="142" y="397"/>
                  </a:cubicBezTo>
                  <a:cubicBezTo>
                    <a:pt x="140" y="398"/>
                    <a:pt x="138" y="397"/>
                    <a:pt x="137" y="398"/>
                  </a:cubicBezTo>
                  <a:cubicBezTo>
                    <a:pt x="137" y="398"/>
                    <a:pt x="136" y="398"/>
                    <a:pt x="136" y="398"/>
                  </a:cubicBezTo>
                  <a:lnTo>
                    <a:pt x="134" y="393"/>
                  </a:lnTo>
                  <a:cubicBezTo>
                    <a:pt x="133" y="392"/>
                    <a:pt x="130" y="393"/>
                    <a:pt x="130" y="391"/>
                  </a:cubicBezTo>
                  <a:cubicBezTo>
                    <a:pt x="128" y="388"/>
                    <a:pt x="132" y="387"/>
                    <a:pt x="132" y="384"/>
                  </a:cubicBezTo>
                  <a:cubicBezTo>
                    <a:pt x="130" y="380"/>
                    <a:pt x="127" y="383"/>
                    <a:pt x="126" y="382"/>
                  </a:cubicBezTo>
                  <a:cubicBezTo>
                    <a:pt x="126" y="381"/>
                    <a:pt x="127" y="379"/>
                    <a:pt x="128" y="377"/>
                  </a:cubicBezTo>
                  <a:cubicBezTo>
                    <a:pt x="128" y="375"/>
                    <a:pt x="127" y="372"/>
                    <a:pt x="125" y="371"/>
                  </a:cubicBezTo>
                  <a:cubicBezTo>
                    <a:pt x="124" y="371"/>
                    <a:pt x="124" y="374"/>
                    <a:pt x="123" y="374"/>
                  </a:cubicBezTo>
                  <a:cubicBezTo>
                    <a:pt x="120" y="374"/>
                    <a:pt x="122" y="369"/>
                    <a:pt x="120" y="368"/>
                  </a:cubicBezTo>
                  <a:cubicBezTo>
                    <a:pt x="117" y="366"/>
                    <a:pt x="115" y="372"/>
                    <a:pt x="113" y="370"/>
                  </a:cubicBezTo>
                  <a:cubicBezTo>
                    <a:pt x="111" y="368"/>
                    <a:pt x="114" y="367"/>
                    <a:pt x="113" y="366"/>
                  </a:cubicBezTo>
                  <a:cubicBezTo>
                    <a:pt x="112" y="363"/>
                    <a:pt x="108" y="365"/>
                    <a:pt x="107" y="363"/>
                  </a:cubicBezTo>
                  <a:cubicBezTo>
                    <a:pt x="107" y="362"/>
                    <a:pt x="108" y="361"/>
                    <a:pt x="109" y="359"/>
                  </a:cubicBezTo>
                  <a:lnTo>
                    <a:pt x="108" y="359"/>
                  </a:lnTo>
                  <a:cubicBezTo>
                    <a:pt x="102" y="359"/>
                    <a:pt x="105" y="354"/>
                    <a:pt x="103" y="353"/>
                  </a:cubicBezTo>
                  <a:cubicBezTo>
                    <a:pt x="102" y="352"/>
                    <a:pt x="101" y="354"/>
                    <a:pt x="99" y="352"/>
                  </a:cubicBezTo>
                  <a:cubicBezTo>
                    <a:pt x="98" y="351"/>
                    <a:pt x="100" y="349"/>
                    <a:pt x="99" y="348"/>
                  </a:cubicBezTo>
                  <a:cubicBezTo>
                    <a:pt x="98" y="346"/>
                    <a:pt x="97" y="346"/>
                    <a:pt x="96" y="346"/>
                  </a:cubicBezTo>
                  <a:cubicBezTo>
                    <a:pt x="98" y="342"/>
                    <a:pt x="94" y="343"/>
                    <a:pt x="94" y="341"/>
                  </a:cubicBezTo>
                  <a:cubicBezTo>
                    <a:pt x="94" y="335"/>
                    <a:pt x="92" y="338"/>
                    <a:pt x="91" y="336"/>
                  </a:cubicBezTo>
                  <a:cubicBezTo>
                    <a:pt x="92" y="332"/>
                    <a:pt x="90" y="331"/>
                    <a:pt x="88" y="331"/>
                  </a:cubicBezTo>
                  <a:cubicBezTo>
                    <a:pt x="87" y="332"/>
                    <a:pt x="87" y="334"/>
                    <a:pt x="85" y="333"/>
                  </a:cubicBezTo>
                  <a:cubicBezTo>
                    <a:pt x="84" y="334"/>
                    <a:pt x="82" y="334"/>
                    <a:pt x="80" y="334"/>
                  </a:cubicBezTo>
                  <a:cubicBezTo>
                    <a:pt x="81" y="326"/>
                    <a:pt x="73" y="323"/>
                    <a:pt x="66" y="324"/>
                  </a:cubicBezTo>
                  <a:cubicBezTo>
                    <a:pt x="61" y="334"/>
                    <a:pt x="66" y="332"/>
                    <a:pt x="64" y="335"/>
                  </a:cubicBezTo>
                  <a:cubicBezTo>
                    <a:pt x="63" y="336"/>
                    <a:pt x="60" y="337"/>
                    <a:pt x="59" y="338"/>
                  </a:cubicBezTo>
                  <a:cubicBezTo>
                    <a:pt x="59" y="341"/>
                    <a:pt x="58" y="346"/>
                    <a:pt x="56" y="346"/>
                  </a:cubicBezTo>
                  <a:cubicBezTo>
                    <a:pt x="56" y="347"/>
                    <a:pt x="56" y="348"/>
                    <a:pt x="55" y="348"/>
                  </a:cubicBezTo>
                  <a:cubicBezTo>
                    <a:pt x="54" y="348"/>
                    <a:pt x="54" y="345"/>
                    <a:pt x="54" y="344"/>
                  </a:cubicBezTo>
                  <a:cubicBezTo>
                    <a:pt x="52" y="344"/>
                    <a:pt x="52" y="341"/>
                    <a:pt x="51" y="342"/>
                  </a:cubicBezTo>
                  <a:cubicBezTo>
                    <a:pt x="49" y="344"/>
                    <a:pt x="49" y="344"/>
                    <a:pt x="47" y="344"/>
                  </a:cubicBezTo>
                  <a:cubicBezTo>
                    <a:pt x="44" y="346"/>
                    <a:pt x="44" y="345"/>
                    <a:pt x="42" y="346"/>
                  </a:cubicBezTo>
                  <a:cubicBezTo>
                    <a:pt x="40" y="346"/>
                    <a:pt x="40" y="349"/>
                    <a:pt x="38" y="349"/>
                  </a:cubicBezTo>
                  <a:cubicBezTo>
                    <a:pt x="33" y="347"/>
                    <a:pt x="34" y="342"/>
                    <a:pt x="35" y="341"/>
                  </a:cubicBezTo>
                  <a:cubicBezTo>
                    <a:pt x="33" y="336"/>
                    <a:pt x="35" y="331"/>
                    <a:pt x="37" y="328"/>
                  </a:cubicBezTo>
                  <a:cubicBezTo>
                    <a:pt x="38" y="326"/>
                    <a:pt x="37" y="325"/>
                    <a:pt x="38" y="323"/>
                  </a:cubicBezTo>
                  <a:cubicBezTo>
                    <a:pt x="35" y="322"/>
                    <a:pt x="32" y="319"/>
                    <a:pt x="30" y="316"/>
                  </a:cubicBezTo>
                  <a:cubicBezTo>
                    <a:pt x="29" y="314"/>
                    <a:pt x="32" y="313"/>
                    <a:pt x="31" y="310"/>
                  </a:cubicBezTo>
                  <a:cubicBezTo>
                    <a:pt x="31" y="308"/>
                    <a:pt x="27" y="308"/>
                    <a:pt x="28" y="301"/>
                  </a:cubicBezTo>
                  <a:cubicBezTo>
                    <a:pt x="29" y="299"/>
                    <a:pt x="25" y="293"/>
                    <a:pt x="24" y="293"/>
                  </a:cubicBezTo>
                  <a:cubicBezTo>
                    <a:pt x="23" y="293"/>
                    <a:pt x="20" y="295"/>
                    <a:pt x="20" y="293"/>
                  </a:cubicBezTo>
                  <a:cubicBezTo>
                    <a:pt x="19" y="293"/>
                    <a:pt x="19" y="290"/>
                    <a:pt x="20" y="290"/>
                  </a:cubicBezTo>
                  <a:cubicBezTo>
                    <a:pt x="21" y="290"/>
                    <a:pt x="23" y="290"/>
                    <a:pt x="22" y="288"/>
                  </a:cubicBezTo>
                  <a:lnTo>
                    <a:pt x="20" y="284"/>
                  </a:lnTo>
                  <a:lnTo>
                    <a:pt x="18" y="285"/>
                  </a:lnTo>
                  <a:cubicBezTo>
                    <a:pt x="17" y="285"/>
                    <a:pt x="16" y="285"/>
                    <a:pt x="15" y="284"/>
                  </a:cubicBezTo>
                  <a:cubicBezTo>
                    <a:pt x="14" y="284"/>
                    <a:pt x="13" y="285"/>
                    <a:pt x="12" y="285"/>
                  </a:cubicBezTo>
                  <a:cubicBezTo>
                    <a:pt x="11" y="284"/>
                    <a:pt x="11" y="283"/>
                    <a:pt x="10" y="283"/>
                  </a:cubicBezTo>
                  <a:cubicBezTo>
                    <a:pt x="9" y="283"/>
                    <a:pt x="8" y="285"/>
                    <a:pt x="6" y="283"/>
                  </a:cubicBezTo>
                  <a:cubicBezTo>
                    <a:pt x="4" y="281"/>
                    <a:pt x="7" y="279"/>
                    <a:pt x="8" y="279"/>
                  </a:cubicBezTo>
                  <a:cubicBezTo>
                    <a:pt x="8" y="278"/>
                    <a:pt x="6" y="278"/>
                    <a:pt x="6" y="277"/>
                  </a:cubicBezTo>
                  <a:cubicBezTo>
                    <a:pt x="8" y="275"/>
                    <a:pt x="10" y="273"/>
                    <a:pt x="11" y="270"/>
                  </a:cubicBezTo>
                  <a:cubicBezTo>
                    <a:pt x="9" y="269"/>
                    <a:pt x="9" y="267"/>
                    <a:pt x="8" y="266"/>
                  </a:cubicBezTo>
                  <a:cubicBezTo>
                    <a:pt x="7" y="264"/>
                    <a:pt x="6" y="264"/>
                    <a:pt x="4" y="261"/>
                  </a:cubicBezTo>
                  <a:cubicBezTo>
                    <a:pt x="4" y="260"/>
                    <a:pt x="6" y="257"/>
                    <a:pt x="6" y="256"/>
                  </a:cubicBezTo>
                  <a:cubicBezTo>
                    <a:pt x="6" y="253"/>
                    <a:pt x="2" y="254"/>
                    <a:pt x="2" y="252"/>
                  </a:cubicBezTo>
                  <a:cubicBezTo>
                    <a:pt x="4" y="249"/>
                    <a:pt x="6" y="251"/>
                    <a:pt x="8" y="249"/>
                  </a:cubicBezTo>
                  <a:cubicBezTo>
                    <a:pt x="8" y="247"/>
                    <a:pt x="7" y="243"/>
                    <a:pt x="7" y="239"/>
                  </a:cubicBezTo>
                  <a:cubicBezTo>
                    <a:pt x="6" y="233"/>
                    <a:pt x="6" y="229"/>
                    <a:pt x="5" y="226"/>
                  </a:cubicBezTo>
                  <a:cubicBezTo>
                    <a:pt x="4" y="224"/>
                    <a:pt x="0" y="223"/>
                    <a:pt x="1" y="220"/>
                  </a:cubicBezTo>
                  <a:cubicBezTo>
                    <a:pt x="2" y="219"/>
                    <a:pt x="4" y="220"/>
                    <a:pt x="5" y="220"/>
                  </a:cubicBezTo>
                  <a:cubicBezTo>
                    <a:pt x="7" y="219"/>
                    <a:pt x="9" y="216"/>
                    <a:pt x="10" y="215"/>
                  </a:cubicBezTo>
                  <a:cubicBezTo>
                    <a:pt x="12" y="215"/>
                    <a:pt x="13" y="217"/>
                    <a:pt x="15" y="216"/>
                  </a:cubicBezTo>
                  <a:cubicBezTo>
                    <a:pt x="17" y="214"/>
                    <a:pt x="14" y="212"/>
                    <a:pt x="15" y="210"/>
                  </a:cubicBezTo>
                  <a:cubicBezTo>
                    <a:pt x="16" y="208"/>
                    <a:pt x="17" y="208"/>
                    <a:pt x="19" y="207"/>
                  </a:cubicBezTo>
                  <a:cubicBezTo>
                    <a:pt x="20" y="206"/>
                    <a:pt x="20" y="205"/>
                    <a:pt x="20" y="204"/>
                  </a:cubicBezTo>
                  <a:cubicBezTo>
                    <a:pt x="22" y="201"/>
                    <a:pt x="26" y="199"/>
                    <a:pt x="27" y="197"/>
                  </a:cubicBezTo>
                  <a:cubicBezTo>
                    <a:pt x="27" y="195"/>
                    <a:pt x="24" y="194"/>
                    <a:pt x="24" y="193"/>
                  </a:cubicBezTo>
                  <a:cubicBezTo>
                    <a:pt x="23" y="191"/>
                    <a:pt x="24" y="189"/>
                    <a:pt x="23" y="188"/>
                  </a:cubicBezTo>
                  <a:cubicBezTo>
                    <a:pt x="22" y="184"/>
                    <a:pt x="19" y="184"/>
                    <a:pt x="17" y="182"/>
                  </a:cubicBezTo>
                  <a:cubicBezTo>
                    <a:pt x="16" y="181"/>
                    <a:pt x="17" y="179"/>
                    <a:pt x="16" y="178"/>
                  </a:cubicBezTo>
                  <a:cubicBezTo>
                    <a:pt x="14" y="176"/>
                    <a:pt x="16" y="173"/>
                    <a:pt x="16" y="172"/>
                  </a:cubicBezTo>
                  <a:cubicBezTo>
                    <a:pt x="13" y="170"/>
                    <a:pt x="14" y="168"/>
                    <a:pt x="16" y="165"/>
                  </a:cubicBezTo>
                  <a:cubicBezTo>
                    <a:pt x="17" y="165"/>
                    <a:pt x="18" y="166"/>
                    <a:pt x="20" y="166"/>
                  </a:cubicBezTo>
                  <a:cubicBezTo>
                    <a:pt x="21" y="167"/>
                    <a:pt x="21" y="166"/>
                    <a:pt x="22" y="165"/>
                  </a:cubicBezTo>
                  <a:cubicBezTo>
                    <a:pt x="22" y="164"/>
                    <a:pt x="20" y="163"/>
                    <a:pt x="21" y="162"/>
                  </a:cubicBezTo>
                  <a:cubicBezTo>
                    <a:pt x="22" y="161"/>
                    <a:pt x="22" y="163"/>
                    <a:pt x="22" y="164"/>
                  </a:cubicBezTo>
                  <a:cubicBezTo>
                    <a:pt x="25" y="167"/>
                    <a:pt x="23" y="166"/>
                    <a:pt x="23" y="168"/>
                  </a:cubicBezTo>
                  <a:cubicBezTo>
                    <a:pt x="24" y="170"/>
                    <a:pt x="26" y="171"/>
                    <a:pt x="27" y="170"/>
                  </a:cubicBezTo>
                  <a:cubicBezTo>
                    <a:pt x="26" y="169"/>
                    <a:pt x="25" y="169"/>
                    <a:pt x="25" y="167"/>
                  </a:cubicBezTo>
                  <a:cubicBezTo>
                    <a:pt x="25" y="166"/>
                    <a:pt x="26" y="167"/>
                    <a:pt x="28" y="167"/>
                  </a:cubicBezTo>
                  <a:cubicBezTo>
                    <a:pt x="31" y="166"/>
                    <a:pt x="30" y="162"/>
                    <a:pt x="37" y="163"/>
                  </a:cubicBezTo>
                  <a:cubicBezTo>
                    <a:pt x="39" y="162"/>
                    <a:pt x="44" y="161"/>
                    <a:pt x="44" y="164"/>
                  </a:cubicBezTo>
                  <a:cubicBezTo>
                    <a:pt x="42" y="165"/>
                    <a:pt x="42" y="166"/>
                    <a:pt x="46" y="167"/>
                  </a:cubicBezTo>
                  <a:cubicBezTo>
                    <a:pt x="49" y="167"/>
                    <a:pt x="52" y="168"/>
                    <a:pt x="53" y="168"/>
                  </a:cubicBezTo>
                  <a:cubicBezTo>
                    <a:pt x="54" y="168"/>
                    <a:pt x="56" y="167"/>
                    <a:pt x="57" y="166"/>
                  </a:cubicBezTo>
                  <a:cubicBezTo>
                    <a:pt x="60" y="165"/>
                    <a:pt x="62" y="164"/>
                    <a:pt x="62" y="164"/>
                  </a:cubicBezTo>
                  <a:cubicBezTo>
                    <a:pt x="63" y="161"/>
                    <a:pt x="62" y="161"/>
                    <a:pt x="61" y="160"/>
                  </a:cubicBezTo>
                  <a:cubicBezTo>
                    <a:pt x="60" y="159"/>
                    <a:pt x="61" y="159"/>
                    <a:pt x="61" y="158"/>
                  </a:cubicBezTo>
                  <a:cubicBezTo>
                    <a:pt x="59" y="157"/>
                    <a:pt x="58" y="156"/>
                    <a:pt x="61" y="155"/>
                  </a:cubicBezTo>
                  <a:cubicBezTo>
                    <a:pt x="63" y="152"/>
                    <a:pt x="65" y="153"/>
                    <a:pt x="66" y="155"/>
                  </a:cubicBezTo>
                  <a:cubicBezTo>
                    <a:pt x="67" y="155"/>
                    <a:pt x="68" y="154"/>
                    <a:pt x="69" y="155"/>
                  </a:cubicBezTo>
                  <a:cubicBezTo>
                    <a:pt x="70" y="154"/>
                    <a:pt x="71" y="154"/>
                    <a:pt x="72" y="154"/>
                  </a:cubicBezTo>
                  <a:cubicBezTo>
                    <a:pt x="73" y="153"/>
                    <a:pt x="73" y="152"/>
                    <a:pt x="73" y="151"/>
                  </a:cubicBezTo>
                  <a:cubicBezTo>
                    <a:pt x="75" y="150"/>
                    <a:pt x="77" y="152"/>
                    <a:pt x="79" y="153"/>
                  </a:cubicBezTo>
                  <a:cubicBezTo>
                    <a:pt x="82" y="154"/>
                    <a:pt x="83" y="156"/>
                    <a:pt x="84" y="159"/>
                  </a:cubicBezTo>
                  <a:cubicBezTo>
                    <a:pt x="84" y="160"/>
                    <a:pt x="82" y="160"/>
                    <a:pt x="83" y="162"/>
                  </a:cubicBezTo>
                  <a:cubicBezTo>
                    <a:pt x="85" y="161"/>
                    <a:pt x="86" y="161"/>
                    <a:pt x="87" y="163"/>
                  </a:cubicBezTo>
                  <a:cubicBezTo>
                    <a:pt x="88" y="166"/>
                    <a:pt x="86" y="166"/>
                    <a:pt x="84" y="166"/>
                  </a:cubicBezTo>
                  <a:cubicBezTo>
                    <a:pt x="84" y="167"/>
                    <a:pt x="84" y="169"/>
                    <a:pt x="87" y="170"/>
                  </a:cubicBezTo>
                  <a:cubicBezTo>
                    <a:pt x="88" y="168"/>
                    <a:pt x="86" y="168"/>
                    <a:pt x="86" y="167"/>
                  </a:cubicBezTo>
                  <a:cubicBezTo>
                    <a:pt x="87" y="167"/>
                    <a:pt x="89" y="167"/>
                    <a:pt x="90" y="168"/>
                  </a:cubicBezTo>
                  <a:cubicBezTo>
                    <a:pt x="90" y="170"/>
                    <a:pt x="90" y="171"/>
                    <a:pt x="90" y="172"/>
                  </a:cubicBezTo>
                  <a:cubicBezTo>
                    <a:pt x="90" y="174"/>
                    <a:pt x="96" y="176"/>
                    <a:pt x="99" y="177"/>
                  </a:cubicBezTo>
                  <a:cubicBezTo>
                    <a:pt x="100" y="177"/>
                    <a:pt x="99" y="177"/>
                    <a:pt x="100" y="176"/>
                  </a:cubicBezTo>
                  <a:cubicBezTo>
                    <a:pt x="100" y="175"/>
                    <a:pt x="102" y="178"/>
                    <a:pt x="103" y="178"/>
                  </a:cubicBezTo>
                  <a:cubicBezTo>
                    <a:pt x="104" y="176"/>
                    <a:pt x="101" y="172"/>
                    <a:pt x="102" y="170"/>
                  </a:cubicBezTo>
                  <a:cubicBezTo>
                    <a:pt x="103" y="169"/>
                    <a:pt x="99" y="163"/>
                    <a:pt x="101" y="161"/>
                  </a:cubicBezTo>
                  <a:cubicBezTo>
                    <a:pt x="102" y="161"/>
                    <a:pt x="103" y="165"/>
                    <a:pt x="105" y="165"/>
                  </a:cubicBezTo>
                  <a:cubicBezTo>
                    <a:pt x="107" y="165"/>
                    <a:pt x="109" y="164"/>
                    <a:pt x="111" y="164"/>
                  </a:cubicBezTo>
                  <a:cubicBezTo>
                    <a:pt x="111" y="163"/>
                    <a:pt x="111" y="162"/>
                    <a:pt x="112" y="160"/>
                  </a:cubicBezTo>
                  <a:cubicBezTo>
                    <a:pt x="114" y="157"/>
                    <a:pt x="116" y="157"/>
                    <a:pt x="118" y="159"/>
                  </a:cubicBezTo>
                  <a:cubicBezTo>
                    <a:pt x="120" y="158"/>
                    <a:pt x="122" y="160"/>
                    <a:pt x="123" y="160"/>
                  </a:cubicBezTo>
                  <a:cubicBezTo>
                    <a:pt x="125" y="159"/>
                    <a:pt x="126" y="158"/>
                    <a:pt x="126" y="157"/>
                  </a:cubicBezTo>
                  <a:cubicBezTo>
                    <a:pt x="125" y="156"/>
                    <a:pt x="124" y="160"/>
                    <a:pt x="123" y="156"/>
                  </a:cubicBezTo>
                  <a:cubicBezTo>
                    <a:pt x="122" y="152"/>
                    <a:pt x="122" y="154"/>
                    <a:pt x="126" y="152"/>
                  </a:cubicBezTo>
                  <a:cubicBezTo>
                    <a:pt x="127" y="152"/>
                    <a:pt x="126" y="154"/>
                    <a:pt x="128" y="153"/>
                  </a:cubicBezTo>
                  <a:cubicBezTo>
                    <a:pt x="129" y="152"/>
                    <a:pt x="127" y="149"/>
                    <a:pt x="125" y="148"/>
                  </a:cubicBezTo>
                  <a:cubicBezTo>
                    <a:pt x="124" y="146"/>
                    <a:pt x="126" y="145"/>
                    <a:pt x="125" y="143"/>
                  </a:cubicBezTo>
                  <a:cubicBezTo>
                    <a:pt x="123" y="143"/>
                    <a:pt x="123" y="146"/>
                    <a:pt x="121" y="146"/>
                  </a:cubicBezTo>
                  <a:cubicBezTo>
                    <a:pt x="120" y="145"/>
                    <a:pt x="121" y="144"/>
                    <a:pt x="122" y="143"/>
                  </a:cubicBezTo>
                  <a:cubicBezTo>
                    <a:pt x="122" y="142"/>
                    <a:pt x="121" y="141"/>
                    <a:pt x="121" y="141"/>
                  </a:cubicBezTo>
                  <a:cubicBezTo>
                    <a:pt x="122" y="139"/>
                    <a:pt x="124" y="139"/>
                    <a:pt x="125" y="138"/>
                  </a:cubicBezTo>
                  <a:cubicBezTo>
                    <a:pt x="124" y="136"/>
                    <a:pt x="122" y="136"/>
                    <a:pt x="122" y="134"/>
                  </a:cubicBezTo>
                  <a:cubicBezTo>
                    <a:pt x="122" y="133"/>
                    <a:pt x="125" y="134"/>
                    <a:pt x="127" y="133"/>
                  </a:cubicBezTo>
                  <a:cubicBezTo>
                    <a:pt x="130" y="132"/>
                    <a:pt x="133" y="129"/>
                    <a:pt x="135" y="129"/>
                  </a:cubicBezTo>
                  <a:cubicBezTo>
                    <a:pt x="140" y="127"/>
                    <a:pt x="143" y="125"/>
                    <a:pt x="144" y="126"/>
                  </a:cubicBezTo>
                  <a:cubicBezTo>
                    <a:pt x="144" y="128"/>
                    <a:pt x="139" y="129"/>
                    <a:pt x="138" y="130"/>
                  </a:cubicBezTo>
                  <a:cubicBezTo>
                    <a:pt x="139" y="132"/>
                    <a:pt x="138" y="132"/>
                    <a:pt x="138" y="133"/>
                  </a:cubicBezTo>
                  <a:cubicBezTo>
                    <a:pt x="139" y="134"/>
                    <a:pt x="141" y="133"/>
                    <a:pt x="141" y="131"/>
                  </a:cubicBezTo>
                  <a:cubicBezTo>
                    <a:pt x="141" y="130"/>
                    <a:pt x="144" y="127"/>
                    <a:pt x="145" y="128"/>
                  </a:cubicBezTo>
                  <a:cubicBezTo>
                    <a:pt x="145" y="129"/>
                    <a:pt x="145" y="131"/>
                    <a:pt x="145" y="132"/>
                  </a:cubicBezTo>
                  <a:cubicBezTo>
                    <a:pt x="144" y="132"/>
                    <a:pt x="144" y="129"/>
                    <a:pt x="143" y="131"/>
                  </a:cubicBezTo>
                  <a:cubicBezTo>
                    <a:pt x="144" y="133"/>
                    <a:pt x="145" y="132"/>
                    <a:pt x="142" y="135"/>
                  </a:cubicBezTo>
                  <a:cubicBezTo>
                    <a:pt x="143" y="136"/>
                    <a:pt x="144" y="135"/>
                    <a:pt x="144" y="137"/>
                  </a:cubicBezTo>
                  <a:cubicBezTo>
                    <a:pt x="145" y="137"/>
                    <a:pt x="145" y="137"/>
                    <a:pt x="146" y="136"/>
                  </a:cubicBezTo>
                  <a:cubicBezTo>
                    <a:pt x="146" y="134"/>
                    <a:pt x="147" y="135"/>
                    <a:pt x="147" y="131"/>
                  </a:cubicBezTo>
                  <a:cubicBezTo>
                    <a:pt x="147" y="126"/>
                    <a:pt x="144" y="124"/>
                    <a:pt x="148" y="122"/>
                  </a:cubicBezTo>
                  <a:cubicBezTo>
                    <a:pt x="152" y="121"/>
                    <a:pt x="157" y="118"/>
                    <a:pt x="159" y="122"/>
                  </a:cubicBezTo>
                  <a:cubicBezTo>
                    <a:pt x="158" y="124"/>
                    <a:pt x="157" y="123"/>
                    <a:pt x="156" y="124"/>
                  </a:cubicBezTo>
                  <a:cubicBezTo>
                    <a:pt x="155" y="124"/>
                    <a:pt x="155" y="126"/>
                    <a:pt x="156" y="126"/>
                  </a:cubicBezTo>
                  <a:cubicBezTo>
                    <a:pt x="158" y="126"/>
                    <a:pt x="158" y="124"/>
                    <a:pt x="161" y="125"/>
                  </a:cubicBezTo>
                  <a:cubicBezTo>
                    <a:pt x="163" y="124"/>
                    <a:pt x="162" y="124"/>
                    <a:pt x="163" y="125"/>
                  </a:cubicBezTo>
                  <a:cubicBezTo>
                    <a:pt x="165" y="123"/>
                    <a:pt x="166" y="122"/>
                    <a:pt x="168" y="123"/>
                  </a:cubicBezTo>
                  <a:cubicBezTo>
                    <a:pt x="168" y="123"/>
                    <a:pt x="168" y="123"/>
                    <a:pt x="169" y="123"/>
                  </a:cubicBezTo>
                  <a:cubicBezTo>
                    <a:pt x="170" y="123"/>
                    <a:pt x="171" y="124"/>
                    <a:pt x="172" y="124"/>
                  </a:cubicBezTo>
                  <a:cubicBezTo>
                    <a:pt x="172" y="124"/>
                    <a:pt x="172" y="125"/>
                    <a:pt x="172" y="125"/>
                  </a:cubicBezTo>
                  <a:cubicBezTo>
                    <a:pt x="175" y="126"/>
                    <a:pt x="175" y="121"/>
                    <a:pt x="178" y="120"/>
                  </a:cubicBezTo>
                  <a:cubicBezTo>
                    <a:pt x="181" y="109"/>
                    <a:pt x="185" y="110"/>
                    <a:pt x="186" y="108"/>
                  </a:cubicBezTo>
                  <a:cubicBezTo>
                    <a:pt x="186" y="105"/>
                    <a:pt x="191" y="105"/>
                    <a:pt x="194" y="104"/>
                  </a:cubicBezTo>
                  <a:cubicBezTo>
                    <a:pt x="196" y="104"/>
                    <a:pt x="201" y="103"/>
                    <a:pt x="202" y="108"/>
                  </a:cubicBezTo>
                  <a:cubicBezTo>
                    <a:pt x="203" y="110"/>
                    <a:pt x="205" y="110"/>
                    <a:pt x="207" y="110"/>
                  </a:cubicBezTo>
                  <a:cubicBezTo>
                    <a:pt x="209" y="108"/>
                    <a:pt x="209" y="108"/>
                    <a:pt x="212" y="109"/>
                  </a:cubicBezTo>
                  <a:cubicBezTo>
                    <a:pt x="212" y="108"/>
                    <a:pt x="212" y="107"/>
                    <a:pt x="212" y="107"/>
                  </a:cubicBezTo>
                  <a:cubicBezTo>
                    <a:pt x="213" y="107"/>
                    <a:pt x="214" y="107"/>
                    <a:pt x="215" y="108"/>
                  </a:cubicBezTo>
                  <a:cubicBezTo>
                    <a:pt x="214" y="105"/>
                    <a:pt x="213" y="104"/>
                    <a:pt x="213" y="103"/>
                  </a:cubicBezTo>
                  <a:cubicBezTo>
                    <a:pt x="213" y="102"/>
                    <a:pt x="214" y="101"/>
                    <a:pt x="216" y="98"/>
                  </a:cubicBezTo>
                  <a:cubicBezTo>
                    <a:pt x="217" y="97"/>
                    <a:pt x="216" y="95"/>
                    <a:pt x="218" y="94"/>
                  </a:cubicBezTo>
                  <a:cubicBezTo>
                    <a:pt x="219" y="94"/>
                    <a:pt x="220" y="94"/>
                    <a:pt x="222" y="93"/>
                  </a:cubicBezTo>
                  <a:cubicBezTo>
                    <a:pt x="224" y="91"/>
                    <a:pt x="225" y="89"/>
                    <a:pt x="226" y="86"/>
                  </a:cubicBezTo>
                  <a:cubicBezTo>
                    <a:pt x="227" y="85"/>
                    <a:pt x="226" y="83"/>
                    <a:pt x="227" y="82"/>
                  </a:cubicBezTo>
                  <a:cubicBezTo>
                    <a:pt x="227" y="82"/>
                    <a:pt x="228" y="83"/>
                    <a:pt x="228" y="83"/>
                  </a:cubicBezTo>
                  <a:cubicBezTo>
                    <a:pt x="229" y="82"/>
                    <a:pt x="230" y="82"/>
                    <a:pt x="231" y="82"/>
                  </a:cubicBezTo>
                  <a:cubicBezTo>
                    <a:pt x="232" y="82"/>
                    <a:pt x="231" y="84"/>
                    <a:pt x="232" y="84"/>
                  </a:cubicBezTo>
                  <a:cubicBezTo>
                    <a:pt x="234" y="84"/>
                    <a:pt x="233" y="83"/>
                    <a:pt x="234" y="82"/>
                  </a:cubicBezTo>
                  <a:cubicBezTo>
                    <a:pt x="235" y="82"/>
                    <a:pt x="237" y="82"/>
                    <a:pt x="238" y="80"/>
                  </a:cubicBezTo>
                  <a:cubicBezTo>
                    <a:pt x="239" y="80"/>
                    <a:pt x="239" y="82"/>
                    <a:pt x="240" y="82"/>
                  </a:cubicBezTo>
                  <a:cubicBezTo>
                    <a:pt x="241" y="82"/>
                    <a:pt x="241" y="80"/>
                    <a:pt x="242" y="79"/>
                  </a:cubicBezTo>
                  <a:cubicBezTo>
                    <a:pt x="243" y="78"/>
                    <a:pt x="245" y="78"/>
                    <a:pt x="244" y="77"/>
                  </a:cubicBezTo>
                  <a:cubicBezTo>
                    <a:pt x="242" y="77"/>
                    <a:pt x="241" y="74"/>
                    <a:pt x="240" y="74"/>
                  </a:cubicBezTo>
                  <a:cubicBezTo>
                    <a:pt x="238" y="74"/>
                    <a:pt x="238" y="74"/>
                    <a:pt x="237" y="73"/>
                  </a:cubicBezTo>
                  <a:cubicBezTo>
                    <a:pt x="236" y="74"/>
                    <a:pt x="234" y="75"/>
                    <a:pt x="232" y="74"/>
                  </a:cubicBezTo>
                  <a:cubicBezTo>
                    <a:pt x="232" y="74"/>
                    <a:pt x="232" y="72"/>
                    <a:pt x="232" y="71"/>
                  </a:cubicBezTo>
                  <a:cubicBezTo>
                    <a:pt x="230" y="71"/>
                    <a:pt x="228" y="71"/>
                    <a:pt x="228" y="69"/>
                  </a:cubicBezTo>
                  <a:cubicBezTo>
                    <a:pt x="228" y="68"/>
                    <a:pt x="230" y="69"/>
                    <a:pt x="232" y="67"/>
                  </a:cubicBezTo>
                  <a:cubicBezTo>
                    <a:pt x="233" y="66"/>
                    <a:pt x="233" y="64"/>
                    <a:pt x="234" y="64"/>
                  </a:cubicBezTo>
                  <a:cubicBezTo>
                    <a:pt x="235" y="62"/>
                    <a:pt x="238" y="62"/>
                    <a:pt x="239" y="61"/>
                  </a:cubicBezTo>
                  <a:cubicBezTo>
                    <a:pt x="239" y="60"/>
                    <a:pt x="237" y="60"/>
                    <a:pt x="237" y="59"/>
                  </a:cubicBezTo>
                  <a:cubicBezTo>
                    <a:pt x="237" y="58"/>
                    <a:pt x="238" y="58"/>
                    <a:pt x="239" y="58"/>
                  </a:cubicBezTo>
                  <a:cubicBezTo>
                    <a:pt x="240" y="57"/>
                    <a:pt x="237" y="55"/>
                    <a:pt x="241" y="54"/>
                  </a:cubicBezTo>
                  <a:cubicBezTo>
                    <a:pt x="241" y="51"/>
                    <a:pt x="241" y="50"/>
                    <a:pt x="246" y="48"/>
                  </a:cubicBezTo>
                  <a:cubicBezTo>
                    <a:pt x="246" y="47"/>
                    <a:pt x="248" y="45"/>
                    <a:pt x="250" y="45"/>
                  </a:cubicBezTo>
                  <a:cubicBezTo>
                    <a:pt x="251" y="43"/>
                    <a:pt x="251" y="41"/>
                    <a:pt x="254" y="40"/>
                  </a:cubicBezTo>
                  <a:cubicBezTo>
                    <a:pt x="255" y="40"/>
                    <a:pt x="254" y="40"/>
                    <a:pt x="254" y="41"/>
                  </a:cubicBezTo>
                  <a:cubicBezTo>
                    <a:pt x="255" y="41"/>
                    <a:pt x="256" y="40"/>
                    <a:pt x="260" y="38"/>
                  </a:cubicBezTo>
                  <a:cubicBezTo>
                    <a:pt x="265" y="33"/>
                    <a:pt x="267" y="35"/>
                    <a:pt x="268" y="34"/>
                  </a:cubicBezTo>
                  <a:cubicBezTo>
                    <a:pt x="269" y="34"/>
                    <a:pt x="271" y="31"/>
                    <a:pt x="272" y="31"/>
                  </a:cubicBezTo>
                  <a:cubicBezTo>
                    <a:pt x="275" y="30"/>
                    <a:pt x="275" y="28"/>
                    <a:pt x="276" y="28"/>
                  </a:cubicBezTo>
                  <a:cubicBezTo>
                    <a:pt x="277" y="28"/>
                    <a:pt x="276" y="30"/>
                    <a:pt x="277" y="30"/>
                  </a:cubicBezTo>
                  <a:cubicBezTo>
                    <a:pt x="278" y="30"/>
                    <a:pt x="278" y="26"/>
                    <a:pt x="279" y="26"/>
                  </a:cubicBezTo>
                  <a:cubicBezTo>
                    <a:pt x="280" y="26"/>
                    <a:pt x="281" y="27"/>
                    <a:pt x="282" y="27"/>
                  </a:cubicBezTo>
                  <a:cubicBezTo>
                    <a:pt x="283" y="27"/>
                    <a:pt x="283" y="26"/>
                    <a:pt x="283" y="25"/>
                  </a:cubicBezTo>
                  <a:cubicBezTo>
                    <a:pt x="281" y="26"/>
                    <a:pt x="281" y="24"/>
                    <a:pt x="282" y="23"/>
                  </a:cubicBezTo>
                  <a:cubicBezTo>
                    <a:pt x="285" y="23"/>
                    <a:pt x="286" y="24"/>
                    <a:pt x="287" y="24"/>
                  </a:cubicBezTo>
                  <a:cubicBezTo>
                    <a:pt x="287" y="23"/>
                    <a:pt x="286" y="22"/>
                    <a:pt x="287" y="22"/>
                  </a:cubicBezTo>
                  <a:cubicBezTo>
                    <a:pt x="290" y="24"/>
                    <a:pt x="290" y="24"/>
                    <a:pt x="293" y="24"/>
                  </a:cubicBezTo>
                  <a:cubicBezTo>
                    <a:pt x="295" y="23"/>
                    <a:pt x="295" y="25"/>
                    <a:pt x="296" y="25"/>
                  </a:cubicBezTo>
                  <a:cubicBezTo>
                    <a:pt x="296" y="25"/>
                    <a:pt x="297" y="25"/>
                    <a:pt x="297" y="25"/>
                  </a:cubicBezTo>
                  <a:cubicBezTo>
                    <a:pt x="298" y="24"/>
                    <a:pt x="298" y="25"/>
                    <a:pt x="299" y="25"/>
                  </a:cubicBezTo>
                  <a:cubicBezTo>
                    <a:pt x="300" y="24"/>
                    <a:pt x="299" y="22"/>
                    <a:pt x="299" y="22"/>
                  </a:cubicBezTo>
                  <a:cubicBezTo>
                    <a:pt x="301" y="21"/>
                    <a:pt x="301" y="22"/>
                    <a:pt x="301" y="21"/>
                  </a:cubicBezTo>
                  <a:cubicBezTo>
                    <a:pt x="301" y="21"/>
                    <a:pt x="300" y="20"/>
                    <a:pt x="299" y="20"/>
                  </a:cubicBezTo>
                  <a:cubicBezTo>
                    <a:pt x="299" y="21"/>
                    <a:pt x="298" y="21"/>
                    <a:pt x="297" y="22"/>
                  </a:cubicBezTo>
                  <a:cubicBezTo>
                    <a:pt x="296" y="22"/>
                    <a:pt x="296" y="21"/>
                    <a:pt x="295" y="20"/>
                  </a:cubicBezTo>
                  <a:cubicBezTo>
                    <a:pt x="293" y="21"/>
                    <a:pt x="293" y="22"/>
                    <a:pt x="292" y="22"/>
                  </a:cubicBezTo>
                  <a:cubicBezTo>
                    <a:pt x="291" y="21"/>
                    <a:pt x="291" y="21"/>
                    <a:pt x="292" y="19"/>
                  </a:cubicBezTo>
                  <a:cubicBezTo>
                    <a:pt x="292" y="18"/>
                    <a:pt x="292" y="16"/>
                    <a:pt x="293" y="16"/>
                  </a:cubicBezTo>
                  <a:cubicBezTo>
                    <a:pt x="294" y="16"/>
                    <a:pt x="294" y="17"/>
                    <a:pt x="295" y="17"/>
                  </a:cubicBezTo>
                  <a:cubicBezTo>
                    <a:pt x="296" y="16"/>
                    <a:pt x="295" y="15"/>
                    <a:pt x="295" y="14"/>
                  </a:cubicBezTo>
                  <a:cubicBezTo>
                    <a:pt x="295" y="14"/>
                    <a:pt x="297" y="13"/>
                    <a:pt x="296" y="13"/>
                  </a:cubicBezTo>
                  <a:cubicBezTo>
                    <a:pt x="296" y="12"/>
                    <a:pt x="295" y="13"/>
                    <a:pt x="294" y="13"/>
                  </a:cubicBezTo>
                  <a:cubicBezTo>
                    <a:pt x="294" y="13"/>
                    <a:pt x="295" y="12"/>
                    <a:pt x="295" y="12"/>
                  </a:cubicBezTo>
                  <a:cubicBezTo>
                    <a:pt x="296" y="10"/>
                    <a:pt x="296" y="9"/>
                    <a:pt x="297" y="9"/>
                  </a:cubicBezTo>
                  <a:cubicBezTo>
                    <a:pt x="300" y="9"/>
                    <a:pt x="302" y="7"/>
                    <a:pt x="304" y="6"/>
                  </a:cubicBezTo>
                  <a:cubicBezTo>
                    <a:pt x="305" y="5"/>
                    <a:pt x="306" y="5"/>
                    <a:pt x="307" y="5"/>
                  </a:cubicBezTo>
                  <a:cubicBezTo>
                    <a:pt x="309" y="4"/>
                    <a:pt x="310" y="0"/>
                    <a:pt x="310" y="1"/>
                  </a:cubicBezTo>
                  <a:cubicBezTo>
                    <a:pt x="312" y="2"/>
                    <a:pt x="311" y="4"/>
                    <a:pt x="311" y="6"/>
                  </a:cubicBezTo>
                  <a:cubicBezTo>
                    <a:pt x="311" y="7"/>
                    <a:pt x="313" y="7"/>
                    <a:pt x="313" y="8"/>
                  </a:cubicBezTo>
                  <a:cubicBezTo>
                    <a:pt x="314" y="9"/>
                    <a:pt x="311" y="10"/>
                    <a:pt x="311" y="11"/>
                  </a:cubicBezTo>
                  <a:cubicBezTo>
                    <a:pt x="312" y="11"/>
                    <a:pt x="314" y="10"/>
                    <a:pt x="315" y="11"/>
                  </a:cubicBezTo>
                  <a:cubicBezTo>
                    <a:pt x="315" y="12"/>
                    <a:pt x="314" y="12"/>
                    <a:pt x="314" y="13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2" y="15"/>
                    <a:pt x="310" y="16"/>
                    <a:pt x="311" y="17"/>
                  </a:cubicBezTo>
                  <a:cubicBezTo>
                    <a:pt x="313" y="18"/>
                    <a:pt x="314" y="17"/>
                    <a:pt x="316" y="17"/>
                  </a:cubicBezTo>
                  <a:cubicBezTo>
                    <a:pt x="316" y="17"/>
                    <a:pt x="316" y="18"/>
                    <a:pt x="316" y="18"/>
                  </a:cubicBezTo>
                  <a:cubicBezTo>
                    <a:pt x="317" y="18"/>
                    <a:pt x="317" y="17"/>
                    <a:pt x="318" y="17"/>
                  </a:cubicBezTo>
                  <a:cubicBezTo>
                    <a:pt x="319" y="17"/>
                    <a:pt x="319" y="19"/>
                    <a:pt x="320" y="19"/>
                  </a:cubicBezTo>
                  <a:cubicBezTo>
                    <a:pt x="321" y="19"/>
                    <a:pt x="323" y="19"/>
                    <a:pt x="323" y="20"/>
                  </a:cubicBezTo>
                  <a:cubicBezTo>
                    <a:pt x="323" y="21"/>
                    <a:pt x="321" y="21"/>
                    <a:pt x="321" y="21"/>
                  </a:cubicBezTo>
                  <a:cubicBezTo>
                    <a:pt x="321" y="22"/>
                    <a:pt x="321" y="22"/>
                    <a:pt x="323" y="22"/>
                  </a:cubicBezTo>
                  <a:cubicBezTo>
                    <a:pt x="324" y="21"/>
                    <a:pt x="325" y="20"/>
                    <a:pt x="326" y="20"/>
                  </a:cubicBezTo>
                  <a:cubicBezTo>
                    <a:pt x="327" y="21"/>
                    <a:pt x="328" y="21"/>
                    <a:pt x="328" y="22"/>
                  </a:cubicBezTo>
                  <a:cubicBezTo>
                    <a:pt x="328" y="23"/>
                    <a:pt x="327" y="22"/>
                    <a:pt x="326" y="23"/>
                  </a:cubicBezTo>
                  <a:cubicBezTo>
                    <a:pt x="325" y="24"/>
                    <a:pt x="328" y="24"/>
                    <a:pt x="327" y="26"/>
                  </a:cubicBezTo>
                  <a:cubicBezTo>
                    <a:pt x="326" y="27"/>
                    <a:pt x="324" y="25"/>
                    <a:pt x="324" y="26"/>
                  </a:cubicBezTo>
                  <a:cubicBezTo>
                    <a:pt x="323" y="27"/>
                    <a:pt x="326" y="28"/>
                    <a:pt x="325" y="29"/>
                  </a:cubicBezTo>
                  <a:cubicBezTo>
                    <a:pt x="322" y="30"/>
                    <a:pt x="318" y="32"/>
                    <a:pt x="318" y="36"/>
                  </a:cubicBezTo>
                  <a:cubicBezTo>
                    <a:pt x="316" y="35"/>
                    <a:pt x="315" y="37"/>
                    <a:pt x="315" y="38"/>
                  </a:cubicBezTo>
                  <a:cubicBezTo>
                    <a:pt x="313" y="38"/>
                    <a:pt x="313" y="35"/>
                    <a:pt x="312" y="35"/>
                  </a:cubicBezTo>
                  <a:cubicBezTo>
                    <a:pt x="311" y="35"/>
                    <a:pt x="310" y="35"/>
                    <a:pt x="310" y="35"/>
                  </a:cubicBezTo>
                  <a:cubicBezTo>
                    <a:pt x="309" y="35"/>
                    <a:pt x="309" y="34"/>
                    <a:pt x="308" y="35"/>
                  </a:cubicBezTo>
                  <a:cubicBezTo>
                    <a:pt x="308" y="40"/>
                    <a:pt x="306" y="38"/>
                    <a:pt x="305" y="40"/>
                  </a:cubicBezTo>
                  <a:cubicBezTo>
                    <a:pt x="305" y="43"/>
                    <a:pt x="306" y="46"/>
                    <a:pt x="303" y="47"/>
                  </a:cubicBezTo>
                  <a:cubicBezTo>
                    <a:pt x="302" y="47"/>
                    <a:pt x="301" y="46"/>
                    <a:pt x="301" y="46"/>
                  </a:cubicBezTo>
                  <a:cubicBezTo>
                    <a:pt x="300" y="46"/>
                    <a:pt x="299" y="47"/>
                    <a:pt x="298" y="47"/>
                  </a:cubicBezTo>
                  <a:cubicBezTo>
                    <a:pt x="297" y="47"/>
                    <a:pt x="295" y="42"/>
                    <a:pt x="293" y="43"/>
                  </a:cubicBezTo>
                  <a:cubicBezTo>
                    <a:pt x="292" y="44"/>
                    <a:pt x="295" y="47"/>
                    <a:pt x="294" y="47"/>
                  </a:cubicBezTo>
                  <a:cubicBezTo>
                    <a:pt x="293" y="47"/>
                    <a:pt x="292" y="46"/>
                    <a:pt x="292" y="48"/>
                  </a:cubicBezTo>
                  <a:cubicBezTo>
                    <a:pt x="291" y="49"/>
                    <a:pt x="292" y="49"/>
                    <a:pt x="295" y="49"/>
                  </a:cubicBezTo>
                  <a:cubicBezTo>
                    <a:pt x="295" y="50"/>
                    <a:pt x="295" y="52"/>
                    <a:pt x="298" y="52"/>
                  </a:cubicBezTo>
                  <a:cubicBezTo>
                    <a:pt x="299" y="51"/>
                    <a:pt x="299" y="49"/>
                    <a:pt x="301" y="50"/>
                  </a:cubicBezTo>
                  <a:cubicBezTo>
                    <a:pt x="303" y="51"/>
                    <a:pt x="303" y="53"/>
                    <a:pt x="305" y="55"/>
                  </a:cubicBezTo>
                  <a:cubicBezTo>
                    <a:pt x="306" y="57"/>
                    <a:pt x="306" y="60"/>
                    <a:pt x="308" y="62"/>
                  </a:cubicBezTo>
                  <a:cubicBezTo>
                    <a:pt x="308" y="64"/>
                    <a:pt x="307" y="69"/>
                    <a:pt x="304" y="70"/>
                  </a:cubicBezTo>
                  <a:cubicBezTo>
                    <a:pt x="301" y="71"/>
                    <a:pt x="298" y="72"/>
                    <a:pt x="298" y="73"/>
                  </a:cubicBezTo>
                  <a:cubicBezTo>
                    <a:pt x="298" y="75"/>
                    <a:pt x="302" y="71"/>
                    <a:pt x="302" y="73"/>
                  </a:cubicBezTo>
                  <a:cubicBezTo>
                    <a:pt x="302" y="74"/>
                    <a:pt x="299" y="75"/>
                    <a:pt x="299" y="77"/>
                  </a:cubicBezTo>
                  <a:cubicBezTo>
                    <a:pt x="300" y="77"/>
                    <a:pt x="301" y="76"/>
                    <a:pt x="302" y="76"/>
                  </a:cubicBezTo>
                  <a:cubicBezTo>
                    <a:pt x="303" y="74"/>
                    <a:pt x="304" y="72"/>
                    <a:pt x="304" y="72"/>
                  </a:cubicBezTo>
                  <a:cubicBezTo>
                    <a:pt x="304" y="71"/>
                    <a:pt x="306" y="72"/>
                    <a:pt x="306" y="73"/>
                  </a:cubicBezTo>
                  <a:cubicBezTo>
                    <a:pt x="307" y="73"/>
                    <a:pt x="307" y="72"/>
                    <a:pt x="308" y="72"/>
                  </a:cubicBezTo>
                  <a:cubicBezTo>
                    <a:pt x="309" y="72"/>
                    <a:pt x="310" y="72"/>
                    <a:pt x="311" y="71"/>
                  </a:cubicBezTo>
                  <a:cubicBezTo>
                    <a:pt x="310" y="71"/>
                    <a:pt x="309" y="70"/>
                    <a:pt x="310" y="69"/>
                  </a:cubicBezTo>
                  <a:cubicBezTo>
                    <a:pt x="311" y="69"/>
                    <a:pt x="312" y="69"/>
                    <a:pt x="313" y="69"/>
                  </a:cubicBezTo>
                  <a:cubicBezTo>
                    <a:pt x="314" y="68"/>
                    <a:pt x="313" y="69"/>
                    <a:pt x="314" y="70"/>
                  </a:cubicBezTo>
                  <a:cubicBezTo>
                    <a:pt x="315" y="70"/>
                    <a:pt x="316" y="69"/>
                    <a:pt x="317" y="69"/>
                  </a:cubicBezTo>
                  <a:cubicBezTo>
                    <a:pt x="320" y="70"/>
                    <a:pt x="318" y="73"/>
                    <a:pt x="319" y="73"/>
                  </a:cubicBezTo>
                  <a:cubicBezTo>
                    <a:pt x="320" y="73"/>
                    <a:pt x="321" y="71"/>
                    <a:pt x="322" y="70"/>
                  </a:cubicBezTo>
                  <a:cubicBezTo>
                    <a:pt x="323" y="70"/>
                    <a:pt x="323" y="72"/>
                    <a:pt x="324" y="71"/>
                  </a:cubicBezTo>
                  <a:cubicBezTo>
                    <a:pt x="325" y="71"/>
                    <a:pt x="326" y="68"/>
                    <a:pt x="327" y="69"/>
                  </a:cubicBezTo>
                  <a:cubicBezTo>
                    <a:pt x="328" y="70"/>
                    <a:pt x="327" y="71"/>
                    <a:pt x="327" y="72"/>
                  </a:cubicBezTo>
                  <a:cubicBezTo>
                    <a:pt x="329" y="72"/>
                    <a:pt x="331" y="69"/>
                    <a:pt x="333" y="70"/>
                  </a:cubicBezTo>
                  <a:cubicBezTo>
                    <a:pt x="334" y="71"/>
                    <a:pt x="334" y="72"/>
                    <a:pt x="334" y="74"/>
                  </a:cubicBezTo>
                  <a:cubicBezTo>
                    <a:pt x="335" y="74"/>
                    <a:pt x="336" y="74"/>
                    <a:pt x="336" y="74"/>
                  </a:cubicBezTo>
                  <a:cubicBezTo>
                    <a:pt x="337" y="75"/>
                    <a:pt x="335" y="75"/>
                    <a:pt x="334" y="76"/>
                  </a:cubicBezTo>
                  <a:cubicBezTo>
                    <a:pt x="332" y="77"/>
                    <a:pt x="329" y="84"/>
                    <a:pt x="327" y="82"/>
                  </a:cubicBezTo>
                  <a:cubicBezTo>
                    <a:pt x="326" y="80"/>
                    <a:pt x="324" y="83"/>
                    <a:pt x="325" y="83"/>
                  </a:cubicBezTo>
                  <a:cubicBezTo>
                    <a:pt x="326" y="84"/>
                    <a:pt x="327" y="83"/>
                    <a:pt x="328" y="84"/>
                  </a:cubicBezTo>
                  <a:cubicBezTo>
                    <a:pt x="329" y="85"/>
                    <a:pt x="327" y="86"/>
                    <a:pt x="328" y="87"/>
                  </a:cubicBezTo>
                  <a:cubicBezTo>
                    <a:pt x="328" y="88"/>
                    <a:pt x="329" y="88"/>
                    <a:pt x="329" y="89"/>
                  </a:cubicBezTo>
                  <a:cubicBezTo>
                    <a:pt x="329" y="90"/>
                    <a:pt x="328" y="91"/>
                    <a:pt x="329" y="92"/>
                  </a:cubicBezTo>
                  <a:cubicBezTo>
                    <a:pt x="329" y="95"/>
                    <a:pt x="330" y="94"/>
                    <a:pt x="329" y="96"/>
                  </a:cubicBezTo>
                  <a:cubicBezTo>
                    <a:pt x="331" y="99"/>
                    <a:pt x="330" y="99"/>
                    <a:pt x="330" y="101"/>
                  </a:cubicBezTo>
                  <a:cubicBezTo>
                    <a:pt x="331" y="105"/>
                    <a:pt x="329" y="106"/>
                    <a:pt x="329" y="108"/>
                  </a:cubicBezTo>
                  <a:cubicBezTo>
                    <a:pt x="332" y="111"/>
                    <a:pt x="332" y="110"/>
                    <a:pt x="330" y="113"/>
                  </a:cubicBezTo>
                  <a:cubicBezTo>
                    <a:pt x="330" y="114"/>
                    <a:pt x="332" y="113"/>
                    <a:pt x="332" y="113"/>
                  </a:cubicBezTo>
                  <a:cubicBezTo>
                    <a:pt x="332" y="115"/>
                    <a:pt x="331" y="116"/>
                    <a:pt x="331" y="117"/>
                  </a:cubicBezTo>
                  <a:cubicBezTo>
                    <a:pt x="334" y="118"/>
                    <a:pt x="335" y="119"/>
                    <a:pt x="333" y="121"/>
                  </a:cubicBezTo>
                  <a:cubicBezTo>
                    <a:pt x="333" y="122"/>
                    <a:pt x="334" y="123"/>
                    <a:pt x="334" y="124"/>
                  </a:cubicBezTo>
                  <a:cubicBezTo>
                    <a:pt x="335" y="127"/>
                    <a:pt x="335" y="129"/>
                    <a:pt x="336" y="131"/>
                  </a:cubicBezTo>
                  <a:cubicBezTo>
                    <a:pt x="337" y="133"/>
                    <a:pt x="340" y="134"/>
                    <a:pt x="338" y="135"/>
                  </a:cubicBezTo>
                  <a:cubicBezTo>
                    <a:pt x="335" y="135"/>
                    <a:pt x="332" y="135"/>
                    <a:pt x="329" y="136"/>
                  </a:cubicBezTo>
                  <a:cubicBezTo>
                    <a:pt x="328" y="137"/>
                    <a:pt x="328" y="138"/>
                    <a:pt x="327" y="139"/>
                  </a:cubicBezTo>
                  <a:cubicBezTo>
                    <a:pt x="323" y="145"/>
                    <a:pt x="325" y="144"/>
                    <a:pt x="325" y="148"/>
                  </a:cubicBezTo>
                  <a:cubicBezTo>
                    <a:pt x="325" y="149"/>
                    <a:pt x="324" y="150"/>
                    <a:pt x="324" y="151"/>
                  </a:cubicBezTo>
                  <a:cubicBezTo>
                    <a:pt x="324" y="155"/>
                    <a:pt x="327" y="157"/>
                    <a:pt x="327" y="158"/>
                  </a:cubicBezTo>
                  <a:cubicBezTo>
                    <a:pt x="324" y="158"/>
                    <a:pt x="324" y="155"/>
                    <a:pt x="322" y="155"/>
                  </a:cubicBezTo>
                  <a:cubicBezTo>
                    <a:pt x="322" y="154"/>
                    <a:pt x="321" y="153"/>
                    <a:pt x="320" y="154"/>
                  </a:cubicBezTo>
                  <a:cubicBezTo>
                    <a:pt x="320" y="156"/>
                    <a:pt x="321" y="158"/>
                    <a:pt x="320" y="160"/>
                  </a:cubicBezTo>
                  <a:cubicBezTo>
                    <a:pt x="320" y="160"/>
                    <a:pt x="320" y="160"/>
                    <a:pt x="320" y="160"/>
                  </a:cubicBezTo>
                  <a:cubicBezTo>
                    <a:pt x="319" y="161"/>
                    <a:pt x="324" y="162"/>
                    <a:pt x="322" y="164"/>
                  </a:cubicBezTo>
                  <a:cubicBezTo>
                    <a:pt x="321" y="166"/>
                    <a:pt x="320" y="165"/>
                    <a:pt x="318" y="164"/>
                  </a:cubicBezTo>
                  <a:cubicBezTo>
                    <a:pt x="317" y="165"/>
                    <a:pt x="320" y="168"/>
                    <a:pt x="316" y="169"/>
                  </a:cubicBezTo>
                  <a:cubicBezTo>
                    <a:pt x="315" y="171"/>
                    <a:pt x="318" y="174"/>
                    <a:pt x="319" y="176"/>
                  </a:cubicBezTo>
                  <a:cubicBezTo>
                    <a:pt x="322" y="175"/>
                    <a:pt x="320" y="177"/>
                    <a:pt x="321" y="177"/>
                  </a:cubicBezTo>
                  <a:cubicBezTo>
                    <a:pt x="324" y="178"/>
                    <a:pt x="322" y="179"/>
                    <a:pt x="323" y="180"/>
                  </a:cubicBezTo>
                  <a:cubicBezTo>
                    <a:pt x="324" y="181"/>
                    <a:pt x="324" y="181"/>
                    <a:pt x="324" y="183"/>
                  </a:cubicBezTo>
                  <a:cubicBezTo>
                    <a:pt x="326" y="187"/>
                    <a:pt x="328" y="195"/>
                    <a:pt x="333" y="193"/>
                  </a:cubicBezTo>
                  <a:cubicBezTo>
                    <a:pt x="333" y="192"/>
                    <a:pt x="333" y="192"/>
                    <a:pt x="333" y="191"/>
                  </a:cubicBezTo>
                  <a:cubicBezTo>
                    <a:pt x="332" y="190"/>
                    <a:pt x="333" y="190"/>
                    <a:pt x="333" y="190"/>
                  </a:cubicBezTo>
                  <a:cubicBezTo>
                    <a:pt x="334" y="189"/>
                    <a:pt x="336" y="188"/>
                    <a:pt x="337" y="188"/>
                  </a:cubicBezTo>
                  <a:cubicBezTo>
                    <a:pt x="338" y="188"/>
                    <a:pt x="339" y="189"/>
                    <a:pt x="339" y="191"/>
                  </a:cubicBezTo>
                  <a:cubicBezTo>
                    <a:pt x="339" y="192"/>
                    <a:pt x="339" y="193"/>
                    <a:pt x="339" y="193"/>
                  </a:cubicBezTo>
                  <a:cubicBezTo>
                    <a:pt x="339" y="196"/>
                    <a:pt x="342" y="195"/>
                    <a:pt x="343" y="196"/>
                  </a:cubicBezTo>
                  <a:cubicBezTo>
                    <a:pt x="344" y="196"/>
                    <a:pt x="344" y="197"/>
                    <a:pt x="345" y="198"/>
                  </a:cubicBezTo>
                  <a:cubicBezTo>
                    <a:pt x="347" y="197"/>
                    <a:pt x="346" y="194"/>
                    <a:pt x="350" y="197"/>
                  </a:cubicBezTo>
                  <a:cubicBezTo>
                    <a:pt x="352" y="198"/>
                    <a:pt x="354" y="199"/>
                    <a:pt x="354" y="201"/>
                  </a:cubicBezTo>
                  <a:cubicBezTo>
                    <a:pt x="353" y="203"/>
                    <a:pt x="352" y="203"/>
                    <a:pt x="349" y="203"/>
                  </a:cubicBezTo>
                  <a:cubicBezTo>
                    <a:pt x="349" y="205"/>
                    <a:pt x="349" y="208"/>
                    <a:pt x="351" y="211"/>
                  </a:cubicBezTo>
                  <a:cubicBezTo>
                    <a:pt x="355" y="217"/>
                    <a:pt x="359" y="215"/>
                    <a:pt x="362" y="217"/>
                  </a:cubicBezTo>
                  <a:cubicBezTo>
                    <a:pt x="363" y="218"/>
                    <a:pt x="363" y="221"/>
                    <a:pt x="363" y="222"/>
                  </a:cubicBezTo>
                  <a:cubicBezTo>
                    <a:pt x="361" y="225"/>
                    <a:pt x="357" y="223"/>
                    <a:pt x="359" y="230"/>
                  </a:cubicBezTo>
                  <a:cubicBezTo>
                    <a:pt x="360" y="232"/>
                    <a:pt x="359" y="235"/>
                    <a:pt x="361" y="237"/>
                  </a:cubicBezTo>
                  <a:cubicBezTo>
                    <a:pt x="362" y="238"/>
                    <a:pt x="364" y="237"/>
                    <a:pt x="365" y="240"/>
                  </a:cubicBezTo>
                  <a:cubicBezTo>
                    <a:pt x="366" y="241"/>
                    <a:pt x="368" y="241"/>
                    <a:pt x="369" y="242"/>
                  </a:cubicBezTo>
                  <a:cubicBezTo>
                    <a:pt x="368" y="242"/>
                    <a:pt x="367" y="243"/>
                    <a:pt x="366" y="243"/>
                  </a:cubicBezTo>
                  <a:cubicBezTo>
                    <a:pt x="365" y="245"/>
                    <a:pt x="366" y="247"/>
                    <a:pt x="365" y="250"/>
                  </a:cubicBezTo>
                  <a:cubicBezTo>
                    <a:pt x="364" y="250"/>
                    <a:pt x="363" y="251"/>
                    <a:pt x="362" y="251"/>
                  </a:cubicBezTo>
                  <a:cubicBezTo>
                    <a:pt x="362" y="251"/>
                    <a:pt x="362" y="252"/>
                    <a:pt x="362" y="252"/>
                  </a:cubicBezTo>
                  <a:cubicBezTo>
                    <a:pt x="363" y="253"/>
                    <a:pt x="364" y="251"/>
                    <a:pt x="366" y="252"/>
                  </a:cubicBezTo>
                  <a:cubicBezTo>
                    <a:pt x="366" y="252"/>
                    <a:pt x="367" y="253"/>
                    <a:pt x="366" y="254"/>
                  </a:cubicBezTo>
                  <a:cubicBezTo>
                    <a:pt x="366" y="256"/>
                    <a:pt x="370" y="256"/>
                    <a:pt x="370" y="260"/>
                  </a:cubicBezTo>
                  <a:cubicBezTo>
                    <a:pt x="372" y="262"/>
                    <a:pt x="372" y="262"/>
                    <a:pt x="371" y="264"/>
                  </a:cubicBezTo>
                  <a:cubicBezTo>
                    <a:pt x="373" y="268"/>
                    <a:pt x="373" y="267"/>
                    <a:pt x="372" y="270"/>
                  </a:cubicBezTo>
                  <a:cubicBezTo>
                    <a:pt x="374" y="273"/>
                    <a:pt x="373" y="272"/>
                    <a:pt x="373" y="275"/>
                  </a:cubicBezTo>
                  <a:cubicBezTo>
                    <a:pt x="373" y="275"/>
                    <a:pt x="375" y="278"/>
                    <a:pt x="374" y="279"/>
                  </a:cubicBezTo>
                  <a:cubicBezTo>
                    <a:pt x="373" y="279"/>
                    <a:pt x="372" y="278"/>
                    <a:pt x="371" y="278"/>
                  </a:cubicBezTo>
                  <a:cubicBezTo>
                    <a:pt x="364" y="277"/>
                    <a:pt x="365" y="274"/>
                    <a:pt x="362" y="271"/>
                  </a:cubicBezTo>
                  <a:cubicBezTo>
                    <a:pt x="360" y="270"/>
                    <a:pt x="358" y="271"/>
                    <a:pt x="356" y="267"/>
                  </a:cubicBezTo>
                  <a:cubicBezTo>
                    <a:pt x="356" y="267"/>
                    <a:pt x="353" y="267"/>
                    <a:pt x="349" y="263"/>
                  </a:cubicBezTo>
                  <a:cubicBezTo>
                    <a:pt x="345" y="261"/>
                    <a:pt x="343" y="260"/>
                    <a:pt x="338" y="255"/>
                  </a:cubicBezTo>
                  <a:cubicBezTo>
                    <a:pt x="336" y="253"/>
                    <a:pt x="333" y="253"/>
                    <a:pt x="331" y="251"/>
                  </a:cubicBezTo>
                  <a:cubicBezTo>
                    <a:pt x="327" y="246"/>
                    <a:pt x="325" y="245"/>
                    <a:pt x="323" y="244"/>
                  </a:cubicBezTo>
                  <a:cubicBezTo>
                    <a:pt x="323" y="243"/>
                    <a:pt x="322" y="243"/>
                    <a:pt x="322" y="242"/>
                  </a:cubicBezTo>
                  <a:cubicBezTo>
                    <a:pt x="320" y="239"/>
                    <a:pt x="319" y="237"/>
                    <a:pt x="317" y="235"/>
                  </a:cubicBezTo>
                  <a:cubicBezTo>
                    <a:pt x="316" y="234"/>
                    <a:pt x="316" y="232"/>
                    <a:pt x="316" y="231"/>
                  </a:cubicBezTo>
                  <a:cubicBezTo>
                    <a:pt x="315" y="230"/>
                    <a:pt x="315" y="228"/>
                    <a:pt x="315" y="227"/>
                  </a:cubicBezTo>
                  <a:cubicBezTo>
                    <a:pt x="314" y="226"/>
                    <a:pt x="315" y="224"/>
                    <a:pt x="314" y="223"/>
                  </a:cubicBezTo>
                  <a:cubicBezTo>
                    <a:pt x="311" y="222"/>
                    <a:pt x="309" y="221"/>
                    <a:pt x="310" y="219"/>
                  </a:cubicBezTo>
                  <a:cubicBezTo>
                    <a:pt x="311" y="219"/>
                    <a:pt x="312" y="219"/>
                    <a:pt x="312" y="219"/>
                  </a:cubicBezTo>
                  <a:cubicBezTo>
                    <a:pt x="313" y="218"/>
                    <a:pt x="313" y="216"/>
                    <a:pt x="313" y="216"/>
                  </a:cubicBezTo>
                  <a:cubicBezTo>
                    <a:pt x="312" y="214"/>
                    <a:pt x="314" y="213"/>
                    <a:pt x="314" y="212"/>
                  </a:cubicBezTo>
                  <a:cubicBezTo>
                    <a:pt x="314" y="209"/>
                    <a:pt x="313" y="209"/>
                    <a:pt x="312" y="201"/>
                  </a:cubicBezTo>
                  <a:cubicBezTo>
                    <a:pt x="312" y="198"/>
                    <a:pt x="309" y="197"/>
                    <a:pt x="309" y="195"/>
                  </a:cubicBezTo>
                  <a:cubicBezTo>
                    <a:pt x="308" y="190"/>
                    <a:pt x="308" y="185"/>
                    <a:pt x="307" y="181"/>
                  </a:cubicBezTo>
                  <a:cubicBezTo>
                    <a:pt x="307" y="179"/>
                    <a:pt x="306" y="177"/>
                    <a:pt x="305" y="175"/>
                  </a:cubicBezTo>
                  <a:cubicBezTo>
                    <a:pt x="304" y="173"/>
                    <a:pt x="305" y="170"/>
                    <a:pt x="305" y="168"/>
                  </a:cubicBezTo>
                  <a:cubicBezTo>
                    <a:pt x="306" y="166"/>
                    <a:pt x="307" y="165"/>
                    <a:pt x="307" y="163"/>
                  </a:cubicBezTo>
                  <a:cubicBezTo>
                    <a:pt x="306" y="161"/>
                    <a:pt x="305" y="163"/>
                    <a:pt x="304" y="163"/>
                  </a:cubicBezTo>
                  <a:cubicBezTo>
                    <a:pt x="304" y="162"/>
                    <a:pt x="305" y="160"/>
                    <a:pt x="304" y="159"/>
                  </a:cubicBezTo>
                  <a:cubicBezTo>
                    <a:pt x="301" y="159"/>
                    <a:pt x="300" y="157"/>
                    <a:pt x="299" y="155"/>
                  </a:cubicBezTo>
                  <a:cubicBezTo>
                    <a:pt x="297" y="154"/>
                    <a:pt x="296" y="154"/>
                    <a:pt x="295" y="152"/>
                  </a:cubicBezTo>
                  <a:cubicBezTo>
                    <a:pt x="294" y="151"/>
                    <a:pt x="294" y="148"/>
                    <a:pt x="294" y="146"/>
                  </a:cubicBezTo>
                  <a:cubicBezTo>
                    <a:pt x="295" y="146"/>
                    <a:pt x="295" y="145"/>
                    <a:pt x="296" y="144"/>
                  </a:cubicBezTo>
                  <a:cubicBezTo>
                    <a:pt x="295" y="144"/>
                    <a:pt x="294" y="144"/>
                    <a:pt x="293" y="145"/>
                  </a:cubicBezTo>
                  <a:cubicBezTo>
                    <a:pt x="293" y="145"/>
                    <a:pt x="292" y="144"/>
                    <a:pt x="292" y="144"/>
                  </a:cubicBezTo>
                  <a:cubicBezTo>
                    <a:pt x="290" y="150"/>
                    <a:pt x="288" y="150"/>
                    <a:pt x="288" y="151"/>
                  </a:cubicBezTo>
                  <a:cubicBezTo>
                    <a:pt x="289" y="154"/>
                    <a:pt x="290" y="153"/>
                    <a:pt x="291" y="154"/>
                  </a:cubicBezTo>
                  <a:cubicBezTo>
                    <a:pt x="292" y="155"/>
                    <a:pt x="291" y="156"/>
                    <a:pt x="294" y="159"/>
                  </a:cubicBezTo>
                  <a:cubicBezTo>
                    <a:pt x="295" y="159"/>
                    <a:pt x="300" y="159"/>
                    <a:pt x="298" y="161"/>
                  </a:cubicBezTo>
                  <a:cubicBezTo>
                    <a:pt x="297" y="160"/>
                    <a:pt x="296" y="160"/>
                    <a:pt x="296" y="160"/>
                  </a:cubicBezTo>
                  <a:cubicBezTo>
                    <a:pt x="295" y="160"/>
                    <a:pt x="294" y="161"/>
                    <a:pt x="294" y="162"/>
                  </a:cubicBezTo>
                  <a:cubicBezTo>
                    <a:pt x="294" y="163"/>
                    <a:pt x="295" y="163"/>
                    <a:pt x="295" y="163"/>
                  </a:cubicBezTo>
                  <a:cubicBezTo>
                    <a:pt x="294" y="166"/>
                    <a:pt x="294" y="170"/>
                    <a:pt x="295" y="173"/>
                  </a:cubicBezTo>
                  <a:cubicBezTo>
                    <a:pt x="296" y="176"/>
                    <a:pt x="298" y="176"/>
                    <a:pt x="297" y="177"/>
                  </a:cubicBezTo>
                  <a:cubicBezTo>
                    <a:pt x="297" y="179"/>
                    <a:pt x="296" y="178"/>
                    <a:pt x="296" y="181"/>
                  </a:cubicBezTo>
                  <a:cubicBezTo>
                    <a:pt x="296" y="181"/>
                    <a:pt x="295" y="182"/>
                    <a:pt x="295" y="181"/>
                  </a:cubicBezTo>
                  <a:cubicBezTo>
                    <a:pt x="294" y="180"/>
                    <a:pt x="295" y="178"/>
                    <a:pt x="294" y="178"/>
                  </a:cubicBezTo>
                  <a:cubicBezTo>
                    <a:pt x="292" y="177"/>
                    <a:pt x="293" y="181"/>
                    <a:pt x="291" y="180"/>
                  </a:cubicBezTo>
                  <a:cubicBezTo>
                    <a:pt x="291" y="178"/>
                    <a:pt x="291" y="178"/>
                    <a:pt x="289" y="178"/>
                  </a:cubicBezTo>
                  <a:cubicBezTo>
                    <a:pt x="288" y="177"/>
                    <a:pt x="288" y="175"/>
                    <a:pt x="288" y="174"/>
                  </a:cubicBezTo>
                  <a:cubicBezTo>
                    <a:pt x="285" y="173"/>
                    <a:pt x="285" y="171"/>
                    <a:pt x="284" y="171"/>
                  </a:cubicBezTo>
                  <a:cubicBezTo>
                    <a:pt x="283" y="171"/>
                    <a:pt x="284" y="175"/>
                    <a:pt x="284" y="176"/>
                  </a:cubicBezTo>
                  <a:cubicBezTo>
                    <a:pt x="283" y="176"/>
                    <a:pt x="281" y="175"/>
                    <a:pt x="280" y="176"/>
                  </a:cubicBezTo>
                  <a:cubicBezTo>
                    <a:pt x="278" y="177"/>
                    <a:pt x="279" y="179"/>
                    <a:pt x="278" y="181"/>
                  </a:cubicBezTo>
                  <a:cubicBezTo>
                    <a:pt x="276" y="182"/>
                    <a:pt x="275" y="182"/>
                    <a:pt x="275" y="186"/>
                  </a:cubicBezTo>
                  <a:cubicBezTo>
                    <a:pt x="274" y="187"/>
                    <a:pt x="273" y="188"/>
                    <a:pt x="273" y="189"/>
                  </a:cubicBezTo>
                  <a:cubicBezTo>
                    <a:pt x="273" y="191"/>
                    <a:pt x="275" y="192"/>
                    <a:pt x="276" y="193"/>
                  </a:cubicBezTo>
                  <a:cubicBezTo>
                    <a:pt x="276" y="195"/>
                    <a:pt x="276" y="196"/>
                    <a:pt x="276" y="197"/>
                  </a:cubicBezTo>
                  <a:cubicBezTo>
                    <a:pt x="276" y="199"/>
                    <a:pt x="278" y="199"/>
                    <a:pt x="278" y="201"/>
                  </a:cubicBezTo>
                  <a:cubicBezTo>
                    <a:pt x="278" y="205"/>
                    <a:pt x="276" y="208"/>
                    <a:pt x="279" y="213"/>
                  </a:cubicBezTo>
                  <a:cubicBezTo>
                    <a:pt x="281" y="215"/>
                    <a:pt x="280" y="219"/>
                    <a:pt x="281" y="220"/>
                  </a:cubicBezTo>
                  <a:cubicBezTo>
                    <a:pt x="282" y="220"/>
                    <a:pt x="283" y="219"/>
                    <a:pt x="284" y="218"/>
                  </a:cubicBezTo>
                  <a:cubicBezTo>
                    <a:pt x="284" y="217"/>
                    <a:pt x="285" y="216"/>
                    <a:pt x="287" y="217"/>
                  </a:cubicBezTo>
                  <a:cubicBezTo>
                    <a:pt x="288" y="217"/>
                    <a:pt x="290" y="217"/>
                    <a:pt x="290" y="218"/>
                  </a:cubicBezTo>
                  <a:cubicBezTo>
                    <a:pt x="289" y="220"/>
                    <a:pt x="287" y="219"/>
                    <a:pt x="286" y="220"/>
                  </a:cubicBezTo>
                  <a:cubicBezTo>
                    <a:pt x="286" y="221"/>
                    <a:pt x="286" y="222"/>
                    <a:pt x="286" y="223"/>
                  </a:cubicBezTo>
                  <a:cubicBezTo>
                    <a:pt x="285" y="224"/>
                    <a:pt x="284" y="223"/>
                    <a:pt x="283" y="224"/>
                  </a:cubicBezTo>
                  <a:cubicBezTo>
                    <a:pt x="280" y="226"/>
                    <a:pt x="283" y="229"/>
                    <a:pt x="281" y="231"/>
                  </a:cubicBezTo>
                  <a:cubicBezTo>
                    <a:pt x="280" y="231"/>
                    <a:pt x="280" y="230"/>
                    <a:pt x="279" y="230"/>
                  </a:cubicBezTo>
                  <a:cubicBezTo>
                    <a:pt x="278" y="231"/>
                    <a:pt x="279" y="234"/>
                    <a:pt x="278" y="235"/>
                  </a:cubicBezTo>
                  <a:cubicBezTo>
                    <a:pt x="277" y="236"/>
                    <a:pt x="274" y="237"/>
                    <a:pt x="272" y="234"/>
                  </a:cubicBezTo>
                  <a:cubicBezTo>
                    <a:pt x="274" y="234"/>
                    <a:pt x="275" y="232"/>
                    <a:pt x="277" y="230"/>
                  </a:cubicBezTo>
                  <a:cubicBezTo>
                    <a:pt x="277" y="229"/>
                    <a:pt x="275" y="229"/>
                    <a:pt x="275" y="229"/>
                  </a:cubicBezTo>
                  <a:cubicBezTo>
                    <a:pt x="273" y="230"/>
                    <a:pt x="274" y="232"/>
                    <a:pt x="272" y="232"/>
                  </a:cubicBezTo>
                  <a:cubicBezTo>
                    <a:pt x="271" y="232"/>
                    <a:pt x="270" y="229"/>
                    <a:pt x="268" y="231"/>
                  </a:cubicBezTo>
                  <a:cubicBezTo>
                    <a:pt x="266" y="233"/>
                    <a:pt x="267" y="233"/>
                    <a:pt x="267" y="234"/>
                  </a:cubicBezTo>
                  <a:cubicBezTo>
                    <a:pt x="266" y="235"/>
                    <a:pt x="265" y="233"/>
                    <a:pt x="264" y="233"/>
                  </a:cubicBezTo>
                  <a:cubicBezTo>
                    <a:pt x="263" y="234"/>
                    <a:pt x="263" y="235"/>
                    <a:pt x="262" y="236"/>
                  </a:cubicBezTo>
                  <a:cubicBezTo>
                    <a:pt x="260" y="235"/>
                    <a:pt x="259" y="236"/>
                    <a:pt x="259" y="237"/>
                  </a:cubicBezTo>
                  <a:cubicBezTo>
                    <a:pt x="259" y="238"/>
                    <a:pt x="257" y="239"/>
                    <a:pt x="258" y="240"/>
                  </a:cubicBezTo>
                  <a:cubicBezTo>
                    <a:pt x="260" y="240"/>
                    <a:pt x="260" y="241"/>
                    <a:pt x="258" y="242"/>
                  </a:cubicBezTo>
                  <a:cubicBezTo>
                    <a:pt x="257" y="243"/>
                    <a:pt x="260" y="243"/>
                    <a:pt x="261" y="244"/>
                  </a:cubicBezTo>
                  <a:cubicBezTo>
                    <a:pt x="260" y="245"/>
                    <a:pt x="259" y="246"/>
                    <a:pt x="258" y="246"/>
                  </a:cubicBezTo>
                  <a:cubicBezTo>
                    <a:pt x="257" y="246"/>
                    <a:pt x="257" y="245"/>
                    <a:pt x="256" y="245"/>
                  </a:cubicBezTo>
                  <a:cubicBezTo>
                    <a:pt x="255" y="245"/>
                    <a:pt x="255" y="246"/>
                    <a:pt x="255" y="247"/>
                  </a:cubicBezTo>
                  <a:cubicBezTo>
                    <a:pt x="254" y="247"/>
                    <a:pt x="253" y="248"/>
                    <a:pt x="253" y="248"/>
                  </a:cubicBezTo>
                  <a:cubicBezTo>
                    <a:pt x="253" y="251"/>
                    <a:pt x="252" y="249"/>
                    <a:pt x="251" y="249"/>
                  </a:cubicBezTo>
                  <a:cubicBezTo>
                    <a:pt x="249" y="250"/>
                    <a:pt x="247" y="251"/>
                    <a:pt x="247" y="253"/>
                  </a:cubicBezTo>
                  <a:cubicBezTo>
                    <a:pt x="247" y="254"/>
                    <a:pt x="249" y="256"/>
                    <a:pt x="247" y="257"/>
                  </a:cubicBezTo>
                  <a:cubicBezTo>
                    <a:pt x="245" y="258"/>
                    <a:pt x="245" y="254"/>
                    <a:pt x="244" y="254"/>
                  </a:cubicBezTo>
                  <a:cubicBezTo>
                    <a:pt x="242" y="254"/>
                    <a:pt x="241" y="257"/>
                    <a:pt x="236" y="261"/>
                  </a:cubicBezTo>
                  <a:cubicBezTo>
                    <a:pt x="235" y="261"/>
                    <a:pt x="234" y="262"/>
                    <a:pt x="233" y="263"/>
                  </a:cubicBezTo>
                  <a:cubicBezTo>
                    <a:pt x="233" y="265"/>
                    <a:pt x="232" y="266"/>
                    <a:pt x="231" y="267"/>
                  </a:cubicBezTo>
                  <a:cubicBezTo>
                    <a:pt x="229" y="269"/>
                    <a:pt x="228" y="271"/>
                    <a:pt x="228" y="273"/>
                  </a:cubicBezTo>
                  <a:cubicBezTo>
                    <a:pt x="228" y="276"/>
                    <a:pt x="230" y="279"/>
                    <a:pt x="229" y="281"/>
                  </a:cubicBezTo>
                  <a:cubicBezTo>
                    <a:pt x="229" y="283"/>
                    <a:pt x="226" y="284"/>
                    <a:pt x="227" y="285"/>
                  </a:cubicBezTo>
                  <a:cubicBezTo>
                    <a:pt x="227" y="288"/>
                    <a:pt x="228" y="291"/>
                    <a:pt x="227" y="293"/>
                  </a:cubicBezTo>
                  <a:cubicBezTo>
                    <a:pt x="226" y="294"/>
                    <a:pt x="227" y="297"/>
                    <a:pt x="227" y="298"/>
                  </a:cubicBezTo>
                  <a:cubicBezTo>
                    <a:pt x="225" y="300"/>
                    <a:pt x="226" y="300"/>
                    <a:pt x="225" y="301"/>
                  </a:cubicBezTo>
                  <a:cubicBezTo>
                    <a:pt x="224" y="303"/>
                    <a:pt x="225" y="305"/>
                    <a:pt x="225" y="305"/>
                  </a:cubicBezTo>
                  <a:cubicBezTo>
                    <a:pt x="223" y="308"/>
                    <a:pt x="225" y="308"/>
                    <a:pt x="225" y="309"/>
                  </a:cubicBezTo>
                  <a:cubicBezTo>
                    <a:pt x="223" y="311"/>
                    <a:pt x="223" y="314"/>
                    <a:pt x="224" y="314"/>
                  </a:cubicBezTo>
                  <a:cubicBezTo>
                    <a:pt x="226" y="315"/>
                    <a:pt x="226" y="316"/>
                    <a:pt x="224" y="317"/>
                  </a:cubicBezTo>
                  <a:cubicBezTo>
                    <a:pt x="224" y="319"/>
                    <a:pt x="224" y="321"/>
                    <a:pt x="223" y="322"/>
                  </a:cubicBezTo>
                  <a:cubicBezTo>
                    <a:pt x="222" y="324"/>
                    <a:pt x="222" y="326"/>
                    <a:pt x="221" y="328"/>
                  </a:cubicBezTo>
                  <a:cubicBezTo>
                    <a:pt x="221" y="329"/>
                    <a:pt x="220" y="329"/>
                    <a:pt x="220" y="330"/>
                  </a:cubicBezTo>
                  <a:cubicBezTo>
                    <a:pt x="220" y="331"/>
                    <a:pt x="221" y="333"/>
                    <a:pt x="221" y="335"/>
                  </a:cubicBezTo>
                  <a:cubicBezTo>
                    <a:pt x="218" y="338"/>
                    <a:pt x="216" y="338"/>
                    <a:pt x="217" y="344"/>
                  </a:cubicBezTo>
                  <a:cubicBezTo>
                    <a:pt x="219" y="345"/>
                    <a:pt x="219" y="343"/>
                    <a:pt x="221" y="343"/>
                  </a:cubicBezTo>
                  <a:cubicBezTo>
                    <a:pt x="224" y="345"/>
                    <a:pt x="224" y="342"/>
                    <a:pt x="227" y="342"/>
                  </a:cubicBezTo>
                  <a:cubicBezTo>
                    <a:pt x="227" y="341"/>
                    <a:pt x="228" y="339"/>
                    <a:pt x="229" y="340"/>
                  </a:cubicBezTo>
                  <a:cubicBezTo>
                    <a:pt x="229" y="344"/>
                    <a:pt x="232" y="344"/>
                    <a:pt x="232" y="345"/>
                  </a:cubicBezTo>
                  <a:cubicBezTo>
                    <a:pt x="233" y="346"/>
                    <a:pt x="232" y="347"/>
                    <a:pt x="232" y="348"/>
                  </a:cubicBezTo>
                  <a:cubicBezTo>
                    <a:pt x="233" y="348"/>
                    <a:pt x="236" y="348"/>
                    <a:pt x="235" y="347"/>
                  </a:cubicBezTo>
                  <a:cubicBezTo>
                    <a:pt x="235" y="344"/>
                    <a:pt x="234" y="344"/>
                    <a:pt x="233" y="343"/>
                  </a:cubicBezTo>
                  <a:cubicBezTo>
                    <a:pt x="233" y="341"/>
                    <a:pt x="236" y="339"/>
                    <a:pt x="237" y="340"/>
                  </a:cubicBezTo>
                  <a:cubicBezTo>
                    <a:pt x="236" y="342"/>
                    <a:pt x="235" y="343"/>
                    <a:pt x="235" y="344"/>
                  </a:cubicBezTo>
                  <a:cubicBezTo>
                    <a:pt x="236" y="344"/>
                    <a:pt x="239" y="342"/>
                    <a:pt x="239" y="343"/>
                  </a:cubicBezTo>
                  <a:cubicBezTo>
                    <a:pt x="239" y="345"/>
                    <a:pt x="238" y="345"/>
                    <a:pt x="239" y="346"/>
                  </a:cubicBezTo>
                  <a:cubicBezTo>
                    <a:pt x="239" y="347"/>
                    <a:pt x="238" y="348"/>
                    <a:pt x="238" y="349"/>
                  </a:cubicBezTo>
                  <a:cubicBezTo>
                    <a:pt x="239" y="349"/>
                    <a:pt x="241" y="348"/>
                    <a:pt x="243" y="347"/>
                  </a:cubicBezTo>
                  <a:cubicBezTo>
                    <a:pt x="242" y="345"/>
                    <a:pt x="242" y="344"/>
                    <a:pt x="243" y="343"/>
                  </a:cubicBezTo>
                  <a:cubicBezTo>
                    <a:pt x="243" y="341"/>
                    <a:pt x="243" y="339"/>
                    <a:pt x="244" y="339"/>
                  </a:cubicBezTo>
                  <a:cubicBezTo>
                    <a:pt x="245" y="341"/>
                    <a:pt x="244" y="345"/>
                    <a:pt x="246" y="344"/>
                  </a:cubicBezTo>
                  <a:cubicBezTo>
                    <a:pt x="246" y="343"/>
                    <a:pt x="247" y="343"/>
                    <a:pt x="247" y="341"/>
                  </a:cubicBezTo>
                  <a:cubicBezTo>
                    <a:pt x="247" y="338"/>
                    <a:pt x="242" y="337"/>
                    <a:pt x="243" y="336"/>
                  </a:cubicBezTo>
                  <a:cubicBezTo>
                    <a:pt x="243" y="335"/>
                    <a:pt x="245" y="336"/>
                    <a:pt x="246" y="335"/>
                  </a:cubicBezTo>
                  <a:cubicBezTo>
                    <a:pt x="248" y="333"/>
                    <a:pt x="248" y="331"/>
                    <a:pt x="251" y="333"/>
                  </a:cubicBezTo>
                  <a:cubicBezTo>
                    <a:pt x="253" y="332"/>
                    <a:pt x="253" y="332"/>
                    <a:pt x="255" y="334"/>
                  </a:cubicBezTo>
                  <a:cubicBezTo>
                    <a:pt x="258" y="333"/>
                    <a:pt x="257" y="335"/>
                    <a:pt x="259" y="335"/>
                  </a:cubicBezTo>
                  <a:cubicBezTo>
                    <a:pt x="260" y="335"/>
                    <a:pt x="261" y="335"/>
                    <a:pt x="263" y="336"/>
                  </a:cubicBezTo>
                  <a:cubicBezTo>
                    <a:pt x="266" y="335"/>
                    <a:pt x="268" y="338"/>
                    <a:pt x="266" y="340"/>
                  </a:cubicBezTo>
                  <a:cubicBezTo>
                    <a:pt x="266" y="341"/>
                    <a:pt x="268" y="339"/>
                    <a:pt x="269" y="341"/>
                  </a:cubicBezTo>
                  <a:cubicBezTo>
                    <a:pt x="271" y="346"/>
                    <a:pt x="270" y="345"/>
                    <a:pt x="273" y="345"/>
                  </a:cubicBezTo>
                  <a:cubicBezTo>
                    <a:pt x="274" y="347"/>
                    <a:pt x="275" y="348"/>
                    <a:pt x="276" y="349"/>
                  </a:cubicBezTo>
                  <a:cubicBezTo>
                    <a:pt x="275" y="351"/>
                    <a:pt x="276" y="351"/>
                    <a:pt x="276" y="353"/>
                  </a:cubicBezTo>
                  <a:cubicBezTo>
                    <a:pt x="276" y="354"/>
                    <a:pt x="275" y="354"/>
                    <a:pt x="275" y="355"/>
                  </a:cubicBezTo>
                  <a:cubicBezTo>
                    <a:pt x="275" y="356"/>
                    <a:pt x="276" y="357"/>
                    <a:pt x="277" y="357"/>
                  </a:cubicBezTo>
                  <a:cubicBezTo>
                    <a:pt x="277" y="358"/>
                    <a:pt x="276" y="358"/>
                    <a:pt x="276" y="359"/>
                  </a:cubicBezTo>
                  <a:cubicBezTo>
                    <a:pt x="275" y="361"/>
                    <a:pt x="277" y="362"/>
                    <a:pt x="279" y="367"/>
                  </a:cubicBezTo>
                  <a:cubicBezTo>
                    <a:pt x="281" y="371"/>
                    <a:pt x="284" y="371"/>
                    <a:pt x="284" y="372"/>
                  </a:cubicBezTo>
                  <a:cubicBezTo>
                    <a:pt x="284" y="373"/>
                    <a:pt x="283" y="375"/>
                    <a:pt x="285" y="376"/>
                  </a:cubicBezTo>
                  <a:cubicBezTo>
                    <a:pt x="287" y="377"/>
                    <a:pt x="288" y="378"/>
                    <a:pt x="287" y="380"/>
                  </a:cubicBezTo>
                  <a:cubicBezTo>
                    <a:pt x="291" y="384"/>
                    <a:pt x="291" y="387"/>
                    <a:pt x="291" y="388"/>
                  </a:cubicBezTo>
                  <a:cubicBezTo>
                    <a:pt x="292" y="391"/>
                    <a:pt x="291" y="396"/>
                    <a:pt x="291" y="401"/>
                  </a:cubicBezTo>
                  <a:cubicBezTo>
                    <a:pt x="291" y="403"/>
                    <a:pt x="291" y="404"/>
                    <a:pt x="292" y="405"/>
                  </a:cubicBezTo>
                  <a:cubicBezTo>
                    <a:pt x="292" y="407"/>
                    <a:pt x="292" y="409"/>
                    <a:pt x="291" y="413"/>
                  </a:cubicBezTo>
                  <a:cubicBezTo>
                    <a:pt x="292" y="418"/>
                    <a:pt x="293" y="425"/>
                    <a:pt x="292" y="431"/>
                  </a:cubicBezTo>
                  <a:cubicBezTo>
                    <a:pt x="291" y="438"/>
                    <a:pt x="290" y="443"/>
                    <a:pt x="289" y="447"/>
                  </a:cubicBezTo>
                  <a:cubicBezTo>
                    <a:pt x="288" y="448"/>
                    <a:pt x="290" y="450"/>
                    <a:pt x="290" y="451"/>
                  </a:cubicBezTo>
                  <a:cubicBezTo>
                    <a:pt x="289" y="452"/>
                    <a:pt x="287" y="453"/>
                    <a:pt x="287" y="455"/>
                  </a:cubicBezTo>
                  <a:cubicBezTo>
                    <a:pt x="287" y="457"/>
                    <a:pt x="288" y="460"/>
                    <a:pt x="288" y="463"/>
                  </a:cubicBezTo>
                  <a:cubicBezTo>
                    <a:pt x="288" y="464"/>
                    <a:pt x="287" y="466"/>
                    <a:pt x="286" y="468"/>
                  </a:cubicBezTo>
                  <a:cubicBezTo>
                    <a:pt x="285" y="471"/>
                    <a:pt x="284" y="474"/>
                    <a:pt x="283" y="476"/>
                  </a:cubicBezTo>
                  <a:cubicBezTo>
                    <a:pt x="281" y="479"/>
                    <a:pt x="279" y="479"/>
                    <a:pt x="276" y="481"/>
                  </a:cubicBezTo>
                  <a:cubicBezTo>
                    <a:pt x="275" y="482"/>
                    <a:pt x="276" y="483"/>
                    <a:pt x="275" y="484"/>
                  </a:cubicBezTo>
                  <a:cubicBezTo>
                    <a:pt x="274" y="484"/>
                    <a:pt x="273" y="484"/>
                    <a:pt x="271" y="484"/>
                  </a:cubicBezTo>
                  <a:cubicBezTo>
                    <a:pt x="270" y="484"/>
                    <a:pt x="269" y="485"/>
                    <a:pt x="268" y="485"/>
                  </a:cubicBezTo>
                  <a:cubicBezTo>
                    <a:pt x="266" y="485"/>
                    <a:pt x="266" y="483"/>
                    <a:pt x="266" y="482"/>
                  </a:cubicBezTo>
                  <a:cubicBezTo>
                    <a:pt x="266" y="482"/>
                    <a:pt x="266" y="482"/>
                    <a:pt x="265" y="481"/>
                  </a:cubicBezTo>
                  <a:cubicBezTo>
                    <a:pt x="264" y="483"/>
                    <a:pt x="263" y="483"/>
                    <a:pt x="261" y="483"/>
                  </a:cubicBezTo>
                  <a:cubicBezTo>
                    <a:pt x="262" y="487"/>
                    <a:pt x="260" y="488"/>
                    <a:pt x="260" y="489"/>
                  </a:cubicBezTo>
                  <a:cubicBezTo>
                    <a:pt x="260" y="491"/>
                    <a:pt x="260" y="492"/>
                    <a:pt x="260" y="494"/>
                  </a:cubicBezTo>
                  <a:cubicBezTo>
                    <a:pt x="260" y="496"/>
                    <a:pt x="257" y="494"/>
                    <a:pt x="255" y="496"/>
                  </a:cubicBezTo>
                  <a:cubicBezTo>
                    <a:pt x="255" y="495"/>
                    <a:pt x="251" y="493"/>
                    <a:pt x="252" y="492"/>
                  </a:cubicBezTo>
                  <a:cubicBezTo>
                    <a:pt x="253" y="491"/>
                    <a:pt x="256" y="492"/>
                    <a:pt x="257" y="491"/>
                  </a:cubicBezTo>
                  <a:cubicBezTo>
                    <a:pt x="258" y="490"/>
                    <a:pt x="253" y="477"/>
                    <a:pt x="250" y="471"/>
                  </a:cubicBezTo>
                  <a:cubicBezTo>
                    <a:pt x="249" y="470"/>
                    <a:pt x="246" y="469"/>
                    <a:pt x="246" y="468"/>
                  </a:cubicBezTo>
                  <a:cubicBezTo>
                    <a:pt x="247" y="466"/>
                    <a:pt x="249" y="467"/>
                    <a:pt x="250" y="464"/>
                  </a:cubicBezTo>
                  <a:cubicBezTo>
                    <a:pt x="250" y="463"/>
                    <a:pt x="250" y="461"/>
                    <a:pt x="251" y="460"/>
                  </a:cubicBezTo>
                  <a:cubicBezTo>
                    <a:pt x="252" y="459"/>
                    <a:pt x="254" y="460"/>
                    <a:pt x="255" y="460"/>
                  </a:cubicBezTo>
                  <a:cubicBezTo>
                    <a:pt x="256" y="459"/>
                    <a:pt x="259" y="459"/>
                    <a:pt x="260" y="459"/>
                  </a:cubicBezTo>
                  <a:cubicBezTo>
                    <a:pt x="261" y="457"/>
                    <a:pt x="260" y="454"/>
                    <a:pt x="261" y="453"/>
                  </a:cubicBezTo>
                  <a:cubicBezTo>
                    <a:pt x="260" y="451"/>
                    <a:pt x="259" y="449"/>
                    <a:pt x="259" y="447"/>
                  </a:cubicBezTo>
                  <a:cubicBezTo>
                    <a:pt x="260" y="445"/>
                    <a:pt x="260" y="444"/>
                    <a:pt x="261" y="443"/>
                  </a:cubicBezTo>
                  <a:cubicBezTo>
                    <a:pt x="262" y="441"/>
                    <a:pt x="259" y="439"/>
                    <a:pt x="258" y="437"/>
                  </a:cubicBezTo>
                  <a:moveTo>
                    <a:pt x="113" y="358"/>
                  </a:moveTo>
                  <a:cubicBezTo>
                    <a:pt x="113" y="358"/>
                    <a:pt x="113" y="358"/>
                    <a:pt x="112" y="358"/>
                  </a:cubicBezTo>
                  <a:cubicBezTo>
                    <a:pt x="113" y="358"/>
                    <a:pt x="113" y="358"/>
                    <a:pt x="113" y="358"/>
                  </a:cubicBezTo>
                  <a:close/>
                  <a:moveTo>
                    <a:pt x="111" y="358"/>
                  </a:moveTo>
                  <a:cubicBezTo>
                    <a:pt x="111" y="358"/>
                    <a:pt x="110" y="358"/>
                    <a:pt x="110" y="359"/>
                  </a:cubicBezTo>
                  <a:cubicBezTo>
                    <a:pt x="110" y="358"/>
                    <a:pt x="111" y="358"/>
                    <a:pt x="111" y="358"/>
                  </a:cubicBez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cubicBezTo>
                    <a:pt x="110" y="359"/>
                    <a:pt x="110" y="359"/>
                    <a:pt x="110" y="359"/>
                  </a:cubicBezTo>
                  <a:cubicBezTo>
                    <a:pt x="110" y="359"/>
                    <a:pt x="110" y="359"/>
                    <a:pt x="110" y="359"/>
                  </a:cubicBezTo>
                  <a:close/>
                  <a:moveTo>
                    <a:pt x="330" y="172"/>
                  </a:moveTo>
                  <a:cubicBezTo>
                    <a:pt x="330" y="176"/>
                    <a:pt x="329" y="179"/>
                    <a:pt x="330" y="182"/>
                  </a:cubicBezTo>
                  <a:cubicBezTo>
                    <a:pt x="329" y="183"/>
                    <a:pt x="329" y="182"/>
                    <a:pt x="328" y="179"/>
                  </a:cubicBezTo>
                  <a:cubicBezTo>
                    <a:pt x="326" y="177"/>
                    <a:pt x="327" y="176"/>
                    <a:pt x="328" y="175"/>
                  </a:cubicBezTo>
                  <a:cubicBezTo>
                    <a:pt x="327" y="173"/>
                    <a:pt x="327" y="172"/>
                    <a:pt x="327" y="171"/>
                  </a:cubicBezTo>
                  <a:cubicBezTo>
                    <a:pt x="328" y="171"/>
                    <a:pt x="329" y="172"/>
                    <a:pt x="330" y="172"/>
                  </a:cubicBezTo>
                  <a:close/>
                  <a:moveTo>
                    <a:pt x="229" y="76"/>
                  </a:moveTo>
                  <a:cubicBezTo>
                    <a:pt x="230" y="77"/>
                    <a:pt x="231" y="78"/>
                    <a:pt x="231" y="79"/>
                  </a:cubicBezTo>
                  <a:cubicBezTo>
                    <a:pt x="228" y="80"/>
                    <a:pt x="226" y="81"/>
                    <a:pt x="224" y="80"/>
                  </a:cubicBezTo>
                  <a:cubicBezTo>
                    <a:pt x="223" y="79"/>
                    <a:pt x="225" y="78"/>
                    <a:pt x="226" y="78"/>
                  </a:cubicBezTo>
                  <a:cubicBezTo>
                    <a:pt x="226" y="77"/>
                    <a:pt x="229" y="75"/>
                    <a:pt x="229" y="76"/>
                  </a:cubicBezTo>
                  <a:close/>
                  <a:moveTo>
                    <a:pt x="333" y="410"/>
                  </a:moveTo>
                  <a:cubicBezTo>
                    <a:pt x="331" y="411"/>
                    <a:pt x="334" y="416"/>
                    <a:pt x="336" y="423"/>
                  </a:cubicBezTo>
                  <a:cubicBezTo>
                    <a:pt x="333" y="423"/>
                    <a:pt x="330" y="419"/>
                    <a:pt x="327" y="417"/>
                  </a:cubicBezTo>
                  <a:cubicBezTo>
                    <a:pt x="325" y="406"/>
                    <a:pt x="325" y="408"/>
                    <a:pt x="319" y="401"/>
                  </a:cubicBezTo>
                  <a:cubicBezTo>
                    <a:pt x="318" y="399"/>
                    <a:pt x="318" y="397"/>
                    <a:pt x="316" y="394"/>
                  </a:cubicBezTo>
                  <a:cubicBezTo>
                    <a:pt x="314" y="392"/>
                    <a:pt x="310" y="391"/>
                    <a:pt x="308" y="387"/>
                  </a:cubicBezTo>
                  <a:cubicBezTo>
                    <a:pt x="304" y="382"/>
                    <a:pt x="305" y="379"/>
                    <a:pt x="298" y="372"/>
                  </a:cubicBezTo>
                  <a:cubicBezTo>
                    <a:pt x="292" y="365"/>
                    <a:pt x="293" y="361"/>
                    <a:pt x="289" y="356"/>
                  </a:cubicBezTo>
                  <a:cubicBezTo>
                    <a:pt x="287" y="354"/>
                    <a:pt x="283" y="356"/>
                    <a:pt x="281" y="354"/>
                  </a:cubicBezTo>
                  <a:cubicBezTo>
                    <a:pt x="281" y="353"/>
                    <a:pt x="282" y="352"/>
                    <a:pt x="281" y="352"/>
                  </a:cubicBezTo>
                  <a:cubicBezTo>
                    <a:pt x="280" y="351"/>
                    <a:pt x="279" y="352"/>
                    <a:pt x="278" y="351"/>
                  </a:cubicBezTo>
                  <a:cubicBezTo>
                    <a:pt x="277" y="350"/>
                    <a:pt x="277" y="348"/>
                    <a:pt x="276" y="346"/>
                  </a:cubicBezTo>
                  <a:cubicBezTo>
                    <a:pt x="272" y="342"/>
                    <a:pt x="273" y="339"/>
                    <a:pt x="272" y="337"/>
                  </a:cubicBezTo>
                  <a:cubicBezTo>
                    <a:pt x="269" y="334"/>
                    <a:pt x="265" y="331"/>
                    <a:pt x="268" y="329"/>
                  </a:cubicBezTo>
                  <a:cubicBezTo>
                    <a:pt x="269" y="329"/>
                    <a:pt x="269" y="330"/>
                    <a:pt x="270" y="330"/>
                  </a:cubicBezTo>
                  <a:cubicBezTo>
                    <a:pt x="270" y="329"/>
                    <a:pt x="271" y="328"/>
                    <a:pt x="271" y="327"/>
                  </a:cubicBezTo>
                  <a:cubicBezTo>
                    <a:pt x="271" y="327"/>
                    <a:pt x="270" y="326"/>
                    <a:pt x="270" y="326"/>
                  </a:cubicBezTo>
                  <a:cubicBezTo>
                    <a:pt x="270" y="324"/>
                    <a:pt x="269" y="323"/>
                    <a:pt x="269" y="322"/>
                  </a:cubicBezTo>
                  <a:cubicBezTo>
                    <a:pt x="268" y="321"/>
                    <a:pt x="267" y="321"/>
                    <a:pt x="265" y="320"/>
                  </a:cubicBezTo>
                  <a:cubicBezTo>
                    <a:pt x="265" y="320"/>
                    <a:pt x="263" y="319"/>
                    <a:pt x="263" y="319"/>
                  </a:cubicBezTo>
                  <a:cubicBezTo>
                    <a:pt x="262" y="317"/>
                    <a:pt x="263" y="317"/>
                    <a:pt x="264" y="317"/>
                  </a:cubicBezTo>
                  <a:cubicBezTo>
                    <a:pt x="266" y="317"/>
                    <a:pt x="265" y="316"/>
                    <a:pt x="265" y="315"/>
                  </a:cubicBezTo>
                  <a:cubicBezTo>
                    <a:pt x="267" y="315"/>
                    <a:pt x="268" y="315"/>
                    <a:pt x="270" y="317"/>
                  </a:cubicBezTo>
                  <a:cubicBezTo>
                    <a:pt x="270" y="318"/>
                    <a:pt x="270" y="319"/>
                    <a:pt x="270" y="320"/>
                  </a:cubicBezTo>
                  <a:cubicBezTo>
                    <a:pt x="273" y="323"/>
                    <a:pt x="279" y="325"/>
                    <a:pt x="280" y="326"/>
                  </a:cubicBezTo>
                  <a:cubicBezTo>
                    <a:pt x="279" y="327"/>
                    <a:pt x="278" y="327"/>
                    <a:pt x="277" y="327"/>
                  </a:cubicBezTo>
                  <a:cubicBezTo>
                    <a:pt x="277" y="329"/>
                    <a:pt x="282" y="330"/>
                    <a:pt x="285" y="330"/>
                  </a:cubicBezTo>
                  <a:cubicBezTo>
                    <a:pt x="286" y="332"/>
                    <a:pt x="286" y="334"/>
                    <a:pt x="287" y="336"/>
                  </a:cubicBezTo>
                  <a:cubicBezTo>
                    <a:pt x="286" y="336"/>
                    <a:pt x="285" y="335"/>
                    <a:pt x="285" y="336"/>
                  </a:cubicBezTo>
                  <a:cubicBezTo>
                    <a:pt x="284" y="338"/>
                    <a:pt x="287" y="339"/>
                    <a:pt x="288" y="339"/>
                  </a:cubicBezTo>
                  <a:cubicBezTo>
                    <a:pt x="289" y="340"/>
                    <a:pt x="287" y="341"/>
                    <a:pt x="288" y="343"/>
                  </a:cubicBezTo>
                  <a:cubicBezTo>
                    <a:pt x="293" y="344"/>
                    <a:pt x="298" y="346"/>
                    <a:pt x="298" y="349"/>
                  </a:cubicBezTo>
                  <a:cubicBezTo>
                    <a:pt x="298" y="350"/>
                    <a:pt x="299" y="349"/>
                    <a:pt x="300" y="348"/>
                  </a:cubicBezTo>
                  <a:cubicBezTo>
                    <a:pt x="305" y="354"/>
                    <a:pt x="312" y="359"/>
                    <a:pt x="316" y="363"/>
                  </a:cubicBezTo>
                  <a:cubicBezTo>
                    <a:pt x="317" y="364"/>
                    <a:pt x="318" y="365"/>
                    <a:pt x="318" y="365"/>
                  </a:cubicBezTo>
                  <a:cubicBezTo>
                    <a:pt x="320" y="366"/>
                    <a:pt x="322" y="368"/>
                    <a:pt x="325" y="369"/>
                  </a:cubicBezTo>
                  <a:cubicBezTo>
                    <a:pt x="329" y="369"/>
                    <a:pt x="331" y="371"/>
                    <a:pt x="330" y="373"/>
                  </a:cubicBezTo>
                  <a:cubicBezTo>
                    <a:pt x="324" y="372"/>
                    <a:pt x="319" y="370"/>
                    <a:pt x="315" y="374"/>
                  </a:cubicBezTo>
                  <a:cubicBezTo>
                    <a:pt x="314" y="375"/>
                    <a:pt x="314" y="377"/>
                    <a:pt x="317" y="381"/>
                  </a:cubicBezTo>
                  <a:cubicBezTo>
                    <a:pt x="317" y="384"/>
                    <a:pt x="317" y="385"/>
                    <a:pt x="318" y="388"/>
                  </a:cubicBezTo>
                  <a:cubicBezTo>
                    <a:pt x="321" y="391"/>
                    <a:pt x="322" y="396"/>
                    <a:pt x="323" y="398"/>
                  </a:cubicBezTo>
                  <a:cubicBezTo>
                    <a:pt x="326" y="400"/>
                    <a:pt x="330" y="400"/>
                    <a:pt x="332" y="401"/>
                  </a:cubicBezTo>
                  <a:cubicBezTo>
                    <a:pt x="335" y="403"/>
                    <a:pt x="336" y="405"/>
                    <a:pt x="337" y="406"/>
                  </a:cubicBezTo>
                  <a:cubicBezTo>
                    <a:pt x="338" y="405"/>
                    <a:pt x="337" y="402"/>
                    <a:pt x="338" y="402"/>
                  </a:cubicBezTo>
                  <a:cubicBezTo>
                    <a:pt x="342" y="404"/>
                    <a:pt x="344" y="407"/>
                    <a:pt x="344" y="412"/>
                  </a:cubicBezTo>
                  <a:cubicBezTo>
                    <a:pt x="343" y="413"/>
                    <a:pt x="342" y="408"/>
                    <a:pt x="339" y="408"/>
                  </a:cubicBezTo>
                  <a:cubicBezTo>
                    <a:pt x="335" y="410"/>
                    <a:pt x="337" y="410"/>
                    <a:pt x="333" y="410"/>
                  </a:cubicBezTo>
                  <a:close/>
                  <a:moveTo>
                    <a:pt x="226" y="338"/>
                  </a:moveTo>
                  <a:cubicBezTo>
                    <a:pt x="226" y="337"/>
                    <a:pt x="227" y="337"/>
                    <a:pt x="227" y="336"/>
                  </a:cubicBezTo>
                  <a:cubicBezTo>
                    <a:pt x="227" y="336"/>
                    <a:pt x="228" y="336"/>
                    <a:pt x="228" y="336"/>
                  </a:cubicBezTo>
                  <a:cubicBezTo>
                    <a:pt x="228" y="335"/>
                    <a:pt x="228" y="334"/>
                    <a:pt x="228" y="334"/>
                  </a:cubicBezTo>
                  <a:cubicBezTo>
                    <a:pt x="227" y="333"/>
                    <a:pt x="226" y="334"/>
                    <a:pt x="226" y="336"/>
                  </a:cubicBezTo>
                  <a:cubicBezTo>
                    <a:pt x="226" y="337"/>
                    <a:pt x="225" y="337"/>
                    <a:pt x="225" y="337"/>
                  </a:cubicBezTo>
                  <a:cubicBezTo>
                    <a:pt x="225" y="337"/>
                    <a:pt x="225" y="337"/>
                    <a:pt x="226" y="338"/>
                  </a:cubicBezTo>
                  <a:close/>
                  <a:moveTo>
                    <a:pt x="230" y="331"/>
                  </a:moveTo>
                  <a:cubicBezTo>
                    <a:pt x="231" y="331"/>
                    <a:pt x="232" y="332"/>
                    <a:pt x="232" y="331"/>
                  </a:cubicBezTo>
                  <a:cubicBezTo>
                    <a:pt x="233" y="331"/>
                    <a:pt x="233" y="330"/>
                    <a:pt x="234" y="330"/>
                  </a:cubicBezTo>
                  <a:cubicBezTo>
                    <a:pt x="235" y="331"/>
                    <a:pt x="234" y="332"/>
                    <a:pt x="234" y="333"/>
                  </a:cubicBezTo>
                  <a:cubicBezTo>
                    <a:pt x="234" y="334"/>
                    <a:pt x="235" y="336"/>
                    <a:pt x="234" y="336"/>
                  </a:cubicBezTo>
                  <a:cubicBezTo>
                    <a:pt x="232" y="337"/>
                    <a:pt x="232" y="335"/>
                    <a:pt x="232" y="335"/>
                  </a:cubicBezTo>
                  <a:cubicBezTo>
                    <a:pt x="231" y="335"/>
                    <a:pt x="231" y="335"/>
                    <a:pt x="230" y="335"/>
                  </a:cubicBezTo>
                  <a:cubicBezTo>
                    <a:pt x="230" y="335"/>
                    <a:pt x="230" y="335"/>
                    <a:pt x="230" y="334"/>
                  </a:cubicBezTo>
                  <a:cubicBezTo>
                    <a:pt x="230" y="334"/>
                    <a:pt x="230" y="331"/>
                    <a:pt x="230" y="331"/>
                  </a:cubicBezTo>
                  <a:close/>
                  <a:moveTo>
                    <a:pt x="234" y="338"/>
                  </a:moveTo>
                  <a:cubicBezTo>
                    <a:pt x="234" y="338"/>
                    <a:pt x="234" y="338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8"/>
                    <a:pt x="234" y="338"/>
                    <a:pt x="234" y="338"/>
                  </a:cubicBezTo>
                  <a:close/>
                  <a:moveTo>
                    <a:pt x="236" y="338"/>
                  </a:moveTo>
                  <a:cubicBezTo>
                    <a:pt x="236" y="338"/>
                    <a:pt x="237" y="338"/>
                    <a:pt x="237" y="338"/>
                  </a:cubicBezTo>
                  <a:cubicBezTo>
                    <a:pt x="237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lose/>
                  <a:moveTo>
                    <a:pt x="235" y="329"/>
                  </a:move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14" name="Text Box 176"/>
            <p:cNvSpPr txBox="1">
              <a:spLocks noChangeArrowheads="1"/>
            </p:cNvSpPr>
            <p:nvPr/>
          </p:nvSpPr>
          <p:spPr bwMode="auto">
            <a:xfrm>
              <a:off x="650875" y="4735513"/>
              <a:ext cx="990600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Краснодар</a:t>
              </a:r>
            </a:p>
          </p:txBody>
        </p:sp>
        <p:sp>
          <p:nvSpPr>
            <p:cNvPr id="215" name="Text Box 177"/>
            <p:cNvSpPr txBox="1">
              <a:spLocks noChangeArrowheads="1"/>
            </p:cNvSpPr>
            <p:nvPr/>
          </p:nvSpPr>
          <p:spPr bwMode="auto">
            <a:xfrm>
              <a:off x="7729538" y="6453188"/>
              <a:ext cx="1009650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Владивосток</a:t>
              </a:r>
            </a:p>
          </p:txBody>
        </p:sp>
        <p:sp>
          <p:nvSpPr>
            <p:cNvPr id="216" name="Text Box 178"/>
            <p:cNvSpPr txBox="1">
              <a:spLocks noChangeArrowheads="1"/>
            </p:cNvSpPr>
            <p:nvPr/>
          </p:nvSpPr>
          <p:spPr bwMode="auto">
            <a:xfrm>
              <a:off x="7934325" y="5957888"/>
              <a:ext cx="947738" cy="313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Южно-Сахалинск</a:t>
              </a:r>
            </a:p>
          </p:txBody>
        </p:sp>
        <p:sp>
          <p:nvSpPr>
            <p:cNvPr id="217" name="Text Box 179"/>
            <p:cNvSpPr txBox="1">
              <a:spLocks noChangeArrowheads="1"/>
            </p:cNvSpPr>
            <p:nvPr/>
          </p:nvSpPr>
          <p:spPr bwMode="auto">
            <a:xfrm>
              <a:off x="3495675" y="4570413"/>
              <a:ext cx="893763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Сургут</a:t>
              </a:r>
            </a:p>
          </p:txBody>
        </p:sp>
        <p:sp>
          <p:nvSpPr>
            <p:cNvPr id="218" name="Text Box 180"/>
            <p:cNvSpPr txBox="1">
              <a:spLocks noChangeArrowheads="1"/>
            </p:cNvSpPr>
            <p:nvPr/>
          </p:nvSpPr>
          <p:spPr bwMode="auto">
            <a:xfrm>
              <a:off x="2476500" y="4103688"/>
              <a:ext cx="979488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Салехард</a:t>
              </a:r>
            </a:p>
          </p:txBody>
        </p:sp>
        <p:sp>
          <p:nvSpPr>
            <p:cNvPr id="219" name="Oval 105"/>
            <p:cNvSpPr>
              <a:spLocks noChangeArrowheads="1"/>
            </p:cNvSpPr>
            <p:nvPr/>
          </p:nvSpPr>
          <p:spPr bwMode="auto">
            <a:xfrm>
              <a:off x="757238" y="5503863"/>
              <a:ext cx="73025" cy="80962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0" name="Oval 107"/>
            <p:cNvSpPr>
              <a:spLocks noChangeArrowheads="1"/>
            </p:cNvSpPr>
            <p:nvPr/>
          </p:nvSpPr>
          <p:spPr bwMode="auto">
            <a:xfrm>
              <a:off x="538163" y="4803775"/>
              <a:ext cx="73025" cy="82550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1" name="Oval 108"/>
            <p:cNvSpPr>
              <a:spLocks noChangeArrowheads="1"/>
            </p:cNvSpPr>
            <p:nvPr/>
          </p:nvSpPr>
          <p:spPr bwMode="auto">
            <a:xfrm>
              <a:off x="3400425" y="4633913"/>
              <a:ext cx="74613" cy="82550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2" name="Oval 109"/>
            <p:cNvSpPr>
              <a:spLocks noChangeArrowheads="1"/>
            </p:cNvSpPr>
            <p:nvPr/>
          </p:nvSpPr>
          <p:spPr bwMode="auto">
            <a:xfrm>
              <a:off x="3482975" y="4090988"/>
              <a:ext cx="71438" cy="80962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3" name="Oval 110"/>
            <p:cNvSpPr>
              <a:spLocks noChangeArrowheads="1"/>
            </p:cNvSpPr>
            <p:nvPr/>
          </p:nvSpPr>
          <p:spPr bwMode="auto">
            <a:xfrm>
              <a:off x="8267700" y="5821363"/>
              <a:ext cx="73025" cy="80962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4" name="Oval 111"/>
            <p:cNvSpPr>
              <a:spLocks noChangeArrowheads="1"/>
            </p:cNvSpPr>
            <p:nvPr/>
          </p:nvSpPr>
          <p:spPr bwMode="auto">
            <a:xfrm>
              <a:off x="7621588" y="6477000"/>
              <a:ext cx="73025" cy="80963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5" name="Text Box 176"/>
            <p:cNvSpPr txBox="1">
              <a:spLocks noChangeArrowheads="1"/>
            </p:cNvSpPr>
            <p:nvPr/>
          </p:nvSpPr>
          <p:spPr bwMode="auto">
            <a:xfrm>
              <a:off x="1816100" y="4303713"/>
              <a:ext cx="1355725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Нижний Новгород</a:t>
              </a:r>
            </a:p>
          </p:txBody>
        </p:sp>
        <p:sp>
          <p:nvSpPr>
            <p:cNvPr id="226" name="Oval 119"/>
            <p:cNvSpPr>
              <a:spLocks noChangeArrowheads="1"/>
            </p:cNvSpPr>
            <p:nvPr/>
          </p:nvSpPr>
          <p:spPr bwMode="auto">
            <a:xfrm>
              <a:off x="1731963" y="4225925"/>
              <a:ext cx="73025" cy="82550"/>
            </a:xfrm>
            <a:prstGeom prst="ellipse">
              <a:avLst/>
            </a:prstGeom>
            <a:solidFill>
              <a:srgbClr val="5F5F5F"/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buClr>
                  <a:srgbClr val="2A4E9E"/>
                </a:buClr>
                <a:buFont typeface="Wingdings" pitchFamily="2" charset="2"/>
                <a:buNone/>
              </a:pPr>
              <a:endParaRPr lang="ru-RU" sz="2000" b="1" dirty="0">
                <a:solidFill>
                  <a:srgbClr val="3333CC"/>
                </a:solidFill>
                <a:latin typeface="Arial" pitchFamily="34" charset="0"/>
              </a:endParaRPr>
            </a:p>
          </p:txBody>
        </p:sp>
        <p:sp>
          <p:nvSpPr>
            <p:cNvPr id="227" name="AutoShape 184"/>
            <p:cNvSpPr>
              <a:spLocks noChangeArrowheads="1"/>
            </p:cNvSpPr>
            <p:nvPr/>
          </p:nvSpPr>
          <p:spPr bwMode="auto">
            <a:xfrm>
              <a:off x="112713" y="2114550"/>
              <a:ext cx="1838325" cy="2161653"/>
            </a:xfrm>
            <a:prstGeom prst="wedgeRectCallout">
              <a:avLst>
                <a:gd name="adj1" fmla="val -25117"/>
                <a:gd name="adj2" fmla="val 82472"/>
              </a:avLst>
            </a:prstGeom>
            <a:solidFill>
              <a:srgbClr val="FFFFFF">
                <a:alpha val="5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>
              <a:spAutoFit/>
            </a:bodyPr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 typeface="Wingdings" pitchFamily="2" charset="2"/>
                <a:buNone/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Кубанская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 typeface="Wingdings" pitchFamily="2" charset="2"/>
                <a:buNone/>
                <a:defRPr/>
              </a:pP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(Новороссийский и Сочинский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энергорайоны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)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Мероприятия, связанные с вводом АПНУ Сочинского района;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Реконструкция ПС Дагомыс с заменой 2-х АТ (125 МВА);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в эксплуатацию системы сбора и передачи информации Сочинской ТЭЦ</a:t>
              </a:r>
              <a:endParaRPr lang="en-US" sz="1000" b="1" dirty="0">
                <a:solidFill>
                  <a:srgbClr val="3333CC">
                    <a:lumMod val="50000"/>
                  </a:srgbClr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8" name="AutoShape 185"/>
            <p:cNvSpPr>
              <a:spLocks noChangeArrowheads="1"/>
            </p:cNvSpPr>
            <p:nvPr/>
          </p:nvSpPr>
          <p:spPr bwMode="auto">
            <a:xfrm>
              <a:off x="4230688" y="2095500"/>
              <a:ext cx="3122612" cy="2094680"/>
            </a:xfrm>
            <a:prstGeom prst="wedgeRectCallout">
              <a:avLst>
                <a:gd name="adj1" fmla="val -61660"/>
                <a:gd name="adj2" fmla="val 66736"/>
              </a:avLst>
            </a:prstGeom>
            <a:solidFill>
              <a:srgbClr val="FFFFFF">
                <a:alpha val="5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>
              <a:spAutoFit/>
            </a:bodyPr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Тюменская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(Северный, Ноябрьский,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Когалымский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,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Нефтеюганский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,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Нижневартовский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энергорайоны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)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</a:t>
              </a: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Ввод в работу Ноябрьской ПГЭ (124 МВт) в районе ПС 500 кВ Холмогорская и ПС 220 кВ </a:t>
              </a:r>
              <a:r>
                <a:rPr lang="ru-RU" sz="950" b="1" dirty="0" err="1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Янга-Яха</a:t>
              </a: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в работу ВЛ 500 кВ </a:t>
              </a:r>
              <a:r>
                <a:rPr lang="ru-RU" sz="950" b="1" dirty="0" err="1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Сургутская</a:t>
              </a: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ГРЭС-2 – Магистральная;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</a:t>
              </a:r>
              <a:r>
                <a:rPr lang="en-US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II </a:t>
              </a: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очереди Приобской ГТЭС 135 </a:t>
              </a:r>
              <a:r>
                <a:rPr lang="ru-RU" sz="950" b="1" dirty="0" err="1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Мвт</a:t>
              </a: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в работу ВЛ 220 кВ Демьянская – Снежная (вторая цепь);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95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в работу второго АТ 125 МВА на ПС 220 кВ Снежная</a:t>
              </a:r>
            </a:p>
          </p:txBody>
        </p:sp>
        <p:sp>
          <p:nvSpPr>
            <p:cNvPr id="229" name="AutoShape 186"/>
            <p:cNvSpPr>
              <a:spLocks noChangeArrowheads="1"/>
            </p:cNvSpPr>
            <p:nvPr/>
          </p:nvSpPr>
          <p:spPr bwMode="auto">
            <a:xfrm>
              <a:off x="4200525" y="4289425"/>
              <a:ext cx="3143250" cy="2414664"/>
            </a:xfrm>
            <a:prstGeom prst="wedgeRectCallout">
              <a:avLst>
                <a:gd name="adj1" fmla="val 60880"/>
                <a:gd name="adj2" fmla="val 40822"/>
              </a:avLst>
            </a:prstGeom>
            <a:solidFill>
              <a:srgbClr val="FFFFFF">
                <a:alpha val="5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>
              <a:spAutoFit/>
            </a:bodyPr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Приморская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- Замена поверхностей нагрева на котлах Владивостокской ТЭЦ-2;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Замена газопроводов на Владивостокской ТЭЦ-2;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Замена 15 ВВ вводов ЗРУ-110 кВ на Владивостокской ТЭЦ-2;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Замена ОД и КЗ на ПС 110 кВ «Камень Рыболов»;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Замена аккумуляторной батареи на ПС 110 кВ «Промышленная»;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Реконструкция ВЛ 110 кВ ВлТЭЦ-1 – Залив – </a:t>
              </a:r>
              <a:r>
                <a:rPr lang="ru-RU" sz="1000" b="1" dirty="0" err="1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Голубинка</a:t>
              </a: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– ВлТЭЦ-2;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Реконструкция транзита 220 кВ Владивосток – Западная – АТЭЦ – Волна;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Замена выключателей на ПС 220 кВ Арсеньев 2</a:t>
              </a:r>
            </a:p>
          </p:txBody>
        </p:sp>
        <p:sp>
          <p:nvSpPr>
            <p:cNvPr id="230" name="AutoShape 187"/>
            <p:cNvSpPr>
              <a:spLocks noChangeArrowheads="1"/>
            </p:cNvSpPr>
            <p:nvPr/>
          </p:nvSpPr>
          <p:spPr bwMode="auto">
            <a:xfrm>
              <a:off x="7467600" y="2301875"/>
              <a:ext cx="1563688" cy="2578377"/>
            </a:xfrm>
            <a:prstGeom prst="wedgeRectCallout">
              <a:avLst>
                <a:gd name="adj1" fmla="val -14222"/>
                <a:gd name="adj2" fmla="val 76895"/>
              </a:avLst>
            </a:prstGeom>
            <a:solidFill>
              <a:srgbClr val="FFFFFF">
                <a:alpha val="7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>
              <a:spAutoFit/>
            </a:bodyPr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Сахалинская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Ремонт ТГ-2 Южно-Сахалинской ТЭЦ-1 с заменой лопаток РНД;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Монтаж системы телеметрии гололёдных нагрузок;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Расчистка просек ВЛ напряжений 0,4 – 220 кВ площадью 460 Га;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Проверка готовности устройств плавки гололёда на ПС 220 кВ Ильинская с проверкой работоспособности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  <a:defRPr/>
              </a:pPr>
              <a:endParaRPr lang="ru-RU" sz="1000" b="1" dirty="0">
                <a:solidFill>
                  <a:srgbClr val="3333CC">
                    <a:lumMod val="50000"/>
                  </a:srgbClr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31" name="AutoShape 188"/>
            <p:cNvSpPr>
              <a:spLocks noChangeArrowheads="1"/>
            </p:cNvSpPr>
            <p:nvPr/>
          </p:nvSpPr>
          <p:spPr bwMode="auto">
            <a:xfrm>
              <a:off x="571500" y="5664200"/>
              <a:ext cx="2759075" cy="846138"/>
            </a:xfrm>
            <a:prstGeom prst="wedgeRectCallout">
              <a:avLst>
                <a:gd name="adj1" fmla="val -39931"/>
                <a:gd name="adj2" fmla="val -63694"/>
              </a:avLst>
            </a:prstGeom>
            <a:solidFill>
              <a:srgbClr val="FFFFFF">
                <a:alpha val="5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/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Дагестанская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</a:pP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Реконструкция ПС 110 кВ Чиркей ГПП;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</a:pP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Реконструкция ПС 110 кВ </a:t>
              </a:r>
              <a:r>
                <a:rPr lang="ru-RU" sz="1000" b="1" dirty="0" err="1">
                  <a:solidFill>
                    <a:srgbClr val="19194D"/>
                  </a:solidFill>
                  <a:latin typeface="Arial" pitchFamily="34" charset="0"/>
                </a:rPr>
                <a:t>Ярыксу</a:t>
              </a: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</a:pP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Реконструкция ПС 110 кВ </a:t>
              </a:r>
              <a:r>
                <a:rPr lang="ru-RU" sz="1000" b="1" dirty="0" err="1">
                  <a:solidFill>
                    <a:srgbClr val="19194D"/>
                  </a:solidFill>
                  <a:latin typeface="Arial" pitchFamily="34" charset="0"/>
                </a:rPr>
                <a:t>Манас</a:t>
              </a: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тяговая;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FontTx/>
                <a:buChar char="-"/>
              </a:pP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Ввод в работу ГГ-1,2 на </a:t>
              </a:r>
              <a:r>
                <a:rPr lang="ru-RU" sz="1000" b="1" dirty="0" err="1">
                  <a:solidFill>
                    <a:srgbClr val="19194D"/>
                  </a:solidFill>
                  <a:latin typeface="Arial" pitchFamily="34" charset="0"/>
                </a:rPr>
                <a:t>Ирганайской</a:t>
              </a:r>
              <a:r>
                <a:rPr lang="ru-RU" sz="1000" b="1" dirty="0">
                  <a:solidFill>
                    <a:srgbClr val="19194D"/>
                  </a:solidFill>
                  <a:latin typeface="Arial" pitchFamily="34" charset="0"/>
                </a:rPr>
                <a:t> ГЭС</a:t>
              </a:r>
            </a:p>
          </p:txBody>
        </p:sp>
        <p:sp>
          <p:nvSpPr>
            <p:cNvPr id="232" name="AutoShape 184"/>
            <p:cNvSpPr>
              <a:spLocks noChangeArrowheads="1"/>
            </p:cNvSpPr>
            <p:nvPr/>
          </p:nvSpPr>
          <p:spPr bwMode="auto">
            <a:xfrm>
              <a:off x="2233613" y="2139950"/>
              <a:ext cx="1697037" cy="2012824"/>
            </a:xfrm>
            <a:prstGeom prst="wedgeRectCallout">
              <a:avLst>
                <a:gd name="adj1" fmla="val -75749"/>
                <a:gd name="adj2" fmla="val 58477"/>
              </a:avLst>
            </a:prstGeom>
            <a:solidFill>
              <a:srgbClr val="FFFFFF">
                <a:alpha val="50195"/>
              </a:srgbClr>
            </a:solidFill>
            <a:ln w="9525">
              <a:solidFill>
                <a:srgbClr val="A60010"/>
              </a:solidFill>
              <a:miter lim="800000"/>
              <a:headEnd/>
              <a:tailEnd/>
            </a:ln>
          </p:spPr>
          <p:txBody>
            <a:bodyPr lIns="36000" tIns="18000" rIns="0" bIns="0">
              <a:spAutoFit/>
            </a:bodyPr>
            <a:lstStyle/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 typeface="Wingdings" pitchFamily="2" charset="2"/>
                <a:buNone/>
                <a:defRPr/>
              </a:pPr>
              <a:r>
                <a:rPr lang="ru-RU" sz="1100" b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Нижегородская энергосистема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 typeface="Wingdings" pitchFamily="2" charset="2"/>
                <a:buNone/>
                <a:defRPr/>
              </a:pP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(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Семеново-Борский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 </a:t>
              </a:r>
              <a:r>
                <a:rPr lang="ru-RU" sz="1100" b="1" i="1" dirty="0" err="1">
                  <a:solidFill>
                    <a:srgbClr val="A60010"/>
                  </a:solidFill>
                  <a:latin typeface="Arial" charset="0"/>
                  <a:cs typeface="Arial" charset="0"/>
                </a:rPr>
                <a:t>энергоузел</a:t>
              </a:r>
              <a:r>
                <a:rPr lang="ru-RU" sz="1100" b="1" i="1" dirty="0">
                  <a:solidFill>
                    <a:srgbClr val="A60010"/>
                  </a:solidFill>
                  <a:latin typeface="Arial" charset="0"/>
                  <a:cs typeface="Arial" charset="0"/>
                </a:rPr>
                <a:t>)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Ввод в работу АТ-2 (3х167 МВА) на ПС 500 кВ </a:t>
              </a:r>
              <a:r>
                <a:rPr lang="ru-RU" sz="1000" b="1" dirty="0" err="1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Арзамасская</a:t>
              </a: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;</a:t>
              </a:r>
            </a:p>
            <a:p>
              <a:pPr algn="ctr" defTabSz="9144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03030"/>
                </a:buClr>
                <a:buFontTx/>
                <a:buChar char="-"/>
                <a:defRPr/>
              </a:pPr>
              <a:r>
                <a:rPr lang="ru-RU" sz="1000" b="1" dirty="0">
                  <a:solidFill>
                    <a:srgbClr val="3333CC">
                      <a:lumMod val="50000"/>
                    </a:srgbClr>
                  </a:solidFill>
                  <a:latin typeface="Arial" charset="0"/>
                  <a:cs typeface="Arial" charset="0"/>
                </a:rPr>
                <a:t> Проведение общесистемной противоаварийной тренировки по ликвидации аварийной ситуации в зимнее время</a:t>
              </a:r>
            </a:p>
          </p:txBody>
        </p:sp>
        <p:sp>
          <p:nvSpPr>
            <p:cNvPr id="233" name="Text Box 176"/>
            <p:cNvSpPr txBox="1">
              <a:spLocks noChangeArrowheads="1"/>
            </p:cNvSpPr>
            <p:nvPr/>
          </p:nvSpPr>
          <p:spPr bwMode="auto">
            <a:xfrm>
              <a:off x="871538" y="5443538"/>
              <a:ext cx="989012" cy="15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ru-RU" sz="1000" b="1" dirty="0">
                  <a:solidFill>
                    <a:srgbClr val="5F5F5F"/>
                  </a:solidFill>
                  <a:latin typeface="Arial" pitchFamily="34" charset="0"/>
                </a:rPr>
                <a:t>Махачкала</a:t>
              </a: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-1" y="6488668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Соответствующие режимные мероприятия в основной части выполнены.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651972" y="177865"/>
            <a:ext cx="72729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Правительственная комиссия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по обеспечению безопасности электроснабжения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(федеральный штаб)</a:t>
            </a: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43888" y="6281738"/>
            <a:ext cx="900112" cy="576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314325" y="3457575"/>
            <a:ext cx="3956050" cy="2794000"/>
          </a:xfrm>
          <a:prstGeom prst="upArrow">
            <a:avLst>
              <a:gd name="adj1" fmla="val 85324"/>
              <a:gd name="adj2" fmla="val 21347"/>
            </a:avLst>
          </a:prstGeom>
          <a:solidFill>
            <a:schemeClr val="accent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eaVert"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3366FF"/>
              </a:solidFill>
              <a:latin typeface="Arial Unicode MS" pitchFamily="34" charset="-128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 flipV="1">
            <a:off x="4706938" y="3457575"/>
            <a:ext cx="4217987" cy="2800350"/>
          </a:xfrm>
          <a:prstGeom prst="upArrow">
            <a:avLst>
              <a:gd name="adj1" fmla="val 83519"/>
              <a:gd name="adj2" fmla="val 16745"/>
            </a:avLst>
          </a:prstGeom>
          <a:solidFill>
            <a:schemeClr val="accent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rot="10800000" vert="eaVert"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3366FF"/>
              </a:solidFill>
              <a:latin typeface="Arial Unicode MS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69888" y="2925763"/>
            <a:ext cx="8555037" cy="48895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lIns="72000" rIns="72000"/>
          <a:lstStyle/>
          <a:p>
            <a:pPr defTabSz="914400" fontAlgn="base">
              <a:lnSpc>
                <a:spcPct val="125000"/>
              </a:lnSpc>
              <a:spcBef>
                <a:spcPct val="2500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latin typeface="Arial Unicode MS" pitchFamily="34" charset="-128"/>
                <a:cs typeface="Arial" pitchFamily="34" charset="0"/>
              </a:rPr>
              <a:t>                                	ФЕДЕРАЛЬНЫЙ</a:t>
            </a:r>
            <a:r>
              <a:rPr lang="en-US" sz="2000" dirty="0">
                <a:solidFill>
                  <a:schemeClr val="bg1"/>
                </a:solidFill>
                <a:latin typeface="Arial Unicode MS" pitchFamily="34" charset="-128"/>
                <a:cs typeface="Arial" pitchFamily="34" charset="0"/>
              </a:rPr>
              <a:t>  </a:t>
            </a:r>
            <a:r>
              <a:rPr lang="ru-RU" sz="2000" dirty="0">
                <a:solidFill>
                  <a:schemeClr val="bg1"/>
                </a:solidFill>
                <a:latin typeface="Arial Unicode MS" pitchFamily="34" charset="-128"/>
                <a:cs typeface="Arial" pitchFamily="34" charset="0"/>
              </a:rPr>
              <a:t>ШТАБ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69887" y="6321425"/>
            <a:ext cx="8555037" cy="4921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lIns="72000" rIns="7200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latin typeface="Arial Unicode MS" pitchFamily="34" charset="-128"/>
                <a:cs typeface="Arial" pitchFamily="34" charset="0"/>
              </a:rPr>
              <a:t>Региональные штабы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1513" y="3959225"/>
            <a:ext cx="32416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1"/>
                </a:solidFill>
              </a:rPr>
              <a:t>Информация о нарушении электроснабжения и созыве РШ</a:t>
            </a:r>
          </a:p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1"/>
                </a:solidFill>
              </a:rPr>
              <a:t>Информация о деятельности РШ (планы работы, протоколы заседаниях РШ, изменениях в составе РШ и контактной информации) </a:t>
            </a:r>
          </a:p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1"/>
                </a:solidFill>
              </a:rPr>
              <a:t>Запросы РШ в ФШ</a:t>
            </a:r>
          </a:p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bg1"/>
                </a:solidFill>
              </a:rPr>
              <a:t>Информация по запросу </a:t>
            </a:r>
            <a:r>
              <a:rPr lang="ru-RU" sz="1400" dirty="0" smtClean="0">
                <a:solidFill>
                  <a:schemeClr val="bg1"/>
                </a:solidFill>
              </a:rPr>
              <a:t>ФШ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400175"/>
            <a:ext cx="9144002" cy="15255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265113" indent="-265113" algn="just" defTabSz="914400" fontAlgn="base">
              <a:spcBef>
                <a:spcPct val="100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Выдача рекомендаций и указаний при прохождении отопительного и пожароопасного периодов при возникновении угрозы нарушения энергоснабжения по причине аномальных погодных явлений. </a:t>
            </a:r>
          </a:p>
          <a:p>
            <a:pPr marL="265113" indent="-265113" algn="just" defTabSz="914400" fontAlgn="base">
              <a:spcBef>
                <a:spcPct val="100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Проведение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совместных Всероссийских совещаний с участием членов Федерального штаба, руководителей Региональных штабов и субъектов электроэнергетики. </a:t>
            </a:r>
          </a:p>
          <a:p>
            <a:pPr marL="265113" indent="-265113" algn="just" defTabSz="914400" fontAlgn="base">
              <a:spcBef>
                <a:spcPct val="100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Проведение селекторных совещаний Федерального штаба и Региональных штабов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5040313" y="3695700"/>
            <a:ext cx="3656011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-180975" defTabSz="91440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bg1"/>
                </a:solidFill>
              </a:rPr>
              <a:t>Рекомендации и указания по </a:t>
            </a:r>
            <a:r>
              <a:rPr lang="ru-RU" sz="1400" dirty="0" smtClean="0">
                <a:solidFill>
                  <a:schemeClr val="bg1"/>
                </a:solidFill>
              </a:rPr>
              <a:t>вопросам обеспечения </a:t>
            </a:r>
            <a:r>
              <a:rPr lang="ru-RU" sz="1400" dirty="0">
                <a:solidFill>
                  <a:schemeClr val="bg1"/>
                </a:solidFill>
              </a:rPr>
              <a:t>безопасности электроснабжения и готовности ведения аварийно-восстановительных работ по ликвидации последствий нарушений </a:t>
            </a:r>
            <a:r>
              <a:rPr lang="ru-RU" sz="1400" dirty="0" smtClean="0">
                <a:solidFill>
                  <a:schemeClr val="bg1"/>
                </a:solidFill>
              </a:rPr>
              <a:t>электроснабжения;</a:t>
            </a:r>
          </a:p>
          <a:p>
            <a:pPr marL="180975" indent="-180975" defTabSz="91440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Запросы </a:t>
            </a:r>
            <a:r>
              <a:rPr lang="ru-RU" sz="1400" dirty="0">
                <a:solidFill>
                  <a:schemeClr val="bg1"/>
                </a:solidFill>
              </a:rPr>
              <a:t>о ситуации с </a:t>
            </a:r>
            <a:r>
              <a:rPr lang="ru-RU" sz="1400" dirty="0" smtClean="0">
                <a:solidFill>
                  <a:schemeClr val="bg1"/>
                </a:solidFill>
              </a:rPr>
              <a:t>электроснабжением </a:t>
            </a:r>
            <a:r>
              <a:rPr lang="ru-RU" sz="1400" dirty="0">
                <a:solidFill>
                  <a:schemeClr val="bg1"/>
                </a:solidFill>
              </a:rPr>
              <a:t>потребителей </a:t>
            </a:r>
            <a:r>
              <a:rPr lang="ru-RU" sz="1400" dirty="0" smtClean="0">
                <a:solidFill>
                  <a:schemeClr val="bg1"/>
                </a:solidFill>
              </a:rPr>
              <a:t> регионов;</a:t>
            </a:r>
          </a:p>
          <a:p>
            <a:pPr marL="180975" indent="-180975" defTabSz="91440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Материалы </a:t>
            </a:r>
            <a:r>
              <a:rPr lang="ru-RU" sz="1400" dirty="0">
                <a:solidFill>
                  <a:schemeClr val="bg1"/>
                </a:solidFill>
              </a:rPr>
              <a:t>о деятельности </a:t>
            </a:r>
            <a:r>
              <a:rPr lang="ru-RU" sz="1400" dirty="0" smtClean="0">
                <a:solidFill>
                  <a:schemeClr val="bg1"/>
                </a:solidFill>
              </a:rPr>
              <a:t>ФШ (протоколы</a:t>
            </a:r>
            <a:r>
              <a:rPr lang="ru-RU" sz="1400" dirty="0">
                <a:solidFill>
                  <a:schemeClr val="bg1"/>
                </a:solidFill>
              </a:rPr>
              <a:t>, доклады, контактная информация и т.д.) </a:t>
            </a: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62050" y="0"/>
            <a:ext cx="7981950" cy="1143000"/>
          </a:xfrm>
        </p:spPr>
        <p:txBody>
          <a:bodyPr/>
          <a:lstStyle/>
          <a:p>
            <a:pPr eaLnBrk="1" hangingPunct="1"/>
            <a:r>
              <a:rPr lang="ru-RU" sz="2200" dirty="0" smtClean="0"/>
              <a:t>Потребление электроэнергии и мощности </a:t>
            </a:r>
            <a:br>
              <a:rPr lang="ru-RU" sz="2200" dirty="0" smtClean="0"/>
            </a:br>
            <a:r>
              <a:rPr lang="ru-RU" sz="2200" dirty="0" smtClean="0"/>
              <a:t>в отопительный сезон 2011-2012 гг.</a:t>
            </a:r>
          </a:p>
        </p:txBody>
      </p:sp>
      <p:graphicFrame>
        <p:nvGraphicFramePr>
          <p:cNvPr id="10" name="Object 3"/>
          <p:cNvGraphicFramePr>
            <a:graphicFrameLocks/>
          </p:cNvGraphicFramePr>
          <p:nvPr/>
        </p:nvGraphicFramePr>
        <p:xfrm>
          <a:off x="1541464" y="1254127"/>
          <a:ext cx="7602537" cy="1393825"/>
        </p:xfrm>
        <a:graphic>
          <a:graphicData uri="http://schemas.openxmlformats.org/presentationml/2006/ole">
            <p:oleObj spid="_x0000_s1058" name="Worksheet" r:id="rId4" imgW="7562698" imgH="1390701" progId="Excel.Sheet.8">
              <p:embed/>
            </p:oleObj>
          </a:graphicData>
        </a:graphic>
      </p:graphicFrame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1693863" y="3230564"/>
            <a:ext cx="6397625" cy="3627437"/>
            <a:chOff x="1057" y="1702"/>
            <a:chExt cx="3468" cy="1944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3042" y="2104"/>
              <a:ext cx="1125" cy="1546"/>
              <a:chOff x="3286" y="1368"/>
              <a:chExt cx="1854" cy="2488"/>
            </a:xfrm>
          </p:grpSpPr>
          <p:sp>
            <p:nvSpPr>
              <p:cNvPr id="105" name="Freeform 4"/>
              <p:cNvSpPr>
                <a:spLocks/>
              </p:cNvSpPr>
              <p:nvPr/>
            </p:nvSpPr>
            <p:spPr bwMode="auto">
              <a:xfrm>
                <a:off x="4678" y="3293"/>
                <a:ext cx="241" cy="190"/>
              </a:xfrm>
              <a:custGeom>
                <a:avLst/>
                <a:gdLst>
                  <a:gd name="T0" fmla="*/ 0 w 38"/>
                  <a:gd name="T1" fmla="*/ 310603105 h 30"/>
                  <a:gd name="T2" fmla="*/ 83745564 w 38"/>
                  <a:gd name="T3" fmla="*/ 409146504 h 30"/>
                  <a:gd name="T4" fmla="*/ 115111955 w 38"/>
                  <a:gd name="T5" fmla="*/ 476135015 h 30"/>
                  <a:gd name="T6" fmla="*/ 148950574 w 38"/>
                  <a:gd name="T7" fmla="*/ 476135015 h 30"/>
                  <a:gd name="T8" fmla="*/ 198930098 w 38"/>
                  <a:gd name="T9" fmla="*/ 491694542 h 30"/>
                  <a:gd name="T10" fmla="*/ 232768666 w 38"/>
                  <a:gd name="T11" fmla="*/ 458200641 h 30"/>
                  <a:gd name="T12" fmla="*/ 332192745 w 38"/>
                  <a:gd name="T13" fmla="*/ 409146504 h 30"/>
                  <a:gd name="T14" fmla="*/ 366493880 w 38"/>
                  <a:gd name="T15" fmla="*/ 310603105 h 30"/>
                  <a:gd name="T16" fmla="*/ 416010786 w 38"/>
                  <a:gd name="T17" fmla="*/ 279564105 h 30"/>
                  <a:gd name="T18" fmla="*/ 546810820 w 38"/>
                  <a:gd name="T19" fmla="*/ 98484094 h 30"/>
                  <a:gd name="T20" fmla="*/ 581100793 w 38"/>
                  <a:gd name="T21" fmla="*/ 82995146 h 30"/>
                  <a:gd name="T22" fmla="*/ 614939412 w 38"/>
                  <a:gd name="T23" fmla="*/ 0 h 30"/>
                  <a:gd name="T24" fmla="*/ 416010786 w 38"/>
                  <a:gd name="T25" fmla="*/ 132037756 h 30"/>
                  <a:gd name="T26" fmla="*/ 282675636 w 38"/>
                  <a:gd name="T27" fmla="*/ 82995146 h 30"/>
                  <a:gd name="T28" fmla="*/ 214607116 w 38"/>
                  <a:gd name="T29" fmla="*/ 114032347 h 30"/>
                  <a:gd name="T30" fmla="*/ 148950574 w 38"/>
                  <a:gd name="T31" fmla="*/ 82995146 h 30"/>
                  <a:gd name="T32" fmla="*/ 115111955 w 38"/>
                  <a:gd name="T33" fmla="*/ 147526653 h 30"/>
                  <a:gd name="T34" fmla="*/ 49906856 w 38"/>
                  <a:gd name="T35" fmla="*/ 147526653 h 30"/>
                  <a:gd name="T36" fmla="*/ 33838479 w 38"/>
                  <a:gd name="T37" fmla="*/ 230521824 h 30"/>
                  <a:gd name="T38" fmla="*/ 0 w 38"/>
                  <a:gd name="T39" fmla="*/ 310603105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8"/>
                  <a:gd name="T61" fmla="*/ 0 h 30"/>
                  <a:gd name="T62" fmla="*/ 38 w 38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8" h="30">
                    <a:moveTo>
                      <a:pt x="0" y="19"/>
                    </a:moveTo>
                    <a:cubicBezTo>
                      <a:pt x="2" y="22"/>
                      <a:pt x="2" y="22"/>
                      <a:pt x="5" y="25"/>
                    </a:cubicBezTo>
                    <a:cubicBezTo>
                      <a:pt x="5" y="26"/>
                      <a:pt x="5" y="27"/>
                      <a:pt x="7" y="29"/>
                    </a:cubicBezTo>
                    <a:cubicBezTo>
                      <a:pt x="7" y="29"/>
                      <a:pt x="8" y="29"/>
                      <a:pt x="9" y="29"/>
                    </a:cubicBezTo>
                    <a:cubicBezTo>
                      <a:pt x="10" y="29"/>
                      <a:pt x="9" y="30"/>
                      <a:pt x="12" y="30"/>
                    </a:cubicBezTo>
                    <a:cubicBezTo>
                      <a:pt x="14" y="30"/>
                      <a:pt x="13" y="28"/>
                      <a:pt x="14" y="28"/>
                    </a:cubicBezTo>
                    <a:cubicBezTo>
                      <a:pt x="15" y="27"/>
                      <a:pt x="17" y="26"/>
                      <a:pt x="20" y="25"/>
                    </a:cubicBezTo>
                    <a:cubicBezTo>
                      <a:pt x="20" y="24"/>
                      <a:pt x="21" y="20"/>
                      <a:pt x="22" y="19"/>
                    </a:cubicBezTo>
                    <a:cubicBezTo>
                      <a:pt x="23" y="17"/>
                      <a:pt x="24" y="18"/>
                      <a:pt x="25" y="17"/>
                    </a:cubicBezTo>
                    <a:cubicBezTo>
                      <a:pt x="27" y="11"/>
                      <a:pt x="31" y="10"/>
                      <a:pt x="33" y="6"/>
                    </a:cubicBezTo>
                    <a:cubicBezTo>
                      <a:pt x="34" y="5"/>
                      <a:pt x="34" y="6"/>
                      <a:pt x="35" y="5"/>
                    </a:cubicBezTo>
                    <a:cubicBezTo>
                      <a:pt x="35" y="5"/>
                      <a:pt x="38" y="0"/>
                      <a:pt x="37" y="0"/>
                    </a:cubicBezTo>
                    <a:cubicBezTo>
                      <a:pt x="29" y="1"/>
                      <a:pt x="28" y="8"/>
                      <a:pt x="25" y="8"/>
                    </a:cubicBezTo>
                    <a:cubicBezTo>
                      <a:pt x="22" y="9"/>
                      <a:pt x="19" y="5"/>
                      <a:pt x="17" y="5"/>
                    </a:cubicBezTo>
                    <a:cubicBezTo>
                      <a:pt x="16" y="4"/>
                      <a:pt x="14" y="7"/>
                      <a:pt x="13" y="7"/>
                    </a:cubicBezTo>
                    <a:cubicBezTo>
                      <a:pt x="11" y="6"/>
                      <a:pt x="10" y="5"/>
                      <a:pt x="9" y="5"/>
                    </a:cubicBezTo>
                    <a:cubicBezTo>
                      <a:pt x="8" y="6"/>
                      <a:pt x="9" y="9"/>
                      <a:pt x="7" y="9"/>
                    </a:cubicBezTo>
                    <a:cubicBezTo>
                      <a:pt x="5" y="9"/>
                      <a:pt x="4" y="9"/>
                      <a:pt x="3" y="9"/>
                    </a:cubicBezTo>
                    <a:cubicBezTo>
                      <a:pt x="3" y="11"/>
                      <a:pt x="2" y="12"/>
                      <a:pt x="2" y="14"/>
                    </a:cubicBezTo>
                    <a:cubicBezTo>
                      <a:pt x="2" y="16"/>
                      <a:pt x="1" y="18"/>
                      <a:pt x="0" y="19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6" name="Freeform 5"/>
              <p:cNvSpPr>
                <a:spLocks/>
              </p:cNvSpPr>
              <p:nvPr/>
            </p:nvSpPr>
            <p:spPr bwMode="auto">
              <a:xfrm>
                <a:off x="4843" y="3236"/>
                <a:ext cx="297" cy="620"/>
              </a:xfrm>
              <a:custGeom>
                <a:avLst/>
                <a:gdLst>
                  <a:gd name="T0" fmla="*/ 208403998 w 47"/>
                  <a:gd name="T1" fmla="*/ 634021216 h 98"/>
                  <a:gd name="T2" fmla="*/ 241383828 w 47"/>
                  <a:gd name="T3" fmla="*/ 731419795 h 98"/>
                  <a:gd name="T4" fmla="*/ 208403998 w 47"/>
                  <a:gd name="T5" fmla="*/ 795472608 h 98"/>
                  <a:gd name="T6" fmla="*/ 241383828 w 47"/>
                  <a:gd name="T7" fmla="*/ 893256852 h 98"/>
                  <a:gd name="T8" fmla="*/ 223679702 w 47"/>
                  <a:gd name="T9" fmla="*/ 990594291 h 98"/>
                  <a:gd name="T10" fmla="*/ 144854107 w 47"/>
                  <a:gd name="T11" fmla="*/ 1006038714 h 98"/>
                  <a:gd name="T12" fmla="*/ 81243224 w 47"/>
                  <a:gd name="T13" fmla="*/ 1006038714 h 98"/>
                  <a:gd name="T14" fmla="*/ 63550321 w 47"/>
                  <a:gd name="T15" fmla="*/ 1072535895 h 98"/>
                  <a:gd name="T16" fmla="*/ 0 w 47"/>
                  <a:gd name="T17" fmla="*/ 1137036929 h 98"/>
                  <a:gd name="T18" fmla="*/ 63550321 w 47"/>
                  <a:gd name="T19" fmla="*/ 1185704839 h 98"/>
                  <a:gd name="T20" fmla="*/ 177833785 w 47"/>
                  <a:gd name="T21" fmla="*/ 1509065156 h 98"/>
                  <a:gd name="T22" fmla="*/ 96588893 w 47"/>
                  <a:gd name="T23" fmla="*/ 1526891998 h 98"/>
                  <a:gd name="T24" fmla="*/ 144854107 w 47"/>
                  <a:gd name="T25" fmla="*/ 1591007570 h 98"/>
                  <a:gd name="T26" fmla="*/ 223679702 w 47"/>
                  <a:gd name="T27" fmla="*/ 1557733876 h 98"/>
                  <a:gd name="T28" fmla="*/ 223679702 w 47"/>
                  <a:gd name="T29" fmla="*/ 1478223278 h 98"/>
                  <a:gd name="T30" fmla="*/ 241383828 w 47"/>
                  <a:gd name="T31" fmla="*/ 1380886649 h 98"/>
                  <a:gd name="T32" fmla="*/ 304993068 w 47"/>
                  <a:gd name="T33" fmla="*/ 1347157850 h 98"/>
                  <a:gd name="T34" fmla="*/ 320268822 w 47"/>
                  <a:gd name="T35" fmla="*/ 1362612800 h 98"/>
                  <a:gd name="T36" fmla="*/ 353258004 w 47"/>
                  <a:gd name="T37" fmla="*/ 1411666173 h 98"/>
                  <a:gd name="T38" fmla="*/ 401583807 w 47"/>
                  <a:gd name="T39" fmla="*/ 1396281675 h 98"/>
                  <a:gd name="T40" fmla="*/ 465122576 w 47"/>
                  <a:gd name="T41" fmla="*/ 1396281675 h 98"/>
                  <a:gd name="T42" fmla="*/ 483209289 w 47"/>
                  <a:gd name="T43" fmla="*/ 1347157850 h 98"/>
                  <a:gd name="T44" fmla="*/ 595085083 w 47"/>
                  <a:gd name="T45" fmla="*/ 1265213817 h 98"/>
                  <a:gd name="T46" fmla="*/ 643348401 w 47"/>
                  <a:gd name="T47" fmla="*/ 1137036929 h 98"/>
                  <a:gd name="T48" fmla="*/ 673969875 w 47"/>
                  <a:gd name="T49" fmla="*/ 1054708243 h 98"/>
                  <a:gd name="T50" fmla="*/ 658624357 w 47"/>
                  <a:gd name="T51" fmla="*/ 926530546 h 98"/>
                  <a:gd name="T52" fmla="*/ 706959259 w 47"/>
                  <a:gd name="T53" fmla="*/ 859587977 h 98"/>
                  <a:gd name="T54" fmla="*/ 691674001 w 47"/>
                  <a:gd name="T55" fmla="*/ 795472608 h 98"/>
                  <a:gd name="T56" fmla="*/ 739938937 w 47"/>
                  <a:gd name="T57" fmla="*/ 536298315 h 98"/>
                  <a:gd name="T58" fmla="*/ 722234811 w 47"/>
                  <a:gd name="T59" fmla="*/ 243779571 h 98"/>
                  <a:gd name="T60" fmla="*/ 739938937 w 47"/>
                  <a:gd name="T61" fmla="*/ 112783836 h 98"/>
                  <a:gd name="T62" fmla="*/ 673969875 w 47"/>
                  <a:gd name="T63" fmla="*/ 146451597 h 98"/>
                  <a:gd name="T64" fmla="*/ 643348401 w 47"/>
                  <a:gd name="T65" fmla="*/ 146451597 h 98"/>
                  <a:gd name="T66" fmla="*/ 595085083 w 47"/>
                  <a:gd name="T67" fmla="*/ 64124758 h 98"/>
                  <a:gd name="T68" fmla="*/ 562095698 w 47"/>
                  <a:gd name="T69" fmla="*/ 0 h 98"/>
                  <a:gd name="T70" fmla="*/ 531535293 w 47"/>
                  <a:gd name="T71" fmla="*/ 0 h 98"/>
                  <a:gd name="T72" fmla="*/ 483209289 w 47"/>
                  <a:gd name="T73" fmla="*/ 81942237 h 98"/>
                  <a:gd name="T74" fmla="*/ 449847024 w 47"/>
                  <a:gd name="T75" fmla="*/ 97337464 h 98"/>
                  <a:gd name="T76" fmla="*/ 465122576 w 47"/>
                  <a:gd name="T77" fmla="*/ 146451597 h 98"/>
                  <a:gd name="T78" fmla="*/ 498494951 w 47"/>
                  <a:gd name="T79" fmla="*/ 179725190 h 98"/>
                  <a:gd name="T80" fmla="*/ 546820147 w 47"/>
                  <a:gd name="T81" fmla="*/ 161837208 h 98"/>
                  <a:gd name="T82" fmla="*/ 531535293 w 47"/>
                  <a:gd name="T83" fmla="*/ 277062578 h 98"/>
                  <a:gd name="T84" fmla="*/ 465122576 w 47"/>
                  <a:gd name="T85" fmla="*/ 307904051 h 98"/>
                  <a:gd name="T86" fmla="*/ 513387916 w 47"/>
                  <a:gd name="T87" fmla="*/ 374847024 h 98"/>
                  <a:gd name="T88" fmla="*/ 416859358 w 47"/>
                  <a:gd name="T89" fmla="*/ 421072793 h 98"/>
                  <a:gd name="T90" fmla="*/ 401583807 w 47"/>
                  <a:gd name="T91" fmla="*/ 454355496 h 98"/>
                  <a:gd name="T92" fmla="*/ 353258004 w 47"/>
                  <a:gd name="T93" fmla="*/ 454355496 h 98"/>
                  <a:gd name="T94" fmla="*/ 320268822 w 47"/>
                  <a:gd name="T95" fmla="*/ 469741209 h 98"/>
                  <a:gd name="T96" fmla="*/ 272003886 w 47"/>
                  <a:gd name="T97" fmla="*/ 438899736 h 98"/>
                  <a:gd name="T98" fmla="*/ 241383828 w 47"/>
                  <a:gd name="T99" fmla="*/ 487568456 h 98"/>
                  <a:gd name="T100" fmla="*/ 241383828 w 47"/>
                  <a:gd name="T101" fmla="*/ 584966629 h 98"/>
                  <a:gd name="T102" fmla="*/ 208403998 w 47"/>
                  <a:gd name="T103" fmla="*/ 634021216 h 9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7"/>
                  <a:gd name="T157" fmla="*/ 0 h 98"/>
                  <a:gd name="T158" fmla="*/ 47 w 47"/>
                  <a:gd name="T159" fmla="*/ 98 h 9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7" h="98">
                    <a:moveTo>
                      <a:pt x="13" y="39"/>
                    </a:moveTo>
                    <a:cubicBezTo>
                      <a:pt x="14" y="41"/>
                      <a:pt x="16" y="43"/>
                      <a:pt x="15" y="45"/>
                    </a:cubicBezTo>
                    <a:cubicBezTo>
                      <a:pt x="14" y="46"/>
                      <a:pt x="14" y="47"/>
                      <a:pt x="13" y="49"/>
                    </a:cubicBezTo>
                    <a:cubicBezTo>
                      <a:pt x="13" y="51"/>
                      <a:pt x="14" y="53"/>
                      <a:pt x="15" y="55"/>
                    </a:cubicBezTo>
                    <a:cubicBezTo>
                      <a:pt x="14" y="56"/>
                      <a:pt x="15" y="59"/>
                      <a:pt x="14" y="61"/>
                    </a:cubicBezTo>
                    <a:cubicBezTo>
                      <a:pt x="13" y="61"/>
                      <a:pt x="10" y="61"/>
                      <a:pt x="9" y="62"/>
                    </a:cubicBezTo>
                    <a:cubicBezTo>
                      <a:pt x="8" y="62"/>
                      <a:pt x="6" y="61"/>
                      <a:pt x="5" y="62"/>
                    </a:cubicBezTo>
                    <a:cubicBezTo>
                      <a:pt x="4" y="63"/>
                      <a:pt x="4" y="65"/>
                      <a:pt x="4" y="66"/>
                    </a:cubicBezTo>
                    <a:cubicBezTo>
                      <a:pt x="3" y="69"/>
                      <a:pt x="1" y="68"/>
                      <a:pt x="0" y="70"/>
                    </a:cubicBezTo>
                    <a:cubicBezTo>
                      <a:pt x="0" y="71"/>
                      <a:pt x="3" y="72"/>
                      <a:pt x="4" y="73"/>
                    </a:cubicBezTo>
                    <a:cubicBezTo>
                      <a:pt x="7" y="79"/>
                      <a:pt x="12" y="92"/>
                      <a:pt x="11" y="93"/>
                    </a:cubicBezTo>
                    <a:cubicBezTo>
                      <a:pt x="10" y="94"/>
                      <a:pt x="7" y="93"/>
                      <a:pt x="6" y="94"/>
                    </a:cubicBezTo>
                    <a:cubicBezTo>
                      <a:pt x="5" y="95"/>
                      <a:pt x="9" y="97"/>
                      <a:pt x="9" y="98"/>
                    </a:cubicBezTo>
                    <a:cubicBezTo>
                      <a:pt x="11" y="96"/>
                      <a:pt x="14" y="98"/>
                      <a:pt x="14" y="96"/>
                    </a:cubicBezTo>
                    <a:cubicBezTo>
                      <a:pt x="14" y="94"/>
                      <a:pt x="14" y="93"/>
                      <a:pt x="14" y="91"/>
                    </a:cubicBezTo>
                    <a:cubicBezTo>
                      <a:pt x="14" y="90"/>
                      <a:pt x="16" y="89"/>
                      <a:pt x="15" y="85"/>
                    </a:cubicBezTo>
                    <a:cubicBezTo>
                      <a:pt x="17" y="85"/>
                      <a:pt x="18" y="85"/>
                      <a:pt x="19" y="83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20" y="85"/>
                      <a:pt x="20" y="87"/>
                      <a:pt x="22" y="87"/>
                    </a:cubicBezTo>
                    <a:cubicBezTo>
                      <a:pt x="23" y="87"/>
                      <a:pt x="24" y="86"/>
                      <a:pt x="25" y="86"/>
                    </a:cubicBezTo>
                    <a:cubicBezTo>
                      <a:pt x="27" y="86"/>
                      <a:pt x="28" y="86"/>
                      <a:pt x="29" y="86"/>
                    </a:cubicBezTo>
                    <a:cubicBezTo>
                      <a:pt x="30" y="85"/>
                      <a:pt x="29" y="84"/>
                      <a:pt x="30" y="83"/>
                    </a:cubicBezTo>
                    <a:cubicBezTo>
                      <a:pt x="33" y="81"/>
                      <a:pt x="35" y="81"/>
                      <a:pt x="37" y="78"/>
                    </a:cubicBezTo>
                    <a:cubicBezTo>
                      <a:pt x="38" y="76"/>
                      <a:pt x="39" y="73"/>
                      <a:pt x="40" y="70"/>
                    </a:cubicBezTo>
                    <a:cubicBezTo>
                      <a:pt x="41" y="68"/>
                      <a:pt x="42" y="66"/>
                      <a:pt x="42" y="65"/>
                    </a:cubicBezTo>
                    <a:cubicBezTo>
                      <a:pt x="42" y="62"/>
                      <a:pt x="41" y="59"/>
                      <a:pt x="41" y="57"/>
                    </a:cubicBezTo>
                    <a:cubicBezTo>
                      <a:pt x="41" y="55"/>
                      <a:pt x="43" y="54"/>
                      <a:pt x="44" y="53"/>
                    </a:cubicBezTo>
                    <a:cubicBezTo>
                      <a:pt x="44" y="52"/>
                      <a:pt x="42" y="50"/>
                      <a:pt x="43" y="49"/>
                    </a:cubicBezTo>
                    <a:cubicBezTo>
                      <a:pt x="44" y="45"/>
                      <a:pt x="45" y="40"/>
                      <a:pt x="46" y="33"/>
                    </a:cubicBezTo>
                    <a:cubicBezTo>
                      <a:pt x="47" y="27"/>
                      <a:pt x="46" y="20"/>
                      <a:pt x="45" y="15"/>
                    </a:cubicBezTo>
                    <a:cubicBezTo>
                      <a:pt x="46" y="11"/>
                      <a:pt x="46" y="9"/>
                      <a:pt x="46" y="7"/>
                    </a:cubicBezTo>
                    <a:cubicBezTo>
                      <a:pt x="44" y="8"/>
                      <a:pt x="42" y="8"/>
                      <a:pt x="42" y="9"/>
                    </a:cubicBezTo>
                    <a:cubicBezTo>
                      <a:pt x="40" y="10"/>
                      <a:pt x="40" y="10"/>
                      <a:pt x="40" y="9"/>
                    </a:cubicBezTo>
                    <a:cubicBezTo>
                      <a:pt x="40" y="4"/>
                      <a:pt x="39" y="5"/>
                      <a:pt x="37" y="4"/>
                    </a:cubicBezTo>
                    <a:cubicBezTo>
                      <a:pt x="36" y="3"/>
                      <a:pt x="37" y="1"/>
                      <a:pt x="35" y="0"/>
                    </a:cubicBezTo>
                    <a:cubicBezTo>
                      <a:pt x="34" y="0"/>
                      <a:pt x="33" y="0"/>
                      <a:pt x="33" y="0"/>
                    </a:cubicBezTo>
                    <a:cubicBezTo>
                      <a:pt x="31" y="1"/>
                      <a:pt x="31" y="4"/>
                      <a:pt x="30" y="5"/>
                    </a:cubicBezTo>
                    <a:cubicBezTo>
                      <a:pt x="29" y="6"/>
                      <a:pt x="28" y="5"/>
                      <a:pt x="28" y="6"/>
                    </a:cubicBezTo>
                    <a:cubicBezTo>
                      <a:pt x="27" y="7"/>
                      <a:pt x="29" y="8"/>
                      <a:pt x="29" y="9"/>
                    </a:cubicBezTo>
                    <a:cubicBezTo>
                      <a:pt x="30" y="10"/>
                      <a:pt x="30" y="11"/>
                      <a:pt x="31" y="11"/>
                    </a:cubicBezTo>
                    <a:cubicBezTo>
                      <a:pt x="33" y="11"/>
                      <a:pt x="32" y="9"/>
                      <a:pt x="34" y="10"/>
                    </a:cubicBezTo>
                    <a:cubicBezTo>
                      <a:pt x="36" y="11"/>
                      <a:pt x="34" y="16"/>
                      <a:pt x="33" y="17"/>
                    </a:cubicBezTo>
                    <a:cubicBezTo>
                      <a:pt x="32" y="17"/>
                      <a:pt x="30" y="16"/>
                      <a:pt x="29" y="19"/>
                    </a:cubicBezTo>
                    <a:cubicBezTo>
                      <a:pt x="29" y="21"/>
                      <a:pt x="33" y="20"/>
                      <a:pt x="32" y="23"/>
                    </a:cubicBezTo>
                    <a:cubicBezTo>
                      <a:pt x="29" y="28"/>
                      <a:pt x="27" y="25"/>
                      <a:pt x="26" y="26"/>
                    </a:cubicBezTo>
                    <a:cubicBezTo>
                      <a:pt x="25" y="27"/>
                      <a:pt x="25" y="28"/>
                      <a:pt x="25" y="28"/>
                    </a:cubicBezTo>
                    <a:cubicBezTo>
                      <a:pt x="24" y="28"/>
                      <a:pt x="23" y="28"/>
                      <a:pt x="22" y="28"/>
                    </a:cubicBezTo>
                    <a:cubicBezTo>
                      <a:pt x="21" y="28"/>
                      <a:pt x="21" y="29"/>
                      <a:pt x="20" y="29"/>
                    </a:cubicBezTo>
                    <a:cubicBezTo>
                      <a:pt x="19" y="29"/>
                      <a:pt x="19" y="27"/>
                      <a:pt x="17" y="27"/>
                    </a:cubicBezTo>
                    <a:cubicBezTo>
                      <a:pt x="16" y="26"/>
                      <a:pt x="16" y="28"/>
                      <a:pt x="15" y="30"/>
                    </a:cubicBezTo>
                    <a:cubicBezTo>
                      <a:pt x="12" y="33"/>
                      <a:pt x="16" y="35"/>
                      <a:pt x="15" y="36"/>
                    </a:cubicBezTo>
                    <a:cubicBezTo>
                      <a:pt x="14" y="38"/>
                      <a:pt x="14" y="39"/>
                      <a:pt x="13" y="39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7" name="Freeform 6"/>
              <p:cNvSpPr>
                <a:spLocks noEditPoints="1"/>
              </p:cNvSpPr>
              <p:nvPr/>
            </p:nvSpPr>
            <p:spPr bwMode="auto">
              <a:xfrm>
                <a:off x="4393" y="2153"/>
                <a:ext cx="741" cy="1330"/>
              </a:xfrm>
              <a:custGeom>
                <a:avLst/>
                <a:gdLst>
                  <a:gd name="T0" fmla="*/ 1312383466 w 117"/>
                  <a:gd name="T1" fmla="*/ 2147483647 h 210"/>
                  <a:gd name="T2" fmla="*/ 1410928080 w 117"/>
                  <a:gd name="T3" fmla="*/ 2147483647 h 210"/>
                  <a:gd name="T4" fmla="*/ 1524501640 w 117"/>
                  <a:gd name="T5" fmla="*/ 2147483647 h 210"/>
                  <a:gd name="T6" fmla="*/ 1638534037 w 117"/>
                  <a:gd name="T7" fmla="*/ 2147483647 h 210"/>
                  <a:gd name="T8" fmla="*/ 1638534037 w 117"/>
                  <a:gd name="T9" fmla="*/ 2147483647 h 210"/>
                  <a:gd name="T10" fmla="*/ 1737080678 w 117"/>
                  <a:gd name="T11" fmla="*/ 2147483647 h 210"/>
                  <a:gd name="T12" fmla="*/ 1918099254 w 117"/>
                  <a:gd name="T13" fmla="*/ 2147483647 h 210"/>
                  <a:gd name="T14" fmla="*/ 1804066047 w 117"/>
                  <a:gd name="T15" fmla="*/ 2147483647 h 210"/>
                  <a:gd name="T16" fmla="*/ 1672098871 w 117"/>
                  <a:gd name="T17" fmla="*/ 2130227904 h 210"/>
                  <a:gd name="T18" fmla="*/ 1607496861 w 117"/>
                  <a:gd name="T19" fmla="*/ 1933659129 h 210"/>
                  <a:gd name="T20" fmla="*/ 1376974937 w 117"/>
                  <a:gd name="T21" fmla="*/ 1770572499 h 210"/>
                  <a:gd name="T22" fmla="*/ 1115802525 w 117"/>
                  <a:gd name="T23" fmla="*/ 1786130809 h 210"/>
                  <a:gd name="T24" fmla="*/ 1115802525 w 117"/>
                  <a:gd name="T25" fmla="*/ 1902610604 h 210"/>
                  <a:gd name="T26" fmla="*/ 1048367236 w 117"/>
                  <a:gd name="T27" fmla="*/ 1902610604 h 210"/>
                  <a:gd name="T28" fmla="*/ 983765226 w 117"/>
                  <a:gd name="T29" fmla="*/ 1967152623 h 210"/>
                  <a:gd name="T30" fmla="*/ 851798455 w 117"/>
                  <a:gd name="T31" fmla="*/ 1884605703 h 210"/>
                  <a:gd name="T32" fmla="*/ 737764640 w 117"/>
                  <a:gd name="T33" fmla="*/ 1687589035 h 210"/>
                  <a:gd name="T34" fmla="*/ 802296121 w 117"/>
                  <a:gd name="T35" fmla="*/ 1426415009 h 210"/>
                  <a:gd name="T36" fmla="*/ 851798455 w 117"/>
                  <a:gd name="T37" fmla="*/ 1164856728 h 210"/>
                  <a:gd name="T38" fmla="*/ 869731208 w 117"/>
                  <a:gd name="T39" fmla="*/ 753253210 h 210"/>
                  <a:gd name="T40" fmla="*/ 1131362457 w 117"/>
                  <a:gd name="T41" fmla="*/ 442640693 h 210"/>
                  <a:gd name="T42" fmla="*/ 1229449855 w 117"/>
                  <a:gd name="T43" fmla="*/ 378048109 h 210"/>
                  <a:gd name="T44" fmla="*/ 771258945 w 117"/>
                  <a:gd name="T45" fmla="*/ 15550108 h 210"/>
                  <a:gd name="T46" fmla="*/ 623731837 w 117"/>
                  <a:gd name="T47" fmla="*/ 147526648 h 210"/>
                  <a:gd name="T48" fmla="*/ 359655517 w 117"/>
                  <a:gd name="T49" fmla="*/ 393598110 h 210"/>
                  <a:gd name="T50" fmla="*/ 458200638 w 117"/>
                  <a:gd name="T51" fmla="*/ 885291113 h 210"/>
                  <a:gd name="T52" fmla="*/ 261558796 w 117"/>
                  <a:gd name="T53" fmla="*/ 1131362423 h 210"/>
                  <a:gd name="T54" fmla="*/ 82995145 w 117"/>
                  <a:gd name="T55" fmla="*/ 1195893903 h 210"/>
                  <a:gd name="T56" fmla="*/ 33494015 w 117"/>
                  <a:gd name="T57" fmla="*/ 1361424692 h 210"/>
                  <a:gd name="T58" fmla="*/ 82995145 w 117"/>
                  <a:gd name="T59" fmla="*/ 1540060715 h 210"/>
                  <a:gd name="T60" fmla="*/ 147526652 w 117"/>
                  <a:gd name="T61" fmla="*/ 1737080626 h 210"/>
                  <a:gd name="T62" fmla="*/ 359655517 w 117"/>
                  <a:gd name="T63" fmla="*/ 1918099197 h 210"/>
                  <a:gd name="T64" fmla="*/ 279564103 w 117"/>
                  <a:gd name="T65" fmla="*/ 2114740932 h 210"/>
                  <a:gd name="T66" fmla="*/ 458200638 w 117"/>
                  <a:gd name="T67" fmla="*/ 2147483647 h 210"/>
                  <a:gd name="T68" fmla="*/ 673162630 w 117"/>
                  <a:gd name="T69" fmla="*/ 2147483647 h 210"/>
                  <a:gd name="T70" fmla="*/ 673162630 w 117"/>
                  <a:gd name="T71" fmla="*/ 2147483647 h 210"/>
                  <a:gd name="T72" fmla="*/ 574678410 w 117"/>
                  <a:gd name="T73" fmla="*/ 2147483647 h 210"/>
                  <a:gd name="T74" fmla="*/ 802296121 w 117"/>
                  <a:gd name="T75" fmla="*/ 2147483647 h 210"/>
                  <a:gd name="T76" fmla="*/ 820688522 w 117"/>
                  <a:gd name="T77" fmla="*/ 2147483647 h 210"/>
                  <a:gd name="T78" fmla="*/ 836238726 w 117"/>
                  <a:gd name="T79" fmla="*/ 2147483647 h 210"/>
                  <a:gd name="T80" fmla="*/ 851798455 w 117"/>
                  <a:gd name="T81" fmla="*/ 2147483647 h 210"/>
                  <a:gd name="T82" fmla="*/ 1146851861 w 117"/>
                  <a:gd name="T83" fmla="*/ 2147483647 h 210"/>
                  <a:gd name="T84" fmla="*/ 851798455 w 117"/>
                  <a:gd name="T85" fmla="*/ 1786130809 h 210"/>
                  <a:gd name="T86" fmla="*/ 820688522 w 117"/>
                  <a:gd name="T87" fmla="*/ 1804065993 h 210"/>
                  <a:gd name="T88" fmla="*/ 968276633 w 117"/>
                  <a:gd name="T89" fmla="*/ 1687589035 h 210"/>
                  <a:gd name="T90" fmla="*/ 900841344 w 117"/>
                  <a:gd name="T91" fmla="*/ 1770572499 h 210"/>
                  <a:gd name="T92" fmla="*/ 968276633 w 117"/>
                  <a:gd name="T93" fmla="*/ 1835176128 h 210"/>
                  <a:gd name="T94" fmla="*/ 999325158 w 117"/>
                  <a:gd name="T95" fmla="*/ 1819625924 h 210"/>
                  <a:gd name="T96" fmla="*/ 999325158 w 117"/>
                  <a:gd name="T97" fmla="*/ 1819625924 h 210"/>
                  <a:gd name="T98" fmla="*/ 983765226 w 117"/>
                  <a:gd name="T99" fmla="*/ 1672098821 h 2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7"/>
                  <a:gd name="T151" fmla="*/ 0 h 210"/>
                  <a:gd name="T152" fmla="*/ 117 w 117"/>
                  <a:gd name="T153" fmla="*/ 210 h 21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7" h="210">
                    <a:moveTo>
                      <a:pt x="80" y="185"/>
                    </a:moveTo>
                    <a:cubicBezTo>
                      <a:pt x="79" y="187"/>
                      <a:pt x="79" y="190"/>
                      <a:pt x="79" y="192"/>
                    </a:cubicBezTo>
                    <a:cubicBezTo>
                      <a:pt x="80" y="195"/>
                      <a:pt x="83" y="195"/>
                      <a:pt x="83" y="197"/>
                    </a:cubicBezTo>
                    <a:cubicBezTo>
                      <a:pt x="83" y="198"/>
                      <a:pt x="80" y="199"/>
                      <a:pt x="80" y="202"/>
                    </a:cubicBezTo>
                    <a:cubicBezTo>
                      <a:pt x="80" y="204"/>
                      <a:pt x="83" y="204"/>
                      <a:pt x="83" y="206"/>
                    </a:cubicBezTo>
                    <a:cubicBezTo>
                      <a:pt x="83" y="207"/>
                      <a:pt x="83" y="208"/>
                      <a:pt x="83" y="210"/>
                    </a:cubicBezTo>
                    <a:cubicBezTo>
                      <a:pt x="83" y="210"/>
                      <a:pt x="83" y="210"/>
                      <a:pt x="84" y="210"/>
                    </a:cubicBezTo>
                    <a:cubicBezTo>
                      <a:pt x="85" y="210"/>
                      <a:pt x="85" y="209"/>
                      <a:pt x="86" y="207"/>
                    </a:cubicBezTo>
                    <a:cubicBezTo>
                      <a:pt x="87" y="206"/>
                      <a:pt x="83" y="204"/>
                      <a:pt x="86" y="201"/>
                    </a:cubicBezTo>
                    <a:cubicBezTo>
                      <a:pt x="87" y="199"/>
                      <a:pt x="87" y="197"/>
                      <a:pt x="88" y="198"/>
                    </a:cubicBezTo>
                    <a:cubicBezTo>
                      <a:pt x="90" y="198"/>
                      <a:pt x="90" y="200"/>
                      <a:pt x="91" y="200"/>
                    </a:cubicBezTo>
                    <a:cubicBezTo>
                      <a:pt x="92" y="200"/>
                      <a:pt x="92" y="199"/>
                      <a:pt x="93" y="199"/>
                    </a:cubicBezTo>
                    <a:cubicBezTo>
                      <a:pt x="94" y="199"/>
                      <a:pt x="95" y="199"/>
                      <a:pt x="96" y="199"/>
                    </a:cubicBezTo>
                    <a:cubicBezTo>
                      <a:pt x="96" y="199"/>
                      <a:pt x="96" y="198"/>
                      <a:pt x="97" y="197"/>
                    </a:cubicBezTo>
                    <a:cubicBezTo>
                      <a:pt x="98" y="196"/>
                      <a:pt x="100" y="199"/>
                      <a:pt x="103" y="194"/>
                    </a:cubicBezTo>
                    <a:cubicBezTo>
                      <a:pt x="104" y="191"/>
                      <a:pt x="100" y="192"/>
                      <a:pt x="100" y="190"/>
                    </a:cubicBezTo>
                    <a:cubicBezTo>
                      <a:pt x="101" y="187"/>
                      <a:pt x="103" y="188"/>
                      <a:pt x="104" y="188"/>
                    </a:cubicBezTo>
                    <a:cubicBezTo>
                      <a:pt x="105" y="187"/>
                      <a:pt x="107" y="182"/>
                      <a:pt x="105" y="181"/>
                    </a:cubicBezTo>
                    <a:cubicBezTo>
                      <a:pt x="103" y="180"/>
                      <a:pt x="104" y="182"/>
                      <a:pt x="102" y="182"/>
                    </a:cubicBezTo>
                    <a:cubicBezTo>
                      <a:pt x="101" y="182"/>
                      <a:pt x="101" y="181"/>
                      <a:pt x="100" y="180"/>
                    </a:cubicBezTo>
                    <a:cubicBezTo>
                      <a:pt x="100" y="179"/>
                      <a:pt x="98" y="178"/>
                      <a:pt x="99" y="177"/>
                    </a:cubicBezTo>
                    <a:cubicBezTo>
                      <a:pt x="99" y="176"/>
                      <a:pt x="100" y="177"/>
                      <a:pt x="101" y="176"/>
                    </a:cubicBezTo>
                    <a:cubicBezTo>
                      <a:pt x="102" y="175"/>
                      <a:pt x="102" y="172"/>
                      <a:pt x="104" y="171"/>
                    </a:cubicBezTo>
                    <a:cubicBezTo>
                      <a:pt x="104" y="171"/>
                      <a:pt x="105" y="171"/>
                      <a:pt x="106" y="171"/>
                    </a:cubicBezTo>
                    <a:cubicBezTo>
                      <a:pt x="108" y="172"/>
                      <a:pt x="107" y="174"/>
                      <a:pt x="108" y="175"/>
                    </a:cubicBezTo>
                    <a:cubicBezTo>
                      <a:pt x="110" y="176"/>
                      <a:pt x="111" y="175"/>
                      <a:pt x="111" y="180"/>
                    </a:cubicBezTo>
                    <a:cubicBezTo>
                      <a:pt x="111" y="181"/>
                      <a:pt x="111" y="181"/>
                      <a:pt x="113" y="180"/>
                    </a:cubicBezTo>
                    <a:cubicBezTo>
                      <a:pt x="113" y="179"/>
                      <a:pt x="115" y="179"/>
                      <a:pt x="117" y="178"/>
                    </a:cubicBezTo>
                    <a:cubicBezTo>
                      <a:pt x="116" y="177"/>
                      <a:pt x="116" y="176"/>
                      <a:pt x="116" y="174"/>
                    </a:cubicBezTo>
                    <a:cubicBezTo>
                      <a:pt x="116" y="169"/>
                      <a:pt x="117" y="164"/>
                      <a:pt x="116" y="161"/>
                    </a:cubicBezTo>
                    <a:cubicBezTo>
                      <a:pt x="116" y="160"/>
                      <a:pt x="116" y="157"/>
                      <a:pt x="112" y="153"/>
                    </a:cubicBezTo>
                    <a:cubicBezTo>
                      <a:pt x="113" y="151"/>
                      <a:pt x="112" y="150"/>
                      <a:pt x="110" y="149"/>
                    </a:cubicBezTo>
                    <a:cubicBezTo>
                      <a:pt x="108" y="148"/>
                      <a:pt x="109" y="146"/>
                      <a:pt x="109" y="145"/>
                    </a:cubicBezTo>
                    <a:cubicBezTo>
                      <a:pt x="109" y="144"/>
                      <a:pt x="106" y="144"/>
                      <a:pt x="104" y="140"/>
                    </a:cubicBezTo>
                    <a:cubicBezTo>
                      <a:pt x="102" y="135"/>
                      <a:pt x="100" y="134"/>
                      <a:pt x="101" y="132"/>
                    </a:cubicBezTo>
                    <a:cubicBezTo>
                      <a:pt x="101" y="131"/>
                      <a:pt x="102" y="131"/>
                      <a:pt x="102" y="130"/>
                    </a:cubicBezTo>
                    <a:cubicBezTo>
                      <a:pt x="101" y="130"/>
                      <a:pt x="100" y="129"/>
                      <a:pt x="100" y="128"/>
                    </a:cubicBezTo>
                    <a:cubicBezTo>
                      <a:pt x="100" y="127"/>
                      <a:pt x="101" y="127"/>
                      <a:pt x="101" y="126"/>
                    </a:cubicBezTo>
                    <a:cubicBezTo>
                      <a:pt x="101" y="124"/>
                      <a:pt x="100" y="124"/>
                      <a:pt x="101" y="122"/>
                    </a:cubicBezTo>
                    <a:cubicBezTo>
                      <a:pt x="100" y="121"/>
                      <a:pt x="99" y="120"/>
                      <a:pt x="98" y="118"/>
                    </a:cubicBezTo>
                    <a:cubicBezTo>
                      <a:pt x="95" y="118"/>
                      <a:pt x="96" y="119"/>
                      <a:pt x="94" y="114"/>
                    </a:cubicBezTo>
                    <a:cubicBezTo>
                      <a:pt x="93" y="112"/>
                      <a:pt x="91" y="114"/>
                      <a:pt x="91" y="113"/>
                    </a:cubicBezTo>
                    <a:cubicBezTo>
                      <a:pt x="93" y="111"/>
                      <a:pt x="91" y="108"/>
                      <a:pt x="88" y="109"/>
                    </a:cubicBezTo>
                    <a:cubicBezTo>
                      <a:pt x="86" y="108"/>
                      <a:pt x="85" y="108"/>
                      <a:pt x="84" y="108"/>
                    </a:cubicBezTo>
                    <a:cubicBezTo>
                      <a:pt x="82" y="108"/>
                      <a:pt x="83" y="106"/>
                      <a:pt x="80" y="107"/>
                    </a:cubicBezTo>
                    <a:cubicBezTo>
                      <a:pt x="78" y="105"/>
                      <a:pt x="78" y="105"/>
                      <a:pt x="76" y="106"/>
                    </a:cubicBezTo>
                    <a:cubicBezTo>
                      <a:pt x="73" y="104"/>
                      <a:pt x="73" y="106"/>
                      <a:pt x="71" y="108"/>
                    </a:cubicBezTo>
                    <a:cubicBezTo>
                      <a:pt x="70" y="109"/>
                      <a:pt x="68" y="108"/>
                      <a:pt x="68" y="109"/>
                    </a:cubicBezTo>
                    <a:cubicBezTo>
                      <a:pt x="67" y="110"/>
                      <a:pt x="72" y="111"/>
                      <a:pt x="72" y="114"/>
                    </a:cubicBezTo>
                    <a:cubicBezTo>
                      <a:pt x="72" y="116"/>
                      <a:pt x="71" y="116"/>
                      <a:pt x="71" y="117"/>
                    </a:cubicBezTo>
                    <a:cubicBezTo>
                      <a:pt x="69" y="118"/>
                      <a:pt x="70" y="114"/>
                      <a:pt x="69" y="112"/>
                    </a:cubicBezTo>
                    <a:cubicBezTo>
                      <a:pt x="68" y="112"/>
                      <a:pt x="68" y="114"/>
                      <a:pt x="68" y="116"/>
                    </a:cubicBezTo>
                    <a:cubicBezTo>
                      <a:pt x="67" y="117"/>
                      <a:pt x="67" y="118"/>
                      <a:pt x="68" y="120"/>
                    </a:cubicBezTo>
                    <a:cubicBezTo>
                      <a:pt x="66" y="121"/>
                      <a:pt x="64" y="122"/>
                      <a:pt x="63" y="122"/>
                    </a:cubicBezTo>
                    <a:cubicBezTo>
                      <a:pt x="63" y="121"/>
                      <a:pt x="64" y="120"/>
                      <a:pt x="64" y="119"/>
                    </a:cubicBezTo>
                    <a:cubicBezTo>
                      <a:pt x="63" y="118"/>
                      <a:pt x="64" y="118"/>
                      <a:pt x="64" y="116"/>
                    </a:cubicBezTo>
                    <a:cubicBezTo>
                      <a:pt x="64" y="115"/>
                      <a:pt x="61" y="117"/>
                      <a:pt x="60" y="117"/>
                    </a:cubicBezTo>
                    <a:cubicBezTo>
                      <a:pt x="60" y="116"/>
                      <a:pt x="61" y="115"/>
                      <a:pt x="62" y="113"/>
                    </a:cubicBezTo>
                    <a:cubicBezTo>
                      <a:pt x="61" y="112"/>
                      <a:pt x="58" y="114"/>
                      <a:pt x="58" y="116"/>
                    </a:cubicBezTo>
                    <a:cubicBezTo>
                      <a:pt x="59" y="117"/>
                      <a:pt x="60" y="117"/>
                      <a:pt x="60" y="120"/>
                    </a:cubicBezTo>
                    <a:cubicBezTo>
                      <a:pt x="61" y="121"/>
                      <a:pt x="58" y="121"/>
                      <a:pt x="57" y="121"/>
                    </a:cubicBezTo>
                    <a:cubicBezTo>
                      <a:pt x="57" y="120"/>
                      <a:pt x="58" y="119"/>
                      <a:pt x="57" y="118"/>
                    </a:cubicBezTo>
                    <a:cubicBezTo>
                      <a:pt x="57" y="117"/>
                      <a:pt x="54" y="117"/>
                      <a:pt x="54" y="113"/>
                    </a:cubicBezTo>
                    <a:cubicBezTo>
                      <a:pt x="53" y="112"/>
                      <a:pt x="52" y="114"/>
                      <a:pt x="52" y="115"/>
                    </a:cubicBezTo>
                    <a:cubicBezTo>
                      <a:pt x="49" y="115"/>
                      <a:pt x="49" y="118"/>
                      <a:pt x="46" y="116"/>
                    </a:cubicBezTo>
                    <a:cubicBezTo>
                      <a:pt x="44" y="116"/>
                      <a:pt x="44" y="118"/>
                      <a:pt x="42" y="117"/>
                    </a:cubicBezTo>
                    <a:cubicBezTo>
                      <a:pt x="41" y="111"/>
                      <a:pt x="43" y="111"/>
                      <a:pt x="46" y="108"/>
                    </a:cubicBezTo>
                    <a:cubicBezTo>
                      <a:pt x="46" y="106"/>
                      <a:pt x="45" y="104"/>
                      <a:pt x="45" y="103"/>
                    </a:cubicBezTo>
                    <a:cubicBezTo>
                      <a:pt x="45" y="102"/>
                      <a:pt x="46" y="102"/>
                      <a:pt x="46" y="101"/>
                    </a:cubicBezTo>
                    <a:cubicBezTo>
                      <a:pt x="47" y="99"/>
                      <a:pt x="47" y="97"/>
                      <a:pt x="48" y="95"/>
                    </a:cubicBezTo>
                    <a:cubicBezTo>
                      <a:pt x="49" y="94"/>
                      <a:pt x="49" y="92"/>
                      <a:pt x="49" y="90"/>
                    </a:cubicBezTo>
                    <a:cubicBezTo>
                      <a:pt x="51" y="89"/>
                      <a:pt x="51" y="88"/>
                      <a:pt x="49" y="87"/>
                    </a:cubicBezTo>
                    <a:cubicBezTo>
                      <a:pt x="48" y="87"/>
                      <a:pt x="48" y="84"/>
                      <a:pt x="50" y="82"/>
                    </a:cubicBezTo>
                    <a:cubicBezTo>
                      <a:pt x="50" y="81"/>
                      <a:pt x="48" y="81"/>
                      <a:pt x="50" y="78"/>
                    </a:cubicBezTo>
                    <a:cubicBezTo>
                      <a:pt x="50" y="78"/>
                      <a:pt x="49" y="76"/>
                      <a:pt x="50" y="74"/>
                    </a:cubicBezTo>
                    <a:cubicBezTo>
                      <a:pt x="51" y="73"/>
                      <a:pt x="50" y="73"/>
                      <a:pt x="52" y="71"/>
                    </a:cubicBezTo>
                    <a:cubicBezTo>
                      <a:pt x="52" y="70"/>
                      <a:pt x="51" y="67"/>
                      <a:pt x="52" y="66"/>
                    </a:cubicBezTo>
                    <a:cubicBezTo>
                      <a:pt x="53" y="64"/>
                      <a:pt x="52" y="61"/>
                      <a:pt x="52" y="58"/>
                    </a:cubicBezTo>
                    <a:cubicBezTo>
                      <a:pt x="51" y="57"/>
                      <a:pt x="54" y="56"/>
                      <a:pt x="54" y="54"/>
                    </a:cubicBezTo>
                    <a:cubicBezTo>
                      <a:pt x="55" y="52"/>
                      <a:pt x="53" y="49"/>
                      <a:pt x="53" y="46"/>
                    </a:cubicBezTo>
                    <a:cubicBezTo>
                      <a:pt x="53" y="44"/>
                      <a:pt x="54" y="42"/>
                      <a:pt x="56" y="40"/>
                    </a:cubicBezTo>
                    <a:cubicBezTo>
                      <a:pt x="57" y="39"/>
                      <a:pt x="58" y="38"/>
                      <a:pt x="58" y="36"/>
                    </a:cubicBezTo>
                    <a:cubicBezTo>
                      <a:pt x="59" y="35"/>
                      <a:pt x="60" y="34"/>
                      <a:pt x="61" y="34"/>
                    </a:cubicBezTo>
                    <a:cubicBezTo>
                      <a:pt x="66" y="30"/>
                      <a:pt x="67" y="27"/>
                      <a:pt x="69" y="27"/>
                    </a:cubicBezTo>
                    <a:cubicBezTo>
                      <a:pt x="70" y="27"/>
                      <a:pt x="70" y="31"/>
                      <a:pt x="72" y="30"/>
                    </a:cubicBezTo>
                    <a:cubicBezTo>
                      <a:pt x="74" y="29"/>
                      <a:pt x="72" y="27"/>
                      <a:pt x="72" y="26"/>
                    </a:cubicBezTo>
                    <a:cubicBezTo>
                      <a:pt x="72" y="25"/>
                      <a:pt x="73" y="24"/>
                      <a:pt x="75" y="23"/>
                    </a:cubicBezTo>
                    <a:cubicBezTo>
                      <a:pt x="73" y="18"/>
                      <a:pt x="71" y="18"/>
                      <a:pt x="69" y="18"/>
                    </a:cubicBezTo>
                    <a:cubicBezTo>
                      <a:pt x="62" y="17"/>
                      <a:pt x="62" y="20"/>
                      <a:pt x="60" y="19"/>
                    </a:cubicBezTo>
                    <a:cubicBezTo>
                      <a:pt x="57" y="17"/>
                      <a:pt x="60" y="14"/>
                      <a:pt x="60" y="9"/>
                    </a:cubicBezTo>
                    <a:cubicBezTo>
                      <a:pt x="60" y="4"/>
                      <a:pt x="50" y="0"/>
                      <a:pt x="47" y="1"/>
                    </a:cubicBezTo>
                    <a:cubicBezTo>
                      <a:pt x="45" y="3"/>
                      <a:pt x="43" y="6"/>
                      <a:pt x="42" y="6"/>
                    </a:cubicBezTo>
                    <a:cubicBezTo>
                      <a:pt x="43" y="7"/>
                      <a:pt x="44" y="8"/>
                      <a:pt x="43" y="9"/>
                    </a:cubicBezTo>
                    <a:cubicBezTo>
                      <a:pt x="40" y="11"/>
                      <a:pt x="39" y="7"/>
                      <a:pt x="39" y="7"/>
                    </a:cubicBezTo>
                    <a:cubicBezTo>
                      <a:pt x="38" y="8"/>
                      <a:pt x="39" y="9"/>
                      <a:pt x="38" y="9"/>
                    </a:cubicBezTo>
                    <a:cubicBezTo>
                      <a:pt x="37" y="9"/>
                      <a:pt x="36" y="9"/>
                      <a:pt x="35" y="9"/>
                    </a:cubicBezTo>
                    <a:cubicBezTo>
                      <a:pt x="32" y="10"/>
                      <a:pt x="36" y="12"/>
                      <a:pt x="33" y="14"/>
                    </a:cubicBezTo>
                    <a:cubicBezTo>
                      <a:pt x="30" y="15"/>
                      <a:pt x="20" y="12"/>
                      <a:pt x="20" y="15"/>
                    </a:cubicBezTo>
                    <a:cubicBezTo>
                      <a:pt x="20" y="17"/>
                      <a:pt x="22" y="24"/>
                      <a:pt x="22" y="24"/>
                    </a:cubicBezTo>
                    <a:cubicBezTo>
                      <a:pt x="21" y="30"/>
                      <a:pt x="18" y="36"/>
                      <a:pt x="19" y="39"/>
                    </a:cubicBezTo>
                    <a:cubicBezTo>
                      <a:pt x="20" y="41"/>
                      <a:pt x="21" y="41"/>
                      <a:pt x="22" y="42"/>
                    </a:cubicBezTo>
                    <a:cubicBezTo>
                      <a:pt x="23" y="44"/>
                      <a:pt x="22" y="45"/>
                      <a:pt x="23" y="46"/>
                    </a:cubicBezTo>
                    <a:cubicBezTo>
                      <a:pt x="26" y="51"/>
                      <a:pt x="28" y="51"/>
                      <a:pt x="28" y="54"/>
                    </a:cubicBezTo>
                    <a:cubicBezTo>
                      <a:pt x="28" y="55"/>
                      <a:pt x="27" y="55"/>
                      <a:pt x="26" y="54"/>
                    </a:cubicBezTo>
                    <a:cubicBezTo>
                      <a:pt x="22" y="55"/>
                      <a:pt x="25" y="58"/>
                      <a:pt x="22" y="62"/>
                    </a:cubicBezTo>
                    <a:cubicBezTo>
                      <a:pt x="19" y="65"/>
                      <a:pt x="17" y="63"/>
                      <a:pt x="16" y="64"/>
                    </a:cubicBezTo>
                    <a:cubicBezTo>
                      <a:pt x="15" y="66"/>
                      <a:pt x="16" y="67"/>
                      <a:pt x="16" y="69"/>
                    </a:cubicBezTo>
                    <a:cubicBezTo>
                      <a:pt x="14" y="70"/>
                      <a:pt x="13" y="69"/>
                      <a:pt x="11" y="69"/>
                    </a:cubicBezTo>
                    <a:cubicBezTo>
                      <a:pt x="9" y="70"/>
                      <a:pt x="10" y="71"/>
                      <a:pt x="9" y="72"/>
                    </a:cubicBezTo>
                    <a:cubicBezTo>
                      <a:pt x="8" y="72"/>
                      <a:pt x="7" y="71"/>
                      <a:pt x="7" y="71"/>
                    </a:cubicBezTo>
                    <a:cubicBezTo>
                      <a:pt x="6" y="71"/>
                      <a:pt x="6" y="73"/>
                      <a:pt x="5" y="73"/>
                    </a:cubicBezTo>
                    <a:cubicBezTo>
                      <a:pt x="4" y="73"/>
                      <a:pt x="3" y="72"/>
                      <a:pt x="2" y="74"/>
                    </a:cubicBezTo>
                    <a:cubicBezTo>
                      <a:pt x="0" y="77"/>
                      <a:pt x="3" y="76"/>
                      <a:pt x="3" y="78"/>
                    </a:cubicBezTo>
                    <a:cubicBezTo>
                      <a:pt x="3" y="79"/>
                      <a:pt x="1" y="78"/>
                      <a:pt x="1" y="80"/>
                    </a:cubicBezTo>
                    <a:cubicBezTo>
                      <a:pt x="1" y="81"/>
                      <a:pt x="2" y="82"/>
                      <a:pt x="2" y="83"/>
                    </a:cubicBezTo>
                    <a:cubicBezTo>
                      <a:pt x="1" y="84"/>
                      <a:pt x="1" y="85"/>
                      <a:pt x="1" y="86"/>
                    </a:cubicBezTo>
                    <a:cubicBezTo>
                      <a:pt x="1" y="87"/>
                      <a:pt x="3" y="87"/>
                      <a:pt x="3" y="89"/>
                    </a:cubicBezTo>
                    <a:cubicBezTo>
                      <a:pt x="3" y="90"/>
                      <a:pt x="1" y="89"/>
                      <a:pt x="0" y="90"/>
                    </a:cubicBezTo>
                    <a:cubicBezTo>
                      <a:pt x="1" y="92"/>
                      <a:pt x="5" y="92"/>
                      <a:pt x="5" y="94"/>
                    </a:cubicBezTo>
                    <a:cubicBezTo>
                      <a:pt x="5" y="95"/>
                      <a:pt x="3" y="96"/>
                      <a:pt x="3" y="97"/>
                    </a:cubicBezTo>
                    <a:cubicBezTo>
                      <a:pt x="4" y="98"/>
                      <a:pt x="6" y="98"/>
                      <a:pt x="6" y="100"/>
                    </a:cubicBezTo>
                    <a:cubicBezTo>
                      <a:pt x="6" y="102"/>
                      <a:pt x="4" y="102"/>
                      <a:pt x="4" y="104"/>
                    </a:cubicBezTo>
                    <a:cubicBezTo>
                      <a:pt x="4" y="105"/>
                      <a:pt x="8" y="104"/>
                      <a:pt x="9" y="106"/>
                    </a:cubicBezTo>
                    <a:cubicBezTo>
                      <a:pt x="10" y="107"/>
                      <a:pt x="8" y="108"/>
                      <a:pt x="9" y="110"/>
                    </a:cubicBezTo>
                    <a:cubicBezTo>
                      <a:pt x="5" y="113"/>
                      <a:pt x="10" y="115"/>
                      <a:pt x="10" y="117"/>
                    </a:cubicBezTo>
                    <a:cubicBezTo>
                      <a:pt x="10" y="118"/>
                      <a:pt x="10" y="119"/>
                      <a:pt x="9" y="120"/>
                    </a:cubicBezTo>
                    <a:cubicBezTo>
                      <a:pt x="9" y="120"/>
                      <a:pt x="20" y="115"/>
                      <a:pt x="22" y="117"/>
                    </a:cubicBezTo>
                    <a:cubicBezTo>
                      <a:pt x="24" y="117"/>
                      <a:pt x="22" y="118"/>
                      <a:pt x="22" y="119"/>
                    </a:cubicBezTo>
                    <a:cubicBezTo>
                      <a:pt x="22" y="120"/>
                      <a:pt x="23" y="120"/>
                      <a:pt x="23" y="121"/>
                    </a:cubicBezTo>
                    <a:cubicBezTo>
                      <a:pt x="22" y="122"/>
                      <a:pt x="21" y="120"/>
                      <a:pt x="20" y="126"/>
                    </a:cubicBezTo>
                    <a:cubicBezTo>
                      <a:pt x="19" y="127"/>
                      <a:pt x="17" y="128"/>
                      <a:pt x="17" y="129"/>
                    </a:cubicBezTo>
                    <a:cubicBezTo>
                      <a:pt x="17" y="131"/>
                      <a:pt x="17" y="133"/>
                      <a:pt x="17" y="135"/>
                    </a:cubicBezTo>
                    <a:cubicBezTo>
                      <a:pt x="17" y="137"/>
                      <a:pt x="14" y="137"/>
                      <a:pt x="15" y="140"/>
                    </a:cubicBezTo>
                    <a:cubicBezTo>
                      <a:pt x="17" y="143"/>
                      <a:pt x="21" y="139"/>
                      <a:pt x="25" y="141"/>
                    </a:cubicBezTo>
                    <a:cubicBezTo>
                      <a:pt x="27" y="144"/>
                      <a:pt x="24" y="147"/>
                      <a:pt x="28" y="147"/>
                    </a:cubicBezTo>
                    <a:cubicBezTo>
                      <a:pt x="31" y="147"/>
                      <a:pt x="29" y="143"/>
                      <a:pt x="31" y="142"/>
                    </a:cubicBezTo>
                    <a:cubicBezTo>
                      <a:pt x="32" y="142"/>
                      <a:pt x="34" y="142"/>
                      <a:pt x="35" y="141"/>
                    </a:cubicBezTo>
                    <a:cubicBezTo>
                      <a:pt x="36" y="140"/>
                      <a:pt x="35" y="137"/>
                      <a:pt x="37" y="135"/>
                    </a:cubicBezTo>
                    <a:cubicBezTo>
                      <a:pt x="39" y="134"/>
                      <a:pt x="40" y="135"/>
                      <a:pt x="41" y="135"/>
                    </a:cubicBezTo>
                    <a:cubicBezTo>
                      <a:pt x="43" y="133"/>
                      <a:pt x="43" y="131"/>
                      <a:pt x="46" y="131"/>
                    </a:cubicBezTo>
                    <a:cubicBezTo>
                      <a:pt x="49" y="132"/>
                      <a:pt x="49" y="135"/>
                      <a:pt x="49" y="138"/>
                    </a:cubicBezTo>
                    <a:cubicBezTo>
                      <a:pt x="49" y="139"/>
                      <a:pt x="52" y="139"/>
                      <a:pt x="52" y="142"/>
                    </a:cubicBezTo>
                    <a:cubicBezTo>
                      <a:pt x="51" y="146"/>
                      <a:pt x="42" y="145"/>
                      <a:pt x="41" y="146"/>
                    </a:cubicBezTo>
                    <a:cubicBezTo>
                      <a:pt x="41" y="149"/>
                      <a:pt x="45" y="149"/>
                      <a:pt x="45" y="151"/>
                    </a:cubicBezTo>
                    <a:cubicBezTo>
                      <a:pt x="46" y="152"/>
                      <a:pt x="43" y="152"/>
                      <a:pt x="41" y="156"/>
                    </a:cubicBezTo>
                    <a:cubicBezTo>
                      <a:pt x="40" y="158"/>
                      <a:pt x="40" y="159"/>
                      <a:pt x="40" y="161"/>
                    </a:cubicBezTo>
                    <a:cubicBezTo>
                      <a:pt x="39" y="162"/>
                      <a:pt x="35" y="162"/>
                      <a:pt x="35" y="164"/>
                    </a:cubicBezTo>
                    <a:cubicBezTo>
                      <a:pt x="34" y="166"/>
                      <a:pt x="37" y="166"/>
                      <a:pt x="37" y="167"/>
                    </a:cubicBezTo>
                    <a:cubicBezTo>
                      <a:pt x="36" y="171"/>
                      <a:pt x="33" y="171"/>
                      <a:pt x="34" y="176"/>
                    </a:cubicBezTo>
                    <a:cubicBezTo>
                      <a:pt x="37" y="179"/>
                      <a:pt x="40" y="179"/>
                      <a:pt x="45" y="180"/>
                    </a:cubicBezTo>
                    <a:cubicBezTo>
                      <a:pt x="46" y="181"/>
                      <a:pt x="45" y="187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2" y="189"/>
                    </a:cubicBezTo>
                    <a:cubicBezTo>
                      <a:pt x="54" y="189"/>
                      <a:pt x="53" y="186"/>
                      <a:pt x="54" y="185"/>
                    </a:cubicBezTo>
                    <a:cubicBezTo>
                      <a:pt x="55" y="185"/>
                      <a:pt x="56" y="186"/>
                      <a:pt x="58" y="187"/>
                    </a:cubicBezTo>
                    <a:cubicBezTo>
                      <a:pt x="59" y="187"/>
                      <a:pt x="61" y="184"/>
                      <a:pt x="62" y="185"/>
                    </a:cubicBezTo>
                    <a:cubicBezTo>
                      <a:pt x="64" y="185"/>
                      <a:pt x="67" y="189"/>
                      <a:pt x="70" y="188"/>
                    </a:cubicBezTo>
                    <a:cubicBezTo>
                      <a:pt x="73" y="188"/>
                      <a:pt x="74" y="181"/>
                      <a:pt x="82" y="180"/>
                    </a:cubicBezTo>
                    <a:cubicBezTo>
                      <a:pt x="83" y="180"/>
                      <a:pt x="80" y="185"/>
                      <a:pt x="80" y="185"/>
                    </a:cubicBezTo>
                    <a:close/>
                    <a:moveTo>
                      <a:pt x="51" y="111"/>
                    </a:moveTo>
                    <a:cubicBezTo>
                      <a:pt x="51" y="110"/>
                      <a:pt x="52" y="110"/>
                      <a:pt x="52" y="109"/>
                    </a:cubicBezTo>
                    <a:cubicBezTo>
                      <a:pt x="52" y="109"/>
                      <a:pt x="53" y="109"/>
                      <a:pt x="53" y="109"/>
                    </a:cubicBezTo>
                    <a:cubicBezTo>
                      <a:pt x="53" y="108"/>
                      <a:pt x="53" y="107"/>
                      <a:pt x="53" y="107"/>
                    </a:cubicBezTo>
                    <a:cubicBezTo>
                      <a:pt x="52" y="106"/>
                      <a:pt x="51" y="107"/>
                      <a:pt x="51" y="109"/>
                    </a:cubicBezTo>
                    <a:cubicBezTo>
                      <a:pt x="51" y="110"/>
                      <a:pt x="50" y="110"/>
                      <a:pt x="50" y="110"/>
                    </a:cubicBezTo>
                    <a:cubicBezTo>
                      <a:pt x="50" y="110"/>
                      <a:pt x="50" y="110"/>
                      <a:pt x="51" y="111"/>
                    </a:cubicBezTo>
                    <a:close/>
                    <a:moveTo>
                      <a:pt x="55" y="104"/>
                    </a:moveTo>
                    <a:cubicBezTo>
                      <a:pt x="56" y="104"/>
                      <a:pt x="57" y="105"/>
                      <a:pt x="57" y="104"/>
                    </a:cubicBezTo>
                    <a:cubicBezTo>
                      <a:pt x="58" y="104"/>
                      <a:pt x="58" y="103"/>
                      <a:pt x="59" y="103"/>
                    </a:cubicBezTo>
                    <a:cubicBezTo>
                      <a:pt x="60" y="104"/>
                      <a:pt x="59" y="105"/>
                      <a:pt x="59" y="106"/>
                    </a:cubicBezTo>
                    <a:cubicBezTo>
                      <a:pt x="59" y="107"/>
                      <a:pt x="60" y="109"/>
                      <a:pt x="59" y="109"/>
                    </a:cubicBezTo>
                    <a:cubicBezTo>
                      <a:pt x="57" y="110"/>
                      <a:pt x="57" y="108"/>
                      <a:pt x="57" y="108"/>
                    </a:cubicBezTo>
                    <a:cubicBezTo>
                      <a:pt x="56" y="108"/>
                      <a:pt x="56" y="108"/>
                      <a:pt x="55" y="108"/>
                    </a:cubicBezTo>
                    <a:cubicBezTo>
                      <a:pt x="55" y="108"/>
                      <a:pt x="55" y="108"/>
                      <a:pt x="55" y="107"/>
                    </a:cubicBezTo>
                    <a:cubicBezTo>
                      <a:pt x="55" y="107"/>
                      <a:pt x="55" y="104"/>
                      <a:pt x="55" y="104"/>
                    </a:cubicBezTo>
                    <a:close/>
                    <a:moveTo>
                      <a:pt x="59" y="111"/>
                    </a:moveTo>
                    <a:cubicBezTo>
                      <a:pt x="59" y="111"/>
                      <a:pt x="59" y="111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1"/>
                      <a:pt x="59" y="111"/>
                      <a:pt x="59" y="111"/>
                    </a:cubicBezTo>
                    <a:close/>
                    <a:moveTo>
                      <a:pt x="61" y="111"/>
                    </a:moveTo>
                    <a:cubicBezTo>
                      <a:pt x="61" y="111"/>
                      <a:pt x="62" y="111"/>
                      <a:pt x="62" y="111"/>
                    </a:cubicBezTo>
                    <a:cubicBezTo>
                      <a:pt x="62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lose/>
                    <a:moveTo>
                      <a:pt x="60" y="102"/>
                    </a:move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8" name="Freeform 7"/>
              <p:cNvSpPr>
                <a:spLocks/>
              </p:cNvSpPr>
              <p:nvPr/>
            </p:nvSpPr>
            <p:spPr bwMode="auto">
              <a:xfrm>
                <a:off x="3963" y="2881"/>
                <a:ext cx="760" cy="532"/>
              </a:xfrm>
              <a:custGeom>
                <a:avLst/>
                <a:gdLst>
                  <a:gd name="T0" fmla="*/ 491694542 w 120"/>
                  <a:gd name="T1" fmla="*/ 918784541 h 84"/>
                  <a:gd name="T2" fmla="*/ 639221245 w 120"/>
                  <a:gd name="T3" fmla="*/ 851798368 h 84"/>
                  <a:gd name="T4" fmla="*/ 820688527 w 120"/>
                  <a:gd name="T5" fmla="*/ 851798368 h 84"/>
                  <a:gd name="T6" fmla="*/ 1032817039 w 120"/>
                  <a:gd name="T7" fmla="*/ 934334743 h 84"/>
                  <a:gd name="T8" fmla="*/ 1097410132 w 120"/>
                  <a:gd name="T9" fmla="*/ 983765125 h 84"/>
                  <a:gd name="T10" fmla="*/ 1180404542 w 120"/>
                  <a:gd name="T11" fmla="*/ 1115802411 h 84"/>
                  <a:gd name="T12" fmla="*/ 1294439372 w 120"/>
                  <a:gd name="T13" fmla="*/ 1263329098 h 84"/>
                  <a:gd name="T14" fmla="*/ 1509013056 w 120"/>
                  <a:gd name="T15" fmla="*/ 1376974796 h 84"/>
                  <a:gd name="T16" fmla="*/ 1623045454 w 120"/>
                  <a:gd name="T17" fmla="*/ 1361424593 h 84"/>
                  <a:gd name="T18" fmla="*/ 1737080689 w 120"/>
                  <a:gd name="T19" fmla="*/ 1376974796 h 84"/>
                  <a:gd name="T20" fmla="*/ 1853566974 w 120"/>
                  <a:gd name="T21" fmla="*/ 1376974796 h 84"/>
                  <a:gd name="T22" fmla="*/ 1902612295 w 120"/>
                  <a:gd name="T23" fmla="*/ 1213898716 h 84"/>
                  <a:gd name="T24" fmla="*/ 1902612295 w 120"/>
                  <a:gd name="T25" fmla="*/ 1213898716 h 84"/>
                  <a:gd name="T26" fmla="*/ 1672098881 w 120"/>
                  <a:gd name="T27" fmla="*/ 999324245 h 84"/>
                  <a:gd name="T28" fmla="*/ 1687589096 w 120"/>
                  <a:gd name="T29" fmla="*/ 802295634 h 84"/>
                  <a:gd name="T30" fmla="*/ 1786132495 w 120"/>
                  <a:gd name="T31" fmla="*/ 673161750 h 84"/>
                  <a:gd name="T32" fmla="*/ 1786132495 w 120"/>
                  <a:gd name="T33" fmla="*/ 507242664 h 84"/>
                  <a:gd name="T34" fmla="*/ 1918099267 w 120"/>
                  <a:gd name="T35" fmla="*/ 378048081 h 84"/>
                  <a:gd name="T36" fmla="*/ 1786132495 w 120"/>
                  <a:gd name="T37" fmla="*/ 328608174 h 84"/>
                  <a:gd name="T38" fmla="*/ 1687589096 w 120"/>
                  <a:gd name="T39" fmla="*/ 427090458 h 84"/>
                  <a:gd name="T40" fmla="*/ 1574002565 w 120"/>
                  <a:gd name="T41" fmla="*/ 525635873 h 84"/>
                  <a:gd name="T42" fmla="*/ 1361426363 w 120"/>
                  <a:gd name="T43" fmla="*/ 409146257 h 84"/>
                  <a:gd name="T44" fmla="*/ 1392534878 w 120"/>
                  <a:gd name="T45" fmla="*/ 230521596 h 84"/>
                  <a:gd name="T46" fmla="*/ 1491007343 w 120"/>
                  <a:gd name="T47" fmla="*/ 98483982 h 84"/>
                  <a:gd name="T48" fmla="*/ 1475457139 w 120"/>
                  <a:gd name="T49" fmla="*/ 33494011 h 84"/>
                  <a:gd name="T50" fmla="*/ 1263329236 w 120"/>
                  <a:gd name="T51" fmla="*/ 82995137 h 84"/>
                  <a:gd name="T52" fmla="*/ 1115802532 w 120"/>
                  <a:gd name="T53" fmla="*/ 230521596 h 84"/>
                  <a:gd name="T54" fmla="*/ 918784641 w 120"/>
                  <a:gd name="T55" fmla="*/ 261558769 h 84"/>
                  <a:gd name="T56" fmla="*/ 688712433 w 120"/>
                  <a:gd name="T57" fmla="*/ 310603071 h 84"/>
                  <a:gd name="T58" fmla="*/ 427090505 w 120"/>
                  <a:gd name="T59" fmla="*/ 279564074 h 84"/>
                  <a:gd name="T60" fmla="*/ 246071623 w 120"/>
                  <a:gd name="T61" fmla="*/ 246071393 h 84"/>
                  <a:gd name="T62" fmla="*/ 33494015 w 120"/>
                  <a:gd name="T63" fmla="*/ 279564074 h 84"/>
                  <a:gd name="T64" fmla="*/ 98484094 w 120"/>
                  <a:gd name="T65" fmla="*/ 393598081 h 84"/>
                  <a:gd name="T66" fmla="*/ 212128663 w 120"/>
                  <a:gd name="T67" fmla="*/ 427090458 h 84"/>
                  <a:gd name="T68" fmla="*/ 295114309 w 120"/>
                  <a:gd name="T69" fmla="*/ 476134558 h 84"/>
                  <a:gd name="T70" fmla="*/ 310603105 w 120"/>
                  <a:gd name="T71" fmla="*/ 654769351 h 84"/>
                  <a:gd name="T72" fmla="*/ 378048123 w 120"/>
                  <a:gd name="T73" fmla="*/ 802295634 h 84"/>
                  <a:gd name="T74" fmla="*/ 476135015 w 120"/>
                  <a:gd name="T75" fmla="*/ 918784541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0"/>
                  <a:gd name="T115" fmla="*/ 0 h 84"/>
                  <a:gd name="T116" fmla="*/ 120 w 120"/>
                  <a:gd name="T117" fmla="*/ 84 h 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0" h="84">
                    <a:moveTo>
                      <a:pt x="29" y="56"/>
                    </a:moveTo>
                    <a:cubicBezTo>
                      <a:pt x="29" y="56"/>
                      <a:pt x="30" y="56"/>
                      <a:pt x="30" y="56"/>
                    </a:cubicBezTo>
                    <a:cubicBezTo>
                      <a:pt x="31" y="55"/>
                      <a:pt x="33" y="56"/>
                      <a:pt x="35" y="55"/>
                    </a:cubicBezTo>
                    <a:cubicBezTo>
                      <a:pt x="37" y="54"/>
                      <a:pt x="38" y="52"/>
                      <a:pt x="39" y="52"/>
                    </a:cubicBezTo>
                    <a:cubicBezTo>
                      <a:pt x="41" y="51"/>
                      <a:pt x="44" y="53"/>
                      <a:pt x="46" y="53"/>
                    </a:cubicBezTo>
                    <a:cubicBezTo>
                      <a:pt x="48" y="53"/>
                      <a:pt x="50" y="54"/>
                      <a:pt x="50" y="52"/>
                    </a:cubicBezTo>
                    <a:cubicBezTo>
                      <a:pt x="53" y="52"/>
                      <a:pt x="55" y="53"/>
                      <a:pt x="57" y="52"/>
                    </a:cubicBezTo>
                    <a:cubicBezTo>
                      <a:pt x="59" y="54"/>
                      <a:pt x="60" y="55"/>
                      <a:pt x="63" y="57"/>
                    </a:cubicBezTo>
                    <a:cubicBezTo>
                      <a:pt x="64" y="57"/>
                      <a:pt x="64" y="59"/>
                      <a:pt x="65" y="60"/>
                    </a:cubicBezTo>
                    <a:cubicBezTo>
                      <a:pt x="65" y="60"/>
                      <a:pt x="67" y="60"/>
                      <a:pt x="67" y="60"/>
                    </a:cubicBezTo>
                    <a:cubicBezTo>
                      <a:pt x="68" y="62"/>
                      <a:pt x="68" y="62"/>
                      <a:pt x="69" y="64"/>
                    </a:cubicBezTo>
                    <a:cubicBezTo>
                      <a:pt x="70" y="65"/>
                      <a:pt x="72" y="66"/>
                      <a:pt x="72" y="68"/>
                    </a:cubicBezTo>
                    <a:cubicBezTo>
                      <a:pt x="75" y="69"/>
                      <a:pt x="74" y="68"/>
                      <a:pt x="76" y="72"/>
                    </a:cubicBezTo>
                    <a:cubicBezTo>
                      <a:pt x="80" y="75"/>
                      <a:pt x="79" y="74"/>
                      <a:pt x="79" y="77"/>
                    </a:cubicBezTo>
                    <a:cubicBezTo>
                      <a:pt x="80" y="79"/>
                      <a:pt x="82" y="80"/>
                      <a:pt x="84" y="81"/>
                    </a:cubicBezTo>
                    <a:cubicBezTo>
                      <a:pt x="87" y="84"/>
                      <a:pt x="90" y="84"/>
                      <a:pt x="92" y="84"/>
                    </a:cubicBezTo>
                    <a:cubicBezTo>
                      <a:pt x="93" y="84"/>
                      <a:pt x="94" y="83"/>
                      <a:pt x="95" y="82"/>
                    </a:cubicBezTo>
                    <a:cubicBezTo>
                      <a:pt x="97" y="82"/>
                      <a:pt x="98" y="83"/>
                      <a:pt x="99" y="83"/>
                    </a:cubicBezTo>
                    <a:cubicBezTo>
                      <a:pt x="100" y="82"/>
                      <a:pt x="102" y="82"/>
                      <a:pt x="103" y="82"/>
                    </a:cubicBezTo>
                    <a:cubicBezTo>
                      <a:pt x="104" y="82"/>
                      <a:pt x="105" y="83"/>
                      <a:pt x="106" y="84"/>
                    </a:cubicBezTo>
                    <a:cubicBezTo>
                      <a:pt x="109" y="84"/>
                      <a:pt x="112" y="83"/>
                      <a:pt x="113" y="84"/>
                    </a:cubicBezTo>
                    <a:cubicBezTo>
                      <a:pt x="113" y="84"/>
                      <a:pt x="113" y="84"/>
                      <a:pt x="113" y="84"/>
                    </a:cubicBezTo>
                    <a:cubicBezTo>
                      <a:pt x="114" y="83"/>
                      <a:pt x="115" y="81"/>
                      <a:pt x="115" y="79"/>
                    </a:cubicBezTo>
                    <a:cubicBezTo>
                      <a:pt x="115" y="77"/>
                      <a:pt x="116" y="76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3" y="72"/>
                      <a:pt x="114" y="66"/>
                      <a:pt x="113" y="65"/>
                    </a:cubicBezTo>
                    <a:cubicBezTo>
                      <a:pt x="108" y="64"/>
                      <a:pt x="105" y="64"/>
                      <a:pt x="102" y="61"/>
                    </a:cubicBezTo>
                    <a:cubicBezTo>
                      <a:pt x="101" y="56"/>
                      <a:pt x="104" y="56"/>
                      <a:pt x="105" y="52"/>
                    </a:cubicBezTo>
                    <a:cubicBezTo>
                      <a:pt x="105" y="51"/>
                      <a:pt x="102" y="51"/>
                      <a:pt x="103" y="49"/>
                    </a:cubicBezTo>
                    <a:cubicBezTo>
                      <a:pt x="103" y="47"/>
                      <a:pt x="107" y="47"/>
                      <a:pt x="108" y="46"/>
                    </a:cubicBezTo>
                    <a:cubicBezTo>
                      <a:pt x="108" y="44"/>
                      <a:pt x="108" y="43"/>
                      <a:pt x="109" y="41"/>
                    </a:cubicBezTo>
                    <a:cubicBezTo>
                      <a:pt x="111" y="37"/>
                      <a:pt x="114" y="37"/>
                      <a:pt x="113" y="36"/>
                    </a:cubicBezTo>
                    <a:cubicBezTo>
                      <a:pt x="113" y="34"/>
                      <a:pt x="109" y="34"/>
                      <a:pt x="109" y="31"/>
                    </a:cubicBezTo>
                    <a:cubicBezTo>
                      <a:pt x="110" y="30"/>
                      <a:pt x="119" y="31"/>
                      <a:pt x="120" y="27"/>
                    </a:cubicBezTo>
                    <a:cubicBezTo>
                      <a:pt x="120" y="24"/>
                      <a:pt x="117" y="24"/>
                      <a:pt x="117" y="23"/>
                    </a:cubicBezTo>
                    <a:cubicBezTo>
                      <a:pt x="117" y="20"/>
                      <a:pt x="117" y="17"/>
                      <a:pt x="114" y="16"/>
                    </a:cubicBezTo>
                    <a:cubicBezTo>
                      <a:pt x="111" y="16"/>
                      <a:pt x="111" y="18"/>
                      <a:pt x="109" y="20"/>
                    </a:cubicBezTo>
                    <a:cubicBezTo>
                      <a:pt x="108" y="20"/>
                      <a:pt x="107" y="19"/>
                      <a:pt x="105" y="20"/>
                    </a:cubicBezTo>
                    <a:cubicBezTo>
                      <a:pt x="103" y="22"/>
                      <a:pt x="104" y="25"/>
                      <a:pt x="103" y="26"/>
                    </a:cubicBezTo>
                    <a:cubicBezTo>
                      <a:pt x="102" y="27"/>
                      <a:pt x="100" y="27"/>
                      <a:pt x="99" y="27"/>
                    </a:cubicBezTo>
                    <a:cubicBezTo>
                      <a:pt x="97" y="28"/>
                      <a:pt x="99" y="32"/>
                      <a:pt x="96" y="32"/>
                    </a:cubicBezTo>
                    <a:cubicBezTo>
                      <a:pt x="92" y="32"/>
                      <a:pt x="95" y="29"/>
                      <a:pt x="93" y="26"/>
                    </a:cubicBezTo>
                    <a:cubicBezTo>
                      <a:pt x="89" y="24"/>
                      <a:pt x="85" y="28"/>
                      <a:pt x="83" y="25"/>
                    </a:cubicBezTo>
                    <a:cubicBezTo>
                      <a:pt x="82" y="22"/>
                      <a:pt x="85" y="22"/>
                      <a:pt x="85" y="20"/>
                    </a:cubicBezTo>
                    <a:cubicBezTo>
                      <a:pt x="85" y="18"/>
                      <a:pt x="85" y="16"/>
                      <a:pt x="85" y="14"/>
                    </a:cubicBezTo>
                    <a:cubicBezTo>
                      <a:pt x="85" y="13"/>
                      <a:pt x="87" y="12"/>
                      <a:pt x="88" y="11"/>
                    </a:cubicBezTo>
                    <a:cubicBezTo>
                      <a:pt x="89" y="5"/>
                      <a:pt x="90" y="7"/>
                      <a:pt x="91" y="6"/>
                    </a:cubicBezTo>
                    <a:cubicBezTo>
                      <a:pt x="91" y="5"/>
                      <a:pt x="90" y="5"/>
                      <a:pt x="90" y="4"/>
                    </a:cubicBezTo>
                    <a:cubicBezTo>
                      <a:pt x="90" y="3"/>
                      <a:pt x="92" y="2"/>
                      <a:pt x="90" y="2"/>
                    </a:cubicBezTo>
                    <a:cubicBezTo>
                      <a:pt x="88" y="0"/>
                      <a:pt x="78" y="5"/>
                      <a:pt x="77" y="5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3" y="7"/>
                      <a:pt x="67" y="10"/>
                      <a:pt x="67" y="10"/>
                    </a:cubicBezTo>
                    <a:cubicBezTo>
                      <a:pt x="67" y="12"/>
                      <a:pt x="68" y="13"/>
                      <a:pt x="68" y="14"/>
                    </a:cubicBezTo>
                    <a:cubicBezTo>
                      <a:pt x="66" y="15"/>
                      <a:pt x="64" y="14"/>
                      <a:pt x="61" y="14"/>
                    </a:cubicBezTo>
                    <a:cubicBezTo>
                      <a:pt x="59" y="14"/>
                      <a:pt x="58" y="16"/>
                      <a:pt x="56" y="16"/>
                    </a:cubicBezTo>
                    <a:cubicBezTo>
                      <a:pt x="50" y="15"/>
                      <a:pt x="51" y="19"/>
                      <a:pt x="48" y="20"/>
                    </a:cubicBezTo>
                    <a:cubicBezTo>
                      <a:pt x="46" y="20"/>
                      <a:pt x="44" y="18"/>
                      <a:pt x="42" y="19"/>
                    </a:cubicBezTo>
                    <a:cubicBezTo>
                      <a:pt x="40" y="19"/>
                      <a:pt x="38" y="21"/>
                      <a:pt x="35" y="21"/>
                    </a:cubicBezTo>
                    <a:cubicBezTo>
                      <a:pt x="33" y="21"/>
                      <a:pt x="32" y="17"/>
                      <a:pt x="26" y="17"/>
                    </a:cubicBezTo>
                    <a:cubicBezTo>
                      <a:pt x="24" y="17"/>
                      <a:pt x="20" y="18"/>
                      <a:pt x="19" y="18"/>
                    </a:cubicBezTo>
                    <a:cubicBezTo>
                      <a:pt x="18" y="17"/>
                      <a:pt x="17" y="15"/>
                      <a:pt x="15" y="15"/>
                    </a:cubicBezTo>
                    <a:cubicBezTo>
                      <a:pt x="12" y="17"/>
                      <a:pt x="11" y="13"/>
                      <a:pt x="10" y="14"/>
                    </a:cubicBezTo>
                    <a:cubicBezTo>
                      <a:pt x="7" y="16"/>
                      <a:pt x="5" y="16"/>
                      <a:pt x="2" y="17"/>
                    </a:cubicBezTo>
                    <a:cubicBezTo>
                      <a:pt x="1" y="19"/>
                      <a:pt x="0" y="20"/>
                      <a:pt x="0" y="21"/>
                    </a:cubicBezTo>
                    <a:cubicBezTo>
                      <a:pt x="1" y="23"/>
                      <a:pt x="5" y="21"/>
                      <a:pt x="6" y="24"/>
                    </a:cubicBezTo>
                    <a:cubicBezTo>
                      <a:pt x="7" y="25"/>
                      <a:pt x="4" y="26"/>
                      <a:pt x="6" y="28"/>
                    </a:cubicBezTo>
                    <a:cubicBezTo>
                      <a:pt x="8" y="30"/>
                      <a:pt x="10" y="24"/>
                      <a:pt x="13" y="26"/>
                    </a:cubicBezTo>
                    <a:cubicBezTo>
                      <a:pt x="15" y="27"/>
                      <a:pt x="13" y="32"/>
                      <a:pt x="16" y="32"/>
                    </a:cubicBezTo>
                    <a:cubicBezTo>
                      <a:pt x="17" y="32"/>
                      <a:pt x="17" y="29"/>
                      <a:pt x="18" y="29"/>
                    </a:cubicBezTo>
                    <a:cubicBezTo>
                      <a:pt x="20" y="30"/>
                      <a:pt x="21" y="33"/>
                      <a:pt x="21" y="35"/>
                    </a:cubicBezTo>
                    <a:cubicBezTo>
                      <a:pt x="20" y="37"/>
                      <a:pt x="19" y="39"/>
                      <a:pt x="19" y="40"/>
                    </a:cubicBezTo>
                    <a:cubicBezTo>
                      <a:pt x="20" y="41"/>
                      <a:pt x="23" y="38"/>
                      <a:pt x="25" y="42"/>
                    </a:cubicBezTo>
                    <a:cubicBezTo>
                      <a:pt x="25" y="45"/>
                      <a:pt x="21" y="46"/>
                      <a:pt x="23" y="49"/>
                    </a:cubicBezTo>
                    <a:cubicBezTo>
                      <a:pt x="23" y="51"/>
                      <a:pt x="26" y="50"/>
                      <a:pt x="27" y="51"/>
                    </a:cubicBez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9" name="Freeform 8"/>
              <p:cNvSpPr>
                <a:spLocks/>
              </p:cNvSpPr>
              <p:nvPr/>
            </p:nvSpPr>
            <p:spPr bwMode="auto">
              <a:xfrm>
                <a:off x="3286" y="1368"/>
                <a:ext cx="1487" cy="1646"/>
              </a:xfrm>
              <a:custGeom>
                <a:avLst/>
                <a:gdLst>
                  <a:gd name="T0" fmla="*/ 2147483647 w 235"/>
                  <a:gd name="T1" fmla="*/ 358653710 h 260"/>
                  <a:gd name="T2" fmla="*/ 2147483647 w 235"/>
                  <a:gd name="T3" fmla="*/ 539236842 h 260"/>
                  <a:gd name="T4" fmla="*/ 2147483647 w 235"/>
                  <a:gd name="T5" fmla="*/ 769057231 h 260"/>
                  <a:gd name="T6" fmla="*/ 2147483647 w 235"/>
                  <a:gd name="T7" fmla="*/ 931295221 h 260"/>
                  <a:gd name="T8" fmla="*/ 2147483647 w 235"/>
                  <a:gd name="T9" fmla="*/ 1176633988 h 260"/>
                  <a:gd name="T10" fmla="*/ 2147483647 w 235"/>
                  <a:gd name="T11" fmla="*/ 1437045044 h 260"/>
                  <a:gd name="T12" fmla="*/ 2147483647 w 235"/>
                  <a:gd name="T13" fmla="*/ 1617625644 h 260"/>
                  <a:gd name="T14" fmla="*/ 2147483647 w 235"/>
                  <a:gd name="T15" fmla="*/ 1814041466 h 260"/>
                  <a:gd name="T16" fmla="*/ 2147483647 w 235"/>
                  <a:gd name="T17" fmla="*/ 2123384787 h 260"/>
                  <a:gd name="T18" fmla="*/ 2147483647 w 235"/>
                  <a:gd name="T19" fmla="*/ 2147483647 h 260"/>
                  <a:gd name="T20" fmla="*/ 2147483647 w 235"/>
                  <a:gd name="T21" fmla="*/ 2147483647 h 260"/>
                  <a:gd name="T22" fmla="*/ 2147483647 w 235"/>
                  <a:gd name="T23" fmla="*/ 2147483647 h 260"/>
                  <a:gd name="T24" fmla="*/ 2147483647 w 235"/>
                  <a:gd name="T25" fmla="*/ 2147483647 h 260"/>
                  <a:gd name="T26" fmla="*/ 2147483647 w 235"/>
                  <a:gd name="T27" fmla="*/ 2147483647 h 260"/>
                  <a:gd name="T28" fmla="*/ 2147483647 w 235"/>
                  <a:gd name="T29" fmla="*/ 2147483647 h 260"/>
                  <a:gd name="T30" fmla="*/ 2147483647 w 235"/>
                  <a:gd name="T31" fmla="*/ 2147483647 h 260"/>
                  <a:gd name="T32" fmla="*/ 2147483647 w 235"/>
                  <a:gd name="T33" fmla="*/ 2147483647 h 260"/>
                  <a:gd name="T34" fmla="*/ 2147483647 w 235"/>
                  <a:gd name="T35" fmla="*/ 2147483647 h 260"/>
                  <a:gd name="T36" fmla="*/ 2147483647 w 235"/>
                  <a:gd name="T37" fmla="*/ 2147483647 h 260"/>
                  <a:gd name="T38" fmla="*/ 1984132413 w 235"/>
                  <a:gd name="T39" fmla="*/ 2147483647 h 260"/>
                  <a:gd name="T40" fmla="*/ 1608821102 w 235"/>
                  <a:gd name="T41" fmla="*/ 2147483647 h 260"/>
                  <a:gd name="T42" fmla="*/ 1480446388 w 235"/>
                  <a:gd name="T43" fmla="*/ 2147483647 h 260"/>
                  <a:gd name="T44" fmla="*/ 1074324545 w 235"/>
                  <a:gd name="T45" fmla="*/ 2147483647 h 260"/>
                  <a:gd name="T46" fmla="*/ 894409285 w 235"/>
                  <a:gd name="T47" fmla="*/ 2147483647 h 260"/>
                  <a:gd name="T48" fmla="*/ 683543577 w 235"/>
                  <a:gd name="T49" fmla="*/ 2147483647 h 260"/>
                  <a:gd name="T50" fmla="*/ 616977831 w 235"/>
                  <a:gd name="T51" fmla="*/ 2147483647 h 260"/>
                  <a:gd name="T52" fmla="*/ 390711616 w 235"/>
                  <a:gd name="T53" fmla="*/ 2147483647 h 260"/>
                  <a:gd name="T54" fmla="*/ 326529726 w 235"/>
                  <a:gd name="T55" fmla="*/ 2147483647 h 260"/>
                  <a:gd name="T56" fmla="*/ 162072834 w 235"/>
                  <a:gd name="T57" fmla="*/ 2147483647 h 260"/>
                  <a:gd name="T58" fmla="*/ 179915817 w 235"/>
                  <a:gd name="T59" fmla="*/ 2147483647 h 260"/>
                  <a:gd name="T60" fmla="*/ 33313385 w 235"/>
                  <a:gd name="T61" fmla="*/ 2147483647 h 260"/>
                  <a:gd name="T62" fmla="*/ 15409321 w 235"/>
                  <a:gd name="T63" fmla="*/ 1911899513 h 260"/>
                  <a:gd name="T64" fmla="*/ 244109198 w 235"/>
                  <a:gd name="T65" fmla="*/ 1746833646 h 260"/>
                  <a:gd name="T66" fmla="*/ 390711616 w 235"/>
                  <a:gd name="T67" fmla="*/ 1470907452 h 260"/>
                  <a:gd name="T68" fmla="*/ 259518310 w 235"/>
                  <a:gd name="T69" fmla="*/ 1127710637 h 260"/>
                  <a:gd name="T70" fmla="*/ 342000192 w 235"/>
                  <a:gd name="T71" fmla="*/ 965097663 h 260"/>
                  <a:gd name="T72" fmla="*/ 406182082 w 235"/>
                  <a:gd name="T73" fmla="*/ 1044985653 h 260"/>
                  <a:gd name="T74" fmla="*/ 747734174 w 235"/>
                  <a:gd name="T75" fmla="*/ 1044985653 h 260"/>
                  <a:gd name="T76" fmla="*/ 991843473 w 235"/>
                  <a:gd name="T77" fmla="*/ 931295221 h 260"/>
                  <a:gd name="T78" fmla="*/ 1123048118 w 235"/>
                  <a:gd name="T79" fmla="*/ 848956160 h 260"/>
                  <a:gd name="T80" fmla="*/ 1367157620 w 235"/>
                  <a:gd name="T81" fmla="*/ 915775626 h 260"/>
                  <a:gd name="T82" fmla="*/ 1416325850 w 235"/>
                  <a:gd name="T83" fmla="*/ 1093908194 h 260"/>
                  <a:gd name="T84" fmla="*/ 1608821102 w 235"/>
                  <a:gd name="T85" fmla="*/ 1207609162 h 260"/>
                  <a:gd name="T86" fmla="*/ 1642142852 w 235"/>
                  <a:gd name="T87" fmla="*/ 946742695 h 260"/>
                  <a:gd name="T88" fmla="*/ 1919951131 w 235"/>
                  <a:gd name="T89" fmla="*/ 915775626 h 260"/>
                  <a:gd name="T90" fmla="*/ 2048265100 w 235"/>
                  <a:gd name="T91" fmla="*/ 800021870 h 260"/>
                  <a:gd name="T92" fmla="*/ 1968664175 w 235"/>
                  <a:gd name="T93" fmla="*/ 701849816 h 260"/>
                  <a:gd name="T94" fmla="*/ 1984132413 w 235"/>
                  <a:gd name="T95" fmla="*/ 505759750 h 260"/>
                  <a:gd name="T96" fmla="*/ 2147483647 w 235"/>
                  <a:gd name="T97" fmla="*/ 441379200 h 260"/>
                  <a:gd name="T98" fmla="*/ 2147483647 w 235"/>
                  <a:gd name="T99" fmla="*/ 474784172 h 260"/>
                  <a:gd name="T100" fmla="*/ 2147483647 w 235"/>
                  <a:gd name="T101" fmla="*/ 539236842 h 260"/>
                  <a:gd name="T102" fmla="*/ 2147483647 w 235"/>
                  <a:gd name="T103" fmla="*/ 343196511 h 260"/>
                  <a:gd name="T104" fmla="*/ 2147483647 w 235"/>
                  <a:gd name="T105" fmla="*/ 327689071 h 260"/>
                  <a:gd name="T106" fmla="*/ 2147483647 w 235"/>
                  <a:gd name="T107" fmla="*/ 278754983 h 260"/>
                  <a:gd name="T108" fmla="*/ 2147483647 w 235"/>
                  <a:gd name="T109" fmla="*/ 113690382 h 260"/>
                  <a:gd name="T110" fmla="*/ 2147483647 w 235"/>
                  <a:gd name="T111" fmla="*/ 0 h 2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35"/>
                  <a:gd name="T169" fmla="*/ 0 h 260"/>
                  <a:gd name="T170" fmla="*/ 235 w 235"/>
                  <a:gd name="T171" fmla="*/ 260 h 2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35" h="260">
                    <a:moveTo>
                      <a:pt x="213" y="0"/>
                    </a:moveTo>
                    <a:cubicBezTo>
                      <a:pt x="217" y="2"/>
                      <a:pt x="220" y="4"/>
                      <a:pt x="223" y="6"/>
                    </a:cubicBezTo>
                    <a:cubicBezTo>
                      <a:pt x="226" y="7"/>
                      <a:pt x="225" y="8"/>
                      <a:pt x="224" y="10"/>
                    </a:cubicBezTo>
                    <a:cubicBezTo>
                      <a:pt x="222" y="19"/>
                      <a:pt x="220" y="18"/>
                      <a:pt x="218" y="22"/>
                    </a:cubicBezTo>
                    <a:cubicBezTo>
                      <a:pt x="217" y="24"/>
                      <a:pt x="216" y="26"/>
                      <a:pt x="216" y="27"/>
                    </a:cubicBezTo>
                    <a:cubicBezTo>
                      <a:pt x="217" y="28"/>
                      <a:pt x="218" y="27"/>
                      <a:pt x="219" y="27"/>
                    </a:cubicBezTo>
                    <a:cubicBezTo>
                      <a:pt x="219" y="28"/>
                      <a:pt x="218" y="30"/>
                      <a:pt x="218" y="30"/>
                    </a:cubicBezTo>
                    <a:cubicBezTo>
                      <a:pt x="223" y="34"/>
                      <a:pt x="226" y="32"/>
                      <a:pt x="229" y="33"/>
                    </a:cubicBezTo>
                    <a:cubicBezTo>
                      <a:pt x="231" y="33"/>
                      <a:pt x="231" y="38"/>
                      <a:pt x="234" y="38"/>
                    </a:cubicBezTo>
                    <a:cubicBezTo>
                      <a:pt x="234" y="38"/>
                      <a:pt x="234" y="38"/>
                      <a:pt x="234" y="38"/>
                    </a:cubicBezTo>
                    <a:cubicBezTo>
                      <a:pt x="235" y="39"/>
                      <a:pt x="235" y="40"/>
                      <a:pt x="235" y="41"/>
                    </a:cubicBezTo>
                    <a:cubicBezTo>
                      <a:pt x="232" y="43"/>
                      <a:pt x="234" y="45"/>
                      <a:pt x="233" y="47"/>
                    </a:cubicBezTo>
                    <a:cubicBezTo>
                      <a:pt x="232" y="48"/>
                      <a:pt x="231" y="46"/>
                      <a:pt x="230" y="47"/>
                    </a:cubicBezTo>
                    <a:cubicBezTo>
                      <a:pt x="229" y="47"/>
                      <a:pt x="230" y="49"/>
                      <a:pt x="229" y="50"/>
                    </a:cubicBezTo>
                    <a:cubicBezTo>
                      <a:pt x="228" y="51"/>
                      <a:pt x="225" y="51"/>
                      <a:pt x="224" y="53"/>
                    </a:cubicBezTo>
                    <a:cubicBezTo>
                      <a:pt x="224" y="55"/>
                      <a:pt x="222" y="56"/>
                      <a:pt x="222" y="57"/>
                    </a:cubicBezTo>
                    <a:cubicBezTo>
                      <a:pt x="222" y="59"/>
                      <a:pt x="225" y="59"/>
                      <a:pt x="225" y="60"/>
                    </a:cubicBezTo>
                    <a:cubicBezTo>
                      <a:pt x="224" y="62"/>
                      <a:pt x="221" y="60"/>
                      <a:pt x="221" y="62"/>
                    </a:cubicBezTo>
                    <a:cubicBezTo>
                      <a:pt x="221" y="66"/>
                      <a:pt x="225" y="62"/>
                      <a:pt x="226" y="65"/>
                    </a:cubicBezTo>
                    <a:cubicBezTo>
                      <a:pt x="226" y="68"/>
                      <a:pt x="222" y="69"/>
                      <a:pt x="224" y="72"/>
                    </a:cubicBezTo>
                    <a:cubicBezTo>
                      <a:pt x="226" y="75"/>
                      <a:pt x="229" y="76"/>
                      <a:pt x="229" y="79"/>
                    </a:cubicBezTo>
                    <a:cubicBezTo>
                      <a:pt x="229" y="81"/>
                      <a:pt x="228" y="80"/>
                      <a:pt x="227" y="84"/>
                    </a:cubicBezTo>
                    <a:cubicBezTo>
                      <a:pt x="226" y="86"/>
                      <a:pt x="224" y="85"/>
                      <a:pt x="224" y="88"/>
                    </a:cubicBezTo>
                    <a:cubicBezTo>
                      <a:pt x="222" y="89"/>
                      <a:pt x="221" y="87"/>
                      <a:pt x="219" y="88"/>
                    </a:cubicBezTo>
                    <a:cubicBezTo>
                      <a:pt x="218" y="89"/>
                      <a:pt x="218" y="91"/>
                      <a:pt x="218" y="92"/>
                    </a:cubicBezTo>
                    <a:cubicBezTo>
                      <a:pt x="216" y="92"/>
                      <a:pt x="214" y="91"/>
                      <a:pt x="213" y="93"/>
                    </a:cubicBezTo>
                    <a:cubicBezTo>
                      <a:pt x="212" y="97"/>
                      <a:pt x="216" y="94"/>
                      <a:pt x="216" y="99"/>
                    </a:cubicBezTo>
                    <a:cubicBezTo>
                      <a:pt x="214" y="101"/>
                      <a:pt x="213" y="98"/>
                      <a:pt x="212" y="99"/>
                    </a:cubicBezTo>
                    <a:cubicBezTo>
                      <a:pt x="212" y="100"/>
                      <a:pt x="212" y="100"/>
                      <a:pt x="211" y="101"/>
                    </a:cubicBezTo>
                    <a:cubicBezTo>
                      <a:pt x="210" y="102"/>
                      <a:pt x="208" y="100"/>
                      <a:pt x="207" y="103"/>
                    </a:cubicBezTo>
                    <a:cubicBezTo>
                      <a:pt x="209" y="106"/>
                      <a:pt x="207" y="108"/>
                      <a:pt x="209" y="109"/>
                    </a:cubicBezTo>
                    <a:cubicBezTo>
                      <a:pt x="209" y="110"/>
                      <a:pt x="210" y="110"/>
                      <a:pt x="211" y="111"/>
                    </a:cubicBezTo>
                    <a:cubicBezTo>
                      <a:pt x="211" y="113"/>
                      <a:pt x="210" y="114"/>
                      <a:pt x="210" y="115"/>
                    </a:cubicBezTo>
                    <a:cubicBezTo>
                      <a:pt x="211" y="117"/>
                      <a:pt x="216" y="123"/>
                      <a:pt x="217" y="124"/>
                    </a:cubicBezTo>
                    <a:cubicBezTo>
                      <a:pt x="218" y="126"/>
                      <a:pt x="215" y="129"/>
                      <a:pt x="217" y="130"/>
                    </a:cubicBezTo>
                    <a:cubicBezTo>
                      <a:pt x="217" y="130"/>
                      <a:pt x="217" y="130"/>
                      <a:pt x="217" y="130"/>
                    </a:cubicBezTo>
                    <a:cubicBezTo>
                      <a:pt x="218" y="131"/>
                      <a:pt x="219" y="132"/>
                      <a:pt x="218" y="133"/>
                    </a:cubicBezTo>
                    <a:cubicBezTo>
                      <a:pt x="215" y="135"/>
                      <a:pt x="214" y="131"/>
                      <a:pt x="214" y="131"/>
                    </a:cubicBezTo>
                    <a:cubicBezTo>
                      <a:pt x="213" y="132"/>
                      <a:pt x="214" y="133"/>
                      <a:pt x="213" y="133"/>
                    </a:cubicBezTo>
                    <a:cubicBezTo>
                      <a:pt x="212" y="133"/>
                      <a:pt x="211" y="133"/>
                      <a:pt x="210" y="133"/>
                    </a:cubicBezTo>
                    <a:cubicBezTo>
                      <a:pt x="207" y="134"/>
                      <a:pt x="211" y="136"/>
                      <a:pt x="208" y="138"/>
                    </a:cubicBezTo>
                    <a:cubicBezTo>
                      <a:pt x="205" y="139"/>
                      <a:pt x="195" y="136"/>
                      <a:pt x="195" y="139"/>
                    </a:cubicBezTo>
                    <a:cubicBezTo>
                      <a:pt x="195" y="141"/>
                      <a:pt x="197" y="148"/>
                      <a:pt x="197" y="148"/>
                    </a:cubicBezTo>
                    <a:cubicBezTo>
                      <a:pt x="196" y="154"/>
                      <a:pt x="193" y="160"/>
                      <a:pt x="194" y="163"/>
                    </a:cubicBezTo>
                    <a:cubicBezTo>
                      <a:pt x="195" y="165"/>
                      <a:pt x="196" y="165"/>
                      <a:pt x="197" y="166"/>
                    </a:cubicBezTo>
                    <a:cubicBezTo>
                      <a:pt x="198" y="168"/>
                      <a:pt x="197" y="169"/>
                      <a:pt x="198" y="170"/>
                    </a:cubicBezTo>
                    <a:cubicBezTo>
                      <a:pt x="201" y="175"/>
                      <a:pt x="203" y="175"/>
                      <a:pt x="203" y="178"/>
                    </a:cubicBezTo>
                    <a:cubicBezTo>
                      <a:pt x="203" y="179"/>
                      <a:pt x="202" y="179"/>
                      <a:pt x="201" y="178"/>
                    </a:cubicBezTo>
                    <a:cubicBezTo>
                      <a:pt x="197" y="179"/>
                      <a:pt x="200" y="182"/>
                      <a:pt x="197" y="186"/>
                    </a:cubicBezTo>
                    <a:cubicBezTo>
                      <a:pt x="194" y="189"/>
                      <a:pt x="192" y="187"/>
                      <a:pt x="191" y="188"/>
                    </a:cubicBezTo>
                    <a:cubicBezTo>
                      <a:pt x="190" y="190"/>
                      <a:pt x="191" y="191"/>
                      <a:pt x="191" y="193"/>
                    </a:cubicBezTo>
                    <a:cubicBezTo>
                      <a:pt x="189" y="194"/>
                      <a:pt x="188" y="193"/>
                      <a:pt x="186" y="193"/>
                    </a:cubicBezTo>
                    <a:cubicBezTo>
                      <a:pt x="184" y="194"/>
                      <a:pt x="185" y="195"/>
                      <a:pt x="184" y="196"/>
                    </a:cubicBezTo>
                    <a:cubicBezTo>
                      <a:pt x="183" y="196"/>
                      <a:pt x="182" y="195"/>
                      <a:pt x="182" y="195"/>
                    </a:cubicBezTo>
                    <a:cubicBezTo>
                      <a:pt x="181" y="195"/>
                      <a:pt x="181" y="197"/>
                      <a:pt x="180" y="197"/>
                    </a:cubicBezTo>
                    <a:cubicBezTo>
                      <a:pt x="179" y="197"/>
                      <a:pt x="178" y="196"/>
                      <a:pt x="177" y="198"/>
                    </a:cubicBezTo>
                    <a:cubicBezTo>
                      <a:pt x="175" y="201"/>
                      <a:pt x="178" y="200"/>
                      <a:pt x="178" y="202"/>
                    </a:cubicBezTo>
                    <a:cubicBezTo>
                      <a:pt x="178" y="203"/>
                      <a:pt x="176" y="202"/>
                      <a:pt x="176" y="204"/>
                    </a:cubicBezTo>
                    <a:cubicBezTo>
                      <a:pt x="176" y="205"/>
                      <a:pt x="177" y="206"/>
                      <a:pt x="177" y="207"/>
                    </a:cubicBezTo>
                    <a:cubicBezTo>
                      <a:pt x="176" y="208"/>
                      <a:pt x="176" y="209"/>
                      <a:pt x="176" y="210"/>
                    </a:cubicBezTo>
                    <a:cubicBezTo>
                      <a:pt x="176" y="211"/>
                      <a:pt x="178" y="211"/>
                      <a:pt x="178" y="213"/>
                    </a:cubicBezTo>
                    <a:cubicBezTo>
                      <a:pt x="178" y="214"/>
                      <a:pt x="176" y="213"/>
                      <a:pt x="175" y="214"/>
                    </a:cubicBezTo>
                    <a:cubicBezTo>
                      <a:pt x="176" y="216"/>
                      <a:pt x="180" y="216"/>
                      <a:pt x="180" y="218"/>
                    </a:cubicBezTo>
                    <a:cubicBezTo>
                      <a:pt x="180" y="219"/>
                      <a:pt x="178" y="220"/>
                      <a:pt x="178" y="221"/>
                    </a:cubicBezTo>
                    <a:cubicBezTo>
                      <a:pt x="179" y="222"/>
                      <a:pt x="181" y="222"/>
                      <a:pt x="181" y="224"/>
                    </a:cubicBezTo>
                    <a:cubicBezTo>
                      <a:pt x="181" y="226"/>
                      <a:pt x="179" y="226"/>
                      <a:pt x="179" y="228"/>
                    </a:cubicBezTo>
                    <a:cubicBezTo>
                      <a:pt x="179" y="229"/>
                      <a:pt x="183" y="228"/>
                      <a:pt x="184" y="230"/>
                    </a:cubicBezTo>
                    <a:cubicBezTo>
                      <a:pt x="185" y="231"/>
                      <a:pt x="183" y="232"/>
                      <a:pt x="184" y="234"/>
                    </a:cubicBezTo>
                    <a:cubicBezTo>
                      <a:pt x="180" y="237"/>
                      <a:pt x="185" y="239"/>
                      <a:pt x="185" y="241"/>
                    </a:cubicBezTo>
                    <a:cubicBezTo>
                      <a:pt x="185" y="242"/>
                      <a:pt x="185" y="243"/>
                      <a:pt x="184" y="244"/>
                    </a:cubicBezTo>
                    <a:cubicBezTo>
                      <a:pt x="180" y="246"/>
                      <a:pt x="174" y="249"/>
                      <a:pt x="174" y="249"/>
                    </a:cubicBezTo>
                    <a:cubicBezTo>
                      <a:pt x="174" y="251"/>
                      <a:pt x="175" y="252"/>
                      <a:pt x="175" y="253"/>
                    </a:cubicBezTo>
                    <a:cubicBezTo>
                      <a:pt x="173" y="254"/>
                      <a:pt x="171" y="253"/>
                      <a:pt x="168" y="253"/>
                    </a:cubicBezTo>
                    <a:cubicBezTo>
                      <a:pt x="166" y="253"/>
                      <a:pt x="165" y="255"/>
                      <a:pt x="163" y="255"/>
                    </a:cubicBezTo>
                    <a:cubicBezTo>
                      <a:pt x="157" y="254"/>
                      <a:pt x="158" y="258"/>
                      <a:pt x="155" y="259"/>
                    </a:cubicBezTo>
                    <a:cubicBezTo>
                      <a:pt x="153" y="259"/>
                      <a:pt x="151" y="257"/>
                      <a:pt x="149" y="258"/>
                    </a:cubicBezTo>
                    <a:cubicBezTo>
                      <a:pt x="147" y="258"/>
                      <a:pt x="145" y="260"/>
                      <a:pt x="142" y="260"/>
                    </a:cubicBezTo>
                    <a:cubicBezTo>
                      <a:pt x="140" y="260"/>
                      <a:pt x="139" y="256"/>
                      <a:pt x="133" y="256"/>
                    </a:cubicBezTo>
                    <a:cubicBezTo>
                      <a:pt x="131" y="256"/>
                      <a:pt x="127" y="257"/>
                      <a:pt x="126" y="257"/>
                    </a:cubicBezTo>
                    <a:cubicBezTo>
                      <a:pt x="125" y="256"/>
                      <a:pt x="124" y="254"/>
                      <a:pt x="122" y="254"/>
                    </a:cubicBezTo>
                    <a:cubicBezTo>
                      <a:pt x="119" y="256"/>
                      <a:pt x="118" y="252"/>
                      <a:pt x="117" y="253"/>
                    </a:cubicBezTo>
                    <a:cubicBezTo>
                      <a:pt x="113" y="255"/>
                      <a:pt x="112" y="255"/>
                      <a:pt x="108" y="256"/>
                    </a:cubicBezTo>
                    <a:cubicBezTo>
                      <a:pt x="102" y="256"/>
                      <a:pt x="105" y="251"/>
                      <a:pt x="103" y="250"/>
                    </a:cubicBezTo>
                    <a:cubicBezTo>
                      <a:pt x="102" y="249"/>
                      <a:pt x="101" y="251"/>
                      <a:pt x="99" y="249"/>
                    </a:cubicBezTo>
                    <a:cubicBezTo>
                      <a:pt x="98" y="248"/>
                      <a:pt x="100" y="246"/>
                      <a:pt x="99" y="245"/>
                    </a:cubicBezTo>
                    <a:cubicBezTo>
                      <a:pt x="98" y="243"/>
                      <a:pt x="97" y="243"/>
                      <a:pt x="96" y="243"/>
                    </a:cubicBezTo>
                    <a:cubicBezTo>
                      <a:pt x="98" y="239"/>
                      <a:pt x="94" y="240"/>
                      <a:pt x="94" y="238"/>
                    </a:cubicBezTo>
                    <a:cubicBezTo>
                      <a:pt x="94" y="232"/>
                      <a:pt x="92" y="235"/>
                      <a:pt x="91" y="233"/>
                    </a:cubicBezTo>
                    <a:cubicBezTo>
                      <a:pt x="92" y="229"/>
                      <a:pt x="90" y="228"/>
                      <a:pt x="88" y="228"/>
                    </a:cubicBezTo>
                    <a:cubicBezTo>
                      <a:pt x="87" y="229"/>
                      <a:pt x="87" y="231"/>
                      <a:pt x="85" y="230"/>
                    </a:cubicBezTo>
                    <a:cubicBezTo>
                      <a:pt x="84" y="231"/>
                      <a:pt x="82" y="231"/>
                      <a:pt x="80" y="231"/>
                    </a:cubicBezTo>
                    <a:cubicBezTo>
                      <a:pt x="81" y="223"/>
                      <a:pt x="73" y="220"/>
                      <a:pt x="66" y="221"/>
                    </a:cubicBezTo>
                    <a:cubicBezTo>
                      <a:pt x="61" y="231"/>
                      <a:pt x="66" y="229"/>
                      <a:pt x="64" y="232"/>
                    </a:cubicBezTo>
                    <a:cubicBezTo>
                      <a:pt x="63" y="233"/>
                      <a:pt x="60" y="234"/>
                      <a:pt x="59" y="235"/>
                    </a:cubicBezTo>
                    <a:cubicBezTo>
                      <a:pt x="59" y="238"/>
                      <a:pt x="58" y="243"/>
                      <a:pt x="56" y="243"/>
                    </a:cubicBezTo>
                    <a:cubicBezTo>
                      <a:pt x="56" y="244"/>
                      <a:pt x="56" y="245"/>
                      <a:pt x="55" y="245"/>
                    </a:cubicBezTo>
                    <a:cubicBezTo>
                      <a:pt x="54" y="245"/>
                      <a:pt x="54" y="242"/>
                      <a:pt x="54" y="241"/>
                    </a:cubicBezTo>
                    <a:cubicBezTo>
                      <a:pt x="52" y="241"/>
                      <a:pt x="52" y="238"/>
                      <a:pt x="51" y="239"/>
                    </a:cubicBezTo>
                    <a:cubicBezTo>
                      <a:pt x="49" y="241"/>
                      <a:pt x="49" y="241"/>
                      <a:pt x="47" y="241"/>
                    </a:cubicBezTo>
                    <a:cubicBezTo>
                      <a:pt x="44" y="243"/>
                      <a:pt x="44" y="242"/>
                      <a:pt x="42" y="243"/>
                    </a:cubicBezTo>
                    <a:cubicBezTo>
                      <a:pt x="40" y="243"/>
                      <a:pt x="40" y="246"/>
                      <a:pt x="38" y="246"/>
                    </a:cubicBezTo>
                    <a:cubicBezTo>
                      <a:pt x="33" y="244"/>
                      <a:pt x="34" y="239"/>
                      <a:pt x="35" y="238"/>
                    </a:cubicBezTo>
                    <a:cubicBezTo>
                      <a:pt x="33" y="233"/>
                      <a:pt x="35" y="228"/>
                      <a:pt x="37" y="225"/>
                    </a:cubicBezTo>
                    <a:cubicBezTo>
                      <a:pt x="38" y="223"/>
                      <a:pt x="37" y="222"/>
                      <a:pt x="38" y="220"/>
                    </a:cubicBezTo>
                    <a:cubicBezTo>
                      <a:pt x="35" y="219"/>
                      <a:pt x="32" y="216"/>
                      <a:pt x="30" y="213"/>
                    </a:cubicBezTo>
                    <a:cubicBezTo>
                      <a:pt x="29" y="211"/>
                      <a:pt x="32" y="210"/>
                      <a:pt x="31" y="207"/>
                    </a:cubicBezTo>
                    <a:cubicBezTo>
                      <a:pt x="31" y="205"/>
                      <a:pt x="27" y="205"/>
                      <a:pt x="28" y="198"/>
                    </a:cubicBezTo>
                    <a:cubicBezTo>
                      <a:pt x="29" y="196"/>
                      <a:pt x="25" y="190"/>
                      <a:pt x="24" y="190"/>
                    </a:cubicBezTo>
                    <a:cubicBezTo>
                      <a:pt x="23" y="190"/>
                      <a:pt x="20" y="192"/>
                      <a:pt x="20" y="190"/>
                    </a:cubicBezTo>
                    <a:cubicBezTo>
                      <a:pt x="19" y="190"/>
                      <a:pt x="19" y="187"/>
                      <a:pt x="20" y="187"/>
                    </a:cubicBezTo>
                    <a:cubicBezTo>
                      <a:pt x="21" y="187"/>
                      <a:pt x="23" y="187"/>
                      <a:pt x="22" y="185"/>
                    </a:cubicBezTo>
                    <a:lnTo>
                      <a:pt x="20" y="181"/>
                    </a:lnTo>
                    <a:lnTo>
                      <a:pt x="18" y="182"/>
                    </a:lnTo>
                    <a:cubicBezTo>
                      <a:pt x="17" y="182"/>
                      <a:pt x="16" y="182"/>
                      <a:pt x="15" y="181"/>
                    </a:cubicBezTo>
                    <a:cubicBezTo>
                      <a:pt x="14" y="181"/>
                      <a:pt x="13" y="182"/>
                      <a:pt x="12" y="182"/>
                    </a:cubicBezTo>
                    <a:cubicBezTo>
                      <a:pt x="11" y="181"/>
                      <a:pt x="11" y="180"/>
                      <a:pt x="10" y="180"/>
                    </a:cubicBezTo>
                    <a:cubicBezTo>
                      <a:pt x="9" y="180"/>
                      <a:pt x="8" y="182"/>
                      <a:pt x="6" y="180"/>
                    </a:cubicBezTo>
                    <a:cubicBezTo>
                      <a:pt x="4" y="178"/>
                      <a:pt x="7" y="176"/>
                      <a:pt x="8" y="176"/>
                    </a:cubicBezTo>
                    <a:cubicBezTo>
                      <a:pt x="8" y="175"/>
                      <a:pt x="6" y="175"/>
                      <a:pt x="6" y="174"/>
                    </a:cubicBezTo>
                    <a:cubicBezTo>
                      <a:pt x="8" y="172"/>
                      <a:pt x="10" y="170"/>
                      <a:pt x="11" y="167"/>
                    </a:cubicBezTo>
                    <a:cubicBezTo>
                      <a:pt x="9" y="166"/>
                      <a:pt x="9" y="164"/>
                      <a:pt x="8" y="163"/>
                    </a:cubicBezTo>
                    <a:cubicBezTo>
                      <a:pt x="7" y="161"/>
                      <a:pt x="6" y="161"/>
                      <a:pt x="4" y="158"/>
                    </a:cubicBezTo>
                    <a:cubicBezTo>
                      <a:pt x="4" y="157"/>
                      <a:pt x="6" y="154"/>
                      <a:pt x="6" y="153"/>
                    </a:cubicBezTo>
                    <a:cubicBezTo>
                      <a:pt x="6" y="150"/>
                      <a:pt x="2" y="151"/>
                      <a:pt x="2" y="149"/>
                    </a:cubicBezTo>
                    <a:cubicBezTo>
                      <a:pt x="4" y="146"/>
                      <a:pt x="6" y="148"/>
                      <a:pt x="8" y="146"/>
                    </a:cubicBezTo>
                    <a:cubicBezTo>
                      <a:pt x="8" y="144"/>
                      <a:pt x="7" y="140"/>
                      <a:pt x="7" y="136"/>
                    </a:cubicBezTo>
                    <a:cubicBezTo>
                      <a:pt x="6" y="130"/>
                      <a:pt x="6" y="126"/>
                      <a:pt x="5" y="123"/>
                    </a:cubicBezTo>
                    <a:cubicBezTo>
                      <a:pt x="4" y="121"/>
                      <a:pt x="0" y="120"/>
                      <a:pt x="1" y="117"/>
                    </a:cubicBezTo>
                    <a:cubicBezTo>
                      <a:pt x="2" y="116"/>
                      <a:pt x="4" y="117"/>
                      <a:pt x="5" y="117"/>
                    </a:cubicBezTo>
                    <a:cubicBezTo>
                      <a:pt x="7" y="116"/>
                      <a:pt x="9" y="113"/>
                      <a:pt x="10" y="112"/>
                    </a:cubicBezTo>
                    <a:cubicBezTo>
                      <a:pt x="12" y="112"/>
                      <a:pt x="13" y="114"/>
                      <a:pt x="15" y="113"/>
                    </a:cubicBezTo>
                    <a:cubicBezTo>
                      <a:pt x="17" y="111"/>
                      <a:pt x="14" y="109"/>
                      <a:pt x="15" y="107"/>
                    </a:cubicBezTo>
                    <a:cubicBezTo>
                      <a:pt x="16" y="105"/>
                      <a:pt x="17" y="105"/>
                      <a:pt x="19" y="104"/>
                    </a:cubicBezTo>
                    <a:cubicBezTo>
                      <a:pt x="20" y="103"/>
                      <a:pt x="20" y="102"/>
                      <a:pt x="20" y="101"/>
                    </a:cubicBezTo>
                    <a:cubicBezTo>
                      <a:pt x="22" y="98"/>
                      <a:pt x="26" y="96"/>
                      <a:pt x="27" y="94"/>
                    </a:cubicBezTo>
                    <a:cubicBezTo>
                      <a:pt x="27" y="92"/>
                      <a:pt x="24" y="91"/>
                      <a:pt x="24" y="90"/>
                    </a:cubicBezTo>
                    <a:cubicBezTo>
                      <a:pt x="23" y="88"/>
                      <a:pt x="24" y="86"/>
                      <a:pt x="23" y="85"/>
                    </a:cubicBezTo>
                    <a:cubicBezTo>
                      <a:pt x="22" y="81"/>
                      <a:pt x="19" y="81"/>
                      <a:pt x="17" y="79"/>
                    </a:cubicBezTo>
                    <a:cubicBezTo>
                      <a:pt x="16" y="78"/>
                      <a:pt x="17" y="76"/>
                      <a:pt x="16" y="75"/>
                    </a:cubicBezTo>
                    <a:cubicBezTo>
                      <a:pt x="14" y="73"/>
                      <a:pt x="16" y="70"/>
                      <a:pt x="16" y="69"/>
                    </a:cubicBezTo>
                    <a:cubicBezTo>
                      <a:pt x="13" y="67"/>
                      <a:pt x="14" y="65"/>
                      <a:pt x="16" y="62"/>
                    </a:cubicBezTo>
                    <a:cubicBezTo>
                      <a:pt x="17" y="62"/>
                      <a:pt x="18" y="63"/>
                      <a:pt x="20" y="63"/>
                    </a:cubicBezTo>
                    <a:cubicBezTo>
                      <a:pt x="21" y="64"/>
                      <a:pt x="21" y="63"/>
                      <a:pt x="22" y="62"/>
                    </a:cubicBezTo>
                    <a:cubicBezTo>
                      <a:pt x="22" y="61"/>
                      <a:pt x="20" y="60"/>
                      <a:pt x="21" y="59"/>
                    </a:cubicBezTo>
                    <a:cubicBezTo>
                      <a:pt x="22" y="58"/>
                      <a:pt x="22" y="60"/>
                      <a:pt x="22" y="61"/>
                    </a:cubicBezTo>
                    <a:cubicBezTo>
                      <a:pt x="25" y="64"/>
                      <a:pt x="23" y="63"/>
                      <a:pt x="23" y="65"/>
                    </a:cubicBezTo>
                    <a:cubicBezTo>
                      <a:pt x="24" y="67"/>
                      <a:pt x="26" y="68"/>
                      <a:pt x="27" y="67"/>
                    </a:cubicBezTo>
                    <a:cubicBezTo>
                      <a:pt x="26" y="66"/>
                      <a:pt x="25" y="66"/>
                      <a:pt x="25" y="64"/>
                    </a:cubicBezTo>
                    <a:cubicBezTo>
                      <a:pt x="25" y="63"/>
                      <a:pt x="26" y="64"/>
                      <a:pt x="28" y="64"/>
                    </a:cubicBezTo>
                    <a:cubicBezTo>
                      <a:pt x="31" y="63"/>
                      <a:pt x="30" y="59"/>
                      <a:pt x="37" y="60"/>
                    </a:cubicBezTo>
                    <a:cubicBezTo>
                      <a:pt x="39" y="59"/>
                      <a:pt x="44" y="58"/>
                      <a:pt x="44" y="61"/>
                    </a:cubicBezTo>
                    <a:cubicBezTo>
                      <a:pt x="42" y="62"/>
                      <a:pt x="42" y="63"/>
                      <a:pt x="46" y="64"/>
                    </a:cubicBezTo>
                    <a:cubicBezTo>
                      <a:pt x="49" y="64"/>
                      <a:pt x="52" y="65"/>
                      <a:pt x="53" y="65"/>
                    </a:cubicBezTo>
                    <a:cubicBezTo>
                      <a:pt x="54" y="65"/>
                      <a:pt x="56" y="64"/>
                      <a:pt x="57" y="63"/>
                    </a:cubicBezTo>
                    <a:cubicBezTo>
                      <a:pt x="60" y="62"/>
                      <a:pt x="62" y="61"/>
                      <a:pt x="62" y="61"/>
                    </a:cubicBezTo>
                    <a:cubicBezTo>
                      <a:pt x="63" y="58"/>
                      <a:pt x="62" y="58"/>
                      <a:pt x="61" y="57"/>
                    </a:cubicBezTo>
                    <a:cubicBezTo>
                      <a:pt x="60" y="56"/>
                      <a:pt x="61" y="56"/>
                      <a:pt x="61" y="55"/>
                    </a:cubicBezTo>
                    <a:cubicBezTo>
                      <a:pt x="59" y="54"/>
                      <a:pt x="58" y="53"/>
                      <a:pt x="61" y="52"/>
                    </a:cubicBezTo>
                    <a:cubicBezTo>
                      <a:pt x="63" y="49"/>
                      <a:pt x="65" y="50"/>
                      <a:pt x="66" y="52"/>
                    </a:cubicBezTo>
                    <a:cubicBezTo>
                      <a:pt x="67" y="52"/>
                      <a:pt x="68" y="51"/>
                      <a:pt x="69" y="52"/>
                    </a:cubicBezTo>
                    <a:cubicBezTo>
                      <a:pt x="70" y="51"/>
                      <a:pt x="71" y="51"/>
                      <a:pt x="72" y="51"/>
                    </a:cubicBezTo>
                    <a:cubicBezTo>
                      <a:pt x="73" y="50"/>
                      <a:pt x="73" y="49"/>
                      <a:pt x="73" y="48"/>
                    </a:cubicBezTo>
                    <a:cubicBezTo>
                      <a:pt x="75" y="47"/>
                      <a:pt x="77" y="49"/>
                      <a:pt x="79" y="50"/>
                    </a:cubicBezTo>
                    <a:cubicBezTo>
                      <a:pt x="82" y="51"/>
                      <a:pt x="83" y="53"/>
                      <a:pt x="84" y="56"/>
                    </a:cubicBezTo>
                    <a:cubicBezTo>
                      <a:pt x="84" y="57"/>
                      <a:pt x="82" y="57"/>
                      <a:pt x="83" y="59"/>
                    </a:cubicBezTo>
                    <a:cubicBezTo>
                      <a:pt x="85" y="58"/>
                      <a:pt x="86" y="58"/>
                      <a:pt x="87" y="60"/>
                    </a:cubicBezTo>
                    <a:cubicBezTo>
                      <a:pt x="88" y="63"/>
                      <a:pt x="86" y="63"/>
                      <a:pt x="84" y="63"/>
                    </a:cubicBezTo>
                    <a:cubicBezTo>
                      <a:pt x="84" y="64"/>
                      <a:pt x="84" y="66"/>
                      <a:pt x="87" y="67"/>
                    </a:cubicBezTo>
                    <a:cubicBezTo>
                      <a:pt x="88" y="65"/>
                      <a:pt x="86" y="65"/>
                      <a:pt x="86" y="64"/>
                    </a:cubicBezTo>
                    <a:cubicBezTo>
                      <a:pt x="87" y="64"/>
                      <a:pt x="89" y="64"/>
                      <a:pt x="90" y="65"/>
                    </a:cubicBezTo>
                    <a:cubicBezTo>
                      <a:pt x="90" y="67"/>
                      <a:pt x="90" y="68"/>
                      <a:pt x="90" y="69"/>
                    </a:cubicBezTo>
                    <a:cubicBezTo>
                      <a:pt x="90" y="71"/>
                      <a:pt x="96" y="73"/>
                      <a:pt x="99" y="74"/>
                    </a:cubicBezTo>
                    <a:cubicBezTo>
                      <a:pt x="100" y="74"/>
                      <a:pt x="99" y="74"/>
                      <a:pt x="100" y="73"/>
                    </a:cubicBezTo>
                    <a:cubicBezTo>
                      <a:pt x="100" y="72"/>
                      <a:pt x="102" y="75"/>
                      <a:pt x="103" y="75"/>
                    </a:cubicBezTo>
                    <a:cubicBezTo>
                      <a:pt x="104" y="73"/>
                      <a:pt x="101" y="69"/>
                      <a:pt x="102" y="67"/>
                    </a:cubicBezTo>
                    <a:cubicBezTo>
                      <a:pt x="103" y="66"/>
                      <a:pt x="99" y="60"/>
                      <a:pt x="101" y="58"/>
                    </a:cubicBezTo>
                    <a:cubicBezTo>
                      <a:pt x="102" y="58"/>
                      <a:pt x="103" y="62"/>
                      <a:pt x="105" y="62"/>
                    </a:cubicBezTo>
                    <a:cubicBezTo>
                      <a:pt x="107" y="62"/>
                      <a:pt x="109" y="61"/>
                      <a:pt x="111" y="61"/>
                    </a:cubicBezTo>
                    <a:cubicBezTo>
                      <a:pt x="111" y="60"/>
                      <a:pt x="111" y="59"/>
                      <a:pt x="112" y="57"/>
                    </a:cubicBezTo>
                    <a:cubicBezTo>
                      <a:pt x="114" y="54"/>
                      <a:pt x="116" y="54"/>
                      <a:pt x="118" y="56"/>
                    </a:cubicBezTo>
                    <a:cubicBezTo>
                      <a:pt x="120" y="55"/>
                      <a:pt x="122" y="57"/>
                      <a:pt x="123" y="57"/>
                    </a:cubicBezTo>
                    <a:cubicBezTo>
                      <a:pt x="125" y="56"/>
                      <a:pt x="126" y="55"/>
                      <a:pt x="126" y="54"/>
                    </a:cubicBezTo>
                    <a:cubicBezTo>
                      <a:pt x="125" y="53"/>
                      <a:pt x="124" y="57"/>
                      <a:pt x="123" y="53"/>
                    </a:cubicBezTo>
                    <a:cubicBezTo>
                      <a:pt x="122" y="49"/>
                      <a:pt x="122" y="51"/>
                      <a:pt x="126" y="49"/>
                    </a:cubicBezTo>
                    <a:cubicBezTo>
                      <a:pt x="127" y="49"/>
                      <a:pt x="126" y="51"/>
                      <a:pt x="128" y="50"/>
                    </a:cubicBezTo>
                    <a:cubicBezTo>
                      <a:pt x="129" y="49"/>
                      <a:pt x="127" y="46"/>
                      <a:pt x="125" y="45"/>
                    </a:cubicBezTo>
                    <a:cubicBezTo>
                      <a:pt x="124" y="43"/>
                      <a:pt x="126" y="42"/>
                      <a:pt x="125" y="40"/>
                    </a:cubicBezTo>
                    <a:cubicBezTo>
                      <a:pt x="123" y="40"/>
                      <a:pt x="123" y="43"/>
                      <a:pt x="121" y="43"/>
                    </a:cubicBezTo>
                    <a:cubicBezTo>
                      <a:pt x="120" y="42"/>
                      <a:pt x="121" y="41"/>
                      <a:pt x="122" y="40"/>
                    </a:cubicBezTo>
                    <a:cubicBezTo>
                      <a:pt x="122" y="39"/>
                      <a:pt x="121" y="38"/>
                      <a:pt x="121" y="38"/>
                    </a:cubicBezTo>
                    <a:cubicBezTo>
                      <a:pt x="122" y="36"/>
                      <a:pt x="124" y="36"/>
                      <a:pt x="125" y="35"/>
                    </a:cubicBezTo>
                    <a:cubicBezTo>
                      <a:pt x="124" y="33"/>
                      <a:pt x="122" y="33"/>
                      <a:pt x="122" y="31"/>
                    </a:cubicBezTo>
                    <a:cubicBezTo>
                      <a:pt x="122" y="30"/>
                      <a:pt x="125" y="31"/>
                      <a:pt x="127" y="30"/>
                    </a:cubicBezTo>
                    <a:cubicBezTo>
                      <a:pt x="130" y="29"/>
                      <a:pt x="133" y="26"/>
                      <a:pt x="135" y="26"/>
                    </a:cubicBezTo>
                    <a:cubicBezTo>
                      <a:pt x="140" y="24"/>
                      <a:pt x="143" y="22"/>
                      <a:pt x="144" y="23"/>
                    </a:cubicBezTo>
                    <a:cubicBezTo>
                      <a:pt x="144" y="25"/>
                      <a:pt x="139" y="26"/>
                      <a:pt x="138" y="27"/>
                    </a:cubicBezTo>
                    <a:cubicBezTo>
                      <a:pt x="139" y="29"/>
                      <a:pt x="138" y="29"/>
                      <a:pt x="138" y="30"/>
                    </a:cubicBezTo>
                    <a:cubicBezTo>
                      <a:pt x="139" y="31"/>
                      <a:pt x="141" y="30"/>
                      <a:pt x="141" y="28"/>
                    </a:cubicBezTo>
                    <a:cubicBezTo>
                      <a:pt x="141" y="27"/>
                      <a:pt x="144" y="24"/>
                      <a:pt x="145" y="25"/>
                    </a:cubicBezTo>
                    <a:cubicBezTo>
                      <a:pt x="145" y="26"/>
                      <a:pt x="145" y="28"/>
                      <a:pt x="145" y="29"/>
                    </a:cubicBezTo>
                    <a:cubicBezTo>
                      <a:pt x="144" y="29"/>
                      <a:pt x="144" y="26"/>
                      <a:pt x="143" y="28"/>
                    </a:cubicBezTo>
                    <a:cubicBezTo>
                      <a:pt x="144" y="30"/>
                      <a:pt x="145" y="29"/>
                      <a:pt x="142" y="32"/>
                    </a:cubicBezTo>
                    <a:cubicBezTo>
                      <a:pt x="143" y="33"/>
                      <a:pt x="144" y="32"/>
                      <a:pt x="144" y="34"/>
                    </a:cubicBezTo>
                    <a:cubicBezTo>
                      <a:pt x="145" y="34"/>
                      <a:pt x="145" y="34"/>
                      <a:pt x="146" y="33"/>
                    </a:cubicBezTo>
                    <a:cubicBezTo>
                      <a:pt x="146" y="31"/>
                      <a:pt x="147" y="32"/>
                      <a:pt x="147" y="28"/>
                    </a:cubicBezTo>
                    <a:cubicBezTo>
                      <a:pt x="147" y="23"/>
                      <a:pt x="144" y="21"/>
                      <a:pt x="148" y="19"/>
                    </a:cubicBezTo>
                    <a:cubicBezTo>
                      <a:pt x="152" y="18"/>
                      <a:pt x="157" y="15"/>
                      <a:pt x="159" y="19"/>
                    </a:cubicBezTo>
                    <a:cubicBezTo>
                      <a:pt x="158" y="21"/>
                      <a:pt x="157" y="20"/>
                      <a:pt x="156" y="21"/>
                    </a:cubicBezTo>
                    <a:cubicBezTo>
                      <a:pt x="155" y="21"/>
                      <a:pt x="155" y="23"/>
                      <a:pt x="156" y="23"/>
                    </a:cubicBezTo>
                    <a:cubicBezTo>
                      <a:pt x="158" y="23"/>
                      <a:pt x="158" y="21"/>
                      <a:pt x="161" y="22"/>
                    </a:cubicBezTo>
                    <a:cubicBezTo>
                      <a:pt x="163" y="21"/>
                      <a:pt x="162" y="21"/>
                      <a:pt x="163" y="22"/>
                    </a:cubicBezTo>
                    <a:cubicBezTo>
                      <a:pt x="165" y="20"/>
                      <a:pt x="166" y="19"/>
                      <a:pt x="168" y="20"/>
                    </a:cubicBezTo>
                    <a:cubicBezTo>
                      <a:pt x="168" y="20"/>
                      <a:pt x="168" y="20"/>
                      <a:pt x="169" y="20"/>
                    </a:cubicBezTo>
                    <a:cubicBezTo>
                      <a:pt x="170" y="20"/>
                      <a:pt x="171" y="21"/>
                      <a:pt x="172" y="21"/>
                    </a:cubicBezTo>
                    <a:cubicBezTo>
                      <a:pt x="172" y="21"/>
                      <a:pt x="172" y="22"/>
                      <a:pt x="172" y="22"/>
                    </a:cubicBezTo>
                    <a:cubicBezTo>
                      <a:pt x="175" y="23"/>
                      <a:pt x="175" y="18"/>
                      <a:pt x="178" y="17"/>
                    </a:cubicBezTo>
                    <a:cubicBezTo>
                      <a:pt x="181" y="6"/>
                      <a:pt x="185" y="7"/>
                      <a:pt x="186" y="5"/>
                    </a:cubicBezTo>
                    <a:cubicBezTo>
                      <a:pt x="186" y="2"/>
                      <a:pt x="191" y="2"/>
                      <a:pt x="194" y="1"/>
                    </a:cubicBezTo>
                    <a:cubicBezTo>
                      <a:pt x="196" y="1"/>
                      <a:pt x="201" y="0"/>
                      <a:pt x="202" y="5"/>
                    </a:cubicBezTo>
                    <a:cubicBezTo>
                      <a:pt x="203" y="7"/>
                      <a:pt x="205" y="7"/>
                      <a:pt x="207" y="7"/>
                    </a:cubicBezTo>
                    <a:cubicBezTo>
                      <a:pt x="209" y="5"/>
                      <a:pt x="209" y="5"/>
                      <a:pt x="212" y="6"/>
                    </a:cubicBezTo>
                    <a:cubicBezTo>
                      <a:pt x="212" y="5"/>
                      <a:pt x="212" y="4"/>
                      <a:pt x="212" y="4"/>
                    </a:cubicBezTo>
                    <a:cubicBezTo>
                      <a:pt x="213" y="4"/>
                      <a:pt x="214" y="4"/>
                      <a:pt x="215" y="5"/>
                    </a:cubicBezTo>
                    <a:cubicBezTo>
                      <a:pt x="214" y="2"/>
                      <a:pt x="213" y="1"/>
                      <a:pt x="213" y="0"/>
                    </a:cubicBezTo>
                    <a:close/>
                  </a:path>
                </a:pathLst>
              </a:custGeom>
              <a:solidFill>
                <a:srgbClr val="D8DBE1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896" y="2247"/>
              <a:ext cx="12" cy="8"/>
            </a:xfrm>
            <a:custGeom>
              <a:avLst/>
              <a:gdLst>
                <a:gd name="T0" fmla="*/ 0 w 3"/>
                <a:gd name="T1" fmla="*/ 262144 h 2"/>
                <a:gd name="T2" fmla="*/ 786432 w 3"/>
                <a:gd name="T3" fmla="*/ 262144 h 2"/>
                <a:gd name="T4" fmla="*/ 0 w 3"/>
                <a:gd name="T5" fmla="*/ 262144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0" y="1"/>
                  </a:moveTo>
                  <a:cubicBezTo>
                    <a:pt x="0" y="0"/>
                    <a:pt x="2" y="0"/>
                    <a:pt x="3" y="1"/>
                  </a:cubicBezTo>
                  <a:cubicBezTo>
                    <a:pt x="2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D8DBE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2154" y="2165"/>
              <a:ext cx="1407" cy="1390"/>
              <a:chOff x="1823" y="1463"/>
              <a:chExt cx="2324" cy="2241"/>
            </a:xfrm>
          </p:grpSpPr>
          <p:sp>
            <p:nvSpPr>
              <p:cNvPr id="93" name="Freeform 11"/>
              <p:cNvSpPr>
                <a:spLocks/>
              </p:cNvSpPr>
              <p:nvPr/>
            </p:nvSpPr>
            <p:spPr bwMode="auto">
              <a:xfrm>
                <a:off x="3514" y="2894"/>
                <a:ext cx="633" cy="810"/>
              </a:xfrm>
              <a:custGeom>
                <a:avLst/>
                <a:gdLst>
                  <a:gd name="T0" fmla="*/ 195890703 w 100"/>
                  <a:gd name="T1" fmla="*/ 2067596104 h 128"/>
                  <a:gd name="T2" fmla="*/ 358323568 w 100"/>
                  <a:gd name="T3" fmla="*/ 2049735613 h 128"/>
                  <a:gd name="T4" fmla="*/ 554214727 w 100"/>
                  <a:gd name="T5" fmla="*/ 1985134903 h 128"/>
                  <a:gd name="T6" fmla="*/ 750105176 w 100"/>
                  <a:gd name="T7" fmla="*/ 1838853833 h 128"/>
                  <a:gd name="T8" fmla="*/ 881591491 w 100"/>
                  <a:gd name="T9" fmla="*/ 1740916780 h 128"/>
                  <a:gd name="T10" fmla="*/ 1126376264 w 100"/>
                  <a:gd name="T11" fmla="*/ 1756331073 h 128"/>
                  <a:gd name="T12" fmla="*/ 1402481664 w 100"/>
                  <a:gd name="T13" fmla="*/ 1725440927 h 128"/>
                  <a:gd name="T14" fmla="*/ 1484699123 w 100"/>
                  <a:gd name="T15" fmla="*/ 1578774702 h 128"/>
                  <a:gd name="T16" fmla="*/ 1549032969 w 100"/>
                  <a:gd name="T17" fmla="*/ 1252419378 h 128"/>
                  <a:gd name="T18" fmla="*/ 1435878126 w 100"/>
                  <a:gd name="T19" fmla="*/ 1056951081 h 128"/>
                  <a:gd name="T20" fmla="*/ 1631696059 w 100"/>
                  <a:gd name="T21" fmla="*/ 879382966 h 128"/>
                  <a:gd name="T22" fmla="*/ 1598311751 w 100"/>
                  <a:gd name="T23" fmla="*/ 797318057 h 128"/>
                  <a:gd name="T24" fmla="*/ 1567364644 w 100"/>
                  <a:gd name="T25" fmla="*/ 650579337 h 128"/>
                  <a:gd name="T26" fmla="*/ 1500208732 w 100"/>
                  <a:gd name="T27" fmla="*/ 537624081 h 128"/>
                  <a:gd name="T28" fmla="*/ 1420368517 w 100"/>
                  <a:gd name="T29" fmla="*/ 488436855 h 128"/>
                  <a:gd name="T30" fmla="*/ 1255425580 w 100"/>
                  <a:gd name="T31" fmla="*/ 424282556 h 128"/>
                  <a:gd name="T32" fmla="*/ 1157322561 w 100"/>
                  <a:gd name="T33" fmla="*/ 308433982 h 128"/>
                  <a:gd name="T34" fmla="*/ 1190706059 w 100"/>
                  <a:gd name="T35" fmla="*/ 244219237 h 128"/>
                  <a:gd name="T36" fmla="*/ 1092991145 w 100"/>
                  <a:gd name="T37" fmla="*/ 146666478 h 128"/>
                  <a:gd name="T38" fmla="*/ 1028659729 w 100"/>
                  <a:gd name="T39" fmla="*/ 64214972 h 128"/>
                  <a:gd name="T40" fmla="*/ 979378516 w 100"/>
                  <a:gd name="T41" fmla="*/ 33326282 h 128"/>
                  <a:gd name="T42" fmla="*/ 848206980 w 100"/>
                  <a:gd name="T43" fmla="*/ 33326282 h 128"/>
                  <a:gd name="T44" fmla="*/ 832769482 w 100"/>
                  <a:gd name="T45" fmla="*/ 180002316 h 128"/>
                  <a:gd name="T46" fmla="*/ 848206980 w 100"/>
                  <a:gd name="T47" fmla="*/ 259693875 h 128"/>
                  <a:gd name="T48" fmla="*/ 719158474 w 100"/>
                  <a:gd name="T49" fmla="*/ 390956337 h 128"/>
                  <a:gd name="T50" fmla="*/ 832769482 w 100"/>
                  <a:gd name="T51" fmla="*/ 699389914 h 128"/>
                  <a:gd name="T52" fmla="*/ 945993398 w 100"/>
                  <a:gd name="T53" fmla="*/ 846058569 h 128"/>
                  <a:gd name="T54" fmla="*/ 750105176 w 100"/>
                  <a:gd name="T55" fmla="*/ 1026121686 h 128"/>
                  <a:gd name="T56" fmla="*/ 750105176 w 100"/>
                  <a:gd name="T57" fmla="*/ 1188203418 h 128"/>
                  <a:gd name="T58" fmla="*/ 636879032 w 100"/>
                  <a:gd name="T59" fmla="*/ 1334554959 h 128"/>
                  <a:gd name="T60" fmla="*/ 572162347 w 100"/>
                  <a:gd name="T61" fmla="*/ 1368266333 h 128"/>
                  <a:gd name="T62" fmla="*/ 523268024 w 100"/>
                  <a:gd name="T63" fmla="*/ 1417007249 h 128"/>
                  <a:gd name="T64" fmla="*/ 407218296 w 100"/>
                  <a:gd name="T65" fmla="*/ 1481233739 h 128"/>
                  <a:gd name="T66" fmla="*/ 327377676 w 100"/>
                  <a:gd name="T67" fmla="*/ 1545448888 h 128"/>
                  <a:gd name="T68" fmla="*/ 180381296 w 100"/>
                  <a:gd name="T69" fmla="*/ 1609663227 h 128"/>
                  <a:gd name="T70" fmla="*/ 64331492 w 100"/>
                  <a:gd name="T71" fmla="*/ 1643374601 h 128"/>
                  <a:gd name="T72" fmla="*/ 48894437 w 100"/>
                  <a:gd name="T73" fmla="*/ 1740916780 h 128"/>
                  <a:gd name="T74" fmla="*/ 113611160 w 100"/>
                  <a:gd name="T75" fmla="*/ 1805143269 h 128"/>
                  <a:gd name="T76" fmla="*/ 15509350 w 100"/>
                  <a:gd name="T77" fmla="*/ 1969660671 h 12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0"/>
                  <a:gd name="T118" fmla="*/ 0 h 128"/>
                  <a:gd name="T119" fmla="*/ 100 w 100"/>
                  <a:gd name="T120" fmla="*/ 128 h 12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0" h="128">
                    <a:moveTo>
                      <a:pt x="1" y="121"/>
                    </a:moveTo>
                    <a:cubicBezTo>
                      <a:pt x="4" y="124"/>
                      <a:pt x="5" y="128"/>
                      <a:pt x="12" y="127"/>
                    </a:cubicBezTo>
                    <a:cubicBezTo>
                      <a:pt x="15" y="126"/>
                      <a:pt x="16" y="127"/>
                      <a:pt x="19" y="127"/>
                    </a:cubicBezTo>
                    <a:cubicBezTo>
                      <a:pt x="20" y="128"/>
                      <a:pt x="21" y="126"/>
                      <a:pt x="22" y="126"/>
                    </a:cubicBezTo>
                    <a:cubicBezTo>
                      <a:pt x="24" y="126"/>
                      <a:pt x="25" y="127"/>
                      <a:pt x="27" y="127"/>
                    </a:cubicBezTo>
                    <a:cubicBezTo>
                      <a:pt x="30" y="126"/>
                      <a:pt x="31" y="123"/>
                      <a:pt x="34" y="122"/>
                    </a:cubicBezTo>
                    <a:cubicBezTo>
                      <a:pt x="37" y="121"/>
                      <a:pt x="40" y="121"/>
                      <a:pt x="42" y="120"/>
                    </a:cubicBezTo>
                    <a:cubicBezTo>
                      <a:pt x="44" y="118"/>
                      <a:pt x="44" y="115"/>
                      <a:pt x="46" y="113"/>
                    </a:cubicBezTo>
                    <a:cubicBezTo>
                      <a:pt x="47" y="111"/>
                      <a:pt x="49" y="112"/>
                      <a:pt x="50" y="110"/>
                    </a:cubicBezTo>
                    <a:cubicBezTo>
                      <a:pt x="52" y="109"/>
                      <a:pt x="52" y="108"/>
                      <a:pt x="54" y="107"/>
                    </a:cubicBezTo>
                    <a:cubicBezTo>
                      <a:pt x="57" y="107"/>
                      <a:pt x="60" y="110"/>
                      <a:pt x="63" y="111"/>
                    </a:cubicBezTo>
                    <a:cubicBezTo>
                      <a:pt x="65" y="111"/>
                      <a:pt x="67" y="108"/>
                      <a:pt x="69" y="108"/>
                    </a:cubicBezTo>
                    <a:cubicBezTo>
                      <a:pt x="74" y="108"/>
                      <a:pt x="77" y="113"/>
                      <a:pt x="84" y="111"/>
                    </a:cubicBezTo>
                    <a:cubicBezTo>
                      <a:pt x="84" y="111"/>
                      <a:pt x="85" y="107"/>
                      <a:pt x="86" y="106"/>
                    </a:cubicBezTo>
                    <a:cubicBezTo>
                      <a:pt x="88" y="105"/>
                      <a:pt x="92" y="105"/>
                      <a:pt x="93" y="102"/>
                    </a:cubicBezTo>
                    <a:cubicBezTo>
                      <a:pt x="93" y="99"/>
                      <a:pt x="91" y="98"/>
                      <a:pt x="91" y="97"/>
                    </a:cubicBezTo>
                    <a:cubicBezTo>
                      <a:pt x="90" y="94"/>
                      <a:pt x="91" y="88"/>
                      <a:pt x="92" y="86"/>
                    </a:cubicBezTo>
                    <a:cubicBezTo>
                      <a:pt x="92" y="83"/>
                      <a:pt x="93" y="80"/>
                      <a:pt x="95" y="77"/>
                    </a:cubicBezTo>
                    <a:cubicBezTo>
                      <a:pt x="95" y="72"/>
                      <a:pt x="94" y="69"/>
                      <a:pt x="93" y="68"/>
                    </a:cubicBezTo>
                    <a:cubicBezTo>
                      <a:pt x="91" y="67"/>
                      <a:pt x="89" y="66"/>
                      <a:pt x="88" y="65"/>
                    </a:cubicBezTo>
                    <a:cubicBezTo>
                      <a:pt x="88" y="63"/>
                      <a:pt x="96" y="58"/>
                      <a:pt x="97" y="57"/>
                    </a:cubicBezTo>
                    <a:cubicBezTo>
                      <a:pt x="99" y="56"/>
                      <a:pt x="99" y="55"/>
                      <a:pt x="100" y="54"/>
                    </a:cubicBezTo>
                    <a:cubicBezTo>
                      <a:pt x="100" y="54"/>
                      <a:pt x="100" y="54"/>
                      <a:pt x="100" y="54"/>
                    </a:cubicBezTo>
                    <a:lnTo>
                      <a:pt x="98" y="49"/>
                    </a:lnTo>
                    <a:cubicBezTo>
                      <a:pt x="97" y="48"/>
                      <a:pt x="94" y="49"/>
                      <a:pt x="94" y="47"/>
                    </a:cubicBezTo>
                    <a:cubicBezTo>
                      <a:pt x="92" y="44"/>
                      <a:pt x="96" y="43"/>
                      <a:pt x="96" y="40"/>
                    </a:cubicBezTo>
                    <a:cubicBezTo>
                      <a:pt x="94" y="36"/>
                      <a:pt x="91" y="39"/>
                      <a:pt x="90" y="38"/>
                    </a:cubicBezTo>
                    <a:cubicBezTo>
                      <a:pt x="90" y="37"/>
                      <a:pt x="91" y="35"/>
                      <a:pt x="92" y="33"/>
                    </a:cubicBezTo>
                    <a:cubicBezTo>
                      <a:pt x="92" y="31"/>
                      <a:pt x="91" y="28"/>
                      <a:pt x="89" y="27"/>
                    </a:cubicBezTo>
                    <a:cubicBezTo>
                      <a:pt x="88" y="27"/>
                      <a:pt x="88" y="30"/>
                      <a:pt x="87" y="30"/>
                    </a:cubicBezTo>
                    <a:cubicBezTo>
                      <a:pt x="84" y="30"/>
                      <a:pt x="86" y="25"/>
                      <a:pt x="84" y="24"/>
                    </a:cubicBezTo>
                    <a:cubicBezTo>
                      <a:pt x="81" y="22"/>
                      <a:pt x="79" y="28"/>
                      <a:pt x="77" y="26"/>
                    </a:cubicBezTo>
                    <a:cubicBezTo>
                      <a:pt x="75" y="24"/>
                      <a:pt x="78" y="23"/>
                      <a:pt x="77" y="22"/>
                    </a:cubicBezTo>
                    <a:cubicBezTo>
                      <a:pt x="76" y="19"/>
                      <a:pt x="72" y="21"/>
                      <a:pt x="71" y="19"/>
                    </a:cubicBezTo>
                    <a:cubicBezTo>
                      <a:pt x="71" y="18"/>
                      <a:pt x="72" y="17"/>
                      <a:pt x="73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66" y="15"/>
                      <a:pt x="69" y="10"/>
                      <a:pt x="67" y="9"/>
                    </a:cubicBezTo>
                    <a:cubicBezTo>
                      <a:pt x="66" y="8"/>
                      <a:pt x="65" y="10"/>
                      <a:pt x="63" y="8"/>
                    </a:cubicBezTo>
                    <a:cubicBezTo>
                      <a:pt x="62" y="7"/>
                      <a:pt x="64" y="5"/>
                      <a:pt x="63" y="4"/>
                    </a:cubicBezTo>
                    <a:cubicBezTo>
                      <a:pt x="63" y="2"/>
                      <a:pt x="61" y="2"/>
                      <a:pt x="60" y="2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3"/>
                      <a:pt x="59" y="3"/>
                      <a:pt x="59" y="4"/>
                    </a:cubicBezTo>
                    <a:cubicBezTo>
                      <a:pt x="57" y="4"/>
                      <a:pt x="56" y="0"/>
                      <a:pt x="52" y="2"/>
                    </a:cubicBezTo>
                    <a:cubicBezTo>
                      <a:pt x="51" y="3"/>
                      <a:pt x="51" y="5"/>
                      <a:pt x="52" y="7"/>
                    </a:cubicBezTo>
                    <a:cubicBezTo>
                      <a:pt x="53" y="9"/>
                      <a:pt x="50" y="9"/>
                      <a:pt x="51" y="11"/>
                    </a:cubicBezTo>
                    <a:cubicBezTo>
                      <a:pt x="51" y="12"/>
                      <a:pt x="51" y="12"/>
                      <a:pt x="52" y="13"/>
                    </a:cubicBezTo>
                    <a:cubicBezTo>
                      <a:pt x="52" y="14"/>
                      <a:pt x="52" y="15"/>
                      <a:pt x="52" y="16"/>
                    </a:cubicBezTo>
                    <a:cubicBezTo>
                      <a:pt x="53" y="18"/>
                      <a:pt x="55" y="14"/>
                      <a:pt x="55" y="20"/>
                    </a:cubicBezTo>
                    <a:cubicBezTo>
                      <a:pt x="55" y="21"/>
                      <a:pt x="46" y="24"/>
                      <a:pt x="44" y="24"/>
                    </a:cubicBezTo>
                    <a:cubicBezTo>
                      <a:pt x="42" y="28"/>
                      <a:pt x="46" y="31"/>
                      <a:pt x="47" y="35"/>
                    </a:cubicBezTo>
                    <a:cubicBezTo>
                      <a:pt x="48" y="38"/>
                      <a:pt x="50" y="42"/>
                      <a:pt x="51" y="43"/>
                    </a:cubicBezTo>
                    <a:cubicBezTo>
                      <a:pt x="53" y="44"/>
                      <a:pt x="56" y="44"/>
                      <a:pt x="58" y="46"/>
                    </a:cubicBezTo>
                    <a:cubicBezTo>
                      <a:pt x="59" y="47"/>
                      <a:pt x="58" y="51"/>
                      <a:pt x="58" y="52"/>
                    </a:cubicBezTo>
                    <a:cubicBezTo>
                      <a:pt x="56" y="54"/>
                      <a:pt x="52" y="54"/>
                      <a:pt x="50" y="56"/>
                    </a:cubicBezTo>
                    <a:cubicBezTo>
                      <a:pt x="49" y="58"/>
                      <a:pt x="48" y="60"/>
                      <a:pt x="46" y="63"/>
                    </a:cubicBezTo>
                    <a:cubicBezTo>
                      <a:pt x="44" y="65"/>
                      <a:pt x="41" y="65"/>
                      <a:pt x="40" y="68"/>
                    </a:cubicBezTo>
                    <a:cubicBezTo>
                      <a:pt x="41" y="70"/>
                      <a:pt x="45" y="71"/>
                      <a:pt x="46" y="73"/>
                    </a:cubicBezTo>
                    <a:cubicBezTo>
                      <a:pt x="46" y="75"/>
                      <a:pt x="43" y="80"/>
                      <a:pt x="42" y="81"/>
                    </a:cubicBezTo>
                    <a:cubicBezTo>
                      <a:pt x="41" y="82"/>
                      <a:pt x="40" y="82"/>
                      <a:pt x="39" y="82"/>
                    </a:cubicBezTo>
                    <a:cubicBezTo>
                      <a:pt x="38" y="83"/>
                      <a:pt x="38" y="83"/>
                      <a:pt x="37" y="84"/>
                    </a:cubicBezTo>
                    <a:cubicBezTo>
                      <a:pt x="36" y="84"/>
                      <a:pt x="36" y="84"/>
                      <a:pt x="35" y="84"/>
                    </a:cubicBezTo>
                    <a:cubicBezTo>
                      <a:pt x="35" y="84"/>
                      <a:pt x="34" y="84"/>
                      <a:pt x="33" y="84"/>
                    </a:cubicBezTo>
                    <a:cubicBezTo>
                      <a:pt x="32" y="85"/>
                      <a:pt x="33" y="86"/>
                      <a:pt x="32" y="87"/>
                    </a:cubicBezTo>
                    <a:cubicBezTo>
                      <a:pt x="31" y="87"/>
                      <a:pt x="29" y="87"/>
                      <a:pt x="28" y="87"/>
                    </a:cubicBezTo>
                    <a:cubicBezTo>
                      <a:pt x="26" y="89"/>
                      <a:pt x="27" y="90"/>
                      <a:pt x="25" y="91"/>
                    </a:cubicBezTo>
                    <a:cubicBezTo>
                      <a:pt x="25" y="92"/>
                      <a:pt x="24" y="92"/>
                      <a:pt x="23" y="92"/>
                    </a:cubicBezTo>
                    <a:cubicBezTo>
                      <a:pt x="21" y="93"/>
                      <a:pt x="21" y="95"/>
                      <a:pt x="20" y="95"/>
                    </a:cubicBezTo>
                    <a:cubicBezTo>
                      <a:pt x="19" y="96"/>
                      <a:pt x="17" y="94"/>
                      <a:pt x="16" y="95"/>
                    </a:cubicBezTo>
                    <a:cubicBezTo>
                      <a:pt x="14" y="96"/>
                      <a:pt x="13" y="98"/>
                      <a:pt x="11" y="99"/>
                    </a:cubicBezTo>
                    <a:cubicBezTo>
                      <a:pt x="9" y="99"/>
                      <a:pt x="8" y="99"/>
                      <a:pt x="8" y="100"/>
                    </a:cubicBezTo>
                    <a:cubicBezTo>
                      <a:pt x="6" y="100"/>
                      <a:pt x="4" y="100"/>
                      <a:pt x="4" y="101"/>
                    </a:cubicBezTo>
                    <a:cubicBezTo>
                      <a:pt x="3" y="103"/>
                      <a:pt x="5" y="103"/>
                      <a:pt x="5" y="104"/>
                    </a:cubicBezTo>
                    <a:cubicBezTo>
                      <a:pt x="4" y="106"/>
                      <a:pt x="3" y="105"/>
                      <a:pt x="3" y="107"/>
                    </a:cubicBezTo>
                    <a:cubicBezTo>
                      <a:pt x="4" y="108"/>
                      <a:pt x="1" y="110"/>
                      <a:pt x="2" y="111"/>
                    </a:cubicBezTo>
                    <a:cubicBezTo>
                      <a:pt x="3" y="112"/>
                      <a:pt x="6" y="111"/>
                      <a:pt x="7" y="111"/>
                    </a:cubicBezTo>
                    <a:cubicBezTo>
                      <a:pt x="7" y="115"/>
                      <a:pt x="1" y="114"/>
                      <a:pt x="0" y="116"/>
                    </a:cubicBezTo>
                    <a:cubicBezTo>
                      <a:pt x="0" y="117"/>
                      <a:pt x="0" y="119"/>
                      <a:pt x="1" y="121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4" name="Freeform 12"/>
              <p:cNvSpPr>
                <a:spLocks/>
              </p:cNvSpPr>
              <p:nvPr/>
            </p:nvSpPr>
            <p:spPr bwMode="auto">
              <a:xfrm>
                <a:off x="3051" y="3008"/>
                <a:ext cx="836" cy="652"/>
              </a:xfrm>
              <a:custGeom>
                <a:avLst/>
                <a:gdLst>
                  <a:gd name="T0" fmla="*/ 427090416 w 132"/>
                  <a:gd name="T1" fmla="*/ 1420498078 h 103"/>
                  <a:gd name="T2" fmla="*/ 704199258 w 132"/>
                  <a:gd name="T3" fmla="*/ 1665301192 h 103"/>
                  <a:gd name="T4" fmla="*/ 1195893698 w 132"/>
                  <a:gd name="T5" fmla="*/ 1680739737 h 103"/>
                  <a:gd name="T6" fmla="*/ 1312380769 w 132"/>
                  <a:gd name="T7" fmla="*/ 1518292276 h 103"/>
                  <a:gd name="T8" fmla="*/ 1263328163 w 132"/>
                  <a:gd name="T9" fmla="*/ 1353337085 h 103"/>
                  <a:gd name="T10" fmla="*/ 1524501332 w 132"/>
                  <a:gd name="T11" fmla="*/ 1255602845 h 103"/>
                  <a:gd name="T12" fmla="*/ 1721530127 w 132"/>
                  <a:gd name="T13" fmla="*/ 1126483488 h 103"/>
                  <a:gd name="T14" fmla="*/ 1835175813 w 132"/>
                  <a:gd name="T15" fmla="*/ 1044187793 h 103"/>
                  <a:gd name="T16" fmla="*/ 1951662074 w 132"/>
                  <a:gd name="T17" fmla="*/ 734661532 h 103"/>
                  <a:gd name="T18" fmla="*/ 2032128810 w 132"/>
                  <a:gd name="T19" fmla="*/ 407259184 h 103"/>
                  <a:gd name="T20" fmla="*/ 1982699243 w 132"/>
                  <a:gd name="T21" fmla="*/ 33387138 h 103"/>
                  <a:gd name="T22" fmla="*/ 1819625612 w 132"/>
                  <a:gd name="T23" fmla="*/ 147008359 h 103"/>
                  <a:gd name="T24" fmla="*/ 1607495726 w 132"/>
                  <a:gd name="T25" fmla="*/ 211343800 h 103"/>
                  <a:gd name="T26" fmla="*/ 1410926174 w 132"/>
                  <a:gd name="T27" fmla="*/ 229292963 h 103"/>
                  <a:gd name="T28" fmla="*/ 1229447986 w 132"/>
                  <a:gd name="T29" fmla="*/ 407259184 h 103"/>
                  <a:gd name="T30" fmla="*/ 1213898596 w 132"/>
                  <a:gd name="T31" fmla="*/ 670326698 h 103"/>
                  <a:gd name="T32" fmla="*/ 1213898596 w 132"/>
                  <a:gd name="T33" fmla="*/ 670326698 h 103"/>
                  <a:gd name="T34" fmla="*/ 1213898596 w 132"/>
                  <a:gd name="T35" fmla="*/ 670326698 h 103"/>
                  <a:gd name="T36" fmla="*/ 1213898596 w 132"/>
                  <a:gd name="T37" fmla="*/ 670326698 h 103"/>
                  <a:gd name="T38" fmla="*/ 1213898596 w 132"/>
                  <a:gd name="T39" fmla="*/ 652448079 h 103"/>
                  <a:gd name="T40" fmla="*/ 1213898596 w 132"/>
                  <a:gd name="T41" fmla="*/ 652448079 h 103"/>
                  <a:gd name="T42" fmla="*/ 1213898596 w 132"/>
                  <a:gd name="T43" fmla="*/ 652448079 h 103"/>
                  <a:gd name="T44" fmla="*/ 1229447986 w 132"/>
                  <a:gd name="T45" fmla="*/ 652448079 h 103"/>
                  <a:gd name="T46" fmla="*/ 1229447986 w 132"/>
                  <a:gd name="T47" fmla="*/ 652448079 h 103"/>
                  <a:gd name="T48" fmla="*/ 1229447986 w 132"/>
                  <a:gd name="T49" fmla="*/ 652448079 h 103"/>
                  <a:gd name="T50" fmla="*/ 1229447986 w 132"/>
                  <a:gd name="T51" fmla="*/ 652448079 h 103"/>
                  <a:gd name="T52" fmla="*/ 1229447986 w 132"/>
                  <a:gd name="T53" fmla="*/ 652448079 h 103"/>
                  <a:gd name="T54" fmla="*/ 1229447986 w 132"/>
                  <a:gd name="T55" fmla="*/ 636939042 h 103"/>
                  <a:gd name="T56" fmla="*/ 1229447986 w 132"/>
                  <a:gd name="T57" fmla="*/ 636939042 h 103"/>
                  <a:gd name="T58" fmla="*/ 1229447986 w 132"/>
                  <a:gd name="T59" fmla="*/ 636939042 h 103"/>
                  <a:gd name="T60" fmla="*/ 1229447986 w 132"/>
                  <a:gd name="T61" fmla="*/ 636939042 h 103"/>
                  <a:gd name="T62" fmla="*/ 1229447986 w 132"/>
                  <a:gd name="T63" fmla="*/ 636939042 h 103"/>
                  <a:gd name="T64" fmla="*/ 1229447986 w 132"/>
                  <a:gd name="T65" fmla="*/ 636939042 h 103"/>
                  <a:gd name="T66" fmla="*/ 1229447986 w 132"/>
                  <a:gd name="T67" fmla="*/ 621499686 h 103"/>
                  <a:gd name="T68" fmla="*/ 1229447986 w 132"/>
                  <a:gd name="T69" fmla="*/ 621499686 h 103"/>
                  <a:gd name="T70" fmla="*/ 1229447986 w 132"/>
                  <a:gd name="T71" fmla="*/ 621499686 h 103"/>
                  <a:gd name="T72" fmla="*/ 1229447986 w 132"/>
                  <a:gd name="T73" fmla="*/ 621499686 h 103"/>
                  <a:gd name="T74" fmla="*/ 1229447986 w 132"/>
                  <a:gd name="T75" fmla="*/ 621499686 h 103"/>
                  <a:gd name="T76" fmla="*/ 1229447986 w 132"/>
                  <a:gd name="T77" fmla="*/ 621499686 h 103"/>
                  <a:gd name="T78" fmla="*/ 1327930159 w 132"/>
                  <a:gd name="T79" fmla="*/ 474481858 h 103"/>
                  <a:gd name="T80" fmla="*/ 1327930159 w 132"/>
                  <a:gd name="T81" fmla="*/ 799069289 h 103"/>
                  <a:gd name="T82" fmla="*/ 1263328163 w 132"/>
                  <a:gd name="T83" fmla="*/ 961516142 h 103"/>
                  <a:gd name="T84" fmla="*/ 968275627 w 132"/>
                  <a:gd name="T85" fmla="*/ 1206319256 h 103"/>
                  <a:gd name="T86" fmla="*/ 771257979 w 132"/>
                  <a:gd name="T87" fmla="*/ 1402609330 h 103"/>
                  <a:gd name="T88" fmla="*/ 771257979 w 132"/>
                  <a:gd name="T89" fmla="*/ 1402609330 h 103"/>
                  <a:gd name="T90" fmla="*/ 771257979 w 132"/>
                  <a:gd name="T91" fmla="*/ 1402609330 h 103"/>
                  <a:gd name="T92" fmla="*/ 771257979 w 132"/>
                  <a:gd name="T93" fmla="*/ 1387110827 h 103"/>
                  <a:gd name="T94" fmla="*/ 771257979 w 132"/>
                  <a:gd name="T95" fmla="*/ 1387110827 h 103"/>
                  <a:gd name="T96" fmla="*/ 639220707 w 132"/>
                  <a:gd name="T97" fmla="*/ 1387110827 h 103"/>
                  <a:gd name="T98" fmla="*/ 476134511 w 132"/>
                  <a:gd name="T99" fmla="*/ 1240102721 h 103"/>
                  <a:gd name="T100" fmla="*/ 82995128 w 132"/>
                  <a:gd name="T101" fmla="*/ 1108594740 h 10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32"/>
                  <a:gd name="T154" fmla="*/ 0 h 103"/>
                  <a:gd name="T155" fmla="*/ 132 w 132"/>
                  <a:gd name="T156" fmla="*/ 103 h 10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32" h="103">
                    <a:moveTo>
                      <a:pt x="1" y="78"/>
                    </a:moveTo>
                    <a:cubicBezTo>
                      <a:pt x="3" y="79"/>
                      <a:pt x="6" y="80"/>
                      <a:pt x="8" y="81"/>
                    </a:cubicBezTo>
                    <a:cubicBezTo>
                      <a:pt x="11" y="83"/>
                      <a:pt x="12" y="84"/>
                      <a:pt x="14" y="83"/>
                    </a:cubicBezTo>
                    <a:cubicBezTo>
                      <a:pt x="16" y="84"/>
                      <a:pt x="23" y="86"/>
                      <a:pt x="26" y="87"/>
                    </a:cubicBezTo>
                    <a:cubicBezTo>
                      <a:pt x="29" y="88"/>
                      <a:pt x="28" y="90"/>
                      <a:pt x="28" y="92"/>
                    </a:cubicBezTo>
                    <a:cubicBezTo>
                      <a:pt x="28" y="93"/>
                      <a:pt x="30" y="96"/>
                      <a:pt x="32" y="99"/>
                    </a:cubicBezTo>
                    <a:cubicBezTo>
                      <a:pt x="33" y="101"/>
                      <a:pt x="36" y="101"/>
                      <a:pt x="38" y="103"/>
                    </a:cubicBezTo>
                    <a:cubicBezTo>
                      <a:pt x="40" y="103"/>
                      <a:pt x="43" y="103"/>
                      <a:pt x="43" y="102"/>
                    </a:cubicBezTo>
                    <a:cubicBezTo>
                      <a:pt x="46" y="101"/>
                      <a:pt x="50" y="99"/>
                      <a:pt x="52" y="98"/>
                    </a:cubicBezTo>
                    <a:cubicBezTo>
                      <a:pt x="55" y="98"/>
                      <a:pt x="57" y="99"/>
                      <a:pt x="60" y="98"/>
                    </a:cubicBezTo>
                    <a:cubicBezTo>
                      <a:pt x="66" y="98"/>
                      <a:pt x="65" y="103"/>
                      <a:pt x="68" y="103"/>
                    </a:cubicBezTo>
                    <a:cubicBezTo>
                      <a:pt x="69" y="103"/>
                      <a:pt x="71" y="102"/>
                      <a:pt x="73" y="103"/>
                    </a:cubicBezTo>
                    <a:cubicBezTo>
                      <a:pt x="73" y="103"/>
                      <a:pt x="73" y="103"/>
                      <a:pt x="74" y="103"/>
                    </a:cubicBezTo>
                    <a:cubicBezTo>
                      <a:pt x="73" y="101"/>
                      <a:pt x="73" y="99"/>
                      <a:pt x="73" y="98"/>
                    </a:cubicBezTo>
                    <a:cubicBezTo>
                      <a:pt x="74" y="96"/>
                      <a:pt x="80" y="97"/>
                      <a:pt x="80" y="93"/>
                    </a:cubicBezTo>
                    <a:cubicBezTo>
                      <a:pt x="79" y="93"/>
                      <a:pt x="76" y="94"/>
                      <a:pt x="75" y="93"/>
                    </a:cubicBezTo>
                    <a:cubicBezTo>
                      <a:pt x="74" y="92"/>
                      <a:pt x="77" y="90"/>
                      <a:pt x="76" y="89"/>
                    </a:cubicBezTo>
                    <a:cubicBezTo>
                      <a:pt x="76" y="87"/>
                      <a:pt x="77" y="88"/>
                      <a:pt x="78" y="86"/>
                    </a:cubicBezTo>
                    <a:cubicBezTo>
                      <a:pt x="78" y="85"/>
                      <a:pt x="76" y="85"/>
                      <a:pt x="77" y="83"/>
                    </a:cubicBezTo>
                    <a:cubicBezTo>
                      <a:pt x="77" y="82"/>
                      <a:pt x="79" y="82"/>
                      <a:pt x="81" y="82"/>
                    </a:cubicBezTo>
                    <a:cubicBezTo>
                      <a:pt x="81" y="81"/>
                      <a:pt x="82" y="81"/>
                      <a:pt x="84" y="81"/>
                    </a:cubicBezTo>
                    <a:cubicBezTo>
                      <a:pt x="86" y="80"/>
                      <a:pt x="87" y="78"/>
                      <a:pt x="89" y="77"/>
                    </a:cubicBezTo>
                    <a:cubicBezTo>
                      <a:pt x="90" y="76"/>
                      <a:pt x="92" y="78"/>
                      <a:pt x="93" y="77"/>
                    </a:cubicBezTo>
                    <a:cubicBezTo>
                      <a:pt x="94" y="77"/>
                      <a:pt x="94" y="75"/>
                      <a:pt x="96" y="74"/>
                    </a:cubicBezTo>
                    <a:cubicBezTo>
                      <a:pt x="97" y="74"/>
                      <a:pt x="98" y="74"/>
                      <a:pt x="98" y="73"/>
                    </a:cubicBezTo>
                    <a:cubicBezTo>
                      <a:pt x="100" y="72"/>
                      <a:pt x="99" y="71"/>
                      <a:pt x="101" y="69"/>
                    </a:cubicBezTo>
                    <a:cubicBezTo>
                      <a:pt x="102" y="69"/>
                      <a:pt x="104" y="69"/>
                      <a:pt x="105" y="69"/>
                    </a:cubicBezTo>
                    <a:cubicBezTo>
                      <a:pt x="106" y="68"/>
                      <a:pt x="105" y="67"/>
                      <a:pt x="106" y="66"/>
                    </a:cubicBezTo>
                    <a:cubicBezTo>
                      <a:pt x="107" y="66"/>
                      <a:pt x="108" y="66"/>
                      <a:pt x="108" y="66"/>
                    </a:cubicBezTo>
                    <a:cubicBezTo>
                      <a:pt x="109" y="66"/>
                      <a:pt x="109" y="66"/>
                      <a:pt x="110" y="66"/>
                    </a:cubicBezTo>
                    <a:cubicBezTo>
                      <a:pt x="111" y="65"/>
                      <a:pt x="111" y="65"/>
                      <a:pt x="112" y="64"/>
                    </a:cubicBezTo>
                    <a:cubicBezTo>
                      <a:pt x="113" y="64"/>
                      <a:pt x="114" y="64"/>
                      <a:pt x="115" y="63"/>
                    </a:cubicBezTo>
                    <a:cubicBezTo>
                      <a:pt x="116" y="62"/>
                      <a:pt x="119" y="57"/>
                      <a:pt x="119" y="55"/>
                    </a:cubicBezTo>
                    <a:cubicBezTo>
                      <a:pt x="118" y="53"/>
                      <a:pt x="114" y="52"/>
                      <a:pt x="113" y="50"/>
                    </a:cubicBezTo>
                    <a:cubicBezTo>
                      <a:pt x="114" y="47"/>
                      <a:pt x="117" y="47"/>
                      <a:pt x="119" y="45"/>
                    </a:cubicBezTo>
                    <a:cubicBezTo>
                      <a:pt x="121" y="42"/>
                      <a:pt x="122" y="40"/>
                      <a:pt x="123" y="38"/>
                    </a:cubicBezTo>
                    <a:cubicBezTo>
                      <a:pt x="125" y="36"/>
                      <a:pt x="129" y="36"/>
                      <a:pt x="131" y="34"/>
                    </a:cubicBezTo>
                    <a:cubicBezTo>
                      <a:pt x="131" y="33"/>
                      <a:pt x="132" y="29"/>
                      <a:pt x="131" y="28"/>
                    </a:cubicBezTo>
                    <a:cubicBezTo>
                      <a:pt x="129" y="26"/>
                      <a:pt x="126" y="26"/>
                      <a:pt x="124" y="25"/>
                    </a:cubicBezTo>
                    <a:cubicBezTo>
                      <a:pt x="123" y="24"/>
                      <a:pt x="121" y="20"/>
                      <a:pt x="120" y="17"/>
                    </a:cubicBezTo>
                    <a:cubicBezTo>
                      <a:pt x="119" y="13"/>
                      <a:pt x="115" y="10"/>
                      <a:pt x="117" y="6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8" y="4"/>
                      <a:pt x="121" y="2"/>
                      <a:pt x="121" y="2"/>
                    </a:cubicBezTo>
                    <a:cubicBezTo>
                      <a:pt x="119" y="1"/>
                      <a:pt x="118" y="0"/>
                      <a:pt x="117" y="0"/>
                    </a:cubicBezTo>
                    <a:cubicBezTo>
                      <a:pt x="114" y="1"/>
                      <a:pt x="116" y="3"/>
                      <a:pt x="115" y="4"/>
                    </a:cubicBezTo>
                    <a:cubicBezTo>
                      <a:pt x="114" y="4"/>
                      <a:pt x="112" y="4"/>
                      <a:pt x="111" y="4"/>
                    </a:cubicBezTo>
                    <a:cubicBezTo>
                      <a:pt x="111" y="6"/>
                      <a:pt x="111" y="7"/>
                      <a:pt x="111" y="9"/>
                    </a:cubicBezTo>
                    <a:cubicBezTo>
                      <a:pt x="110" y="11"/>
                      <a:pt x="109" y="10"/>
                      <a:pt x="108" y="11"/>
                    </a:cubicBezTo>
                    <a:cubicBezTo>
                      <a:pt x="107" y="12"/>
                      <a:pt x="106" y="13"/>
                      <a:pt x="105" y="14"/>
                    </a:cubicBezTo>
                    <a:cubicBezTo>
                      <a:pt x="104" y="14"/>
                      <a:pt x="102" y="12"/>
                      <a:pt x="101" y="12"/>
                    </a:cubicBezTo>
                    <a:cubicBezTo>
                      <a:pt x="100" y="12"/>
                      <a:pt x="99" y="13"/>
                      <a:pt x="98" y="13"/>
                    </a:cubicBezTo>
                    <a:cubicBezTo>
                      <a:pt x="96" y="13"/>
                      <a:pt x="96" y="10"/>
                      <a:pt x="95" y="10"/>
                    </a:cubicBezTo>
                    <a:cubicBezTo>
                      <a:pt x="94" y="10"/>
                      <a:pt x="94" y="12"/>
                      <a:pt x="93" y="12"/>
                    </a:cubicBezTo>
                    <a:cubicBezTo>
                      <a:pt x="92" y="12"/>
                      <a:pt x="91" y="10"/>
                      <a:pt x="89" y="10"/>
                    </a:cubicBezTo>
                    <a:cubicBezTo>
                      <a:pt x="87" y="10"/>
                      <a:pt x="88" y="13"/>
                      <a:pt x="86" y="14"/>
                    </a:cubicBezTo>
                    <a:cubicBezTo>
                      <a:pt x="84" y="15"/>
                      <a:pt x="83" y="13"/>
                      <a:pt x="81" y="13"/>
                    </a:cubicBezTo>
                    <a:cubicBezTo>
                      <a:pt x="78" y="14"/>
                      <a:pt x="78" y="16"/>
                      <a:pt x="76" y="16"/>
                    </a:cubicBezTo>
                    <a:cubicBezTo>
                      <a:pt x="75" y="17"/>
                      <a:pt x="71" y="17"/>
                      <a:pt x="70" y="20"/>
                    </a:cubicBezTo>
                    <a:cubicBezTo>
                      <a:pt x="70" y="23"/>
                      <a:pt x="75" y="24"/>
                      <a:pt x="75" y="25"/>
                    </a:cubicBezTo>
                    <a:cubicBezTo>
                      <a:pt x="75" y="26"/>
                      <a:pt x="73" y="27"/>
                      <a:pt x="73" y="28"/>
                    </a:cubicBezTo>
                    <a:cubicBezTo>
                      <a:pt x="72" y="30"/>
                      <a:pt x="72" y="32"/>
                      <a:pt x="73" y="34"/>
                    </a:cubicBezTo>
                    <a:cubicBezTo>
                      <a:pt x="73" y="36"/>
                      <a:pt x="74" y="39"/>
                      <a:pt x="74" y="41"/>
                    </a:cubicBezTo>
                    <a:lnTo>
                      <a:pt x="74" y="40"/>
                    </a:lnTo>
                    <a:lnTo>
                      <a:pt x="75" y="40"/>
                    </a:lnTo>
                    <a:lnTo>
                      <a:pt x="75" y="39"/>
                    </a:lnTo>
                    <a:lnTo>
                      <a:pt x="75" y="38"/>
                    </a:lnTo>
                    <a:cubicBezTo>
                      <a:pt x="76" y="36"/>
                      <a:pt x="76" y="34"/>
                      <a:pt x="76" y="32"/>
                    </a:cubicBezTo>
                    <a:cubicBezTo>
                      <a:pt x="77" y="31"/>
                      <a:pt x="77" y="29"/>
                      <a:pt x="78" y="28"/>
                    </a:cubicBezTo>
                    <a:cubicBezTo>
                      <a:pt x="79" y="28"/>
                      <a:pt x="81" y="28"/>
                      <a:pt x="81" y="29"/>
                    </a:cubicBezTo>
                    <a:cubicBezTo>
                      <a:pt x="81" y="30"/>
                      <a:pt x="80" y="30"/>
                      <a:pt x="80" y="31"/>
                    </a:cubicBezTo>
                    <a:cubicBezTo>
                      <a:pt x="80" y="32"/>
                      <a:pt x="81" y="33"/>
                      <a:pt x="81" y="36"/>
                    </a:cubicBezTo>
                    <a:cubicBezTo>
                      <a:pt x="81" y="39"/>
                      <a:pt x="80" y="43"/>
                      <a:pt x="80" y="45"/>
                    </a:cubicBezTo>
                    <a:cubicBezTo>
                      <a:pt x="80" y="47"/>
                      <a:pt x="81" y="48"/>
                      <a:pt x="81" y="49"/>
                    </a:cubicBezTo>
                    <a:cubicBezTo>
                      <a:pt x="79" y="52"/>
                      <a:pt x="79" y="55"/>
                      <a:pt x="78" y="56"/>
                    </a:cubicBezTo>
                    <a:cubicBezTo>
                      <a:pt x="77" y="56"/>
                      <a:pt x="78" y="54"/>
                      <a:pt x="77" y="53"/>
                    </a:cubicBezTo>
                    <a:cubicBezTo>
                      <a:pt x="76" y="54"/>
                      <a:pt x="74" y="55"/>
                      <a:pt x="74" y="56"/>
                    </a:cubicBezTo>
                    <a:cubicBezTo>
                      <a:pt x="74" y="57"/>
                      <a:pt x="77" y="58"/>
                      <a:pt x="77" y="59"/>
                    </a:cubicBezTo>
                    <a:cubicBezTo>
                      <a:pt x="76" y="61"/>
                      <a:pt x="73" y="61"/>
                      <a:pt x="73" y="63"/>
                    </a:cubicBezTo>
                    <a:cubicBezTo>
                      <a:pt x="72" y="64"/>
                      <a:pt x="72" y="66"/>
                      <a:pt x="71" y="67"/>
                    </a:cubicBezTo>
                    <a:cubicBezTo>
                      <a:pt x="66" y="69"/>
                      <a:pt x="64" y="70"/>
                      <a:pt x="63" y="73"/>
                    </a:cubicBezTo>
                    <a:cubicBezTo>
                      <a:pt x="61" y="73"/>
                      <a:pt x="60" y="73"/>
                      <a:pt x="59" y="74"/>
                    </a:cubicBezTo>
                    <a:cubicBezTo>
                      <a:pt x="57" y="75"/>
                      <a:pt x="58" y="79"/>
                      <a:pt x="56" y="82"/>
                    </a:cubicBezTo>
                    <a:cubicBezTo>
                      <a:pt x="53" y="83"/>
                      <a:pt x="50" y="85"/>
                      <a:pt x="47" y="86"/>
                    </a:cubicBezTo>
                    <a:lnTo>
                      <a:pt x="47" y="85"/>
                    </a:lnTo>
                    <a:cubicBezTo>
                      <a:pt x="46" y="86"/>
                      <a:pt x="46" y="87"/>
                      <a:pt x="45" y="88"/>
                    </a:cubicBezTo>
                    <a:cubicBezTo>
                      <a:pt x="44" y="88"/>
                      <a:pt x="44" y="87"/>
                      <a:pt x="43" y="88"/>
                    </a:cubicBezTo>
                    <a:cubicBezTo>
                      <a:pt x="43" y="88"/>
                      <a:pt x="42" y="89"/>
                      <a:pt x="41" y="89"/>
                    </a:cubicBezTo>
                    <a:cubicBezTo>
                      <a:pt x="39" y="89"/>
                      <a:pt x="40" y="86"/>
                      <a:pt x="39" y="85"/>
                    </a:cubicBezTo>
                    <a:cubicBezTo>
                      <a:pt x="38" y="85"/>
                      <a:pt x="36" y="86"/>
                      <a:pt x="35" y="85"/>
                    </a:cubicBezTo>
                    <a:cubicBezTo>
                      <a:pt x="34" y="85"/>
                      <a:pt x="35" y="83"/>
                      <a:pt x="35" y="82"/>
                    </a:cubicBezTo>
                    <a:cubicBezTo>
                      <a:pt x="34" y="80"/>
                      <a:pt x="33" y="81"/>
                      <a:pt x="31" y="80"/>
                    </a:cubicBezTo>
                    <a:cubicBezTo>
                      <a:pt x="30" y="78"/>
                      <a:pt x="31" y="77"/>
                      <a:pt x="29" y="76"/>
                    </a:cubicBezTo>
                    <a:cubicBezTo>
                      <a:pt x="28" y="76"/>
                      <a:pt x="26" y="77"/>
                      <a:pt x="25" y="77"/>
                    </a:cubicBezTo>
                    <a:cubicBezTo>
                      <a:pt x="23" y="76"/>
                      <a:pt x="21" y="70"/>
                      <a:pt x="16" y="68"/>
                    </a:cubicBezTo>
                    <a:cubicBezTo>
                      <a:pt x="14" y="66"/>
                      <a:pt x="13" y="62"/>
                      <a:pt x="12" y="62"/>
                    </a:cubicBezTo>
                    <a:cubicBezTo>
                      <a:pt x="11" y="61"/>
                      <a:pt x="7" y="67"/>
                      <a:pt x="5" y="68"/>
                    </a:cubicBezTo>
                    <a:cubicBezTo>
                      <a:pt x="4" y="69"/>
                      <a:pt x="3" y="69"/>
                      <a:pt x="1" y="69"/>
                    </a:cubicBezTo>
                    <a:cubicBezTo>
                      <a:pt x="2" y="71"/>
                      <a:pt x="0" y="75"/>
                      <a:pt x="1" y="78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5" name="Freeform 13"/>
              <p:cNvSpPr>
                <a:spLocks/>
              </p:cNvSpPr>
              <p:nvPr/>
            </p:nvSpPr>
            <p:spPr bwMode="auto">
              <a:xfrm>
                <a:off x="2577" y="3369"/>
                <a:ext cx="500" cy="329"/>
              </a:xfrm>
              <a:custGeom>
                <a:avLst/>
                <a:gdLst>
                  <a:gd name="T0" fmla="*/ 64276051 w 79"/>
                  <a:gd name="T1" fmla="*/ 683004002 h 52"/>
                  <a:gd name="T2" fmla="*/ 82597614 w 79"/>
                  <a:gd name="T3" fmla="*/ 665169170 h 52"/>
                  <a:gd name="T4" fmla="*/ 162300646 w 79"/>
                  <a:gd name="T5" fmla="*/ 683004002 h 52"/>
                  <a:gd name="T6" fmla="*/ 293746013 w 79"/>
                  <a:gd name="T7" fmla="*/ 634319710 h 52"/>
                  <a:gd name="T8" fmla="*/ 424746975 w 79"/>
                  <a:gd name="T9" fmla="*/ 567355576 h 52"/>
                  <a:gd name="T10" fmla="*/ 489408013 w 79"/>
                  <a:gd name="T11" fmla="*/ 585635823 h 52"/>
                  <a:gd name="T12" fmla="*/ 473920425 w 79"/>
                  <a:gd name="T13" fmla="*/ 649709212 h 52"/>
                  <a:gd name="T14" fmla="*/ 620407457 w 79"/>
                  <a:gd name="T15" fmla="*/ 616039463 h 52"/>
                  <a:gd name="T16" fmla="*/ 700557299 w 79"/>
                  <a:gd name="T17" fmla="*/ 731686675 h 52"/>
                  <a:gd name="T18" fmla="*/ 764834337 w 79"/>
                  <a:gd name="T19" fmla="*/ 780442638 h 52"/>
                  <a:gd name="T20" fmla="*/ 846983977 w 79"/>
                  <a:gd name="T21" fmla="*/ 780442638 h 52"/>
                  <a:gd name="T22" fmla="*/ 960494211 w 79"/>
                  <a:gd name="T23" fmla="*/ 811291694 h 52"/>
                  <a:gd name="T24" fmla="*/ 1042705015 w 79"/>
                  <a:gd name="T25" fmla="*/ 829510797 h 52"/>
                  <a:gd name="T26" fmla="*/ 1107368484 w 79"/>
                  <a:gd name="T27" fmla="*/ 762537350 h 52"/>
                  <a:gd name="T28" fmla="*/ 1156156718 w 79"/>
                  <a:gd name="T29" fmla="*/ 698463556 h 52"/>
                  <a:gd name="T30" fmla="*/ 1125232578 w 79"/>
                  <a:gd name="T31" fmla="*/ 585635823 h 52"/>
                  <a:gd name="T32" fmla="*/ 1174090483 w 79"/>
                  <a:gd name="T33" fmla="*/ 439127408 h 52"/>
                  <a:gd name="T34" fmla="*/ 1238367522 w 79"/>
                  <a:gd name="T35" fmla="*/ 341313712 h 52"/>
                  <a:gd name="T36" fmla="*/ 1238367522 w 79"/>
                  <a:gd name="T37" fmla="*/ 195191138 h 52"/>
                  <a:gd name="T38" fmla="*/ 1287602946 w 79"/>
                  <a:gd name="T39" fmla="*/ 179791918 h 52"/>
                  <a:gd name="T40" fmla="*/ 1272104420 w 79"/>
                  <a:gd name="T41" fmla="*/ 112827885 h 52"/>
                  <a:gd name="T42" fmla="*/ 1174090483 w 79"/>
                  <a:gd name="T43" fmla="*/ 131108132 h 52"/>
                  <a:gd name="T44" fmla="*/ 1091880490 w 79"/>
                  <a:gd name="T45" fmla="*/ 64144023 h 52"/>
                  <a:gd name="T46" fmla="*/ 1009343205 w 79"/>
                  <a:gd name="T47" fmla="*/ 15389470 h 52"/>
                  <a:gd name="T48" fmla="*/ 978429597 w 79"/>
                  <a:gd name="T49" fmla="*/ 33294676 h 52"/>
                  <a:gd name="T50" fmla="*/ 911705977 w 79"/>
                  <a:gd name="T51" fmla="*/ 48684153 h 52"/>
                  <a:gd name="T52" fmla="*/ 846983977 w 79"/>
                  <a:gd name="T53" fmla="*/ 48684153 h 52"/>
                  <a:gd name="T54" fmla="*/ 749346343 w 79"/>
                  <a:gd name="T55" fmla="*/ 48684153 h 52"/>
                  <a:gd name="T56" fmla="*/ 733919514 w 79"/>
                  <a:gd name="T57" fmla="*/ 146507251 h 52"/>
                  <a:gd name="T58" fmla="*/ 553684242 w 79"/>
                  <a:gd name="T59" fmla="*/ 292620106 h 52"/>
                  <a:gd name="T60" fmla="*/ 504834843 w 79"/>
                  <a:gd name="T61" fmla="*/ 326299371 h 52"/>
                  <a:gd name="T62" fmla="*/ 440171779 w 79"/>
                  <a:gd name="T63" fmla="*/ 356703011 h 52"/>
                  <a:gd name="T64" fmla="*/ 342534450 w 79"/>
                  <a:gd name="T65" fmla="*/ 292620106 h 52"/>
                  <a:gd name="T66" fmla="*/ 259938229 w 79"/>
                  <a:gd name="T67" fmla="*/ 308020744 h 52"/>
                  <a:gd name="T68" fmla="*/ 229023810 w 79"/>
                  <a:gd name="T69" fmla="*/ 243875278 h 52"/>
                  <a:gd name="T70" fmla="*/ 113064513 w 79"/>
                  <a:gd name="T71" fmla="*/ 326299371 h 52"/>
                  <a:gd name="T72" fmla="*/ 0 w 79"/>
                  <a:gd name="T73" fmla="*/ 326299371 h 52"/>
                  <a:gd name="T74" fmla="*/ 15487861 w 79"/>
                  <a:gd name="T75" fmla="*/ 469978083 h 52"/>
                  <a:gd name="T76" fmla="*/ 98024393 w 79"/>
                  <a:gd name="T77" fmla="*/ 616039463 h 52"/>
                  <a:gd name="T78" fmla="*/ 33361696 w 79"/>
                  <a:gd name="T79" fmla="*/ 616039463 h 52"/>
                  <a:gd name="T80" fmla="*/ 64276051 w 79"/>
                  <a:gd name="T81" fmla="*/ 683004002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9"/>
                  <a:gd name="T124" fmla="*/ 0 h 52"/>
                  <a:gd name="T125" fmla="*/ 79 w 79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9" h="52">
                    <a:moveTo>
                      <a:pt x="4" y="42"/>
                    </a:moveTo>
                    <a:cubicBezTo>
                      <a:pt x="5" y="41"/>
                      <a:pt x="5" y="41"/>
                      <a:pt x="5" y="41"/>
                    </a:cubicBezTo>
                    <a:cubicBezTo>
                      <a:pt x="6" y="41"/>
                      <a:pt x="7" y="43"/>
                      <a:pt x="10" y="42"/>
                    </a:cubicBezTo>
                    <a:cubicBezTo>
                      <a:pt x="12" y="41"/>
                      <a:pt x="16" y="38"/>
                      <a:pt x="18" y="39"/>
                    </a:cubicBezTo>
                    <a:cubicBezTo>
                      <a:pt x="21" y="37"/>
                      <a:pt x="23" y="36"/>
                      <a:pt x="26" y="35"/>
                    </a:cubicBezTo>
                    <a:cubicBezTo>
                      <a:pt x="28" y="35"/>
                      <a:pt x="30" y="35"/>
                      <a:pt x="30" y="36"/>
                    </a:cubicBezTo>
                    <a:cubicBezTo>
                      <a:pt x="30" y="37"/>
                      <a:pt x="29" y="39"/>
                      <a:pt x="29" y="40"/>
                    </a:cubicBezTo>
                    <a:cubicBezTo>
                      <a:pt x="32" y="38"/>
                      <a:pt x="35" y="38"/>
                      <a:pt x="38" y="38"/>
                    </a:cubicBezTo>
                    <a:cubicBezTo>
                      <a:pt x="44" y="39"/>
                      <a:pt x="41" y="42"/>
                      <a:pt x="43" y="45"/>
                    </a:cubicBezTo>
                    <a:cubicBezTo>
                      <a:pt x="44" y="46"/>
                      <a:pt x="46" y="47"/>
                      <a:pt x="47" y="48"/>
                    </a:cubicBezTo>
                    <a:cubicBezTo>
                      <a:pt x="49" y="48"/>
                      <a:pt x="51" y="47"/>
                      <a:pt x="52" y="48"/>
                    </a:cubicBezTo>
                    <a:cubicBezTo>
                      <a:pt x="55" y="50"/>
                      <a:pt x="56" y="51"/>
                      <a:pt x="59" y="50"/>
                    </a:cubicBezTo>
                    <a:cubicBezTo>
                      <a:pt x="60" y="50"/>
                      <a:pt x="60" y="52"/>
                      <a:pt x="64" y="51"/>
                    </a:cubicBezTo>
                    <a:cubicBezTo>
                      <a:pt x="65" y="50"/>
                      <a:pt x="67" y="49"/>
                      <a:pt x="68" y="47"/>
                    </a:cubicBezTo>
                    <a:cubicBezTo>
                      <a:pt x="69" y="47"/>
                      <a:pt x="71" y="45"/>
                      <a:pt x="71" y="43"/>
                    </a:cubicBezTo>
                    <a:cubicBezTo>
                      <a:pt x="71" y="41"/>
                      <a:pt x="69" y="39"/>
                      <a:pt x="69" y="36"/>
                    </a:cubicBezTo>
                    <a:cubicBezTo>
                      <a:pt x="69" y="33"/>
                      <a:pt x="70" y="29"/>
                      <a:pt x="72" y="27"/>
                    </a:cubicBezTo>
                    <a:cubicBezTo>
                      <a:pt x="75" y="24"/>
                      <a:pt x="75" y="26"/>
                      <a:pt x="76" y="21"/>
                    </a:cubicBezTo>
                    <a:cubicBezTo>
                      <a:pt x="75" y="18"/>
                      <a:pt x="77" y="14"/>
                      <a:pt x="76" y="12"/>
                    </a:cubicBezTo>
                    <a:cubicBezTo>
                      <a:pt x="78" y="12"/>
                      <a:pt x="78" y="12"/>
                      <a:pt x="79" y="11"/>
                    </a:cubicBezTo>
                    <a:cubicBezTo>
                      <a:pt x="77" y="9"/>
                      <a:pt x="79" y="8"/>
                      <a:pt x="78" y="7"/>
                    </a:cubicBezTo>
                    <a:cubicBezTo>
                      <a:pt x="75" y="7"/>
                      <a:pt x="75" y="10"/>
                      <a:pt x="72" y="8"/>
                    </a:cubicBezTo>
                    <a:cubicBezTo>
                      <a:pt x="70" y="4"/>
                      <a:pt x="69" y="5"/>
                      <a:pt x="67" y="4"/>
                    </a:cubicBezTo>
                    <a:cubicBezTo>
                      <a:pt x="64" y="2"/>
                      <a:pt x="64" y="0"/>
                      <a:pt x="62" y="1"/>
                    </a:cubicBezTo>
                    <a:cubicBezTo>
                      <a:pt x="61" y="1"/>
                      <a:pt x="60" y="1"/>
                      <a:pt x="60" y="2"/>
                    </a:cubicBezTo>
                    <a:cubicBezTo>
                      <a:pt x="60" y="3"/>
                      <a:pt x="61" y="4"/>
                      <a:pt x="56" y="3"/>
                    </a:cubicBezTo>
                    <a:cubicBezTo>
                      <a:pt x="55" y="3"/>
                      <a:pt x="53" y="3"/>
                      <a:pt x="52" y="3"/>
                    </a:cubicBezTo>
                    <a:cubicBezTo>
                      <a:pt x="48" y="4"/>
                      <a:pt x="48" y="1"/>
                      <a:pt x="46" y="3"/>
                    </a:cubicBezTo>
                    <a:cubicBezTo>
                      <a:pt x="44" y="5"/>
                      <a:pt x="46" y="7"/>
                      <a:pt x="45" y="9"/>
                    </a:cubicBezTo>
                    <a:cubicBezTo>
                      <a:pt x="42" y="13"/>
                      <a:pt x="38" y="16"/>
                      <a:pt x="34" y="18"/>
                    </a:cubicBezTo>
                    <a:cubicBezTo>
                      <a:pt x="33" y="19"/>
                      <a:pt x="32" y="19"/>
                      <a:pt x="31" y="20"/>
                    </a:cubicBezTo>
                    <a:cubicBezTo>
                      <a:pt x="30" y="21"/>
                      <a:pt x="29" y="21"/>
                      <a:pt x="27" y="22"/>
                    </a:cubicBezTo>
                    <a:cubicBezTo>
                      <a:pt x="24" y="22"/>
                      <a:pt x="23" y="19"/>
                      <a:pt x="21" y="18"/>
                    </a:cubicBezTo>
                    <a:cubicBezTo>
                      <a:pt x="19" y="18"/>
                      <a:pt x="17" y="20"/>
                      <a:pt x="16" y="19"/>
                    </a:cubicBezTo>
                    <a:cubicBezTo>
                      <a:pt x="15" y="18"/>
                      <a:pt x="16" y="15"/>
                      <a:pt x="14" y="15"/>
                    </a:cubicBezTo>
                    <a:cubicBezTo>
                      <a:pt x="8" y="13"/>
                      <a:pt x="11" y="18"/>
                      <a:pt x="7" y="20"/>
                    </a:cubicBezTo>
                    <a:cubicBezTo>
                      <a:pt x="4" y="22"/>
                      <a:pt x="3" y="18"/>
                      <a:pt x="0" y="20"/>
                    </a:cubicBezTo>
                    <a:cubicBezTo>
                      <a:pt x="0" y="24"/>
                      <a:pt x="0" y="27"/>
                      <a:pt x="1" y="29"/>
                    </a:cubicBezTo>
                    <a:cubicBezTo>
                      <a:pt x="2" y="31"/>
                      <a:pt x="8" y="36"/>
                      <a:pt x="6" y="38"/>
                    </a:cubicBezTo>
                    <a:cubicBezTo>
                      <a:pt x="4" y="39"/>
                      <a:pt x="3" y="35"/>
                      <a:pt x="2" y="38"/>
                    </a:cubicBezTo>
                    <a:cubicBezTo>
                      <a:pt x="1" y="39"/>
                      <a:pt x="3" y="40"/>
                      <a:pt x="4" y="42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6" name="Freeform 14"/>
              <p:cNvSpPr>
                <a:spLocks/>
              </p:cNvSpPr>
              <p:nvPr/>
            </p:nvSpPr>
            <p:spPr bwMode="auto">
              <a:xfrm>
                <a:off x="2906" y="2514"/>
                <a:ext cx="1000" cy="1057"/>
              </a:xfrm>
              <a:custGeom>
                <a:avLst/>
                <a:gdLst>
                  <a:gd name="T0" fmla="*/ 1253794756 w 158"/>
                  <a:gd name="T1" fmla="*/ 82612634 h 167"/>
                  <a:gd name="T2" fmla="*/ 1140729483 w 158"/>
                  <a:gd name="T3" fmla="*/ 195706352 h 167"/>
                  <a:gd name="T4" fmla="*/ 1125232578 w 158"/>
                  <a:gd name="T5" fmla="*/ 244565963 h 167"/>
                  <a:gd name="T6" fmla="*/ 1156156718 w 158"/>
                  <a:gd name="T7" fmla="*/ 440262542 h 167"/>
                  <a:gd name="T8" fmla="*/ 1107368484 w 158"/>
                  <a:gd name="T9" fmla="*/ 538374791 h 167"/>
                  <a:gd name="T10" fmla="*/ 1009343205 w 158"/>
                  <a:gd name="T11" fmla="*/ 651458711 h 167"/>
                  <a:gd name="T12" fmla="*/ 1107368484 w 158"/>
                  <a:gd name="T13" fmla="*/ 862657108 h 167"/>
                  <a:gd name="T14" fmla="*/ 1125232578 w 158"/>
                  <a:gd name="T15" fmla="*/ 1076677478 h 167"/>
                  <a:gd name="T16" fmla="*/ 1058132249 w 158"/>
                  <a:gd name="T17" fmla="*/ 1189833502 h 167"/>
                  <a:gd name="T18" fmla="*/ 911705977 w 158"/>
                  <a:gd name="T19" fmla="*/ 1140974651 h 167"/>
                  <a:gd name="T20" fmla="*/ 813621762 w 158"/>
                  <a:gd name="T21" fmla="*/ 1189833502 h 167"/>
                  <a:gd name="T22" fmla="*/ 715598103 w 158"/>
                  <a:gd name="T23" fmla="*/ 1303375160 h 167"/>
                  <a:gd name="T24" fmla="*/ 538196653 w 158"/>
                  <a:gd name="T25" fmla="*/ 1321243137 h 167"/>
                  <a:gd name="T26" fmla="*/ 406810273 w 158"/>
                  <a:gd name="T27" fmla="*/ 1385541120 h 167"/>
                  <a:gd name="T28" fmla="*/ 244511399 w 158"/>
                  <a:gd name="T29" fmla="*/ 1532439306 h 167"/>
                  <a:gd name="T30" fmla="*/ 259938229 w 158"/>
                  <a:gd name="T31" fmla="*/ 1565807176 h 167"/>
                  <a:gd name="T32" fmla="*/ 244511399 w 158"/>
                  <a:gd name="T33" fmla="*/ 1728208090 h 167"/>
                  <a:gd name="T34" fmla="*/ 131386126 w 158"/>
                  <a:gd name="T35" fmla="*/ 2021955853 h 167"/>
                  <a:gd name="T36" fmla="*/ 131386126 w 158"/>
                  <a:gd name="T37" fmla="*/ 2147483647 h 167"/>
                  <a:gd name="T38" fmla="*/ 162300646 w 158"/>
                  <a:gd name="T39" fmla="*/ 2147483647 h 167"/>
                  <a:gd name="T40" fmla="*/ 327107418 w 158"/>
                  <a:gd name="T41" fmla="*/ 2147483647 h 167"/>
                  <a:gd name="T42" fmla="*/ 440171779 w 158"/>
                  <a:gd name="T43" fmla="*/ 2147483647 h 167"/>
                  <a:gd name="T44" fmla="*/ 571548336 w 158"/>
                  <a:gd name="T45" fmla="*/ 2147483647 h 167"/>
                  <a:gd name="T46" fmla="*/ 782707748 w 158"/>
                  <a:gd name="T47" fmla="*/ 2147483647 h 167"/>
                  <a:gd name="T48" fmla="*/ 880791558 w 158"/>
                  <a:gd name="T49" fmla="*/ 2147483647 h 167"/>
                  <a:gd name="T50" fmla="*/ 945067787 w 158"/>
                  <a:gd name="T51" fmla="*/ 2147483647 h 167"/>
                  <a:gd name="T52" fmla="*/ 1042705015 w 158"/>
                  <a:gd name="T53" fmla="*/ 2147483647 h 167"/>
                  <a:gd name="T54" fmla="*/ 1107368484 w 158"/>
                  <a:gd name="T55" fmla="*/ 2147483647 h 167"/>
                  <a:gd name="T56" fmla="*/ 1140729483 w 158"/>
                  <a:gd name="T57" fmla="*/ 2147483647 h 167"/>
                  <a:gd name="T58" fmla="*/ 1140729483 w 158"/>
                  <a:gd name="T59" fmla="*/ 2147483647 h 167"/>
                  <a:gd name="T60" fmla="*/ 1189517718 w 158"/>
                  <a:gd name="T61" fmla="*/ 2147483647 h 167"/>
                  <a:gd name="T62" fmla="*/ 1351879984 w 158"/>
                  <a:gd name="T63" fmla="*/ 2147483647 h 167"/>
                  <a:gd name="T64" fmla="*/ 1498690257 w 158"/>
                  <a:gd name="T65" fmla="*/ 2147483647 h 167"/>
                  <a:gd name="T66" fmla="*/ 1580902680 w 158"/>
                  <a:gd name="T67" fmla="*/ 1939404259 h 167"/>
                  <a:gd name="T68" fmla="*/ 1565403345 w 158"/>
                  <a:gd name="T69" fmla="*/ 1826249855 h 167"/>
                  <a:gd name="T70" fmla="*/ 1596328295 w 158"/>
                  <a:gd name="T71" fmla="*/ 1679349644 h 167"/>
                  <a:gd name="T72" fmla="*/ 1614253149 w 158"/>
                  <a:gd name="T73" fmla="*/ 1532439306 h 167"/>
                  <a:gd name="T74" fmla="*/ 1776554250 w 158"/>
                  <a:gd name="T75" fmla="*/ 1499073056 h 167"/>
                  <a:gd name="T76" fmla="*/ 1890075624 w 158"/>
                  <a:gd name="T77" fmla="*/ 1468153475 h 167"/>
                  <a:gd name="T78" fmla="*/ 1972287238 w 158"/>
                  <a:gd name="T79" fmla="*/ 1483642836 h 167"/>
                  <a:gd name="T80" fmla="*/ 2085725979 w 158"/>
                  <a:gd name="T81" fmla="*/ 1499073056 h 167"/>
                  <a:gd name="T82" fmla="*/ 2147483647 w 158"/>
                  <a:gd name="T83" fmla="*/ 1418907370 h 167"/>
                  <a:gd name="T84" fmla="*/ 2147483647 w 158"/>
                  <a:gd name="T85" fmla="*/ 1336743030 h 167"/>
                  <a:gd name="T86" fmla="*/ 2147483647 w 158"/>
                  <a:gd name="T87" fmla="*/ 1303375160 h 167"/>
                  <a:gd name="T88" fmla="*/ 2147483647 w 158"/>
                  <a:gd name="T89" fmla="*/ 1303375160 h 167"/>
                  <a:gd name="T90" fmla="*/ 2147483647 w 158"/>
                  <a:gd name="T91" fmla="*/ 1189833502 h 167"/>
                  <a:gd name="T92" fmla="*/ 2147483647 w 158"/>
                  <a:gd name="T93" fmla="*/ 1092178991 h 167"/>
                  <a:gd name="T94" fmla="*/ 2147483647 w 158"/>
                  <a:gd name="T95" fmla="*/ 1042933696 h 167"/>
                  <a:gd name="T96" fmla="*/ 2147483647 w 158"/>
                  <a:gd name="T97" fmla="*/ 929838433 h 167"/>
                  <a:gd name="T98" fmla="*/ 2147483647 w 158"/>
                  <a:gd name="T99" fmla="*/ 765001179 h 167"/>
                  <a:gd name="T100" fmla="*/ 2147483647 w 158"/>
                  <a:gd name="T101" fmla="*/ 813859220 h 167"/>
                  <a:gd name="T102" fmla="*/ 2021064941 w 158"/>
                  <a:gd name="T103" fmla="*/ 831736514 h 167"/>
                  <a:gd name="T104" fmla="*/ 1890075624 w 158"/>
                  <a:gd name="T105" fmla="*/ 1009565826 h 167"/>
                  <a:gd name="T106" fmla="*/ 1859151484 w 158"/>
                  <a:gd name="T107" fmla="*/ 978635713 h 167"/>
                  <a:gd name="T108" fmla="*/ 1743201352 w 158"/>
                  <a:gd name="T109" fmla="*/ 978635713 h 167"/>
                  <a:gd name="T110" fmla="*/ 1596328295 w 158"/>
                  <a:gd name="T111" fmla="*/ 1058423867 h 167"/>
                  <a:gd name="T112" fmla="*/ 1580902680 w 158"/>
                  <a:gd name="T113" fmla="*/ 716204305 h 167"/>
                  <a:gd name="T114" fmla="*/ 1467765306 w 158"/>
                  <a:gd name="T115" fmla="*/ 522883405 h 167"/>
                  <a:gd name="T116" fmla="*/ 1434030028 w 158"/>
                  <a:gd name="T117" fmla="*/ 278319265 h 167"/>
                  <a:gd name="T118" fmla="*/ 1303029370 w 158"/>
                  <a:gd name="T119" fmla="*/ 146909275 h 167"/>
                  <a:gd name="T120" fmla="*/ 1336391180 w 158"/>
                  <a:gd name="T121" fmla="*/ 64287020 h 167"/>
                  <a:gd name="T122" fmla="*/ 1272104420 w 158"/>
                  <a:gd name="T123" fmla="*/ 15490051 h 16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58"/>
                  <a:gd name="T187" fmla="*/ 0 h 167"/>
                  <a:gd name="T188" fmla="*/ 158 w 158"/>
                  <a:gd name="T189" fmla="*/ 167 h 16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58" h="167">
                    <a:moveTo>
                      <a:pt x="78" y="1"/>
                    </a:moveTo>
                    <a:cubicBezTo>
                      <a:pt x="79" y="2"/>
                      <a:pt x="80" y="3"/>
                      <a:pt x="77" y="5"/>
                    </a:cubicBezTo>
                    <a:cubicBezTo>
                      <a:pt x="74" y="6"/>
                      <a:pt x="71" y="3"/>
                      <a:pt x="71" y="5"/>
                    </a:cubicBezTo>
                    <a:cubicBezTo>
                      <a:pt x="72" y="10"/>
                      <a:pt x="69" y="10"/>
                      <a:pt x="70" y="12"/>
                    </a:cubicBezTo>
                    <a:cubicBezTo>
                      <a:pt x="70" y="13"/>
                      <a:pt x="72" y="11"/>
                      <a:pt x="72" y="14"/>
                    </a:cubicBezTo>
                    <a:cubicBezTo>
                      <a:pt x="71" y="16"/>
                      <a:pt x="70" y="14"/>
                      <a:pt x="69" y="15"/>
                    </a:cubicBezTo>
                    <a:cubicBezTo>
                      <a:pt x="69" y="17"/>
                      <a:pt x="71" y="19"/>
                      <a:pt x="72" y="22"/>
                    </a:cubicBezTo>
                    <a:cubicBezTo>
                      <a:pt x="72" y="24"/>
                      <a:pt x="70" y="25"/>
                      <a:pt x="71" y="27"/>
                    </a:cubicBezTo>
                    <a:cubicBezTo>
                      <a:pt x="71" y="28"/>
                      <a:pt x="71" y="29"/>
                      <a:pt x="71" y="30"/>
                    </a:cubicBezTo>
                    <a:cubicBezTo>
                      <a:pt x="71" y="32"/>
                      <a:pt x="68" y="31"/>
                      <a:pt x="68" y="33"/>
                    </a:cubicBezTo>
                    <a:cubicBezTo>
                      <a:pt x="68" y="34"/>
                      <a:pt x="69" y="35"/>
                      <a:pt x="69" y="36"/>
                    </a:cubicBezTo>
                    <a:cubicBezTo>
                      <a:pt x="68" y="38"/>
                      <a:pt x="64" y="38"/>
                      <a:pt x="62" y="40"/>
                    </a:cubicBezTo>
                    <a:cubicBezTo>
                      <a:pt x="61" y="41"/>
                      <a:pt x="63" y="43"/>
                      <a:pt x="62" y="45"/>
                    </a:cubicBezTo>
                    <a:cubicBezTo>
                      <a:pt x="62" y="53"/>
                      <a:pt x="67" y="53"/>
                      <a:pt x="68" y="53"/>
                    </a:cubicBezTo>
                    <a:cubicBezTo>
                      <a:pt x="69" y="58"/>
                      <a:pt x="64" y="58"/>
                      <a:pt x="64" y="60"/>
                    </a:cubicBezTo>
                    <a:cubicBezTo>
                      <a:pt x="64" y="63"/>
                      <a:pt x="69" y="62"/>
                      <a:pt x="69" y="66"/>
                    </a:cubicBezTo>
                    <a:cubicBezTo>
                      <a:pt x="68" y="67"/>
                      <a:pt x="67" y="68"/>
                      <a:pt x="65" y="69"/>
                    </a:cubicBezTo>
                    <a:cubicBezTo>
                      <a:pt x="64" y="70"/>
                      <a:pt x="66" y="73"/>
                      <a:pt x="65" y="73"/>
                    </a:cubicBezTo>
                    <a:cubicBezTo>
                      <a:pt x="64" y="74"/>
                      <a:pt x="60" y="73"/>
                      <a:pt x="60" y="71"/>
                    </a:cubicBezTo>
                    <a:cubicBezTo>
                      <a:pt x="59" y="70"/>
                      <a:pt x="57" y="70"/>
                      <a:pt x="56" y="70"/>
                    </a:cubicBezTo>
                    <a:cubicBezTo>
                      <a:pt x="55" y="70"/>
                      <a:pt x="55" y="62"/>
                      <a:pt x="52" y="67"/>
                    </a:cubicBezTo>
                    <a:cubicBezTo>
                      <a:pt x="48" y="68"/>
                      <a:pt x="51" y="72"/>
                      <a:pt x="50" y="73"/>
                    </a:cubicBezTo>
                    <a:cubicBezTo>
                      <a:pt x="48" y="75"/>
                      <a:pt x="46" y="74"/>
                      <a:pt x="44" y="76"/>
                    </a:cubicBezTo>
                    <a:cubicBezTo>
                      <a:pt x="43" y="76"/>
                      <a:pt x="45" y="79"/>
                      <a:pt x="44" y="80"/>
                    </a:cubicBezTo>
                    <a:cubicBezTo>
                      <a:pt x="36" y="78"/>
                      <a:pt x="42" y="88"/>
                      <a:pt x="40" y="89"/>
                    </a:cubicBezTo>
                    <a:cubicBezTo>
                      <a:pt x="37" y="89"/>
                      <a:pt x="36" y="80"/>
                      <a:pt x="33" y="81"/>
                    </a:cubicBezTo>
                    <a:cubicBezTo>
                      <a:pt x="30" y="81"/>
                      <a:pt x="31" y="86"/>
                      <a:pt x="27" y="87"/>
                    </a:cubicBezTo>
                    <a:cubicBezTo>
                      <a:pt x="25" y="87"/>
                      <a:pt x="25" y="85"/>
                      <a:pt x="25" y="85"/>
                    </a:cubicBezTo>
                    <a:cubicBezTo>
                      <a:pt x="24" y="84"/>
                      <a:pt x="21" y="84"/>
                      <a:pt x="20" y="85"/>
                    </a:cubicBezTo>
                    <a:cubicBezTo>
                      <a:pt x="18" y="90"/>
                      <a:pt x="15" y="93"/>
                      <a:pt x="15" y="94"/>
                    </a:cubicBezTo>
                    <a:cubicBezTo>
                      <a:pt x="15" y="94"/>
                      <a:pt x="16" y="95"/>
                      <a:pt x="17" y="95"/>
                    </a:cubicBezTo>
                    <a:cubicBezTo>
                      <a:pt x="18" y="96"/>
                      <a:pt x="16" y="96"/>
                      <a:pt x="16" y="96"/>
                    </a:cubicBezTo>
                    <a:cubicBezTo>
                      <a:pt x="16" y="97"/>
                      <a:pt x="18" y="97"/>
                      <a:pt x="19" y="98"/>
                    </a:cubicBezTo>
                    <a:cubicBezTo>
                      <a:pt x="19" y="103"/>
                      <a:pt x="19" y="103"/>
                      <a:pt x="15" y="106"/>
                    </a:cubicBezTo>
                    <a:cubicBezTo>
                      <a:pt x="11" y="109"/>
                      <a:pt x="11" y="111"/>
                      <a:pt x="11" y="115"/>
                    </a:cubicBezTo>
                    <a:cubicBezTo>
                      <a:pt x="8" y="115"/>
                      <a:pt x="10" y="121"/>
                      <a:pt x="8" y="124"/>
                    </a:cubicBezTo>
                    <a:cubicBezTo>
                      <a:pt x="7" y="125"/>
                      <a:pt x="4" y="123"/>
                      <a:pt x="2" y="126"/>
                    </a:cubicBezTo>
                    <a:cubicBezTo>
                      <a:pt x="0" y="128"/>
                      <a:pt x="5" y="133"/>
                      <a:pt x="8" y="137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6"/>
                      <a:pt x="9" y="136"/>
                      <a:pt x="10" y="136"/>
                    </a:cubicBezTo>
                    <a:cubicBezTo>
                      <a:pt x="12" y="135"/>
                      <a:pt x="12" y="137"/>
                      <a:pt x="15" y="139"/>
                    </a:cubicBezTo>
                    <a:cubicBezTo>
                      <a:pt x="17" y="140"/>
                      <a:pt x="18" y="139"/>
                      <a:pt x="20" y="143"/>
                    </a:cubicBezTo>
                    <a:cubicBezTo>
                      <a:pt x="23" y="145"/>
                      <a:pt x="23" y="142"/>
                      <a:pt x="26" y="142"/>
                    </a:cubicBezTo>
                    <a:cubicBezTo>
                      <a:pt x="27" y="143"/>
                      <a:pt x="25" y="144"/>
                      <a:pt x="27" y="146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30" y="145"/>
                      <a:pt x="34" y="139"/>
                      <a:pt x="35" y="140"/>
                    </a:cubicBezTo>
                    <a:cubicBezTo>
                      <a:pt x="36" y="140"/>
                      <a:pt x="37" y="144"/>
                      <a:pt x="39" y="146"/>
                    </a:cubicBezTo>
                    <a:cubicBezTo>
                      <a:pt x="44" y="148"/>
                      <a:pt x="46" y="154"/>
                      <a:pt x="48" y="155"/>
                    </a:cubicBezTo>
                    <a:cubicBezTo>
                      <a:pt x="49" y="155"/>
                      <a:pt x="51" y="154"/>
                      <a:pt x="52" y="154"/>
                    </a:cubicBezTo>
                    <a:cubicBezTo>
                      <a:pt x="54" y="155"/>
                      <a:pt x="53" y="156"/>
                      <a:pt x="54" y="158"/>
                    </a:cubicBezTo>
                    <a:cubicBezTo>
                      <a:pt x="56" y="159"/>
                      <a:pt x="57" y="158"/>
                      <a:pt x="58" y="160"/>
                    </a:cubicBezTo>
                    <a:cubicBezTo>
                      <a:pt x="58" y="161"/>
                      <a:pt x="57" y="163"/>
                      <a:pt x="58" y="163"/>
                    </a:cubicBezTo>
                    <a:cubicBezTo>
                      <a:pt x="59" y="164"/>
                      <a:pt x="61" y="163"/>
                      <a:pt x="62" y="163"/>
                    </a:cubicBezTo>
                    <a:cubicBezTo>
                      <a:pt x="63" y="164"/>
                      <a:pt x="62" y="167"/>
                      <a:pt x="64" y="167"/>
                    </a:cubicBezTo>
                    <a:cubicBezTo>
                      <a:pt x="65" y="167"/>
                      <a:pt x="66" y="166"/>
                      <a:pt x="66" y="166"/>
                    </a:cubicBezTo>
                    <a:cubicBezTo>
                      <a:pt x="67" y="165"/>
                      <a:pt x="67" y="166"/>
                      <a:pt x="68" y="166"/>
                    </a:cubicBezTo>
                    <a:cubicBezTo>
                      <a:pt x="69" y="165"/>
                      <a:pt x="69" y="164"/>
                      <a:pt x="70" y="163"/>
                    </a:cubicBezTo>
                    <a:cubicBezTo>
                      <a:pt x="67" y="163"/>
                      <a:pt x="63" y="163"/>
                      <a:pt x="63" y="162"/>
                    </a:cubicBezTo>
                    <a:cubicBezTo>
                      <a:pt x="62" y="159"/>
                      <a:pt x="70" y="161"/>
                      <a:pt x="70" y="158"/>
                    </a:cubicBezTo>
                    <a:cubicBezTo>
                      <a:pt x="68" y="157"/>
                      <a:pt x="68" y="156"/>
                      <a:pt x="68" y="155"/>
                    </a:cubicBezTo>
                    <a:cubicBezTo>
                      <a:pt x="69" y="155"/>
                      <a:pt x="71" y="158"/>
                      <a:pt x="73" y="157"/>
                    </a:cubicBezTo>
                    <a:cubicBezTo>
                      <a:pt x="75" y="156"/>
                      <a:pt x="76" y="153"/>
                      <a:pt x="77" y="151"/>
                    </a:cubicBezTo>
                    <a:cubicBezTo>
                      <a:pt x="80" y="150"/>
                      <a:pt x="82" y="149"/>
                      <a:pt x="83" y="147"/>
                    </a:cubicBezTo>
                    <a:cubicBezTo>
                      <a:pt x="85" y="145"/>
                      <a:pt x="84" y="143"/>
                      <a:pt x="86" y="140"/>
                    </a:cubicBezTo>
                    <a:cubicBezTo>
                      <a:pt x="88" y="137"/>
                      <a:pt x="90" y="135"/>
                      <a:pt x="92" y="132"/>
                    </a:cubicBezTo>
                    <a:cubicBezTo>
                      <a:pt x="94" y="129"/>
                      <a:pt x="96" y="126"/>
                      <a:pt x="97" y="122"/>
                    </a:cubicBezTo>
                    <a:cubicBezTo>
                      <a:pt x="97" y="121"/>
                      <a:pt x="97" y="120"/>
                      <a:pt x="97" y="119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7"/>
                      <a:pt x="96" y="114"/>
                      <a:pt x="96" y="112"/>
                    </a:cubicBezTo>
                    <a:cubicBezTo>
                      <a:pt x="95" y="110"/>
                      <a:pt x="95" y="108"/>
                      <a:pt x="96" y="106"/>
                    </a:cubicBezTo>
                    <a:cubicBezTo>
                      <a:pt x="96" y="105"/>
                      <a:pt x="98" y="104"/>
                      <a:pt x="98" y="103"/>
                    </a:cubicBezTo>
                    <a:cubicBezTo>
                      <a:pt x="98" y="102"/>
                      <a:pt x="93" y="101"/>
                      <a:pt x="93" y="98"/>
                    </a:cubicBezTo>
                    <a:cubicBezTo>
                      <a:pt x="94" y="95"/>
                      <a:pt x="98" y="95"/>
                      <a:pt x="99" y="94"/>
                    </a:cubicBezTo>
                    <a:cubicBezTo>
                      <a:pt x="101" y="94"/>
                      <a:pt x="101" y="92"/>
                      <a:pt x="104" y="91"/>
                    </a:cubicBezTo>
                    <a:cubicBezTo>
                      <a:pt x="106" y="91"/>
                      <a:pt x="107" y="93"/>
                      <a:pt x="109" y="92"/>
                    </a:cubicBezTo>
                    <a:cubicBezTo>
                      <a:pt x="111" y="91"/>
                      <a:pt x="110" y="88"/>
                      <a:pt x="112" y="88"/>
                    </a:cubicBezTo>
                    <a:cubicBezTo>
                      <a:pt x="114" y="88"/>
                      <a:pt x="115" y="90"/>
                      <a:pt x="116" y="90"/>
                    </a:cubicBezTo>
                    <a:cubicBezTo>
                      <a:pt x="117" y="90"/>
                      <a:pt x="117" y="88"/>
                      <a:pt x="118" y="88"/>
                    </a:cubicBezTo>
                    <a:cubicBezTo>
                      <a:pt x="119" y="88"/>
                      <a:pt x="119" y="91"/>
                      <a:pt x="121" y="91"/>
                    </a:cubicBezTo>
                    <a:cubicBezTo>
                      <a:pt x="122" y="91"/>
                      <a:pt x="123" y="90"/>
                      <a:pt x="124" y="90"/>
                    </a:cubicBezTo>
                    <a:cubicBezTo>
                      <a:pt x="125" y="90"/>
                      <a:pt x="127" y="92"/>
                      <a:pt x="128" y="92"/>
                    </a:cubicBezTo>
                    <a:cubicBezTo>
                      <a:pt x="129" y="91"/>
                      <a:pt x="130" y="90"/>
                      <a:pt x="131" y="89"/>
                    </a:cubicBezTo>
                    <a:cubicBezTo>
                      <a:pt x="132" y="88"/>
                      <a:pt x="133" y="89"/>
                      <a:pt x="134" y="87"/>
                    </a:cubicBezTo>
                    <a:cubicBezTo>
                      <a:pt x="134" y="85"/>
                      <a:pt x="134" y="84"/>
                      <a:pt x="134" y="82"/>
                    </a:cubicBezTo>
                    <a:cubicBezTo>
                      <a:pt x="135" y="82"/>
                      <a:pt x="137" y="82"/>
                      <a:pt x="138" y="82"/>
                    </a:cubicBezTo>
                    <a:cubicBezTo>
                      <a:pt x="139" y="81"/>
                      <a:pt x="137" y="79"/>
                      <a:pt x="140" y="78"/>
                    </a:cubicBezTo>
                    <a:cubicBezTo>
                      <a:pt x="141" y="78"/>
                      <a:pt x="142" y="79"/>
                      <a:pt x="144" y="80"/>
                    </a:cubicBezTo>
                    <a:cubicBezTo>
                      <a:pt x="144" y="80"/>
                      <a:pt x="141" y="82"/>
                      <a:pt x="140" y="84"/>
                    </a:cubicBezTo>
                    <a:cubicBezTo>
                      <a:pt x="143" y="84"/>
                      <a:pt x="151" y="81"/>
                      <a:pt x="151" y="80"/>
                    </a:cubicBezTo>
                    <a:cubicBezTo>
                      <a:pt x="151" y="74"/>
                      <a:pt x="149" y="78"/>
                      <a:pt x="148" y="76"/>
                    </a:cubicBezTo>
                    <a:cubicBezTo>
                      <a:pt x="148" y="75"/>
                      <a:pt x="148" y="74"/>
                      <a:pt x="148" y="73"/>
                    </a:cubicBezTo>
                    <a:cubicBezTo>
                      <a:pt x="147" y="72"/>
                      <a:pt x="147" y="72"/>
                      <a:pt x="147" y="71"/>
                    </a:cubicBezTo>
                    <a:cubicBezTo>
                      <a:pt x="146" y="69"/>
                      <a:pt x="149" y="69"/>
                      <a:pt x="148" y="67"/>
                    </a:cubicBezTo>
                    <a:cubicBezTo>
                      <a:pt x="147" y="65"/>
                      <a:pt x="147" y="63"/>
                      <a:pt x="148" y="62"/>
                    </a:cubicBezTo>
                    <a:cubicBezTo>
                      <a:pt x="152" y="60"/>
                      <a:pt x="153" y="64"/>
                      <a:pt x="155" y="64"/>
                    </a:cubicBezTo>
                    <a:cubicBezTo>
                      <a:pt x="155" y="63"/>
                      <a:pt x="156" y="62"/>
                      <a:pt x="156" y="62"/>
                    </a:cubicBezTo>
                    <a:cubicBezTo>
                      <a:pt x="158" y="58"/>
                      <a:pt x="154" y="59"/>
                      <a:pt x="154" y="57"/>
                    </a:cubicBezTo>
                    <a:cubicBezTo>
                      <a:pt x="154" y="51"/>
                      <a:pt x="152" y="54"/>
                      <a:pt x="151" y="52"/>
                    </a:cubicBezTo>
                    <a:cubicBezTo>
                      <a:pt x="152" y="48"/>
                      <a:pt x="150" y="47"/>
                      <a:pt x="148" y="47"/>
                    </a:cubicBezTo>
                    <a:cubicBezTo>
                      <a:pt x="147" y="48"/>
                      <a:pt x="147" y="50"/>
                      <a:pt x="145" y="49"/>
                    </a:cubicBezTo>
                    <a:cubicBezTo>
                      <a:pt x="144" y="50"/>
                      <a:pt x="142" y="50"/>
                      <a:pt x="140" y="50"/>
                    </a:cubicBezTo>
                    <a:cubicBezTo>
                      <a:pt x="141" y="42"/>
                      <a:pt x="133" y="39"/>
                      <a:pt x="126" y="40"/>
                    </a:cubicBezTo>
                    <a:cubicBezTo>
                      <a:pt x="121" y="50"/>
                      <a:pt x="126" y="48"/>
                      <a:pt x="124" y="51"/>
                    </a:cubicBezTo>
                    <a:cubicBezTo>
                      <a:pt x="123" y="52"/>
                      <a:pt x="120" y="53"/>
                      <a:pt x="119" y="54"/>
                    </a:cubicBezTo>
                    <a:cubicBezTo>
                      <a:pt x="119" y="57"/>
                      <a:pt x="118" y="62"/>
                      <a:pt x="116" y="62"/>
                    </a:cubicBezTo>
                    <a:cubicBezTo>
                      <a:pt x="116" y="63"/>
                      <a:pt x="116" y="64"/>
                      <a:pt x="115" y="64"/>
                    </a:cubicBezTo>
                    <a:cubicBezTo>
                      <a:pt x="114" y="64"/>
                      <a:pt x="114" y="61"/>
                      <a:pt x="114" y="60"/>
                    </a:cubicBezTo>
                    <a:cubicBezTo>
                      <a:pt x="112" y="60"/>
                      <a:pt x="112" y="57"/>
                      <a:pt x="111" y="58"/>
                    </a:cubicBezTo>
                    <a:cubicBezTo>
                      <a:pt x="109" y="60"/>
                      <a:pt x="109" y="60"/>
                      <a:pt x="107" y="60"/>
                    </a:cubicBezTo>
                    <a:cubicBezTo>
                      <a:pt x="104" y="62"/>
                      <a:pt x="104" y="61"/>
                      <a:pt x="102" y="62"/>
                    </a:cubicBezTo>
                    <a:cubicBezTo>
                      <a:pt x="100" y="62"/>
                      <a:pt x="100" y="65"/>
                      <a:pt x="98" y="65"/>
                    </a:cubicBezTo>
                    <a:cubicBezTo>
                      <a:pt x="93" y="63"/>
                      <a:pt x="94" y="58"/>
                      <a:pt x="95" y="57"/>
                    </a:cubicBezTo>
                    <a:cubicBezTo>
                      <a:pt x="93" y="52"/>
                      <a:pt x="95" y="47"/>
                      <a:pt x="97" y="44"/>
                    </a:cubicBezTo>
                    <a:cubicBezTo>
                      <a:pt x="98" y="42"/>
                      <a:pt x="97" y="41"/>
                      <a:pt x="98" y="39"/>
                    </a:cubicBezTo>
                    <a:cubicBezTo>
                      <a:pt x="95" y="38"/>
                      <a:pt x="92" y="35"/>
                      <a:pt x="90" y="32"/>
                    </a:cubicBezTo>
                    <a:cubicBezTo>
                      <a:pt x="89" y="30"/>
                      <a:pt x="92" y="29"/>
                      <a:pt x="91" y="26"/>
                    </a:cubicBezTo>
                    <a:cubicBezTo>
                      <a:pt x="91" y="24"/>
                      <a:pt x="87" y="24"/>
                      <a:pt x="88" y="17"/>
                    </a:cubicBezTo>
                    <a:cubicBezTo>
                      <a:pt x="89" y="15"/>
                      <a:pt x="85" y="9"/>
                      <a:pt x="84" y="9"/>
                    </a:cubicBezTo>
                    <a:cubicBezTo>
                      <a:pt x="83" y="9"/>
                      <a:pt x="80" y="11"/>
                      <a:pt x="80" y="9"/>
                    </a:cubicBezTo>
                    <a:cubicBezTo>
                      <a:pt x="79" y="9"/>
                      <a:pt x="79" y="6"/>
                      <a:pt x="80" y="6"/>
                    </a:cubicBezTo>
                    <a:cubicBezTo>
                      <a:pt x="81" y="6"/>
                      <a:pt x="83" y="6"/>
                      <a:pt x="82" y="4"/>
                    </a:cubicBezTo>
                    <a:lnTo>
                      <a:pt x="80" y="0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7" name="Freeform 15"/>
              <p:cNvSpPr>
                <a:spLocks/>
              </p:cNvSpPr>
              <p:nvPr/>
            </p:nvSpPr>
            <p:spPr bwMode="auto">
              <a:xfrm>
                <a:off x="2323" y="3407"/>
                <a:ext cx="304" cy="278"/>
              </a:xfrm>
              <a:custGeom>
                <a:avLst/>
                <a:gdLst>
                  <a:gd name="T0" fmla="*/ 15550108 w 48"/>
                  <a:gd name="T1" fmla="*/ 289376165 h 44"/>
                  <a:gd name="T2" fmla="*/ 33494013 w 48"/>
                  <a:gd name="T3" fmla="*/ 401145066 h 44"/>
                  <a:gd name="T4" fmla="*/ 98483986 w 48"/>
                  <a:gd name="T5" fmla="*/ 449372590 h 44"/>
                  <a:gd name="T6" fmla="*/ 163076441 w 48"/>
                  <a:gd name="T7" fmla="*/ 576345559 h 44"/>
                  <a:gd name="T8" fmla="*/ 279564087 w 48"/>
                  <a:gd name="T9" fmla="*/ 576345559 h 44"/>
                  <a:gd name="T10" fmla="*/ 328608189 w 48"/>
                  <a:gd name="T11" fmla="*/ 594024331 h 44"/>
                  <a:gd name="T12" fmla="*/ 409146478 w 48"/>
                  <a:gd name="T13" fmla="*/ 672840842 h 44"/>
                  <a:gd name="T14" fmla="*/ 427090478 w 48"/>
                  <a:gd name="T15" fmla="*/ 705794849 h 44"/>
                  <a:gd name="T16" fmla="*/ 556673071 w 48"/>
                  <a:gd name="T17" fmla="*/ 672840842 h 44"/>
                  <a:gd name="T18" fmla="*/ 688711984 w 48"/>
                  <a:gd name="T19" fmla="*/ 642242656 h 44"/>
                  <a:gd name="T20" fmla="*/ 722204666 w 48"/>
                  <a:gd name="T21" fmla="*/ 576345559 h 44"/>
                  <a:gd name="T22" fmla="*/ 688711984 w 48"/>
                  <a:gd name="T23" fmla="*/ 512853616 h 44"/>
                  <a:gd name="T24" fmla="*/ 753253190 w 48"/>
                  <a:gd name="T25" fmla="*/ 512853616 h 44"/>
                  <a:gd name="T26" fmla="*/ 673162591 w 48"/>
                  <a:gd name="T27" fmla="*/ 368131415 h 44"/>
                  <a:gd name="T28" fmla="*/ 654769381 w 48"/>
                  <a:gd name="T29" fmla="*/ 223477451 h 44"/>
                  <a:gd name="T30" fmla="*/ 623731802 w 48"/>
                  <a:gd name="T31" fmla="*/ 241157840 h 44"/>
                  <a:gd name="T32" fmla="*/ 590166564 w 48"/>
                  <a:gd name="T33" fmla="*/ 271695573 h 44"/>
                  <a:gd name="T34" fmla="*/ 574677972 w 48"/>
                  <a:gd name="T35" fmla="*/ 223477451 h 44"/>
                  <a:gd name="T36" fmla="*/ 556673071 w 48"/>
                  <a:gd name="T37" fmla="*/ 129389091 h 44"/>
                  <a:gd name="T38" fmla="*/ 590166564 w 48"/>
                  <a:gd name="T39" fmla="*/ 129389091 h 44"/>
                  <a:gd name="T40" fmla="*/ 623731802 w 48"/>
                  <a:gd name="T41" fmla="*/ 63490604 h 44"/>
                  <a:gd name="T42" fmla="*/ 590166564 w 48"/>
                  <a:gd name="T43" fmla="*/ 48218060 h 44"/>
                  <a:gd name="T44" fmla="*/ 556673071 w 48"/>
                  <a:gd name="T45" fmla="*/ 32953312 h 44"/>
                  <a:gd name="T46" fmla="*/ 507242687 w 48"/>
                  <a:gd name="T47" fmla="*/ 48218060 h 44"/>
                  <a:gd name="T48" fmla="*/ 491694510 w 48"/>
                  <a:gd name="T49" fmla="*/ 0 h 44"/>
                  <a:gd name="T50" fmla="*/ 442640681 w 48"/>
                  <a:gd name="T51" fmla="*/ 0 h 44"/>
                  <a:gd name="T52" fmla="*/ 427090478 w 48"/>
                  <a:gd name="T53" fmla="*/ 48218060 h 44"/>
                  <a:gd name="T54" fmla="*/ 378048098 w 48"/>
                  <a:gd name="T55" fmla="*/ 81171094 h 44"/>
                  <a:gd name="T56" fmla="*/ 328608189 w 48"/>
                  <a:gd name="T57" fmla="*/ 63490604 h 44"/>
                  <a:gd name="T58" fmla="*/ 246071404 w 48"/>
                  <a:gd name="T59" fmla="*/ 144723970 h 44"/>
                  <a:gd name="T60" fmla="*/ 98483986 w 48"/>
                  <a:gd name="T61" fmla="*/ 177676966 h 44"/>
                  <a:gd name="T62" fmla="*/ 33494013 w 48"/>
                  <a:gd name="T63" fmla="*/ 192940273 h 44"/>
                  <a:gd name="T64" fmla="*/ 64602082 w 48"/>
                  <a:gd name="T65" fmla="*/ 271695573 h 44"/>
                  <a:gd name="T66" fmla="*/ 15550108 w 48"/>
                  <a:gd name="T67" fmla="*/ 289376165 h 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44"/>
                  <a:gd name="T104" fmla="*/ 48 w 48"/>
                  <a:gd name="T105" fmla="*/ 44 h 4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44">
                    <a:moveTo>
                      <a:pt x="1" y="18"/>
                    </a:moveTo>
                    <a:cubicBezTo>
                      <a:pt x="2" y="21"/>
                      <a:pt x="0" y="22"/>
                      <a:pt x="2" y="25"/>
                    </a:cubicBezTo>
                    <a:cubicBezTo>
                      <a:pt x="3" y="26"/>
                      <a:pt x="6" y="25"/>
                      <a:pt x="6" y="28"/>
                    </a:cubicBezTo>
                    <a:cubicBezTo>
                      <a:pt x="7" y="31"/>
                      <a:pt x="7" y="34"/>
                      <a:pt x="10" y="36"/>
                    </a:cubicBezTo>
                    <a:cubicBezTo>
                      <a:pt x="12" y="37"/>
                      <a:pt x="14" y="36"/>
                      <a:pt x="17" y="36"/>
                    </a:cubicBezTo>
                    <a:cubicBezTo>
                      <a:pt x="19" y="36"/>
                      <a:pt x="20" y="36"/>
                      <a:pt x="20" y="37"/>
                    </a:cubicBezTo>
                    <a:cubicBezTo>
                      <a:pt x="21" y="40"/>
                      <a:pt x="23" y="42"/>
                      <a:pt x="25" y="42"/>
                    </a:cubicBezTo>
                    <a:cubicBezTo>
                      <a:pt x="25" y="42"/>
                      <a:pt x="25" y="44"/>
                      <a:pt x="26" y="44"/>
                    </a:cubicBezTo>
                    <a:cubicBezTo>
                      <a:pt x="28" y="44"/>
                      <a:pt x="30" y="42"/>
                      <a:pt x="34" y="42"/>
                    </a:cubicBezTo>
                    <a:cubicBezTo>
                      <a:pt x="37" y="41"/>
                      <a:pt x="41" y="41"/>
                      <a:pt x="42" y="40"/>
                    </a:cubicBezTo>
                    <a:cubicBezTo>
                      <a:pt x="45" y="39"/>
                      <a:pt x="44" y="37"/>
                      <a:pt x="44" y="36"/>
                    </a:cubicBezTo>
                    <a:cubicBezTo>
                      <a:pt x="43" y="34"/>
                      <a:pt x="41" y="33"/>
                      <a:pt x="42" y="32"/>
                    </a:cubicBezTo>
                    <a:cubicBezTo>
                      <a:pt x="43" y="29"/>
                      <a:pt x="44" y="33"/>
                      <a:pt x="46" y="32"/>
                    </a:cubicBezTo>
                    <a:cubicBezTo>
                      <a:pt x="48" y="30"/>
                      <a:pt x="42" y="25"/>
                      <a:pt x="41" y="23"/>
                    </a:cubicBezTo>
                    <a:cubicBezTo>
                      <a:pt x="40" y="21"/>
                      <a:pt x="40" y="18"/>
                      <a:pt x="40" y="14"/>
                    </a:cubicBezTo>
                    <a:cubicBezTo>
                      <a:pt x="39" y="14"/>
                      <a:pt x="38" y="14"/>
                      <a:pt x="38" y="15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5" y="17"/>
                      <a:pt x="35" y="15"/>
                      <a:pt x="35" y="14"/>
                    </a:cubicBezTo>
                    <a:cubicBezTo>
                      <a:pt x="34" y="12"/>
                      <a:pt x="33" y="10"/>
                      <a:pt x="34" y="8"/>
                    </a:cubicBezTo>
                    <a:cubicBezTo>
                      <a:pt x="35" y="8"/>
                      <a:pt x="35" y="8"/>
                      <a:pt x="36" y="8"/>
                    </a:cubicBezTo>
                    <a:cubicBezTo>
                      <a:pt x="39" y="6"/>
                      <a:pt x="39" y="5"/>
                      <a:pt x="38" y="4"/>
                    </a:cubicBezTo>
                    <a:cubicBezTo>
                      <a:pt x="38" y="3"/>
                      <a:pt x="37" y="3"/>
                      <a:pt x="36" y="3"/>
                    </a:cubicBezTo>
                    <a:cubicBezTo>
                      <a:pt x="35" y="3"/>
                      <a:pt x="35" y="1"/>
                      <a:pt x="34" y="2"/>
                    </a:cubicBezTo>
                    <a:cubicBezTo>
                      <a:pt x="33" y="2"/>
                      <a:pt x="34" y="4"/>
                      <a:pt x="31" y="3"/>
                    </a:cubicBezTo>
                    <a:cubicBezTo>
                      <a:pt x="30" y="2"/>
                      <a:pt x="30" y="1"/>
                      <a:pt x="30" y="0"/>
                    </a:cubicBezTo>
                    <a:cubicBezTo>
                      <a:pt x="29" y="0"/>
                      <a:pt x="28" y="0"/>
                      <a:pt x="27" y="0"/>
                    </a:cubicBezTo>
                    <a:cubicBezTo>
                      <a:pt x="26" y="0"/>
                      <a:pt x="27" y="2"/>
                      <a:pt x="26" y="3"/>
                    </a:cubicBezTo>
                    <a:cubicBezTo>
                      <a:pt x="25" y="4"/>
                      <a:pt x="24" y="4"/>
                      <a:pt x="23" y="5"/>
                    </a:cubicBezTo>
                    <a:cubicBezTo>
                      <a:pt x="22" y="5"/>
                      <a:pt x="21" y="4"/>
                      <a:pt x="20" y="4"/>
                    </a:cubicBezTo>
                    <a:cubicBezTo>
                      <a:pt x="18" y="5"/>
                      <a:pt x="18" y="8"/>
                      <a:pt x="15" y="9"/>
                    </a:cubicBezTo>
                    <a:cubicBezTo>
                      <a:pt x="11" y="10"/>
                      <a:pt x="9" y="10"/>
                      <a:pt x="6" y="11"/>
                    </a:cubicBezTo>
                    <a:cubicBezTo>
                      <a:pt x="5" y="11"/>
                      <a:pt x="3" y="10"/>
                      <a:pt x="2" y="12"/>
                    </a:cubicBezTo>
                    <a:cubicBezTo>
                      <a:pt x="1" y="14"/>
                      <a:pt x="5" y="15"/>
                      <a:pt x="4" y="17"/>
                    </a:cubicBezTo>
                    <a:cubicBezTo>
                      <a:pt x="3" y="17"/>
                      <a:pt x="2" y="17"/>
                      <a:pt x="1" y="18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8" name="Freeform 16"/>
              <p:cNvSpPr>
                <a:spLocks/>
              </p:cNvSpPr>
              <p:nvPr/>
            </p:nvSpPr>
            <p:spPr bwMode="auto">
              <a:xfrm>
                <a:off x="2089" y="3204"/>
                <a:ext cx="431" cy="317"/>
              </a:xfrm>
              <a:custGeom>
                <a:avLst/>
                <a:gdLst>
                  <a:gd name="T0" fmla="*/ 0 w 68"/>
                  <a:gd name="T1" fmla="*/ 99238493 h 50"/>
                  <a:gd name="T2" fmla="*/ 49334786 w 68"/>
                  <a:gd name="T3" fmla="*/ 263544387 h 50"/>
                  <a:gd name="T4" fmla="*/ 99070097 w 68"/>
                  <a:gd name="T5" fmla="*/ 678526069 h 50"/>
                  <a:gd name="T6" fmla="*/ 132713207 w 68"/>
                  <a:gd name="T7" fmla="*/ 694177445 h 50"/>
                  <a:gd name="T8" fmla="*/ 182448252 w 68"/>
                  <a:gd name="T9" fmla="*/ 678526069 h 50"/>
                  <a:gd name="T10" fmla="*/ 198067279 w 68"/>
                  <a:gd name="T11" fmla="*/ 595399667 h 50"/>
                  <a:gd name="T12" fmla="*/ 262971439 w 68"/>
                  <a:gd name="T13" fmla="*/ 629171873 h 50"/>
                  <a:gd name="T14" fmla="*/ 281518425 w 68"/>
                  <a:gd name="T15" fmla="*/ 678526069 h 50"/>
                  <a:gd name="T16" fmla="*/ 330791946 w 68"/>
                  <a:gd name="T17" fmla="*/ 762112198 h 50"/>
                  <a:gd name="T18" fmla="*/ 429850406 w 68"/>
                  <a:gd name="T19" fmla="*/ 762112198 h 50"/>
                  <a:gd name="T20" fmla="*/ 461040595 w 68"/>
                  <a:gd name="T21" fmla="*/ 728339586 h 50"/>
                  <a:gd name="T22" fmla="*/ 479135690 w 68"/>
                  <a:gd name="T23" fmla="*/ 762112198 h 50"/>
                  <a:gd name="T24" fmla="*/ 627929399 w 68"/>
                  <a:gd name="T25" fmla="*/ 827577902 h 50"/>
                  <a:gd name="T26" fmla="*/ 627929399 w 68"/>
                  <a:gd name="T27" fmla="*/ 827577902 h 50"/>
                  <a:gd name="T28" fmla="*/ 677202513 w 68"/>
                  <a:gd name="T29" fmla="*/ 811925309 h 50"/>
                  <a:gd name="T30" fmla="*/ 643548426 w 68"/>
                  <a:gd name="T31" fmla="*/ 728339586 h 50"/>
                  <a:gd name="T32" fmla="*/ 710918665 w 68"/>
                  <a:gd name="T33" fmla="*/ 712759219 h 50"/>
                  <a:gd name="T34" fmla="*/ 859712170 w 68"/>
                  <a:gd name="T35" fmla="*/ 678526069 h 50"/>
                  <a:gd name="T36" fmla="*/ 940237132 w 68"/>
                  <a:gd name="T37" fmla="*/ 595399667 h 50"/>
                  <a:gd name="T38" fmla="*/ 989961326 w 68"/>
                  <a:gd name="T39" fmla="*/ 613521308 h 50"/>
                  <a:gd name="T40" fmla="*/ 1039244176 w 68"/>
                  <a:gd name="T41" fmla="*/ 579297897 h 50"/>
                  <a:gd name="T42" fmla="*/ 1057329537 w 68"/>
                  <a:gd name="T43" fmla="*/ 529935180 h 50"/>
                  <a:gd name="T44" fmla="*/ 1107053731 w 68"/>
                  <a:gd name="T45" fmla="*/ 529935180 h 50"/>
                  <a:gd name="T46" fmla="*/ 1107053731 w 68"/>
                  <a:gd name="T47" fmla="*/ 514282181 h 50"/>
                  <a:gd name="T48" fmla="*/ 1072949375 w 68"/>
                  <a:gd name="T49" fmla="*/ 480519307 h 50"/>
                  <a:gd name="T50" fmla="*/ 1107053731 w 68"/>
                  <a:gd name="T51" fmla="*/ 446359195 h 50"/>
                  <a:gd name="T52" fmla="*/ 1072949375 w 68"/>
                  <a:gd name="T53" fmla="*/ 415053299 h 50"/>
                  <a:gd name="T54" fmla="*/ 1122683305 w 68"/>
                  <a:gd name="T55" fmla="*/ 381282513 h 50"/>
                  <a:gd name="T56" fmla="*/ 1072949375 w 68"/>
                  <a:gd name="T57" fmla="*/ 331467576 h 50"/>
                  <a:gd name="T58" fmla="*/ 1057329537 w 68"/>
                  <a:gd name="T59" fmla="*/ 282053530 h 50"/>
                  <a:gd name="T60" fmla="*/ 1023675449 w 68"/>
                  <a:gd name="T61" fmla="*/ 247891591 h 50"/>
                  <a:gd name="T62" fmla="*/ 989961326 w 68"/>
                  <a:gd name="T63" fmla="*/ 182814859 h 50"/>
                  <a:gd name="T64" fmla="*/ 924616482 w 68"/>
                  <a:gd name="T65" fmla="*/ 99238493 h 50"/>
                  <a:gd name="T66" fmla="*/ 908986097 w 68"/>
                  <a:gd name="T67" fmla="*/ 99238493 h 50"/>
                  <a:gd name="T68" fmla="*/ 841167009 w 68"/>
                  <a:gd name="T69" fmla="*/ 133001545 h 50"/>
                  <a:gd name="T70" fmla="*/ 791891866 w 68"/>
                  <a:gd name="T71" fmla="*/ 148652717 h 50"/>
                  <a:gd name="T72" fmla="*/ 742168078 w 68"/>
                  <a:gd name="T73" fmla="*/ 114880106 h 50"/>
                  <a:gd name="T74" fmla="*/ 692823163 w 68"/>
                  <a:gd name="T75" fmla="*/ 148652717 h 50"/>
                  <a:gd name="T76" fmla="*/ 661644739 w 68"/>
                  <a:gd name="T77" fmla="*/ 133001545 h 50"/>
                  <a:gd name="T78" fmla="*/ 643548426 w 68"/>
                  <a:gd name="T79" fmla="*/ 164305615 h 50"/>
                  <a:gd name="T80" fmla="*/ 611909998 w 68"/>
                  <a:gd name="T81" fmla="*/ 164305615 h 50"/>
                  <a:gd name="T82" fmla="*/ 544489459 w 68"/>
                  <a:gd name="T83" fmla="*/ 232238795 h 50"/>
                  <a:gd name="T84" fmla="*/ 528859479 w 68"/>
                  <a:gd name="T85" fmla="*/ 198467654 h 50"/>
                  <a:gd name="T86" fmla="*/ 544489459 w 68"/>
                  <a:gd name="T87" fmla="*/ 133001545 h 50"/>
                  <a:gd name="T88" fmla="*/ 528859479 w 68"/>
                  <a:gd name="T89" fmla="*/ 99238493 h 50"/>
                  <a:gd name="T90" fmla="*/ 461040595 w 68"/>
                  <a:gd name="T91" fmla="*/ 49425471 h 50"/>
                  <a:gd name="T92" fmla="*/ 445481197 w 68"/>
                  <a:gd name="T93" fmla="*/ 15652764 h 50"/>
                  <a:gd name="T94" fmla="*/ 395757105 w 68"/>
                  <a:gd name="T95" fmla="*/ 33772701 h 50"/>
                  <a:gd name="T96" fmla="*/ 330791946 w 68"/>
                  <a:gd name="T97" fmla="*/ 33772701 h 50"/>
                  <a:gd name="T98" fmla="*/ 247413664 w 68"/>
                  <a:gd name="T99" fmla="*/ 49425471 h 50"/>
                  <a:gd name="T100" fmla="*/ 148343694 w 68"/>
                  <a:gd name="T101" fmla="*/ 49425471 h 50"/>
                  <a:gd name="T102" fmla="*/ 83439560 w 68"/>
                  <a:gd name="T103" fmla="*/ 83586002 h 50"/>
                  <a:gd name="T104" fmla="*/ 33715682 w 68"/>
                  <a:gd name="T105" fmla="*/ 33772701 h 50"/>
                  <a:gd name="T106" fmla="*/ 0 w 68"/>
                  <a:gd name="T107" fmla="*/ 99238493 h 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8"/>
                  <a:gd name="T163" fmla="*/ 0 h 50"/>
                  <a:gd name="T164" fmla="*/ 68 w 68"/>
                  <a:gd name="T165" fmla="*/ 50 h 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8" h="50">
                    <a:moveTo>
                      <a:pt x="0" y="6"/>
                    </a:moveTo>
                    <a:cubicBezTo>
                      <a:pt x="2" y="9"/>
                      <a:pt x="3" y="14"/>
                      <a:pt x="3" y="16"/>
                    </a:cubicBezTo>
                    <a:cubicBezTo>
                      <a:pt x="5" y="24"/>
                      <a:pt x="5" y="33"/>
                      <a:pt x="6" y="41"/>
                    </a:cubicBezTo>
                    <a:cubicBezTo>
                      <a:pt x="6" y="43"/>
                      <a:pt x="6" y="43"/>
                      <a:pt x="8" y="42"/>
                    </a:cubicBezTo>
                    <a:cubicBezTo>
                      <a:pt x="9" y="41"/>
                      <a:pt x="10" y="41"/>
                      <a:pt x="11" y="41"/>
                    </a:cubicBezTo>
                    <a:cubicBezTo>
                      <a:pt x="12" y="40"/>
                      <a:pt x="11" y="37"/>
                      <a:pt x="12" y="36"/>
                    </a:cubicBezTo>
                    <a:cubicBezTo>
                      <a:pt x="13" y="35"/>
                      <a:pt x="15" y="36"/>
                      <a:pt x="16" y="38"/>
                    </a:cubicBezTo>
                    <a:cubicBezTo>
                      <a:pt x="16" y="40"/>
                      <a:pt x="15" y="41"/>
                      <a:pt x="17" y="41"/>
                    </a:cubicBezTo>
                    <a:cubicBezTo>
                      <a:pt x="18" y="44"/>
                      <a:pt x="19" y="46"/>
                      <a:pt x="20" y="46"/>
                    </a:cubicBezTo>
                    <a:cubicBezTo>
                      <a:pt x="22" y="46"/>
                      <a:pt x="24" y="46"/>
                      <a:pt x="26" y="46"/>
                    </a:cubicBezTo>
                    <a:cubicBezTo>
                      <a:pt x="28" y="46"/>
                      <a:pt x="27" y="44"/>
                      <a:pt x="28" y="44"/>
                    </a:cubicBezTo>
                    <a:cubicBezTo>
                      <a:pt x="28" y="44"/>
                      <a:pt x="28" y="46"/>
                      <a:pt x="29" y="46"/>
                    </a:cubicBezTo>
                    <a:cubicBezTo>
                      <a:pt x="31" y="43"/>
                      <a:pt x="37" y="47"/>
                      <a:pt x="38" y="50"/>
                    </a:cubicBezTo>
                    <a:cubicBezTo>
                      <a:pt x="38" y="50"/>
                      <a:pt x="38" y="50"/>
                      <a:pt x="38" y="50"/>
                    </a:cubicBezTo>
                    <a:cubicBezTo>
                      <a:pt x="39" y="49"/>
                      <a:pt x="40" y="49"/>
                      <a:pt x="41" y="49"/>
                    </a:cubicBezTo>
                    <a:cubicBezTo>
                      <a:pt x="42" y="47"/>
                      <a:pt x="38" y="46"/>
                      <a:pt x="39" y="44"/>
                    </a:cubicBezTo>
                    <a:cubicBezTo>
                      <a:pt x="40" y="42"/>
                      <a:pt x="42" y="43"/>
                      <a:pt x="43" y="43"/>
                    </a:cubicBezTo>
                    <a:cubicBezTo>
                      <a:pt x="46" y="42"/>
                      <a:pt x="48" y="42"/>
                      <a:pt x="52" y="41"/>
                    </a:cubicBezTo>
                    <a:cubicBezTo>
                      <a:pt x="55" y="40"/>
                      <a:pt x="55" y="37"/>
                      <a:pt x="57" y="36"/>
                    </a:cubicBezTo>
                    <a:cubicBezTo>
                      <a:pt x="58" y="36"/>
                      <a:pt x="59" y="37"/>
                      <a:pt x="60" y="37"/>
                    </a:cubicBezTo>
                    <a:cubicBezTo>
                      <a:pt x="61" y="36"/>
                      <a:pt x="62" y="36"/>
                      <a:pt x="63" y="35"/>
                    </a:cubicBezTo>
                    <a:cubicBezTo>
                      <a:pt x="64" y="34"/>
                      <a:pt x="63" y="32"/>
                      <a:pt x="64" y="32"/>
                    </a:cubicBezTo>
                    <a:cubicBezTo>
                      <a:pt x="65" y="32"/>
                      <a:pt x="66" y="32"/>
                      <a:pt x="67" y="32"/>
                    </a:cubicBezTo>
                    <a:cubicBezTo>
                      <a:pt x="67" y="32"/>
                      <a:pt x="67" y="32"/>
                      <a:pt x="67" y="31"/>
                    </a:cubicBezTo>
                    <a:cubicBezTo>
                      <a:pt x="67" y="31"/>
                      <a:pt x="65" y="30"/>
                      <a:pt x="65" y="29"/>
                    </a:cubicBezTo>
                    <a:cubicBezTo>
                      <a:pt x="65" y="28"/>
                      <a:pt x="67" y="28"/>
                      <a:pt x="67" y="27"/>
                    </a:cubicBezTo>
                    <a:cubicBezTo>
                      <a:pt x="67" y="26"/>
                      <a:pt x="64" y="26"/>
                      <a:pt x="65" y="25"/>
                    </a:cubicBezTo>
                    <a:cubicBezTo>
                      <a:pt x="65" y="24"/>
                      <a:pt x="68" y="24"/>
                      <a:pt x="68" y="23"/>
                    </a:cubicBezTo>
                    <a:cubicBezTo>
                      <a:pt x="68" y="22"/>
                      <a:pt x="65" y="22"/>
                      <a:pt x="65" y="20"/>
                    </a:cubicBezTo>
                    <a:cubicBezTo>
                      <a:pt x="64" y="20"/>
                      <a:pt x="65" y="18"/>
                      <a:pt x="64" y="17"/>
                    </a:cubicBezTo>
                    <a:cubicBezTo>
                      <a:pt x="64" y="16"/>
                      <a:pt x="62" y="16"/>
                      <a:pt x="62" y="15"/>
                    </a:cubicBezTo>
                    <a:cubicBezTo>
                      <a:pt x="61" y="14"/>
                      <a:pt x="62" y="12"/>
                      <a:pt x="60" y="11"/>
                    </a:cubicBezTo>
                    <a:cubicBezTo>
                      <a:pt x="58" y="9"/>
                      <a:pt x="57" y="8"/>
                      <a:pt x="56" y="6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54" y="7"/>
                      <a:pt x="53" y="8"/>
                      <a:pt x="51" y="8"/>
                    </a:cubicBezTo>
                    <a:cubicBezTo>
                      <a:pt x="50" y="8"/>
                      <a:pt x="49" y="9"/>
                      <a:pt x="48" y="9"/>
                    </a:cubicBezTo>
                    <a:cubicBezTo>
                      <a:pt x="47" y="9"/>
                      <a:pt x="46" y="7"/>
                      <a:pt x="45" y="7"/>
                    </a:cubicBezTo>
                    <a:cubicBezTo>
                      <a:pt x="44" y="7"/>
                      <a:pt x="43" y="8"/>
                      <a:pt x="42" y="9"/>
                    </a:cubicBezTo>
                    <a:cubicBezTo>
                      <a:pt x="41" y="9"/>
                      <a:pt x="41" y="7"/>
                      <a:pt x="40" y="8"/>
                    </a:cubicBezTo>
                    <a:cubicBezTo>
                      <a:pt x="39" y="8"/>
                      <a:pt x="39" y="10"/>
                      <a:pt x="39" y="10"/>
                    </a:cubicBezTo>
                    <a:cubicBezTo>
                      <a:pt x="38" y="11"/>
                      <a:pt x="37" y="10"/>
                      <a:pt x="37" y="10"/>
                    </a:cubicBezTo>
                    <a:cubicBezTo>
                      <a:pt x="36" y="13"/>
                      <a:pt x="35" y="13"/>
                      <a:pt x="33" y="14"/>
                    </a:cubicBezTo>
                    <a:cubicBezTo>
                      <a:pt x="32" y="14"/>
                      <a:pt x="32" y="13"/>
                      <a:pt x="32" y="12"/>
                    </a:cubicBezTo>
                    <a:cubicBezTo>
                      <a:pt x="31" y="10"/>
                      <a:pt x="33" y="10"/>
                      <a:pt x="33" y="8"/>
                    </a:cubicBezTo>
                    <a:cubicBezTo>
                      <a:pt x="33" y="7"/>
                      <a:pt x="33" y="7"/>
                      <a:pt x="32" y="6"/>
                    </a:cubicBezTo>
                    <a:cubicBezTo>
                      <a:pt x="31" y="6"/>
                      <a:pt x="28" y="4"/>
                      <a:pt x="28" y="3"/>
                    </a:cubicBezTo>
                    <a:cubicBezTo>
                      <a:pt x="27" y="3"/>
                      <a:pt x="28" y="1"/>
                      <a:pt x="27" y="1"/>
                    </a:cubicBezTo>
                    <a:cubicBezTo>
                      <a:pt x="27" y="0"/>
                      <a:pt x="26" y="2"/>
                      <a:pt x="24" y="2"/>
                    </a:cubicBezTo>
                    <a:cubicBezTo>
                      <a:pt x="22" y="2"/>
                      <a:pt x="21" y="2"/>
                      <a:pt x="20" y="2"/>
                    </a:cubicBezTo>
                    <a:cubicBezTo>
                      <a:pt x="18" y="2"/>
                      <a:pt x="16" y="3"/>
                      <a:pt x="15" y="3"/>
                    </a:cubicBezTo>
                    <a:cubicBezTo>
                      <a:pt x="13" y="4"/>
                      <a:pt x="11" y="3"/>
                      <a:pt x="9" y="3"/>
                    </a:cubicBezTo>
                    <a:cubicBezTo>
                      <a:pt x="7" y="3"/>
                      <a:pt x="7" y="4"/>
                      <a:pt x="5" y="5"/>
                    </a:cubicBezTo>
                    <a:cubicBezTo>
                      <a:pt x="3" y="5"/>
                      <a:pt x="3" y="2"/>
                      <a:pt x="2" y="2"/>
                    </a:cubicBezTo>
                    <a:cubicBezTo>
                      <a:pt x="1" y="2"/>
                      <a:pt x="1" y="5"/>
                      <a:pt x="0" y="6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9" name="Freeform 17"/>
              <p:cNvSpPr>
                <a:spLocks/>
              </p:cNvSpPr>
              <p:nvPr/>
            </p:nvSpPr>
            <p:spPr bwMode="auto">
              <a:xfrm>
                <a:off x="2520" y="1463"/>
                <a:ext cx="937" cy="2045"/>
              </a:xfrm>
              <a:custGeom>
                <a:avLst/>
                <a:gdLst>
                  <a:gd name="T0" fmla="*/ 2147483647 w 148"/>
                  <a:gd name="T1" fmla="*/ 751131179 h 323"/>
                  <a:gd name="T2" fmla="*/ 2147483647 w 148"/>
                  <a:gd name="T3" fmla="*/ 833899174 h 323"/>
                  <a:gd name="T4" fmla="*/ 2075199078 w 148"/>
                  <a:gd name="T5" fmla="*/ 898376594 h 323"/>
                  <a:gd name="T6" fmla="*/ 1928055495 w 148"/>
                  <a:gd name="T7" fmla="*/ 965609989 h 323"/>
                  <a:gd name="T8" fmla="*/ 2059746789 w 148"/>
                  <a:gd name="T9" fmla="*/ 833899174 h 323"/>
                  <a:gd name="T10" fmla="*/ 2147483647 w 148"/>
                  <a:gd name="T11" fmla="*/ 637772124 h 323"/>
                  <a:gd name="T12" fmla="*/ 2147483647 w 148"/>
                  <a:gd name="T13" fmla="*/ 407768338 h 323"/>
                  <a:gd name="T14" fmla="*/ 2147483647 w 148"/>
                  <a:gd name="T15" fmla="*/ 327837764 h 323"/>
                  <a:gd name="T16" fmla="*/ 2147483647 w 148"/>
                  <a:gd name="T17" fmla="*/ 245069567 h 323"/>
                  <a:gd name="T18" fmla="*/ 2041774225 w 148"/>
                  <a:gd name="T19" fmla="*/ 196128012 h 323"/>
                  <a:gd name="T20" fmla="*/ 1928055495 w 148"/>
                  <a:gd name="T21" fmla="*/ 162698518 h 323"/>
                  <a:gd name="T22" fmla="*/ 1863588300 w 148"/>
                  <a:gd name="T23" fmla="*/ 82768070 h 323"/>
                  <a:gd name="T24" fmla="*/ 1731895385 w 148"/>
                  <a:gd name="T25" fmla="*/ 48952786 h 323"/>
                  <a:gd name="T26" fmla="*/ 1600205306 w 148"/>
                  <a:gd name="T27" fmla="*/ 211651570 h 323"/>
                  <a:gd name="T28" fmla="*/ 1551329786 w 148"/>
                  <a:gd name="T29" fmla="*/ 358887716 h 323"/>
                  <a:gd name="T30" fmla="*/ 1339719819 w 148"/>
                  <a:gd name="T31" fmla="*/ 358887716 h 323"/>
                  <a:gd name="T32" fmla="*/ 1225991364 w 148"/>
                  <a:gd name="T33" fmla="*/ 376792133 h 323"/>
                  <a:gd name="T34" fmla="*/ 916500696 w 148"/>
                  <a:gd name="T35" fmla="*/ 490597417 h 323"/>
                  <a:gd name="T36" fmla="*/ 818232836 w 148"/>
                  <a:gd name="T37" fmla="*/ 539490600 h 323"/>
                  <a:gd name="T38" fmla="*/ 849266263 w 148"/>
                  <a:gd name="T39" fmla="*/ 751131179 h 323"/>
                  <a:gd name="T40" fmla="*/ 554911025 w 148"/>
                  <a:gd name="T41" fmla="*/ 735678431 h 323"/>
                  <a:gd name="T42" fmla="*/ 457029919 w 148"/>
                  <a:gd name="T43" fmla="*/ 996658927 h 323"/>
                  <a:gd name="T44" fmla="*/ 474993569 w 148"/>
                  <a:gd name="T45" fmla="*/ 1340022275 h 323"/>
                  <a:gd name="T46" fmla="*/ 392175668 w 148"/>
                  <a:gd name="T47" fmla="*/ 1502719425 h 323"/>
                  <a:gd name="T48" fmla="*/ 426047950 w 148"/>
                  <a:gd name="T49" fmla="*/ 1260092309 h 323"/>
                  <a:gd name="T50" fmla="*/ 457029919 w 148"/>
                  <a:gd name="T51" fmla="*/ 1161799440 h 323"/>
                  <a:gd name="T52" fmla="*/ 229512737 w 148"/>
                  <a:gd name="T53" fmla="*/ 898376594 h 323"/>
                  <a:gd name="T54" fmla="*/ 245034111 w 148"/>
                  <a:gd name="T55" fmla="*/ 1308972526 h 323"/>
                  <a:gd name="T56" fmla="*/ 278843488 w 148"/>
                  <a:gd name="T57" fmla="*/ 1551600453 h 323"/>
                  <a:gd name="T58" fmla="*/ 229512737 w 148"/>
                  <a:gd name="T59" fmla="*/ 1797129214 h 323"/>
                  <a:gd name="T60" fmla="*/ 162664703 w 148"/>
                  <a:gd name="T61" fmla="*/ 1977792170 h 323"/>
                  <a:gd name="T62" fmla="*/ 180637875 w 148"/>
                  <a:gd name="T63" fmla="*/ 2147483647 h 323"/>
                  <a:gd name="T64" fmla="*/ 327779584 w 148"/>
                  <a:gd name="T65" fmla="*/ 2147483647 h 323"/>
                  <a:gd name="T66" fmla="*/ 260555686 w 148"/>
                  <a:gd name="T67" fmla="*/ 2147483647 h 323"/>
                  <a:gd name="T68" fmla="*/ 98268594 w 148"/>
                  <a:gd name="T69" fmla="*/ 2147483647 h 323"/>
                  <a:gd name="T70" fmla="*/ 33424004 w 148"/>
                  <a:gd name="T71" fmla="*/ 2147483647 h 323"/>
                  <a:gd name="T72" fmla="*/ 392175668 w 148"/>
                  <a:gd name="T73" fmla="*/ 2147483647 h 323"/>
                  <a:gd name="T74" fmla="*/ 358751625 w 148"/>
                  <a:gd name="T75" fmla="*/ 2147483647 h 323"/>
                  <a:gd name="T76" fmla="*/ 343300755 w 148"/>
                  <a:gd name="T77" fmla="*/ 2147483647 h 323"/>
                  <a:gd name="T78" fmla="*/ 343300755 w 148"/>
                  <a:gd name="T79" fmla="*/ 2147483647 h 323"/>
                  <a:gd name="T80" fmla="*/ 539389450 w 148"/>
                  <a:gd name="T81" fmla="*/ 2147483647 h 323"/>
                  <a:gd name="T82" fmla="*/ 490453961 w 148"/>
                  <a:gd name="T83" fmla="*/ 2147483647 h 323"/>
                  <a:gd name="T84" fmla="*/ 407697041 w 148"/>
                  <a:gd name="T85" fmla="*/ 2147483647 h 323"/>
                  <a:gd name="T86" fmla="*/ 702054203 w 148"/>
                  <a:gd name="T87" fmla="*/ 2147483647 h 323"/>
                  <a:gd name="T88" fmla="*/ 1063256108 w 148"/>
                  <a:gd name="T89" fmla="*/ 2147483647 h 323"/>
                  <a:gd name="T90" fmla="*/ 1128109852 w 148"/>
                  <a:gd name="T91" fmla="*/ 2147483647 h 323"/>
                  <a:gd name="T92" fmla="*/ 1256964013 w 148"/>
                  <a:gd name="T93" fmla="*/ 2147483647 h 323"/>
                  <a:gd name="T94" fmla="*/ 1404116510 w 148"/>
                  <a:gd name="T95" fmla="*/ 2147483647 h 323"/>
                  <a:gd name="T96" fmla="*/ 1716446338 w 148"/>
                  <a:gd name="T97" fmla="*/ 2147483647 h 323"/>
                  <a:gd name="T98" fmla="*/ 1845685429 w 148"/>
                  <a:gd name="T99" fmla="*/ 2147483647 h 323"/>
                  <a:gd name="T100" fmla="*/ 2059746789 w 148"/>
                  <a:gd name="T101" fmla="*/ 2147483647 h 323"/>
                  <a:gd name="T102" fmla="*/ 2010801576 w 148"/>
                  <a:gd name="T103" fmla="*/ 2147483647 h 323"/>
                  <a:gd name="T104" fmla="*/ 2147483647 w 148"/>
                  <a:gd name="T105" fmla="*/ 2147483647 h 323"/>
                  <a:gd name="T106" fmla="*/ 2147483647 w 148"/>
                  <a:gd name="T107" fmla="*/ 2147483647 h 323"/>
                  <a:gd name="T108" fmla="*/ 2147483647 w 148"/>
                  <a:gd name="T109" fmla="*/ 2147483647 h 323"/>
                  <a:gd name="T110" fmla="*/ 2139664651 w 148"/>
                  <a:gd name="T111" fmla="*/ 2147483647 h 323"/>
                  <a:gd name="T112" fmla="*/ 2147483647 w 148"/>
                  <a:gd name="T113" fmla="*/ 2147483647 h 323"/>
                  <a:gd name="T114" fmla="*/ 2010801576 w 148"/>
                  <a:gd name="T115" fmla="*/ 2147483647 h 323"/>
                  <a:gd name="T116" fmla="*/ 1992838736 w 148"/>
                  <a:gd name="T117" fmla="*/ 1667859938 h 323"/>
                  <a:gd name="T118" fmla="*/ 2147483647 w 148"/>
                  <a:gd name="T119" fmla="*/ 1600554417 h 323"/>
                  <a:gd name="T120" fmla="*/ 2147483647 w 148"/>
                  <a:gd name="T121" fmla="*/ 1291068311 h 323"/>
                  <a:gd name="T122" fmla="*/ 2147483647 w 148"/>
                  <a:gd name="T123" fmla="*/ 981134863 h 3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48"/>
                  <a:gd name="T187" fmla="*/ 0 h 323"/>
                  <a:gd name="T188" fmla="*/ 148 w 148"/>
                  <a:gd name="T189" fmla="*/ 323 h 3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48" h="323">
                    <a:moveTo>
                      <a:pt x="137" y="47"/>
                    </a:moveTo>
                    <a:cubicBezTo>
                      <a:pt x="137" y="47"/>
                      <a:pt x="137" y="47"/>
                      <a:pt x="137" y="47"/>
                    </a:cubicBezTo>
                    <a:cubicBezTo>
                      <a:pt x="137" y="46"/>
                      <a:pt x="137" y="45"/>
                      <a:pt x="136" y="44"/>
                    </a:cubicBezTo>
                    <a:cubicBezTo>
                      <a:pt x="135" y="44"/>
                      <a:pt x="135" y="46"/>
                      <a:pt x="134" y="46"/>
                    </a:cubicBezTo>
                    <a:cubicBezTo>
                      <a:pt x="133" y="46"/>
                      <a:pt x="133" y="45"/>
                      <a:pt x="133" y="45"/>
                    </a:cubicBezTo>
                    <a:cubicBezTo>
                      <a:pt x="132" y="46"/>
                      <a:pt x="130" y="48"/>
                      <a:pt x="130" y="49"/>
                    </a:cubicBezTo>
                    <a:cubicBezTo>
                      <a:pt x="131" y="50"/>
                      <a:pt x="133" y="49"/>
                      <a:pt x="134" y="47"/>
                    </a:cubicBezTo>
                    <a:cubicBezTo>
                      <a:pt x="137" y="48"/>
                      <a:pt x="136" y="48"/>
                      <a:pt x="134" y="51"/>
                    </a:cubicBezTo>
                    <a:cubicBezTo>
                      <a:pt x="134" y="51"/>
                      <a:pt x="133" y="52"/>
                      <a:pt x="133" y="53"/>
                    </a:cubicBezTo>
                    <a:cubicBezTo>
                      <a:pt x="131" y="53"/>
                      <a:pt x="130" y="51"/>
                      <a:pt x="129" y="51"/>
                    </a:cubicBezTo>
                    <a:cubicBezTo>
                      <a:pt x="128" y="52"/>
                      <a:pt x="129" y="53"/>
                      <a:pt x="129" y="55"/>
                    </a:cubicBezTo>
                    <a:cubicBezTo>
                      <a:pt x="129" y="55"/>
                      <a:pt x="127" y="55"/>
                      <a:pt x="127" y="55"/>
                    </a:cubicBezTo>
                    <a:cubicBezTo>
                      <a:pt x="126" y="56"/>
                      <a:pt x="127" y="57"/>
                      <a:pt x="126" y="58"/>
                    </a:cubicBezTo>
                    <a:cubicBezTo>
                      <a:pt x="124" y="58"/>
                      <a:pt x="122" y="57"/>
                      <a:pt x="121" y="57"/>
                    </a:cubicBezTo>
                    <a:cubicBezTo>
                      <a:pt x="119" y="59"/>
                      <a:pt x="119" y="63"/>
                      <a:pt x="116" y="63"/>
                    </a:cubicBezTo>
                    <a:cubicBezTo>
                      <a:pt x="114" y="63"/>
                      <a:pt x="118" y="60"/>
                      <a:pt x="118" y="59"/>
                    </a:cubicBezTo>
                    <a:cubicBezTo>
                      <a:pt x="118" y="59"/>
                      <a:pt x="118" y="58"/>
                      <a:pt x="118" y="57"/>
                    </a:cubicBezTo>
                    <a:cubicBezTo>
                      <a:pt x="119" y="56"/>
                      <a:pt x="121" y="55"/>
                      <a:pt x="122" y="54"/>
                    </a:cubicBezTo>
                    <a:cubicBezTo>
                      <a:pt x="122" y="53"/>
                      <a:pt x="122" y="53"/>
                      <a:pt x="122" y="52"/>
                    </a:cubicBezTo>
                    <a:cubicBezTo>
                      <a:pt x="123" y="51"/>
                      <a:pt x="125" y="51"/>
                      <a:pt x="126" y="51"/>
                    </a:cubicBezTo>
                    <a:cubicBezTo>
                      <a:pt x="127" y="50"/>
                      <a:pt x="127" y="48"/>
                      <a:pt x="127" y="47"/>
                    </a:cubicBezTo>
                    <a:cubicBezTo>
                      <a:pt x="128" y="47"/>
                      <a:pt x="130" y="46"/>
                      <a:pt x="131" y="45"/>
                    </a:cubicBezTo>
                    <a:cubicBezTo>
                      <a:pt x="131" y="44"/>
                      <a:pt x="130" y="43"/>
                      <a:pt x="130" y="42"/>
                    </a:cubicBezTo>
                    <a:cubicBezTo>
                      <a:pt x="130" y="41"/>
                      <a:pt x="132" y="42"/>
                      <a:pt x="133" y="39"/>
                    </a:cubicBezTo>
                    <a:cubicBezTo>
                      <a:pt x="134" y="38"/>
                      <a:pt x="135" y="40"/>
                      <a:pt x="136" y="36"/>
                    </a:cubicBezTo>
                    <a:cubicBezTo>
                      <a:pt x="136" y="35"/>
                      <a:pt x="139" y="37"/>
                      <a:pt x="138" y="33"/>
                    </a:cubicBezTo>
                    <a:cubicBezTo>
                      <a:pt x="139" y="31"/>
                      <a:pt x="141" y="34"/>
                      <a:pt x="142" y="28"/>
                    </a:cubicBezTo>
                    <a:cubicBezTo>
                      <a:pt x="142" y="27"/>
                      <a:pt x="142" y="25"/>
                      <a:pt x="139" y="25"/>
                    </a:cubicBezTo>
                    <a:cubicBezTo>
                      <a:pt x="137" y="24"/>
                      <a:pt x="136" y="23"/>
                      <a:pt x="137" y="21"/>
                    </a:cubicBezTo>
                    <a:cubicBezTo>
                      <a:pt x="137" y="21"/>
                      <a:pt x="138" y="23"/>
                      <a:pt x="139" y="22"/>
                    </a:cubicBezTo>
                    <a:cubicBezTo>
                      <a:pt x="139" y="23"/>
                      <a:pt x="140" y="24"/>
                      <a:pt x="140" y="23"/>
                    </a:cubicBezTo>
                    <a:cubicBezTo>
                      <a:pt x="141" y="21"/>
                      <a:pt x="140" y="21"/>
                      <a:pt x="139" y="20"/>
                    </a:cubicBezTo>
                    <a:cubicBezTo>
                      <a:pt x="139" y="18"/>
                      <a:pt x="139" y="16"/>
                      <a:pt x="138" y="16"/>
                    </a:cubicBezTo>
                    <a:cubicBezTo>
                      <a:pt x="137" y="16"/>
                      <a:pt x="137" y="18"/>
                      <a:pt x="137" y="18"/>
                    </a:cubicBezTo>
                    <a:cubicBezTo>
                      <a:pt x="136" y="18"/>
                      <a:pt x="135" y="17"/>
                      <a:pt x="136" y="16"/>
                    </a:cubicBezTo>
                    <a:cubicBezTo>
                      <a:pt x="137" y="13"/>
                      <a:pt x="134" y="16"/>
                      <a:pt x="133" y="15"/>
                    </a:cubicBezTo>
                    <a:cubicBezTo>
                      <a:pt x="132" y="15"/>
                      <a:pt x="133" y="14"/>
                      <a:pt x="133" y="13"/>
                    </a:cubicBezTo>
                    <a:cubicBezTo>
                      <a:pt x="132" y="13"/>
                      <a:pt x="132" y="13"/>
                      <a:pt x="131" y="12"/>
                    </a:cubicBezTo>
                    <a:cubicBezTo>
                      <a:pt x="131" y="11"/>
                      <a:pt x="131" y="10"/>
                      <a:pt x="129" y="11"/>
                    </a:cubicBezTo>
                    <a:cubicBezTo>
                      <a:pt x="128" y="12"/>
                      <a:pt x="127" y="12"/>
                      <a:pt x="125" y="12"/>
                    </a:cubicBezTo>
                    <a:cubicBezTo>
                      <a:pt x="123" y="13"/>
                      <a:pt x="121" y="11"/>
                      <a:pt x="120" y="12"/>
                    </a:cubicBezTo>
                    <a:cubicBezTo>
                      <a:pt x="119" y="12"/>
                      <a:pt x="120" y="13"/>
                      <a:pt x="121" y="14"/>
                    </a:cubicBezTo>
                    <a:cubicBezTo>
                      <a:pt x="121" y="16"/>
                      <a:pt x="116" y="16"/>
                      <a:pt x="116" y="14"/>
                    </a:cubicBezTo>
                    <a:cubicBezTo>
                      <a:pt x="116" y="13"/>
                      <a:pt x="119" y="11"/>
                      <a:pt x="118" y="10"/>
                    </a:cubicBezTo>
                    <a:cubicBezTo>
                      <a:pt x="117" y="8"/>
                      <a:pt x="115" y="10"/>
                      <a:pt x="113" y="10"/>
                    </a:cubicBezTo>
                    <a:cubicBezTo>
                      <a:pt x="112" y="10"/>
                      <a:pt x="113" y="9"/>
                      <a:pt x="112" y="9"/>
                    </a:cubicBezTo>
                    <a:cubicBezTo>
                      <a:pt x="112" y="9"/>
                      <a:pt x="110" y="10"/>
                      <a:pt x="110" y="8"/>
                    </a:cubicBezTo>
                    <a:cubicBezTo>
                      <a:pt x="110" y="7"/>
                      <a:pt x="113" y="6"/>
                      <a:pt x="114" y="5"/>
                    </a:cubicBezTo>
                    <a:cubicBezTo>
                      <a:pt x="114" y="4"/>
                      <a:pt x="112" y="3"/>
                      <a:pt x="112" y="3"/>
                    </a:cubicBezTo>
                    <a:cubicBezTo>
                      <a:pt x="112" y="3"/>
                      <a:pt x="111" y="4"/>
                      <a:pt x="110" y="3"/>
                    </a:cubicBezTo>
                    <a:cubicBezTo>
                      <a:pt x="110" y="1"/>
                      <a:pt x="109" y="1"/>
                      <a:pt x="108" y="1"/>
                    </a:cubicBezTo>
                    <a:cubicBezTo>
                      <a:pt x="106" y="0"/>
                      <a:pt x="106" y="2"/>
                      <a:pt x="106" y="3"/>
                    </a:cubicBezTo>
                    <a:cubicBezTo>
                      <a:pt x="104" y="3"/>
                      <a:pt x="104" y="4"/>
                      <a:pt x="104" y="6"/>
                    </a:cubicBezTo>
                    <a:cubicBezTo>
                      <a:pt x="103" y="6"/>
                      <a:pt x="101" y="5"/>
                      <a:pt x="100" y="8"/>
                    </a:cubicBezTo>
                    <a:cubicBezTo>
                      <a:pt x="99" y="10"/>
                      <a:pt x="100" y="11"/>
                      <a:pt x="99" y="12"/>
                    </a:cubicBezTo>
                    <a:cubicBezTo>
                      <a:pt x="99" y="12"/>
                      <a:pt x="98" y="12"/>
                      <a:pt x="98" y="13"/>
                    </a:cubicBezTo>
                    <a:cubicBezTo>
                      <a:pt x="100" y="14"/>
                      <a:pt x="99" y="15"/>
                      <a:pt x="99" y="16"/>
                    </a:cubicBezTo>
                    <a:cubicBezTo>
                      <a:pt x="101" y="17"/>
                      <a:pt x="103" y="18"/>
                      <a:pt x="102" y="19"/>
                    </a:cubicBezTo>
                    <a:cubicBezTo>
                      <a:pt x="101" y="19"/>
                      <a:pt x="99" y="16"/>
                      <a:pt x="92" y="17"/>
                    </a:cubicBezTo>
                    <a:cubicBezTo>
                      <a:pt x="92" y="18"/>
                      <a:pt x="96" y="20"/>
                      <a:pt x="95" y="22"/>
                    </a:cubicBezTo>
                    <a:cubicBezTo>
                      <a:pt x="92" y="20"/>
                      <a:pt x="89" y="19"/>
                      <a:pt x="88" y="23"/>
                    </a:cubicBezTo>
                    <a:cubicBezTo>
                      <a:pt x="87" y="23"/>
                      <a:pt x="86" y="23"/>
                      <a:pt x="85" y="24"/>
                    </a:cubicBezTo>
                    <a:cubicBezTo>
                      <a:pt x="83" y="23"/>
                      <a:pt x="82" y="24"/>
                      <a:pt x="81" y="23"/>
                    </a:cubicBezTo>
                    <a:cubicBezTo>
                      <a:pt x="81" y="23"/>
                      <a:pt x="82" y="22"/>
                      <a:pt x="82" y="22"/>
                    </a:cubicBezTo>
                    <a:cubicBezTo>
                      <a:pt x="80" y="21"/>
                      <a:pt x="78" y="21"/>
                      <a:pt x="76" y="21"/>
                    </a:cubicBezTo>
                    <a:cubicBezTo>
                      <a:pt x="75" y="21"/>
                      <a:pt x="75" y="22"/>
                      <a:pt x="75" y="22"/>
                    </a:cubicBezTo>
                    <a:cubicBezTo>
                      <a:pt x="74" y="22"/>
                      <a:pt x="73" y="21"/>
                      <a:pt x="73" y="22"/>
                    </a:cubicBezTo>
                    <a:cubicBezTo>
                      <a:pt x="72" y="23"/>
                      <a:pt x="75" y="23"/>
                      <a:pt x="75" y="23"/>
                    </a:cubicBezTo>
                    <a:cubicBezTo>
                      <a:pt x="75" y="24"/>
                      <a:pt x="72" y="24"/>
                      <a:pt x="70" y="26"/>
                    </a:cubicBezTo>
                    <a:cubicBezTo>
                      <a:pt x="69" y="25"/>
                      <a:pt x="69" y="25"/>
                      <a:pt x="67" y="26"/>
                    </a:cubicBezTo>
                    <a:cubicBezTo>
                      <a:pt x="66" y="26"/>
                      <a:pt x="65" y="24"/>
                      <a:pt x="62" y="27"/>
                    </a:cubicBezTo>
                    <a:cubicBezTo>
                      <a:pt x="60" y="28"/>
                      <a:pt x="60" y="24"/>
                      <a:pt x="56" y="30"/>
                    </a:cubicBezTo>
                    <a:cubicBezTo>
                      <a:pt x="55" y="30"/>
                      <a:pt x="54" y="30"/>
                      <a:pt x="53" y="30"/>
                    </a:cubicBezTo>
                    <a:cubicBezTo>
                      <a:pt x="53" y="32"/>
                      <a:pt x="55" y="32"/>
                      <a:pt x="54" y="33"/>
                    </a:cubicBezTo>
                    <a:cubicBezTo>
                      <a:pt x="54" y="34"/>
                      <a:pt x="53" y="35"/>
                      <a:pt x="52" y="35"/>
                    </a:cubicBezTo>
                    <a:cubicBezTo>
                      <a:pt x="51" y="34"/>
                      <a:pt x="51" y="33"/>
                      <a:pt x="50" y="33"/>
                    </a:cubicBezTo>
                    <a:cubicBezTo>
                      <a:pt x="49" y="34"/>
                      <a:pt x="52" y="36"/>
                      <a:pt x="52" y="39"/>
                    </a:cubicBezTo>
                    <a:cubicBezTo>
                      <a:pt x="52" y="40"/>
                      <a:pt x="51" y="40"/>
                      <a:pt x="51" y="41"/>
                    </a:cubicBezTo>
                    <a:cubicBezTo>
                      <a:pt x="51" y="42"/>
                      <a:pt x="52" y="42"/>
                      <a:pt x="51" y="44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0" y="49"/>
                      <a:pt x="46" y="49"/>
                      <a:pt x="47" y="48"/>
                    </a:cubicBezTo>
                    <a:cubicBezTo>
                      <a:pt x="48" y="46"/>
                      <a:pt x="48" y="46"/>
                      <a:pt x="47" y="45"/>
                    </a:cubicBezTo>
                    <a:cubicBezTo>
                      <a:pt x="46" y="45"/>
                      <a:pt x="45" y="46"/>
                      <a:pt x="44" y="46"/>
                    </a:cubicBezTo>
                    <a:cubicBezTo>
                      <a:pt x="40" y="45"/>
                      <a:pt x="38" y="45"/>
                      <a:pt x="34" y="45"/>
                    </a:cubicBezTo>
                    <a:cubicBezTo>
                      <a:pt x="33" y="45"/>
                      <a:pt x="29" y="43"/>
                      <a:pt x="27" y="44"/>
                    </a:cubicBezTo>
                    <a:cubicBezTo>
                      <a:pt x="23" y="46"/>
                      <a:pt x="24" y="49"/>
                      <a:pt x="24" y="52"/>
                    </a:cubicBezTo>
                    <a:cubicBezTo>
                      <a:pt x="24" y="54"/>
                      <a:pt x="23" y="57"/>
                      <a:pt x="24" y="58"/>
                    </a:cubicBezTo>
                    <a:cubicBezTo>
                      <a:pt x="25" y="59"/>
                      <a:pt x="27" y="59"/>
                      <a:pt x="28" y="61"/>
                    </a:cubicBezTo>
                    <a:cubicBezTo>
                      <a:pt x="29" y="62"/>
                      <a:pt x="27" y="63"/>
                      <a:pt x="28" y="65"/>
                    </a:cubicBezTo>
                    <a:cubicBezTo>
                      <a:pt x="29" y="66"/>
                      <a:pt x="31" y="66"/>
                      <a:pt x="30" y="70"/>
                    </a:cubicBezTo>
                    <a:cubicBezTo>
                      <a:pt x="30" y="71"/>
                      <a:pt x="29" y="72"/>
                      <a:pt x="28" y="74"/>
                    </a:cubicBezTo>
                    <a:cubicBezTo>
                      <a:pt x="28" y="77"/>
                      <a:pt x="29" y="80"/>
                      <a:pt x="29" y="82"/>
                    </a:cubicBezTo>
                    <a:cubicBezTo>
                      <a:pt x="28" y="84"/>
                      <a:pt x="27" y="85"/>
                      <a:pt x="26" y="86"/>
                    </a:cubicBezTo>
                    <a:cubicBezTo>
                      <a:pt x="27" y="88"/>
                      <a:pt x="26" y="90"/>
                      <a:pt x="26" y="91"/>
                    </a:cubicBezTo>
                    <a:cubicBezTo>
                      <a:pt x="26" y="92"/>
                      <a:pt x="31" y="95"/>
                      <a:pt x="28" y="96"/>
                    </a:cubicBezTo>
                    <a:cubicBezTo>
                      <a:pt x="26" y="96"/>
                      <a:pt x="26" y="96"/>
                      <a:pt x="24" y="92"/>
                    </a:cubicBezTo>
                    <a:cubicBezTo>
                      <a:pt x="24" y="88"/>
                      <a:pt x="25" y="89"/>
                      <a:pt x="22" y="86"/>
                    </a:cubicBezTo>
                    <a:cubicBezTo>
                      <a:pt x="21" y="85"/>
                      <a:pt x="22" y="85"/>
                      <a:pt x="24" y="84"/>
                    </a:cubicBezTo>
                    <a:cubicBezTo>
                      <a:pt x="24" y="83"/>
                      <a:pt x="24" y="82"/>
                      <a:pt x="25" y="81"/>
                    </a:cubicBezTo>
                    <a:cubicBezTo>
                      <a:pt x="27" y="79"/>
                      <a:pt x="27" y="78"/>
                      <a:pt x="26" y="77"/>
                    </a:cubicBezTo>
                    <a:cubicBezTo>
                      <a:pt x="25" y="77"/>
                      <a:pt x="25" y="80"/>
                      <a:pt x="22" y="80"/>
                    </a:cubicBezTo>
                    <a:cubicBezTo>
                      <a:pt x="22" y="78"/>
                      <a:pt x="22" y="76"/>
                      <a:pt x="24" y="75"/>
                    </a:cubicBezTo>
                    <a:cubicBezTo>
                      <a:pt x="24" y="74"/>
                      <a:pt x="23" y="73"/>
                      <a:pt x="24" y="72"/>
                    </a:cubicBezTo>
                    <a:cubicBezTo>
                      <a:pt x="25" y="71"/>
                      <a:pt x="27" y="73"/>
                      <a:pt x="28" y="71"/>
                    </a:cubicBezTo>
                    <a:cubicBezTo>
                      <a:pt x="28" y="70"/>
                      <a:pt x="29" y="70"/>
                      <a:pt x="29" y="69"/>
                    </a:cubicBezTo>
                    <a:cubicBezTo>
                      <a:pt x="29" y="67"/>
                      <a:pt x="24" y="68"/>
                      <a:pt x="23" y="67"/>
                    </a:cubicBezTo>
                    <a:cubicBezTo>
                      <a:pt x="21" y="61"/>
                      <a:pt x="20" y="59"/>
                      <a:pt x="16" y="55"/>
                    </a:cubicBezTo>
                    <a:cubicBezTo>
                      <a:pt x="15" y="55"/>
                      <a:pt x="15" y="55"/>
                      <a:pt x="14" y="55"/>
                    </a:cubicBezTo>
                    <a:cubicBezTo>
                      <a:pt x="13" y="57"/>
                      <a:pt x="15" y="58"/>
                      <a:pt x="18" y="59"/>
                    </a:cubicBezTo>
                    <a:cubicBezTo>
                      <a:pt x="18" y="66"/>
                      <a:pt x="13" y="63"/>
                      <a:pt x="12" y="66"/>
                    </a:cubicBezTo>
                    <a:cubicBezTo>
                      <a:pt x="13" y="69"/>
                      <a:pt x="17" y="70"/>
                      <a:pt x="16" y="76"/>
                    </a:cubicBezTo>
                    <a:cubicBezTo>
                      <a:pt x="16" y="77"/>
                      <a:pt x="16" y="79"/>
                      <a:pt x="15" y="80"/>
                    </a:cubicBezTo>
                    <a:cubicBezTo>
                      <a:pt x="14" y="81"/>
                      <a:pt x="14" y="80"/>
                      <a:pt x="12" y="80"/>
                    </a:cubicBezTo>
                    <a:cubicBezTo>
                      <a:pt x="9" y="86"/>
                      <a:pt x="6" y="83"/>
                      <a:pt x="5" y="86"/>
                    </a:cubicBezTo>
                    <a:cubicBezTo>
                      <a:pt x="4" y="89"/>
                      <a:pt x="7" y="89"/>
                      <a:pt x="8" y="95"/>
                    </a:cubicBezTo>
                    <a:cubicBezTo>
                      <a:pt x="10" y="97"/>
                      <a:pt x="15" y="94"/>
                      <a:pt x="17" y="95"/>
                    </a:cubicBezTo>
                    <a:cubicBezTo>
                      <a:pt x="18" y="98"/>
                      <a:pt x="17" y="100"/>
                      <a:pt x="17" y="102"/>
                    </a:cubicBezTo>
                    <a:cubicBezTo>
                      <a:pt x="18" y="104"/>
                      <a:pt x="18" y="106"/>
                      <a:pt x="17" y="107"/>
                    </a:cubicBezTo>
                    <a:cubicBezTo>
                      <a:pt x="17" y="108"/>
                      <a:pt x="17" y="108"/>
                      <a:pt x="17" y="108"/>
                    </a:cubicBezTo>
                    <a:cubicBezTo>
                      <a:pt x="16" y="109"/>
                      <a:pt x="15" y="109"/>
                      <a:pt x="14" y="110"/>
                    </a:cubicBezTo>
                    <a:cubicBezTo>
                      <a:pt x="14" y="110"/>
                      <a:pt x="15" y="112"/>
                      <a:pt x="14" y="112"/>
                    </a:cubicBezTo>
                    <a:cubicBezTo>
                      <a:pt x="12" y="113"/>
                      <a:pt x="11" y="111"/>
                      <a:pt x="10" y="111"/>
                    </a:cubicBezTo>
                    <a:cubicBezTo>
                      <a:pt x="10" y="113"/>
                      <a:pt x="11" y="115"/>
                      <a:pt x="12" y="117"/>
                    </a:cubicBezTo>
                    <a:cubicBezTo>
                      <a:pt x="12" y="118"/>
                      <a:pt x="10" y="119"/>
                      <a:pt x="10" y="121"/>
                    </a:cubicBezTo>
                    <a:cubicBezTo>
                      <a:pt x="10" y="123"/>
                      <a:pt x="13" y="124"/>
                      <a:pt x="13" y="126"/>
                    </a:cubicBezTo>
                    <a:cubicBezTo>
                      <a:pt x="14" y="129"/>
                      <a:pt x="11" y="129"/>
                      <a:pt x="11" y="130"/>
                    </a:cubicBezTo>
                    <a:cubicBezTo>
                      <a:pt x="11" y="132"/>
                      <a:pt x="13" y="132"/>
                      <a:pt x="12" y="134"/>
                    </a:cubicBezTo>
                    <a:cubicBezTo>
                      <a:pt x="12" y="136"/>
                      <a:pt x="10" y="135"/>
                      <a:pt x="11" y="138"/>
                    </a:cubicBezTo>
                    <a:cubicBezTo>
                      <a:pt x="12" y="141"/>
                      <a:pt x="15" y="140"/>
                      <a:pt x="15" y="143"/>
                    </a:cubicBezTo>
                    <a:cubicBezTo>
                      <a:pt x="16" y="148"/>
                      <a:pt x="13" y="149"/>
                      <a:pt x="14" y="153"/>
                    </a:cubicBezTo>
                    <a:cubicBezTo>
                      <a:pt x="16" y="156"/>
                      <a:pt x="21" y="153"/>
                      <a:pt x="22" y="156"/>
                    </a:cubicBezTo>
                    <a:cubicBezTo>
                      <a:pt x="22" y="158"/>
                      <a:pt x="20" y="159"/>
                      <a:pt x="20" y="161"/>
                    </a:cubicBezTo>
                    <a:cubicBezTo>
                      <a:pt x="20" y="162"/>
                      <a:pt x="21" y="164"/>
                      <a:pt x="20" y="165"/>
                    </a:cubicBezTo>
                    <a:cubicBezTo>
                      <a:pt x="19" y="166"/>
                      <a:pt x="16" y="165"/>
                      <a:pt x="15" y="166"/>
                    </a:cubicBezTo>
                    <a:cubicBezTo>
                      <a:pt x="14" y="171"/>
                      <a:pt x="14" y="168"/>
                      <a:pt x="13" y="169"/>
                    </a:cubicBezTo>
                    <a:cubicBezTo>
                      <a:pt x="12" y="171"/>
                      <a:pt x="16" y="171"/>
                      <a:pt x="16" y="173"/>
                    </a:cubicBezTo>
                    <a:cubicBezTo>
                      <a:pt x="16" y="174"/>
                      <a:pt x="14" y="176"/>
                      <a:pt x="13" y="177"/>
                    </a:cubicBezTo>
                    <a:cubicBezTo>
                      <a:pt x="13" y="178"/>
                      <a:pt x="12" y="180"/>
                      <a:pt x="11" y="181"/>
                    </a:cubicBezTo>
                    <a:cubicBezTo>
                      <a:pt x="10" y="184"/>
                      <a:pt x="8" y="184"/>
                      <a:pt x="7" y="185"/>
                    </a:cubicBezTo>
                    <a:cubicBezTo>
                      <a:pt x="6" y="187"/>
                      <a:pt x="5" y="189"/>
                      <a:pt x="6" y="191"/>
                    </a:cubicBezTo>
                    <a:cubicBezTo>
                      <a:pt x="7" y="193"/>
                      <a:pt x="13" y="192"/>
                      <a:pt x="11" y="197"/>
                    </a:cubicBezTo>
                    <a:cubicBezTo>
                      <a:pt x="10" y="200"/>
                      <a:pt x="4" y="199"/>
                      <a:pt x="1" y="201"/>
                    </a:cubicBezTo>
                    <a:cubicBezTo>
                      <a:pt x="3" y="204"/>
                      <a:pt x="3" y="207"/>
                      <a:pt x="3" y="209"/>
                    </a:cubicBezTo>
                    <a:cubicBezTo>
                      <a:pt x="4" y="211"/>
                      <a:pt x="0" y="212"/>
                      <a:pt x="2" y="215"/>
                    </a:cubicBezTo>
                    <a:cubicBezTo>
                      <a:pt x="5" y="217"/>
                      <a:pt x="13" y="215"/>
                      <a:pt x="16" y="218"/>
                    </a:cubicBezTo>
                    <a:cubicBezTo>
                      <a:pt x="20" y="220"/>
                      <a:pt x="17" y="223"/>
                      <a:pt x="19" y="226"/>
                    </a:cubicBezTo>
                    <a:cubicBezTo>
                      <a:pt x="20" y="227"/>
                      <a:pt x="22" y="226"/>
                      <a:pt x="24" y="226"/>
                    </a:cubicBezTo>
                    <a:cubicBezTo>
                      <a:pt x="25" y="226"/>
                      <a:pt x="25" y="230"/>
                      <a:pt x="24" y="230"/>
                    </a:cubicBezTo>
                    <a:cubicBezTo>
                      <a:pt x="23" y="230"/>
                      <a:pt x="21" y="229"/>
                      <a:pt x="18" y="234"/>
                    </a:cubicBezTo>
                    <a:cubicBezTo>
                      <a:pt x="18" y="236"/>
                      <a:pt x="17" y="239"/>
                      <a:pt x="18" y="240"/>
                    </a:cubicBezTo>
                    <a:cubicBezTo>
                      <a:pt x="22" y="245"/>
                      <a:pt x="25" y="243"/>
                      <a:pt x="25" y="246"/>
                    </a:cubicBezTo>
                    <a:cubicBezTo>
                      <a:pt x="25" y="248"/>
                      <a:pt x="23" y="248"/>
                      <a:pt x="22" y="250"/>
                    </a:cubicBezTo>
                    <a:cubicBezTo>
                      <a:pt x="22" y="252"/>
                      <a:pt x="19" y="252"/>
                      <a:pt x="18" y="253"/>
                    </a:cubicBezTo>
                    <a:cubicBezTo>
                      <a:pt x="18" y="254"/>
                      <a:pt x="20" y="255"/>
                      <a:pt x="19" y="256"/>
                    </a:cubicBezTo>
                    <a:cubicBezTo>
                      <a:pt x="18" y="258"/>
                      <a:pt x="17" y="260"/>
                      <a:pt x="17" y="261"/>
                    </a:cubicBezTo>
                    <a:cubicBezTo>
                      <a:pt x="18" y="263"/>
                      <a:pt x="21" y="263"/>
                      <a:pt x="21" y="265"/>
                    </a:cubicBezTo>
                    <a:cubicBezTo>
                      <a:pt x="22" y="266"/>
                      <a:pt x="24" y="268"/>
                      <a:pt x="23" y="269"/>
                    </a:cubicBezTo>
                    <a:cubicBezTo>
                      <a:pt x="22" y="271"/>
                      <a:pt x="21" y="271"/>
                      <a:pt x="19" y="272"/>
                    </a:cubicBezTo>
                    <a:cubicBezTo>
                      <a:pt x="18" y="273"/>
                      <a:pt x="17" y="274"/>
                      <a:pt x="16" y="275"/>
                    </a:cubicBezTo>
                    <a:cubicBezTo>
                      <a:pt x="18" y="280"/>
                      <a:pt x="20" y="281"/>
                      <a:pt x="21" y="281"/>
                    </a:cubicBezTo>
                    <a:cubicBezTo>
                      <a:pt x="24" y="281"/>
                      <a:pt x="25" y="277"/>
                      <a:pt x="26" y="278"/>
                    </a:cubicBezTo>
                    <a:cubicBezTo>
                      <a:pt x="26" y="278"/>
                      <a:pt x="26" y="279"/>
                      <a:pt x="28" y="280"/>
                    </a:cubicBezTo>
                    <a:cubicBezTo>
                      <a:pt x="29" y="280"/>
                      <a:pt x="30" y="279"/>
                      <a:pt x="31" y="281"/>
                    </a:cubicBezTo>
                    <a:cubicBezTo>
                      <a:pt x="32" y="282"/>
                      <a:pt x="32" y="284"/>
                      <a:pt x="33" y="287"/>
                    </a:cubicBezTo>
                    <a:cubicBezTo>
                      <a:pt x="33" y="289"/>
                      <a:pt x="34" y="291"/>
                      <a:pt x="34" y="293"/>
                    </a:cubicBezTo>
                    <a:cubicBezTo>
                      <a:pt x="34" y="294"/>
                      <a:pt x="34" y="295"/>
                      <a:pt x="33" y="297"/>
                    </a:cubicBezTo>
                    <a:cubicBezTo>
                      <a:pt x="32" y="300"/>
                      <a:pt x="36" y="302"/>
                      <a:pt x="35" y="304"/>
                    </a:cubicBezTo>
                    <a:cubicBezTo>
                      <a:pt x="35" y="306"/>
                      <a:pt x="30" y="304"/>
                      <a:pt x="30" y="309"/>
                    </a:cubicBezTo>
                    <a:cubicBezTo>
                      <a:pt x="30" y="309"/>
                      <a:pt x="29" y="309"/>
                      <a:pt x="29" y="309"/>
                    </a:cubicBezTo>
                    <a:cubicBezTo>
                      <a:pt x="29" y="310"/>
                      <a:pt x="30" y="311"/>
                      <a:pt x="29" y="311"/>
                    </a:cubicBezTo>
                    <a:cubicBezTo>
                      <a:pt x="26" y="311"/>
                      <a:pt x="25" y="314"/>
                      <a:pt x="23" y="316"/>
                    </a:cubicBezTo>
                    <a:cubicBezTo>
                      <a:pt x="25" y="317"/>
                      <a:pt x="24" y="320"/>
                      <a:pt x="25" y="320"/>
                    </a:cubicBezTo>
                    <a:cubicBezTo>
                      <a:pt x="26" y="321"/>
                      <a:pt x="28" y="319"/>
                      <a:pt x="30" y="319"/>
                    </a:cubicBezTo>
                    <a:cubicBezTo>
                      <a:pt x="32" y="320"/>
                      <a:pt x="33" y="323"/>
                      <a:pt x="36" y="323"/>
                    </a:cubicBezTo>
                    <a:cubicBezTo>
                      <a:pt x="38" y="322"/>
                      <a:pt x="39" y="322"/>
                      <a:pt x="40" y="321"/>
                    </a:cubicBezTo>
                    <a:cubicBezTo>
                      <a:pt x="41" y="320"/>
                      <a:pt x="42" y="320"/>
                      <a:pt x="43" y="319"/>
                    </a:cubicBezTo>
                    <a:cubicBezTo>
                      <a:pt x="47" y="317"/>
                      <a:pt x="51" y="314"/>
                      <a:pt x="54" y="310"/>
                    </a:cubicBezTo>
                    <a:cubicBezTo>
                      <a:pt x="55" y="308"/>
                      <a:pt x="53" y="306"/>
                      <a:pt x="55" y="304"/>
                    </a:cubicBezTo>
                    <a:cubicBezTo>
                      <a:pt x="57" y="302"/>
                      <a:pt x="57" y="305"/>
                      <a:pt x="61" y="304"/>
                    </a:cubicBezTo>
                    <a:cubicBezTo>
                      <a:pt x="62" y="304"/>
                      <a:pt x="64" y="304"/>
                      <a:pt x="65" y="304"/>
                    </a:cubicBezTo>
                    <a:cubicBezTo>
                      <a:pt x="70" y="305"/>
                      <a:pt x="69" y="304"/>
                      <a:pt x="69" y="303"/>
                    </a:cubicBezTo>
                    <a:cubicBezTo>
                      <a:pt x="69" y="303"/>
                      <a:pt x="69" y="303"/>
                      <a:pt x="69" y="303"/>
                    </a:cubicBezTo>
                    <a:cubicBezTo>
                      <a:pt x="66" y="299"/>
                      <a:pt x="61" y="294"/>
                      <a:pt x="63" y="292"/>
                    </a:cubicBezTo>
                    <a:cubicBezTo>
                      <a:pt x="65" y="289"/>
                      <a:pt x="68" y="291"/>
                      <a:pt x="69" y="290"/>
                    </a:cubicBezTo>
                    <a:cubicBezTo>
                      <a:pt x="71" y="287"/>
                      <a:pt x="69" y="281"/>
                      <a:pt x="72" y="281"/>
                    </a:cubicBezTo>
                    <a:cubicBezTo>
                      <a:pt x="72" y="277"/>
                      <a:pt x="72" y="275"/>
                      <a:pt x="76" y="272"/>
                    </a:cubicBezTo>
                    <a:cubicBezTo>
                      <a:pt x="80" y="269"/>
                      <a:pt x="80" y="269"/>
                      <a:pt x="80" y="264"/>
                    </a:cubicBezTo>
                    <a:cubicBezTo>
                      <a:pt x="79" y="263"/>
                      <a:pt x="77" y="263"/>
                      <a:pt x="77" y="262"/>
                    </a:cubicBezTo>
                    <a:cubicBezTo>
                      <a:pt x="77" y="262"/>
                      <a:pt x="79" y="262"/>
                      <a:pt x="78" y="261"/>
                    </a:cubicBezTo>
                    <a:cubicBezTo>
                      <a:pt x="77" y="261"/>
                      <a:pt x="76" y="260"/>
                      <a:pt x="76" y="260"/>
                    </a:cubicBezTo>
                    <a:cubicBezTo>
                      <a:pt x="76" y="259"/>
                      <a:pt x="79" y="256"/>
                      <a:pt x="81" y="251"/>
                    </a:cubicBezTo>
                    <a:cubicBezTo>
                      <a:pt x="82" y="250"/>
                      <a:pt x="85" y="250"/>
                      <a:pt x="86" y="251"/>
                    </a:cubicBezTo>
                    <a:cubicBezTo>
                      <a:pt x="86" y="251"/>
                      <a:pt x="86" y="253"/>
                      <a:pt x="88" y="253"/>
                    </a:cubicBezTo>
                    <a:cubicBezTo>
                      <a:pt x="92" y="252"/>
                      <a:pt x="91" y="247"/>
                      <a:pt x="94" y="247"/>
                    </a:cubicBezTo>
                    <a:cubicBezTo>
                      <a:pt x="97" y="246"/>
                      <a:pt x="98" y="255"/>
                      <a:pt x="101" y="255"/>
                    </a:cubicBezTo>
                    <a:cubicBezTo>
                      <a:pt x="103" y="254"/>
                      <a:pt x="97" y="244"/>
                      <a:pt x="105" y="246"/>
                    </a:cubicBezTo>
                    <a:cubicBezTo>
                      <a:pt x="106" y="245"/>
                      <a:pt x="104" y="242"/>
                      <a:pt x="105" y="242"/>
                    </a:cubicBezTo>
                    <a:cubicBezTo>
                      <a:pt x="107" y="240"/>
                      <a:pt x="109" y="241"/>
                      <a:pt x="111" y="239"/>
                    </a:cubicBezTo>
                    <a:cubicBezTo>
                      <a:pt x="112" y="238"/>
                      <a:pt x="110" y="235"/>
                      <a:pt x="112" y="234"/>
                    </a:cubicBezTo>
                    <a:cubicBezTo>
                      <a:pt x="112" y="233"/>
                      <a:pt x="113" y="233"/>
                      <a:pt x="113" y="233"/>
                    </a:cubicBezTo>
                    <a:cubicBezTo>
                      <a:pt x="116" y="228"/>
                      <a:pt x="116" y="236"/>
                      <a:pt x="117" y="236"/>
                    </a:cubicBezTo>
                    <a:cubicBezTo>
                      <a:pt x="118" y="236"/>
                      <a:pt x="120" y="236"/>
                      <a:pt x="121" y="237"/>
                    </a:cubicBezTo>
                    <a:cubicBezTo>
                      <a:pt x="121" y="239"/>
                      <a:pt x="125" y="240"/>
                      <a:pt x="126" y="239"/>
                    </a:cubicBezTo>
                    <a:cubicBezTo>
                      <a:pt x="127" y="239"/>
                      <a:pt x="125" y="236"/>
                      <a:pt x="126" y="235"/>
                    </a:cubicBezTo>
                    <a:cubicBezTo>
                      <a:pt x="128" y="234"/>
                      <a:pt x="129" y="233"/>
                      <a:pt x="130" y="232"/>
                    </a:cubicBezTo>
                    <a:cubicBezTo>
                      <a:pt x="130" y="228"/>
                      <a:pt x="125" y="229"/>
                      <a:pt x="125" y="226"/>
                    </a:cubicBezTo>
                    <a:cubicBezTo>
                      <a:pt x="125" y="224"/>
                      <a:pt x="130" y="224"/>
                      <a:pt x="129" y="219"/>
                    </a:cubicBezTo>
                    <a:cubicBezTo>
                      <a:pt x="128" y="219"/>
                      <a:pt x="123" y="219"/>
                      <a:pt x="123" y="211"/>
                    </a:cubicBezTo>
                    <a:cubicBezTo>
                      <a:pt x="124" y="209"/>
                      <a:pt x="122" y="207"/>
                      <a:pt x="123" y="206"/>
                    </a:cubicBezTo>
                    <a:cubicBezTo>
                      <a:pt x="125" y="204"/>
                      <a:pt x="129" y="204"/>
                      <a:pt x="130" y="202"/>
                    </a:cubicBezTo>
                    <a:cubicBezTo>
                      <a:pt x="130" y="201"/>
                      <a:pt x="129" y="200"/>
                      <a:pt x="129" y="199"/>
                    </a:cubicBezTo>
                    <a:cubicBezTo>
                      <a:pt x="129" y="197"/>
                      <a:pt x="132" y="198"/>
                      <a:pt x="132" y="196"/>
                    </a:cubicBezTo>
                    <a:cubicBezTo>
                      <a:pt x="132" y="195"/>
                      <a:pt x="132" y="194"/>
                      <a:pt x="132" y="193"/>
                    </a:cubicBezTo>
                    <a:cubicBezTo>
                      <a:pt x="131" y="191"/>
                      <a:pt x="133" y="190"/>
                      <a:pt x="133" y="188"/>
                    </a:cubicBezTo>
                    <a:cubicBezTo>
                      <a:pt x="132" y="185"/>
                      <a:pt x="130" y="183"/>
                      <a:pt x="130" y="181"/>
                    </a:cubicBezTo>
                    <a:cubicBezTo>
                      <a:pt x="131" y="180"/>
                      <a:pt x="132" y="182"/>
                      <a:pt x="133" y="180"/>
                    </a:cubicBezTo>
                    <a:cubicBezTo>
                      <a:pt x="133" y="177"/>
                      <a:pt x="131" y="179"/>
                      <a:pt x="131" y="178"/>
                    </a:cubicBezTo>
                    <a:cubicBezTo>
                      <a:pt x="130" y="176"/>
                      <a:pt x="133" y="176"/>
                      <a:pt x="132" y="171"/>
                    </a:cubicBezTo>
                    <a:cubicBezTo>
                      <a:pt x="132" y="169"/>
                      <a:pt x="135" y="172"/>
                      <a:pt x="138" y="171"/>
                    </a:cubicBezTo>
                    <a:cubicBezTo>
                      <a:pt x="141" y="169"/>
                      <a:pt x="140" y="168"/>
                      <a:pt x="139" y="167"/>
                    </a:cubicBezTo>
                    <a:cubicBezTo>
                      <a:pt x="138" y="167"/>
                      <a:pt x="137" y="167"/>
                      <a:pt x="136" y="166"/>
                    </a:cubicBezTo>
                    <a:cubicBezTo>
                      <a:pt x="135" y="166"/>
                      <a:pt x="134" y="167"/>
                      <a:pt x="133" y="167"/>
                    </a:cubicBezTo>
                    <a:cubicBezTo>
                      <a:pt x="132" y="166"/>
                      <a:pt x="132" y="165"/>
                      <a:pt x="131" y="165"/>
                    </a:cubicBezTo>
                    <a:cubicBezTo>
                      <a:pt x="130" y="165"/>
                      <a:pt x="129" y="167"/>
                      <a:pt x="127" y="165"/>
                    </a:cubicBezTo>
                    <a:cubicBezTo>
                      <a:pt x="125" y="163"/>
                      <a:pt x="128" y="161"/>
                      <a:pt x="129" y="161"/>
                    </a:cubicBezTo>
                    <a:cubicBezTo>
                      <a:pt x="129" y="160"/>
                      <a:pt x="127" y="160"/>
                      <a:pt x="127" y="159"/>
                    </a:cubicBezTo>
                    <a:cubicBezTo>
                      <a:pt x="129" y="157"/>
                      <a:pt x="131" y="155"/>
                      <a:pt x="132" y="152"/>
                    </a:cubicBezTo>
                    <a:cubicBezTo>
                      <a:pt x="130" y="151"/>
                      <a:pt x="130" y="149"/>
                      <a:pt x="129" y="148"/>
                    </a:cubicBezTo>
                    <a:cubicBezTo>
                      <a:pt x="128" y="146"/>
                      <a:pt x="127" y="146"/>
                      <a:pt x="125" y="143"/>
                    </a:cubicBezTo>
                    <a:cubicBezTo>
                      <a:pt x="125" y="142"/>
                      <a:pt x="127" y="139"/>
                      <a:pt x="127" y="138"/>
                    </a:cubicBezTo>
                    <a:cubicBezTo>
                      <a:pt x="127" y="135"/>
                      <a:pt x="123" y="136"/>
                      <a:pt x="123" y="134"/>
                    </a:cubicBezTo>
                    <a:cubicBezTo>
                      <a:pt x="125" y="131"/>
                      <a:pt x="127" y="133"/>
                      <a:pt x="129" y="131"/>
                    </a:cubicBezTo>
                    <a:cubicBezTo>
                      <a:pt x="129" y="129"/>
                      <a:pt x="128" y="125"/>
                      <a:pt x="128" y="121"/>
                    </a:cubicBezTo>
                    <a:cubicBezTo>
                      <a:pt x="127" y="115"/>
                      <a:pt x="127" y="111"/>
                      <a:pt x="126" y="108"/>
                    </a:cubicBezTo>
                    <a:cubicBezTo>
                      <a:pt x="125" y="106"/>
                      <a:pt x="121" y="105"/>
                      <a:pt x="122" y="102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3" y="101"/>
                      <a:pt x="125" y="102"/>
                      <a:pt x="126" y="102"/>
                    </a:cubicBezTo>
                    <a:cubicBezTo>
                      <a:pt x="128" y="101"/>
                      <a:pt x="130" y="98"/>
                      <a:pt x="131" y="97"/>
                    </a:cubicBezTo>
                    <a:cubicBezTo>
                      <a:pt x="133" y="97"/>
                      <a:pt x="134" y="99"/>
                      <a:pt x="136" y="98"/>
                    </a:cubicBezTo>
                    <a:cubicBezTo>
                      <a:pt x="138" y="96"/>
                      <a:pt x="135" y="94"/>
                      <a:pt x="136" y="92"/>
                    </a:cubicBezTo>
                    <a:cubicBezTo>
                      <a:pt x="137" y="90"/>
                      <a:pt x="138" y="90"/>
                      <a:pt x="140" y="89"/>
                    </a:cubicBezTo>
                    <a:cubicBezTo>
                      <a:pt x="141" y="88"/>
                      <a:pt x="141" y="87"/>
                      <a:pt x="141" y="86"/>
                    </a:cubicBezTo>
                    <a:cubicBezTo>
                      <a:pt x="143" y="83"/>
                      <a:pt x="147" y="81"/>
                      <a:pt x="148" y="79"/>
                    </a:cubicBezTo>
                    <a:cubicBezTo>
                      <a:pt x="148" y="77"/>
                      <a:pt x="145" y="76"/>
                      <a:pt x="145" y="75"/>
                    </a:cubicBezTo>
                    <a:cubicBezTo>
                      <a:pt x="144" y="73"/>
                      <a:pt x="145" y="71"/>
                      <a:pt x="144" y="70"/>
                    </a:cubicBezTo>
                    <a:cubicBezTo>
                      <a:pt x="143" y="66"/>
                      <a:pt x="140" y="66"/>
                      <a:pt x="138" y="64"/>
                    </a:cubicBezTo>
                    <a:cubicBezTo>
                      <a:pt x="137" y="63"/>
                      <a:pt x="138" y="61"/>
                      <a:pt x="137" y="60"/>
                    </a:cubicBezTo>
                    <a:cubicBezTo>
                      <a:pt x="135" y="58"/>
                      <a:pt x="137" y="55"/>
                      <a:pt x="137" y="54"/>
                    </a:cubicBezTo>
                    <a:cubicBezTo>
                      <a:pt x="134" y="52"/>
                      <a:pt x="135" y="50"/>
                      <a:pt x="137" y="47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0" name="Freeform 18"/>
              <p:cNvSpPr>
                <a:spLocks/>
              </p:cNvSpPr>
              <p:nvPr/>
            </p:nvSpPr>
            <p:spPr bwMode="auto">
              <a:xfrm>
                <a:off x="2437" y="3084"/>
                <a:ext cx="235" cy="367"/>
              </a:xfrm>
              <a:custGeom>
                <a:avLst/>
                <a:gdLst>
                  <a:gd name="T0" fmla="*/ 487410225 w 37"/>
                  <a:gd name="T1" fmla="*/ 308273338 h 58"/>
                  <a:gd name="T2" fmla="*/ 471524333 w 37"/>
                  <a:gd name="T3" fmla="*/ 341969700 h 58"/>
                  <a:gd name="T4" fmla="*/ 487410225 w 37"/>
                  <a:gd name="T5" fmla="*/ 424000506 h 58"/>
                  <a:gd name="T6" fmla="*/ 452817020 w 37"/>
                  <a:gd name="T7" fmla="*/ 519056113 h 58"/>
                  <a:gd name="T8" fmla="*/ 471524333 w 37"/>
                  <a:gd name="T9" fmla="*/ 519056113 h 58"/>
                  <a:gd name="T10" fmla="*/ 521610764 w 37"/>
                  <a:gd name="T11" fmla="*/ 536898079 h 58"/>
                  <a:gd name="T12" fmla="*/ 487410225 w 37"/>
                  <a:gd name="T13" fmla="*/ 567774667 h 58"/>
                  <a:gd name="T14" fmla="*/ 487410225 w 37"/>
                  <a:gd name="T15" fmla="*/ 616941113 h 58"/>
                  <a:gd name="T16" fmla="*/ 421107530 w 37"/>
                  <a:gd name="T17" fmla="*/ 650182294 h 58"/>
                  <a:gd name="T18" fmla="*/ 452817020 w 37"/>
                  <a:gd name="T19" fmla="*/ 714370526 h 58"/>
                  <a:gd name="T20" fmla="*/ 421107530 w 37"/>
                  <a:gd name="T21" fmla="*/ 781378533 h 58"/>
                  <a:gd name="T22" fmla="*/ 452817020 w 37"/>
                  <a:gd name="T23" fmla="*/ 830158641 h 58"/>
                  <a:gd name="T24" fmla="*/ 320606633 w 37"/>
                  <a:gd name="T25" fmla="*/ 943056316 h 58"/>
                  <a:gd name="T26" fmla="*/ 336492119 w 37"/>
                  <a:gd name="T27" fmla="*/ 894276612 h 58"/>
                  <a:gd name="T28" fmla="*/ 301837331 w 37"/>
                  <a:gd name="T29" fmla="*/ 878877397 h 58"/>
                  <a:gd name="T30" fmla="*/ 270189729 w 37"/>
                  <a:gd name="T31" fmla="*/ 860964967 h 58"/>
                  <a:gd name="T32" fmla="*/ 219711241 w 37"/>
                  <a:gd name="T33" fmla="*/ 878877397 h 58"/>
                  <a:gd name="T34" fmla="*/ 201396340 w 37"/>
                  <a:gd name="T35" fmla="*/ 830158641 h 58"/>
                  <a:gd name="T36" fmla="*/ 201396340 w 37"/>
                  <a:gd name="T37" fmla="*/ 812255525 h 58"/>
                  <a:gd name="T38" fmla="*/ 169294896 w 37"/>
                  <a:gd name="T39" fmla="*/ 781378533 h 58"/>
                  <a:gd name="T40" fmla="*/ 201396340 w 37"/>
                  <a:gd name="T41" fmla="*/ 747680551 h 58"/>
                  <a:gd name="T42" fmla="*/ 169294896 w 37"/>
                  <a:gd name="T43" fmla="*/ 714370526 h 58"/>
                  <a:gd name="T44" fmla="*/ 219711241 w 37"/>
                  <a:gd name="T45" fmla="*/ 683492318 h 58"/>
                  <a:gd name="T46" fmla="*/ 169294896 w 37"/>
                  <a:gd name="T47" fmla="*/ 634783079 h 58"/>
                  <a:gd name="T48" fmla="*/ 150917852 w 37"/>
                  <a:gd name="T49" fmla="*/ 586064120 h 58"/>
                  <a:gd name="T50" fmla="*/ 116325054 w 37"/>
                  <a:gd name="T51" fmla="*/ 552367758 h 58"/>
                  <a:gd name="T52" fmla="*/ 84617317 w 37"/>
                  <a:gd name="T53" fmla="*/ 488188840 h 58"/>
                  <a:gd name="T54" fmla="*/ 15823871 w 37"/>
                  <a:gd name="T55" fmla="*/ 406158135 h 58"/>
                  <a:gd name="T56" fmla="*/ 0 w 37"/>
                  <a:gd name="T57" fmla="*/ 406158135 h 58"/>
                  <a:gd name="T58" fmla="*/ 15823871 w 37"/>
                  <a:gd name="T59" fmla="*/ 308273338 h 58"/>
                  <a:gd name="T60" fmla="*/ 15823871 w 37"/>
                  <a:gd name="T61" fmla="*/ 228624944 h 58"/>
                  <a:gd name="T62" fmla="*/ 50478500 w 37"/>
                  <a:gd name="T63" fmla="*/ 146594087 h 58"/>
                  <a:gd name="T64" fmla="*/ 15823871 w 37"/>
                  <a:gd name="T65" fmla="*/ 131196796 h 58"/>
                  <a:gd name="T66" fmla="*/ 15823871 w 37"/>
                  <a:gd name="T67" fmla="*/ 82030679 h 58"/>
                  <a:gd name="T68" fmla="*/ 219711241 w 37"/>
                  <a:gd name="T69" fmla="*/ 33311733 h 58"/>
                  <a:gd name="T70" fmla="*/ 251420629 w 37"/>
                  <a:gd name="T71" fmla="*/ 0 h 58"/>
                  <a:gd name="T72" fmla="*/ 336492119 w 37"/>
                  <a:gd name="T73" fmla="*/ 15408763 h 58"/>
                  <a:gd name="T74" fmla="*/ 386514731 w 37"/>
                  <a:gd name="T75" fmla="*/ 15408763 h 58"/>
                  <a:gd name="T76" fmla="*/ 436931534 w 37"/>
                  <a:gd name="T77" fmla="*/ 48718971 h 58"/>
                  <a:gd name="T78" fmla="*/ 537434057 w 37"/>
                  <a:gd name="T79" fmla="*/ 15408763 h 58"/>
                  <a:gd name="T80" fmla="*/ 505724873 w 37"/>
                  <a:gd name="T81" fmla="*/ 82030679 h 58"/>
                  <a:gd name="T82" fmla="*/ 572027262 w 37"/>
                  <a:gd name="T83" fmla="*/ 146594087 h 58"/>
                  <a:gd name="T84" fmla="*/ 606226582 w 37"/>
                  <a:gd name="T85" fmla="*/ 210782826 h 58"/>
                  <a:gd name="T86" fmla="*/ 537434057 w 37"/>
                  <a:gd name="T87" fmla="*/ 259491812 h 58"/>
                  <a:gd name="T88" fmla="*/ 487410225 w 37"/>
                  <a:gd name="T89" fmla="*/ 308273338 h 58"/>
                  <a:gd name="T90" fmla="*/ 487410225 w 37"/>
                  <a:gd name="T91" fmla="*/ 308273338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7"/>
                  <a:gd name="T139" fmla="*/ 0 h 58"/>
                  <a:gd name="T140" fmla="*/ 37 w 3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7" h="58">
                    <a:moveTo>
                      <a:pt x="29" y="19"/>
                    </a:moveTo>
                    <a:cubicBezTo>
                      <a:pt x="29" y="20"/>
                      <a:pt x="28" y="20"/>
                      <a:pt x="28" y="21"/>
                    </a:cubicBezTo>
                    <a:cubicBezTo>
                      <a:pt x="27" y="23"/>
                      <a:pt x="29" y="25"/>
                      <a:pt x="29" y="26"/>
                    </a:cubicBezTo>
                    <a:cubicBezTo>
                      <a:pt x="28" y="28"/>
                      <a:pt x="25" y="30"/>
                      <a:pt x="27" y="32"/>
                    </a:cubicBezTo>
                    <a:cubicBezTo>
                      <a:pt x="27" y="33"/>
                      <a:pt x="28" y="33"/>
                      <a:pt x="28" y="32"/>
                    </a:cubicBezTo>
                    <a:cubicBezTo>
                      <a:pt x="28" y="32"/>
                      <a:pt x="29" y="33"/>
                      <a:pt x="31" y="33"/>
                    </a:cubicBezTo>
                    <a:cubicBezTo>
                      <a:pt x="31" y="34"/>
                      <a:pt x="30" y="34"/>
                      <a:pt x="29" y="35"/>
                    </a:cubicBezTo>
                    <a:cubicBezTo>
                      <a:pt x="29" y="36"/>
                      <a:pt x="29" y="38"/>
                      <a:pt x="29" y="38"/>
                    </a:cubicBezTo>
                    <a:cubicBezTo>
                      <a:pt x="28" y="39"/>
                      <a:pt x="26" y="39"/>
                      <a:pt x="25" y="40"/>
                    </a:cubicBezTo>
                    <a:cubicBezTo>
                      <a:pt x="25" y="42"/>
                      <a:pt x="27" y="42"/>
                      <a:pt x="27" y="44"/>
                    </a:cubicBezTo>
                    <a:cubicBezTo>
                      <a:pt x="27" y="46"/>
                      <a:pt x="25" y="47"/>
                      <a:pt x="25" y="48"/>
                    </a:cubicBezTo>
                    <a:cubicBezTo>
                      <a:pt x="25" y="49"/>
                      <a:pt x="27" y="50"/>
                      <a:pt x="27" y="51"/>
                    </a:cubicBezTo>
                    <a:cubicBezTo>
                      <a:pt x="26" y="56"/>
                      <a:pt x="22" y="58"/>
                      <a:pt x="19" y="58"/>
                    </a:cubicBezTo>
                    <a:cubicBezTo>
                      <a:pt x="21" y="57"/>
                      <a:pt x="21" y="56"/>
                      <a:pt x="20" y="55"/>
                    </a:cubicBezTo>
                    <a:cubicBezTo>
                      <a:pt x="20" y="54"/>
                      <a:pt x="19" y="54"/>
                      <a:pt x="18" y="54"/>
                    </a:cubicBezTo>
                    <a:cubicBezTo>
                      <a:pt x="17" y="54"/>
                      <a:pt x="17" y="52"/>
                      <a:pt x="16" y="53"/>
                    </a:cubicBezTo>
                    <a:cubicBezTo>
                      <a:pt x="15" y="53"/>
                      <a:pt x="16" y="55"/>
                      <a:pt x="13" y="54"/>
                    </a:cubicBezTo>
                    <a:cubicBezTo>
                      <a:pt x="12" y="53"/>
                      <a:pt x="12" y="52"/>
                      <a:pt x="12" y="51"/>
                    </a:cubicBezTo>
                    <a:cubicBezTo>
                      <a:pt x="12" y="51"/>
                      <a:pt x="12" y="51"/>
                      <a:pt x="12" y="50"/>
                    </a:cubicBezTo>
                    <a:cubicBezTo>
                      <a:pt x="12" y="50"/>
                      <a:pt x="10" y="49"/>
                      <a:pt x="10" y="48"/>
                    </a:cubicBezTo>
                    <a:cubicBezTo>
                      <a:pt x="10" y="47"/>
                      <a:pt x="12" y="47"/>
                      <a:pt x="12" y="46"/>
                    </a:cubicBezTo>
                    <a:cubicBezTo>
                      <a:pt x="12" y="45"/>
                      <a:pt x="9" y="45"/>
                      <a:pt x="10" y="44"/>
                    </a:cubicBezTo>
                    <a:cubicBezTo>
                      <a:pt x="10" y="43"/>
                      <a:pt x="13" y="43"/>
                      <a:pt x="13" y="42"/>
                    </a:cubicBezTo>
                    <a:cubicBezTo>
                      <a:pt x="13" y="41"/>
                      <a:pt x="10" y="41"/>
                      <a:pt x="10" y="39"/>
                    </a:cubicBezTo>
                    <a:cubicBezTo>
                      <a:pt x="9" y="39"/>
                      <a:pt x="10" y="37"/>
                      <a:pt x="9" y="36"/>
                    </a:cubicBezTo>
                    <a:cubicBezTo>
                      <a:pt x="9" y="35"/>
                      <a:pt x="7" y="35"/>
                      <a:pt x="7" y="34"/>
                    </a:cubicBezTo>
                    <a:cubicBezTo>
                      <a:pt x="6" y="33"/>
                      <a:pt x="7" y="31"/>
                      <a:pt x="5" y="30"/>
                    </a:cubicBezTo>
                    <a:cubicBezTo>
                      <a:pt x="3" y="28"/>
                      <a:pt x="2" y="27"/>
                      <a:pt x="1" y="25"/>
                    </a:cubicBezTo>
                    <a:cubicBezTo>
                      <a:pt x="1" y="25"/>
                      <a:pt x="1" y="25"/>
                      <a:pt x="0" y="25"/>
                    </a:cubicBezTo>
                    <a:cubicBezTo>
                      <a:pt x="1" y="23"/>
                      <a:pt x="1" y="21"/>
                      <a:pt x="1" y="19"/>
                    </a:cubicBezTo>
                    <a:cubicBezTo>
                      <a:pt x="1" y="17"/>
                      <a:pt x="1" y="15"/>
                      <a:pt x="1" y="14"/>
                    </a:cubicBezTo>
                    <a:cubicBezTo>
                      <a:pt x="1" y="13"/>
                      <a:pt x="3" y="11"/>
                      <a:pt x="3" y="9"/>
                    </a:cubicBezTo>
                    <a:cubicBezTo>
                      <a:pt x="3" y="9"/>
                      <a:pt x="2" y="9"/>
                      <a:pt x="1" y="8"/>
                    </a:cubicBezTo>
                    <a:cubicBezTo>
                      <a:pt x="2" y="7"/>
                      <a:pt x="2" y="6"/>
                      <a:pt x="1" y="5"/>
                    </a:cubicBezTo>
                    <a:cubicBezTo>
                      <a:pt x="5" y="3"/>
                      <a:pt x="8" y="4"/>
                      <a:pt x="13" y="2"/>
                    </a:cubicBezTo>
                    <a:cubicBezTo>
                      <a:pt x="15" y="1"/>
                      <a:pt x="14" y="0"/>
                      <a:pt x="15" y="0"/>
                    </a:cubicBezTo>
                    <a:cubicBezTo>
                      <a:pt x="17" y="0"/>
                      <a:pt x="18" y="1"/>
                      <a:pt x="20" y="1"/>
                    </a:cubicBezTo>
                    <a:cubicBezTo>
                      <a:pt x="21" y="1"/>
                      <a:pt x="22" y="0"/>
                      <a:pt x="23" y="1"/>
                    </a:cubicBezTo>
                    <a:cubicBezTo>
                      <a:pt x="24" y="1"/>
                      <a:pt x="24" y="2"/>
                      <a:pt x="26" y="3"/>
                    </a:cubicBezTo>
                    <a:cubicBezTo>
                      <a:pt x="28" y="2"/>
                      <a:pt x="30" y="2"/>
                      <a:pt x="32" y="1"/>
                    </a:cubicBezTo>
                    <a:cubicBezTo>
                      <a:pt x="31" y="2"/>
                      <a:pt x="30" y="4"/>
                      <a:pt x="30" y="5"/>
                    </a:cubicBezTo>
                    <a:cubicBezTo>
                      <a:pt x="31" y="7"/>
                      <a:pt x="34" y="7"/>
                      <a:pt x="34" y="9"/>
                    </a:cubicBezTo>
                    <a:cubicBezTo>
                      <a:pt x="35" y="10"/>
                      <a:pt x="37" y="12"/>
                      <a:pt x="36" y="13"/>
                    </a:cubicBezTo>
                    <a:cubicBezTo>
                      <a:pt x="35" y="15"/>
                      <a:pt x="34" y="15"/>
                      <a:pt x="32" y="16"/>
                    </a:cubicBezTo>
                    <a:cubicBezTo>
                      <a:pt x="31" y="17"/>
                      <a:pt x="30" y="18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1" name="Freeform 19"/>
              <p:cNvSpPr>
                <a:spLocks/>
              </p:cNvSpPr>
              <p:nvPr/>
            </p:nvSpPr>
            <p:spPr bwMode="auto">
              <a:xfrm>
                <a:off x="2532" y="3204"/>
                <a:ext cx="216" cy="310"/>
              </a:xfrm>
              <a:custGeom>
                <a:avLst/>
                <a:gdLst>
                  <a:gd name="T0" fmla="*/ 66394685 w 34"/>
                  <a:gd name="T1" fmla="*/ 634021216 h 49"/>
                  <a:gd name="T2" fmla="*/ 66394685 w 34"/>
                  <a:gd name="T3" fmla="*/ 634021216 h 49"/>
                  <a:gd name="T4" fmla="*/ 50551791 w 34"/>
                  <a:gd name="T5" fmla="*/ 649466044 h 49"/>
                  <a:gd name="T6" fmla="*/ 15842939 w 34"/>
                  <a:gd name="T7" fmla="*/ 649466044 h 49"/>
                  <a:gd name="T8" fmla="*/ 34647058 w 34"/>
                  <a:gd name="T9" fmla="*/ 746803483 h 49"/>
                  <a:gd name="T10" fmla="*/ 50551791 w 34"/>
                  <a:gd name="T11" fmla="*/ 795472608 h 49"/>
                  <a:gd name="T12" fmla="*/ 84804738 w 34"/>
                  <a:gd name="T13" fmla="*/ 762259243 h 49"/>
                  <a:gd name="T14" fmla="*/ 116957950 w 34"/>
                  <a:gd name="T15" fmla="*/ 746803483 h 49"/>
                  <a:gd name="T16" fmla="*/ 116957950 w 34"/>
                  <a:gd name="T17" fmla="*/ 746803483 h 49"/>
                  <a:gd name="T18" fmla="*/ 235953720 w 34"/>
                  <a:gd name="T19" fmla="*/ 746803483 h 49"/>
                  <a:gd name="T20" fmla="*/ 352911416 w 34"/>
                  <a:gd name="T21" fmla="*/ 664861475 h 49"/>
                  <a:gd name="T22" fmla="*/ 352911416 w 34"/>
                  <a:gd name="T23" fmla="*/ 664861475 h 49"/>
                  <a:gd name="T24" fmla="*/ 456520115 w 34"/>
                  <a:gd name="T25" fmla="*/ 584966629 h 49"/>
                  <a:gd name="T26" fmla="*/ 456520115 w 34"/>
                  <a:gd name="T27" fmla="*/ 551683622 h 49"/>
                  <a:gd name="T28" fmla="*/ 472363225 w 34"/>
                  <a:gd name="T29" fmla="*/ 551683622 h 49"/>
                  <a:gd name="T30" fmla="*/ 557169361 w 34"/>
                  <a:gd name="T31" fmla="*/ 469741209 h 49"/>
                  <a:gd name="T32" fmla="*/ 522914724 w 34"/>
                  <a:gd name="T33" fmla="*/ 356572973 h 49"/>
                  <a:gd name="T34" fmla="*/ 538759461 w 34"/>
                  <a:gd name="T35" fmla="*/ 292448291 h 49"/>
                  <a:gd name="T36" fmla="*/ 522914724 w 34"/>
                  <a:gd name="T37" fmla="*/ 195120316 h 49"/>
                  <a:gd name="T38" fmla="*/ 488269356 w 34"/>
                  <a:gd name="T39" fmla="*/ 97337464 h 49"/>
                  <a:gd name="T40" fmla="*/ 437717451 w 34"/>
                  <a:gd name="T41" fmla="*/ 81942237 h 49"/>
                  <a:gd name="T42" fmla="*/ 403463119 w 34"/>
                  <a:gd name="T43" fmla="*/ 48668732 h 49"/>
                  <a:gd name="T44" fmla="*/ 321152417 w 34"/>
                  <a:gd name="T45" fmla="*/ 97337464 h 49"/>
                  <a:gd name="T46" fmla="*/ 235953720 w 34"/>
                  <a:gd name="T47" fmla="*/ 0 h 49"/>
                  <a:gd name="T48" fmla="*/ 220110610 w 34"/>
                  <a:gd name="T49" fmla="*/ 33273530 h 49"/>
                  <a:gd name="T50" fmla="*/ 235953720 w 34"/>
                  <a:gd name="T51" fmla="*/ 112783836 h 49"/>
                  <a:gd name="T52" fmla="*/ 201700760 w 34"/>
                  <a:gd name="T53" fmla="*/ 210505928 h 49"/>
                  <a:gd name="T54" fmla="*/ 220110610 w 34"/>
                  <a:gd name="T55" fmla="*/ 210505928 h 49"/>
                  <a:gd name="T56" fmla="*/ 270662516 w 34"/>
                  <a:gd name="T57" fmla="*/ 228393859 h 49"/>
                  <a:gd name="T58" fmla="*/ 235953720 w 34"/>
                  <a:gd name="T59" fmla="*/ 259235332 h 49"/>
                  <a:gd name="T60" fmla="*/ 235953720 w 34"/>
                  <a:gd name="T61" fmla="*/ 307904051 h 49"/>
                  <a:gd name="T62" fmla="*/ 170013219 w 34"/>
                  <a:gd name="T63" fmla="*/ 341177745 h 49"/>
                  <a:gd name="T64" fmla="*/ 201700760 w 34"/>
                  <a:gd name="T65" fmla="*/ 405687080 h 49"/>
                  <a:gd name="T66" fmla="*/ 170013219 w 34"/>
                  <a:gd name="T67" fmla="*/ 469741209 h 49"/>
                  <a:gd name="T68" fmla="*/ 201700760 w 34"/>
                  <a:gd name="T69" fmla="*/ 518409928 h 49"/>
                  <a:gd name="T70" fmla="*/ 66394685 w 34"/>
                  <a:gd name="T71" fmla="*/ 634021216 h 4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"/>
                  <a:gd name="T109" fmla="*/ 0 h 49"/>
                  <a:gd name="T110" fmla="*/ 34 w 34"/>
                  <a:gd name="T111" fmla="*/ 49 h 4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" h="4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4" y="39"/>
                      <a:pt x="3" y="39"/>
                      <a:pt x="3" y="40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4"/>
                      <a:pt x="2" y="46"/>
                    </a:cubicBezTo>
                    <a:cubicBezTo>
                      <a:pt x="2" y="47"/>
                      <a:pt x="2" y="49"/>
                      <a:pt x="3" y="49"/>
                    </a:cubicBezTo>
                    <a:cubicBezTo>
                      <a:pt x="4" y="49"/>
                      <a:pt x="5" y="48"/>
                      <a:pt x="5" y="47"/>
                    </a:cubicBezTo>
                    <a:cubicBezTo>
                      <a:pt x="5" y="46"/>
                      <a:pt x="6" y="46"/>
                      <a:pt x="7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10" y="44"/>
                      <a:pt x="11" y="48"/>
                      <a:pt x="14" y="46"/>
                    </a:cubicBezTo>
                    <a:cubicBezTo>
                      <a:pt x="18" y="44"/>
                      <a:pt x="15" y="39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3" y="39"/>
                      <a:pt x="24" y="36"/>
                      <a:pt x="27" y="36"/>
                    </a:cubicBezTo>
                    <a:cubicBezTo>
                      <a:pt x="28" y="36"/>
                      <a:pt x="27" y="35"/>
                      <a:pt x="27" y="34"/>
                    </a:cubicBezTo>
                    <a:cubicBezTo>
                      <a:pt x="27" y="34"/>
                      <a:pt x="28" y="34"/>
                      <a:pt x="28" y="34"/>
                    </a:cubicBezTo>
                    <a:cubicBezTo>
                      <a:pt x="28" y="29"/>
                      <a:pt x="33" y="31"/>
                      <a:pt x="33" y="29"/>
                    </a:cubicBezTo>
                    <a:cubicBezTo>
                      <a:pt x="34" y="27"/>
                      <a:pt x="30" y="25"/>
                      <a:pt x="31" y="22"/>
                    </a:cubicBezTo>
                    <a:cubicBezTo>
                      <a:pt x="32" y="20"/>
                      <a:pt x="32" y="19"/>
                      <a:pt x="32" y="18"/>
                    </a:cubicBezTo>
                    <a:cubicBezTo>
                      <a:pt x="32" y="16"/>
                      <a:pt x="31" y="14"/>
                      <a:pt x="31" y="12"/>
                    </a:cubicBezTo>
                    <a:cubicBezTo>
                      <a:pt x="30" y="9"/>
                      <a:pt x="30" y="7"/>
                      <a:pt x="29" y="6"/>
                    </a:cubicBezTo>
                    <a:cubicBezTo>
                      <a:pt x="28" y="4"/>
                      <a:pt x="27" y="5"/>
                      <a:pt x="26" y="5"/>
                    </a:cubicBezTo>
                    <a:cubicBezTo>
                      <a:pt x="24" y="4"/>
                      <a:pt x="24" y="3"/>
                      <a:pt x="24" y="3"/>
                    </a:cubicBezTo>
                    <a:cubicBezTo>
                      <a:pt x="23" y="2"/>
                      <a:pt x="22" y="6"/>
                      <a:pt x="19" y="6"/>
                    </a:cubicBezTo>
                    <a:cubicBezTo>
                      <a:pt x="18" y="6"/>
                      <a:pt x="16" y="5"/>
                      <a:pt x="14" y="0"/>
                    </a:cubicBezTo>
                    <a:cubicBezTo>
                      <a:pt x="14" y="1"/>
                      <a:pt x="13" y="1"/>
                      <a:pt x="13" y="2"/>
                    </a:cubicBezTo>
                    <a:cubicBezTo>
                      <a:pt x="12" y="4"/>
                      <a:pt x="14" y="6"/>
                      <a:pt x="14" y="7"/>
                    </a:cubicBezTo>
                    <a:cubicBezTo>
                      <a:pt x="13" y="9"/>
                      <a:pt x="10" y="11"/>
                      <a:pt x="12" y="13"/>
                    </a:cubicBezTo>
                    <a:cubicBezTo>
                      <a:pt x="12" y="14"/>
                      <a:pt x="13" y="14"/>
                      <a:pt x="13" y="13"/>
                    </a:cubicBezTo>
                    <a:cubicBezTo>
                      <a:pt x="13" y="13"/>
                      <a:pt x="14" y="14"/>
                      <a:pt x="16" y="14"/>
                    </a:cubicBezTo>
                    <a:cubicBezTo>
                      <a:pt x="16" y="15"/>
                      <a:pt x="15" y="15"/>
                      <a:pt x="14" y="16"/>
                    </a:cubicBezTo>
                    <a:cubicBezTo>
                      <a:pt x="14" y="17"/>
                      <a:pt x="14" y="19"/>
                      <a:pt x="14" y="19"/>
                    </a:cubicBezTo>
                    <a:cubicBezTo>
                      <a:pt x="13" y="20"/>
                      <a:pt x="11" y="20"/>
                      <a:pt x="10" y="21"/>
                    </a:cubicBezTo>
                    <a:cubicBezTo>
                      <a:pt x="10" y="23"/>
                      <a:pt x="12" y="23"/>
                      <a:pt x="12" y="25"/>
                    </a:cubicBezTo>
                    <a:cubicBezTo>
                      <a:pt x="12" y="27"/>
                      <a:pt x="10" y="28"/>
                      <a:pt x="10" y="29"/>
                    </a:cubicBezTo>
                    <a:cubicBezTo>
                      <a:pt x="10" y="30"/>
                      <a:pt x="12" y="31"/>
                      <a:pt x="12" y="32"/>
                    </a:cubicBezTo>
                    <a:cubicBezTo>
                      <a:pt x="11" y="37"/>
                      <a:pt x="7" y="39"/>
                      <a:pt x="4" y="39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2" name="Freeform 20"/>
              <p:cNvSpPr>
                <a:spLocks/>
              </p:cNvSpPr>
              <p:nvPr/>
            </p:nvSpPr>
            <p:spPr bwMode="auto">
              <a:xfrm>
                <a:off x="2026" y="2926"/>
                <a:ext cx="430" cy="367"/>
              </a:xfrm>
              <a:custGeom>
                <a:avLst/>
                <a:gdLst>
                  <a:gd name="T0" fmla="*/ 0 w 68"/>
                  <a:gd name="T1" fmla="*/ 567774667 h 58"/>
                  <a:gd name="T2" fmla="*/ 0 w 68"/>
                  <a:gd name="T3" fmla="*/ 567774667 h 58"/>
                  <a:gd name="T4" fmla="*/ 97056850 w 68"/>
                  <a:gd name="T5" fmla="*/ 552367758 h 58"/>
                  <a:gd name="T6" fmla="*/ 160927529 w 68"/>
                  <a:gd name="T7" fmla="*/ 552367758 h 58"/>
                  <a:gd name="T8" fmla="*/ 145518258 w 68"/>
                  <a:gd name="T9" fmla="*/ 601473054 h 58"/>
                  <a:gd name="T10" fmla="*/ 97056850 w 68"/>
                  <a:gd name="T11" fmla="*/ 586064120 h 58"/>
                  <a:gd name="T12" fmla="*/ 81646112 w 68"/>
                  <a:gd name="T13" fmla="*/ 634783079 h 58"/>
                  <a:gd name="T14" fmla="*/ 130179406 w 68"/>
                  <a:gd name="T15" fmla="*/ 714370526 h 58"/>
                  <a:gd name="T16" fmla="*/ 160927529 w 68"/>
                  <a:gd name="T17" fmla="*/ 812255525 h 58"/>
                  <a:gd name="T18" fmla="*/ 194495944 w 68"/>
                  <a:gd name="T19" fmla="*/ 747680551 h 58"/>
                  <a:gd name="T20" fmla="*/ 242958896 w 68"/>
                  <a:gd name="T21" fmla="*/ 796846187 h 58"/>
                  <a:gd name="T22" fmla="*/ 306901182 w 68"/>
                  <a:gd name="T23" fmla="*/ 763150230 h 58"/>
                  <a:gd name="T24" fmla="*/ 403897200 w 68"/>
                  <a:gd name="T25" fmla="*/ 763150230 h 58"/>
                  <a:gd name="T26" fmla="*/ 485604549 w 68"/>
                  <a:gd name="T27" fmla="*/ 747680551 h 58"/>
                  <a:gd name="T28" fmla="*/ 549860078 w 68"/>
                  <a:gd name="T29" fmla="*/ 747680551 h 58"/>
                  <a:gd name="T30" fmla="*/ 598392790 w 68"/>
                  <a:gd name="T31" fmla="*/ 732273642 h 58"/>
                  <a:gd name="T32" fmla="*/ 613741659 w 68"/>
                  <a:gd name="T33" fmla="*/ 763150230 h 58"/>
                  <a:gd name="T34" fmla="*/ 680040951 w 68"/>
                  <a:gd name="T35" fmla="*/ 812255525 h 58"/>
                  <a:gd name="T36" fmla="*/ 695389415 w 68"/>
                  <a:gd name="T37" fmla="*/ 845567575 h 58"/>
                  <a:gd name="T38" fmla="*/ 680040951 w 68"/>
                  <a:gd name="T39" fmla="*/ 909744671 h 58"/>
                  <a:gd name="T40" fmla="*/ 695389415 w 68"/>
                  <a:gd name="T41" fmla="*/ 943056316 h 58"/>
                  <a:gd name="T42" fmla="*/ 759320775 w 68"/>
                  <a:gd name="T43" fmla="*/ 878877397 h 58"/>
                  <a:gd name="T44" fmla="*/ 792444722 w 68"/>
                  <a:gd name="T45" fmla="*/ 878877397 h 58"/>
                  <a:gd name="T46" fmla="*/ 807783473 w 68"/>
                  <a:gd name="T47" fmla="*/ 845567575 h 58"/>
                  <a:gd name="T48" fmla="*/ 840968126 w 68"/>
                  <a:gd name="T49" fmla="*/ 860964967 h 58"/>
                  <a:gd name="T50" fmla="*/ 889885107 w 68"/>
                  <a:gd name="T51" fmla="*/ 830158641 h 58"/>
                  <a:gd name="T52" fmla="*/ 938408511 w 68"/>
                  <a:gd name="T53" fmla="*/ 860964967 h 58"/>
                  <a:gd name="T54" fmla="*/ 986941628 w 68"/>
                  <a:gd name="T55" fmla="*/ 845567575 h 58"/>
                  <a:gd name="T56" fmla="*/ 1050812281 w 68"/>
                  <a:gd name="T57" fmla="*/ 812255525 h 58"/>
                  <a:gd name="T58" fmla="*/ 1050812281 w 68"/>
                  <a:gd name="T59" fmla="*/ 812255525 h 58"/>
                  <a:gd name="T60" fmla="*/ 1066161959 w 68"/>
                  <a:gd name="T61" fmla="*/ 714370526 h 58"/>
                  <a:gd name="T62" fmla="*/ 1066161959 w 68"/>
                  <a:gd name="T63" fmla="*/ 634783079 h 58"/>
                  <a:gd name="T64" fmla="*/ 1099345398 w 68"/>
                  <a:gd name="T65" fmla="*/ 552367758 h 58"/>
                  <a:gd name="T66" fmla="*/ 1066161959 w 68"/>
                  <a:gd name="T67" fmla="*/ 536898079 h 58"/>
                  <a:gd name="T68" fmla="*/ 1066161959 w 68"/>
                  <a:gd name="T69" fmla="*/ 488188840 h 58"/>
                  <a:gd name="T70" fmla="*/ 1035475554 w 68"/>
                  <a:gd name="T71" fmla="*/ 472721186 h 58"/>
                  <a:gd name="T72" fmla="*/ 986941628 w 68"/>
                  <a:gd name="T73" fmla="*/ 503586435 h 58"/>
                  <a:gd name="T74" fmla="*/ 938408511 w 68"/>
                  <a:gd name="T75" fmla="*/ 519056113 h 58"/>
                  <a:gd name="T76" fmla="*/ 938408511 w 68"/>
                  <a:gd name="T77" fmla="*/ 424000506 h 58"/>
                  <a:gd name="T78" fmla="*/ 953757379 w 68"/>
                  <a:gd name="T79" fmla="*/ 341969700 h 58"/>
                  <a:gd name="T80" fmla="*/ 856317197 w 68"/>
                  <a:gd name="T81" fmla="*/ 357378431 h 58"/>
                  <a:gd name="T82" fmla="*/ 792444722 w 68"/>
                  <a:gd name="T83" fmla="*/ 375281547 h 58"/>
                  <a:gd name="T84" fmla="*/ 743911200 w 68"/>
                  <a:gd name="T85" fmla="*/ 259491812 h 58"/>
                  <a:gd name="T86" fmla="*/ 646916599 w 68"/>
                  <a:gd name="T87" fmla="*/ 277406267 h 58"/>
                  <a:gd name="T88" fmla="*/ 583045136 w 68"/>
                  <a:gd name="T89" fmla="*/ 162063867 h 58"/>
                  <a:gd name="T90" fmla="*/ 242958896 w 68"/>
                  <a:gd name="T91" fmla="*/ 0 h 58"/>
                  <a:gd name="T92" fmla="*/ 242958896 w 68"/>
                  <a:gd name="T93" fmla="*/ 82030679 h 58"/>
                  <a:gd name="T94" fmla="*/ 194495944 w 68"/>
                  <a:gd name="T95" fmla="*/ 112897826 h 58"/>
                  <a:gd name="T96" fmla="*/ 194495944 w 68"/>
                  <a:gd name="T97" fmla="*/ 179906036 h 58"/>
                  <a:gd name="T98" fmla="*/ 97056850 w 68"/>
                  <a:gd name="T99" fmla="*/ 162063867 h 58"/>
                  <a:gd name="T100" fmla="*/ 63872146 w 68"/>
                  <a:gd name="T101" fmla="*/ 228624944 h 58"/>
                  <a:gd name="T102" fmla="*/ 33184970 w 68"/>
                  <a:gd name="T103" fmla="*/ 244094622 h 58"/>
                  <a:gd name="T104" fmla="*/ 33184970 w 68"/>
                  <a:gd name="T105" fmla="*/ 277406267 h 58"/>
                  <a:gd name="T106" fmla="*/ 0 w 68"/>
                  <a:gd name="T107" fmla="*/ 308273338 h 58"/>
                  <a:gd name="T108" fmla="*/ 33184970 w 68"/>
                  <a:gd name="T109" fmla="*/ 454877195 h 58"/>
                  <a:gd name="T110" fmla="*/ 0 w 68"/>
                  <a:gd name="T111" fmla="*/ 488188840 h 58"/>
                  <a:gd name="T112" fmla="*/ 0 w 68"/>
                  <a:gd name="T113" fmla="*/ 567774667 h 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8"/>
                  <a:gd name="T172" fmla="*/ 0 h 58"/>
                  <a:gd name="T173" fmla="*/ 68 w 68"/>
                  <a:gd name="T174" fmla="*/ 58 h 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8" h="58"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2" y="36"/>
                      <a:pt x="4" y="34"/>
                      <a:pt x="6" y="34"/>
                    </a:cubicBezTo>
                    <a:cubicBezTo>
                      <a:pt x="9" y="36"/>
                      <a:pt x="9" y="34"/>
                      <a:pt x="10" y="34"/>
                    </a:cubicBezTo>
                    <a:cubicBezTo>
                      <a:pt x="11" y="35"/>
                      <a:pt x="10" y="37"/>
                      <a:pt x="9" y="37"/>
                    </a:cubicBezTo>
                    <a:cubicBezTo>
                      <a:pt x="8" y="37"/>
                      <a:pt x="7" y="37"/>
                      <a:pt x="6" y="36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5" y="41"/>
                      <a:pt x="5" y="41"/>
                      <a:pt x="8" y="44"/>
                    </a:cubicBezTo>
                    <a:cubicBezTo>
                      <a:pt x="8" y="44"/>
                      <a:pt x="9" y="47"/>
                      <a:pt x="10" y="50"/>
                    </a:cubicBezTo>
                    <a:cubicBezTo>
                      <a:pt x="11" y="49"/>
                      <a:pt x="11" y="46"/>
                      <a:pt x="12" y="46"/>
                    </a:cubicBezTo>
                    <a:cubicBezTo>
                      <a:pt x="13" y="46"/>
                      <a:pt x="13" y="49"/>
                      <a:pt x="15" y="49"/>
                    </a:cubicBezTo>
                    <a:cubicBezTo>
                      <a:pt x="17" y="48"/>
                      <a:pt x="17" y="47"/>
                      <a:pt x="19" y="47"/>
                    </a:cubicBezTo>
                    <a:cubicBezTo>
                      <a:pt x="21" y="47"/>
                      <a:pt x="23" y="48"/>
                      <a:pt x="25" y="47"/>
                    </a:cubicBezTo>
                    <a:cubicBezTo>
                      <a:pt x="26" y="47"/>
                      <a:pt x="28" y="46"/>
                      <a:pt x="30" y="46"/>
                    </a:cubicBezTo>
                    <a:cubicBezTo>
                      <a:pt x="31" y="46"/>
                      <a:pt x="32" y="46"/>
                      <a:pt x="34" y="46"/>
                    </a:cubicBezTo>
                    <a:cubicBezTo>
                      <a:pt x="36" y="46"/>
                      <a:pt x="37" y="44"/>
                      <a:pt x="37" y="45"/>
                    </a:cubicBezTo>
                    <a:cubicBezTo>
                      <a:pt x="38" y="45"/>
                      <a:pt x="37" y="47"/>
                      <a:pt x="38" y="47"/>
                    </a:cubicBezTo>
                    <a:cubicBezTo>
                      <a:pt x="38" y="48"/>
                      <a:pt x="41" y="50"/>
                      <a:pt x="42" y="50"/>
                    </a:cubicBezTo>
                    <a:cubicBezTo>
                      <a:pt x="43" y="51"/>
                      <a:pt x="43" y="51"/>
                      <a:pt x="43" y="52"/>
                    </a:cubicBezTo>
                    <a:cubicBezTo>
                      <a:pt x="43" y="54"/>
                      <a:pt x="41" y="54"/>
                      <a:pt x="42" y="56"/>
                    </a:cubicBezTo>
                    <a:cubicBezTo>
                      <a:pt x="42" y="57"/>
                      <a:pt x="42" y="58"/>
                      <a:pt x="43" y="58"/>
                    </a:cubicBezTo>
                    <a:cubicBezTo>
                      <a:pt x="45" y="57"/>
                      <a:pt x="46" y="57"/>
                      <a:pt x="47" y="54"/>
                    </a:cubicBezTo>
                    <a:cubicBezTo>
                      <a:pt x="47" y="54"/>
                      <a:pt x="48" y="55"/>
                      <a:pt x="49" y="54"/>
                    </a:cubicBezTo>
                    <a:cubicBezTo>
                      <a:pt x="49" y="54"/>
                      <a:pt x="49" y="52"/>
                      <a:pt x="50" y="52"/>
                    </a:cubicBezTo>
                    <a:cubicBezTo>
                      <a:pt x="51" y="51"/>
                      <a:pt x="51" y="53"/>
                      <a:pt x="52" y="53"/>
                    </a:cubicBezTo>
                    <a:cubicBezTo>
                      <a:pt x="53" y="52"/>
                      <a:pt x="54" y="51"/>
                      <a:pt x="55" y="51"/>
                    </a:cubicBezTo>
                    <a:cubicBezTo>
                      <a:pt x="56" y="51"/>
                      <a:pt x="57" y="53"/>
                      <a:pt x="58" y="53"/>
                    </a:cubicBezTo>
                    <a:cubicBezTo>
                      <a:pt x="59" y="53"/>
                      <a:pt x="60" y="52"/>
                      <a:pt x="61" y="52"/>
                    </a:cubicBezTo>
                    <a:cubicBezTo>
                      <a:pt x="63" y="52"/>
                      <a:pt x="64" y="51"/>
                      <a:pt x="65" y="50"/>
                    </a:cubicBezTo>
                    <a:cubicBezTo>
                      <a:pt x="65" y="50"/>
                      <a:pt x="65" y="50"/>
                      <a:pt x="65" y="50"/>
                    </a:cubicBezTo>
                    <a:cubicBezTo>
                      <a:pt x="66" y="48"/>
                      <a:pt x="66" y="46"/>
                      <a:pt x="66" y="44"/>
                    </a:cubicBezTo>
                    <a:cubicBezTo>
                      <a:pt x="66" y="42"/>
                      <a:pt x="66" y="40"/>
                      <a:pt x="66" y="39"/>
                    </a:cubicBezTo>
                    <a:cubicBezTo>
                      <a:pt x="66" y="38"/>
                      <a:pt x="68" y="36"/>
                      <a:pt x="68" y="34"/>
                    </a:cubicBezTo>
                    <a:cubicBezTo>
                      <a:pt x="68" y="34"/>
                      <a:pt x="67" y="34"/>
                      <a:pt x="66" y="33"/>
                    </a:cubicBezTo>
                    <a:cubicBezTo>
                      <a:pt x="67" y="32"/>
                      <a:pt x="67" y="31"/>
                      <a:pt x="66" y="30"/>
                    </a:cubicBezTo>
                    <a:cubicBezTo>
                      <a:pt x="65" y="30"/>
                      <a:pt x="65" y="29"/>
                      <a:pt x="64" y="29"/>
                    </a:cubicBezTo>
                    <a:cubicBezTo>
                      <a:pt x="63" y="29"/>
                      <a:pt x="63" y="31"/>
                      <a:pt x="61" y="31"/>
                    </a:cubicBezTo>
                    <a:cubicBezTo>
                      <a:pt x="60" y="31"/>
                      <a:pt x="60" y="32"/>
                      <a:pt x="58" y="32"/>
                    </a:cubicBezTo>
                    <a:cubicBezTo>
                      <a:pt x="56" y="30"/>
                      <a:pt x="60" y="30"/>
                      <a:pt x="58" y="26"/>
                    </a:cubicBezTo>
                    <a:cubicBezTo>
                      <a:pt x="58" y="25"/>
                      <a:pt x="61" y="23"/>
                      <a:pt x="59" y="21"/>
                    </a:cubicBezTo>
                    <a:cubicBezTo>
                      <a:pt x="59" y="20"/>
                      <a:pt x="56" y="24"/>
                      <a:pt x="53" y="22"/>
                    </a:cubicBezTo>
                    <a:cubicBezTo>
                      <a:pt x="51" y="22"/>
                      <a:pt x="50" y="23"/>
                      <a:pt x="49" y="23"/>
                    </a:cubicBezTo>
                    <a:cubicBezTo>
                      <a:pt x="47" y="22"/>
                      <a:pt x="48" y="18"/>
                      <a:pt x="46" y="16"/>
                    </a:cubicBezTo>
                    <a:cubicBezTo>
                      <a:pt x="42" y="16"/>
                      <a:pt x="41" y="18"/>
                      <a:pt x="40" y="17"/>
                    </a:cubicBezTo>
                    <a:cubicBezTo>
                      <a:pt x="38" y="15"/>
                      <a:pt x="38" y="12"/>
                      <a:pt x="36" y="10"/>
                    </a:cubicBezTo>
                    <a:cubicBezTo>
                      <a:pt x="30" y="5"/>
                      <a:pt x="23" y="1"/>
                      <a:pt x="15" y="0"/>
                    </a:cubicBezTo>
                    <a:cubicBezTo>
                      <a:pt x="15" y="1"/>
                      <a:pt x="16" y="3"/>
                      <a:pt x="15" y="5"/>
                    </a:cubicBezTo>
                    <a:cubicBezTo>
                      <a:pt x="15" y="6"/>
                      <a:pt x="13" y="5"/>
                      <a:pt x="12" y="7"/>
                    </a:cubicBezTo>
                    <a:cubicBezTo>
                      <a:pt x="11" y="8"/>
                      <a:pt x="14" y="9"/>
                      <a:pt x="12" y="11"/>
                    </a:cubicBezTo>
                    <a:cubicBezTo>
                      <a:pt x="10" y="13"/>
                      <a:pt x="8" y="10"/>
                      <a:pt x="6" y="10"/>
                    </a:cubicBezTo>
                    <a:cubicBezTo>
                      <a:pt x="5" y="11"/>
                      <a:pt x="5" y="13"/>
                      <a:pt x="4" y="14"/>
                    </a:cubicBezTo>
                    <a:cubicBezTo>
                      <a:pt x="3" y="14"/>
                      <a:pt x="2" y="14"/>
                      <a:pt x="2" y="15"/>
                    </a:cubicBezTo>
                    <a:cubicBezTo>
                      <a:pt x="1" y="15"/>
                      <a:pt x="2" y="16"/>
                      <a:pt x="2" y="17"/>
                    </a:cubicBezTo>
                    <a:cubicBezTo>
                      <a:pt x="2" y="18"/>
                      <a:pt x="0" y="18"/>
                      <a:pt x="0" y="19"/>
                    </a:cubicBezTo>
                    <a:cubicBezTo>
                      <a:pt x="1" y="22"/>
                      <a:pt x="3" y="24"/>
                      <a:pt x="2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2"/>
                      <a:pt x="0" y="33"/>
                      <a:pt x="0" y="35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3" name="Freeform 21"/>
              <p:cNvSpPr>
                <a:spLocks/>
              </p:cNvSpPr>
              <p:nvPr/>
            </p:nvSpPr>
            <p:spPr bwMode="auto">
              <a:xfrm>
                <a:off x="1823" y="2736"/>
                <a:ext cx="310" cy="437"/>
              </a:xfrm>
              <a:custGeom>
                <a:avLst/>
                <a:gdLst>
                  <a:gd name="T0" fmla="*/ 64124758 w 49"/>
                  <a:gd name="T1" fmla="*/ 605726420 h 69"/>
                  <a:gd name="T2" fmla="*/ 64124758 w 49"/>
                  <a:gd name="T3" fmla="*/ 605726420 h 69"/>
                  <a:gd name="T4" fmla="*/ 64124758 w 49"/>
                  <a:gd name="T5" fmla="*/ 737764100 h 69"/>
                  <a:gd name="T6" fmla="*/ 15385605 w 49"/>
                  <a:gd name="T7" fmla="*/ 820688373 h 69"/>
                  <a:gd name="T8" fmla="*/ 81942237 w 49"/>
                  <a:gd name="T9" fmla="*/ 869731050 h 69"/>
                  <a:gd name="T10" fmla="*/ 130995331 w 49"/>
                  <a:gd name="T11" fmla="*/ 851797490 h 69"/>
                  <a:gd name="T12" fmla="*/ 146451597 w 49"/>
                  <a:gd name="T13" fmla="*/ 949883249 h 69"/>
                  <a:gd name="T14" fmla="*/ 179725190 w 49"/>
                  <a:gd name="T15" fmla="*/ 918784468 h 69"/>
                  <a:gd name="T16" fmla="*/ 228393859 w 49"/>
                  <a:gd name="T17" fmla="*/ 983764237 h 69"/>
                  <a:gd name="T18" fmla="*/ 277062578 w 49"/>
                  <a:gd name="T19" fmla="*/ 999324166 h 69"/>
                  <a:gd name="T20" fmla="*/ 210505928 w 49"/>
                  <a:gd name="T21" fmla="*/ 1066371944 h 69"/>
                  <a:gd name="T22" fmla="*/ 277062578 w 49"/>
                  <a:gd name="T23" fmla="*/ 1066371944 h 69"/>
                  <a:gd name="T24" fmla="*/ 307904051 w 49"/>
                  <a:gd name="T25" fmla="*/ 1115801512 h 69"/>
                  <a:gd name="T26" fmla="*/ 341177745 w 49"/>
                  <a:gd name="T27" fmla="*/ 1081860535 h 69"/>
                  <a:gd name="T28" fmla="*/ 469741209 w 49"/>
                  <a:gd name="T29" fmla="*/ 1097409925 h 69"/>
                  <a:gd name="T30" fmla="*/ 518409928 w 49"/>
                  <a:gd name="T31" fmla="*/ 1066371944 h 69"/>
                  <a:gd name="T32" fmla="*/ 518409928 w 49"/>
                  <a:gd name="T33" fmla="*/ 983764237 h 69"/>
                  <a:gd name="T34" fmla="*/ 551683622 w 49"/>
                  <a:gd name="T35" fmla="*/ 949883249 h 69"/>
                  <a:gd name="T36" fmla="*/ 518409928 w 49"/>
                  <a:gd name="T37" fmla="*/ 802295570 h 69"/>
                  <a:gd name="T38" fmla="*/ 551683622 w 49"/>
                  <a:gd name="T39" fmla="*/ 771257995 h 69"/>
                  <a:gd name="T40" fmla="*/ 551683622 w 49"/>
                  <a:gd name="T41" fmla="*/ 737764100 h 69"/>
                  <a:gd name="T42" fmla="*/ 584966629 w 49"/>
                  <a:gd name="T43" fmla="*/ 722204577 h 69"/>
                  <a:gd name="T44" fmla="*/ 615808102 w 49"/>
                  <a:gd name="T45" fmla="*/ 654768489 h 69"/>
                  <a:gd name="T46" fmla="*/ 713530194 w 49"/>
                  <a:gd name="T47" fmla="*/ 673161697 h 69"/>
                  <a:gd name="T48" fmla="*/ 713530194 w 49"/>
                  <a:gd name="T49" fmla="*/ 605726420 h 69"/>
                  <a:gd name="T50" fmla="*/ 762259243 w 49"/>
                  <a:gd name="T51" fmla="*/ 574677900 h 69"/>
                  <a:gd name="T52" fmla="*/ 762259243 w 49"/>
                  <a:gd name="T53" fmla="*/ 491694044 h 69"/>
                  <a:gd name="T54" fmla="*/ 762259243 w 49"/>
                  <a:gd name="T55" fmla="*/ 491694044 h 69"/>
                  <a:gd name="T56" fmla="*/ 746803483 w 49"/>
                  <a:gd name="T57" fmla="*/ 409146224 h 69"/>
                  <a:gd name="T58" fmla="*/ 780088110 w 49"/>
                  <a:gd name="T59" fmla="*/ 310602844 h 69"/>
                  <a:gd name="T60" fmla="*/ 762259243 w 49"/>
                  <a:gd name="T61" fmla="*/ 261558748 h 69"/>
                  <a:gd name="T62" fmla="*/ 795472608 w 49"/>
                  <a:gd name="T63" fmla="*/ 147526524 h 69"/>
                  <a:gd name="T64" fmla="*/ 795472608 w 49"/>
                  <a:gd name="T65" fmla="*/ 147526524 h 69"/>
                  <a:gd name="T66" fmla="*/ 649466044 w 49"/>
                  <a:gd name="T67" fmla="*/ 196568897 h 69"/>
                  <a:gd name="T68" fmla="*/ 567079053 w 49"/>
                  <a:gd name="T69" fmla="*/ 163076421 h 69"/>
                  <a:gd name="T70" fmla="*/ 503024216 w 49"/>
                  <a:gd name="T71" fmla="*/ 181081725 h 69"/>
                  <a:gd name="T72" fmla="*/ 405687080 w 49"/>
                  <a:gd name="T73" fmla="*/ 114032326 h 69"/>
                  <a:gd name="T74" fmla="*/ 341177745 w 49"/>
                  <a:gd name="T75" fmla="*/ 114032326 h 69"/>
                  <a:gd name="T76" fmla="*/ 374847024 w 49"/>
                  <a:gd name="T77" fmla="*/ 15550106 h 69"/>
                  <a:gd name="T78" fmla="*/ 259235332 w 49"/>
                  <a:gd name="T79" fmla="*/ 98483974 h 69"/>
                  <a:gd name="T80" fmla="*/ 259235332 w 49"/>
                  <a:gd name="T81" fmla="*/ 196568897 h 69"/>
                  <a:gd name="T82" fmla="*/ 259235332 w 49"/>
                  <a:gd name="T83" fmla="*/ 378048051 h 69"/>
                  <a:gd name="T84" fmla="*/ 210505928 w 49"/>
                  <a:gd name="T85" fmla="*/ 378048051 h 69"/>
                  <a:gd name="T86" fmla="*/ 195120316 w 49"/>
                  <a:gd name="T87" fmla="*/ 393598050 h 69"/>
                  <a:gd name="T88" fmla="*/ 179725190 w 49"/>
                  <a:gd name="T89" fmla="*/ 409146224 h 69"/>
                  <a:gd name="T90" fmla="*/ 179725190 w 49"/>
                  <a:gd name="T91" fmla="*/ 458199744 h 69"/>
                  <a:gd name="T92" fmla="*/ 130995331 w 49"/>
                  <a:gd name="T93" fmla="*/ 458199744 h 69"/>
                  <a:gd name="T94" fmla="*/ 97337464 w 49"/>
                  <a:gd name="T95" fmla="*/ 491694044 h 69"/>
                  <a:gd name="T96" fmla="*/ 81942237 w 49"/>
                  <a:gd name="T97" fmla="*/ 556673002 h 69"/>
                  <a:gd name="T98" fmla="*/ 64124758 w 49"/>
                  <a:gd name="T99" fmla="*/ 605726420 h 6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9"/>
                  <a:gd name="T151" fmla="*/ 0 h 69"/>
                  <a:gd name="T152" fmla="*/ 49 w 49"/>
                  <a:gd name="T153" fmla="*/ 69 h 6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9" h="69">
                    <a:moveTo>
                      <a:pt x="4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5" y="41"/>
                      <a:pt x="3" y="40"/>
                      <a:pt x="4" y="45"/>
                    </a:cubicBezTo>
                    <a:cubicBezTo>
                      <a:pt x="4" y="46"/>
                      <a:pt x="1" y="48"/>
                      <a:pt x="1" y="50"/>
                    </a:cubicBezTo>
                    <a:cubicBezTo>
                      <a:pt x="0" y="53"/>
                      <a:pt x="3" y="53"/>
                      <a:pt x="5" y="53"/>
                    </a:cubicBezTo>
                    <a:cubicBezTo>
                      <a:pt x="7" y="53"/>
                      <a:pt x="7" y="55"/>
                      <a:pt x="8" y="52"/>
                    </a:cubicBezTo>
                    <a:cubicBezTo>
                      <a:pt x="11" y="53"/>
                      <a:pt x="7" y="57"/>
                      <a:pt x="9" y="58"/>
                    </a:cubicBezTo>
                    <a:cubicBezTo>
                      <a:pt x="9" y="58"/>
                      <a:pt x="11" y="57"/>
                      <a:pt x="11" y="56"/>
                    </a:cubicBezTo>
                    <a:cubicBezTo>
                      <a:pt x="12" y="58"/>
                      <a:pt x="13" y="59"/>
                      <a:pt x="14" y="60"/>
                    </a:cubicBezTo>
                    <a:cubicBezTo>
                      <a:pt x="16" y="61"/>
                      <a:pt x="17" y="59"/>
                      <a:pt x="17" y="61"/>
                    </a:cubicBezTo>
                    <a:cubicBezTo>
                      <a:pt x="17" y="63"/>
                      <a:pt x="12" y="62"/>
                      <a:pt x="13" y="65"/>
                    </a:cubicBezTo>
                    <a:cubicBezTo>
                      <a:pt x="14" y="67"/>
                      <a:pt x="16" y="64"/>
                      <a:pt x="17" y="65"/>
                    </a:cubicBezTo>
                    <a:cubicBezTo>
                      <a:pt x="18" y="66"/>
                      <a:pt x="17" y="68"/>
                      <a:pt x="19" y="68"/>
                    </a:cubicBezTo>
                    <a:cubicBezTo>
                      <a:pt x="20" y="68"/>
                      <a:pt x="20" y="66"/>
                      <a:pt x="21" y="66"/>
                    </a:cubicBezTo>
                    <a:cubicBezTo>
                      <a:pt x="22" y="66"/>
                      <a:pt x="23" y="69"/>
                      <a:pt x="29" y="67"/>
                    </a:cubicBezTo>
                    <a:cubicBezTo>
                      <a:pt x="31" y="66"/>
                      <a:pt x="31" y="66"/>
                      <a:pt x="32" y="65"/>
                    </a:cubicBezTo>
                    <a:cubicBezTo>
                      <a:pt x="32" y="63"/>
                      <a:pt x="32" y="62"/>
                      <a:pt x="32" y="60"/>
                    </a:cubicBezTo>
                    <a:cubicBezTo>
                      <a:pt x="32" y="59"/>
                      <a:pt x="32" y="59"/>
                      <a:pt x="34" y="58"/>
                    </a:cubicBezTo>
                    <a:cubicBezTo>
                      <a:pt x="35" y="54"/>
                      <a:pt x="33" y="52"/>
                      <a:pt x="32" y="49"/>
                    </a:cubicBezTo>
                    <a:cubicBezTo>
                      <a:pt x="32" y="48"/>
                      <a:pt x="34" y="48"/>
                      <a:pt x="34" y="47"/>
                    </a:cubicBezTo>
                    <a:cubicBezTo>
                      <a:pt x="34" y="46"/>
                      <a:pt x="33" y="45"/>
                      <a:pt x="34" y="45"/>
                    </a:cubicBezTo>
                    <a:cubicBezTo>
                      <a:pt x="34" y="44"/>
                      <a:pt x="35" y="44"/>
                      <a:pt x="36" y="44"/>
                    </a:cubicBezTo>
                    <a:cubicBezTo>
                      <a:pt x="37" y="43"/>
                      <a:pt x="37" y="41"/>
                      <a:pt x="38" y="40"/>
                    </a:cubicBezTo>
                    <a:cubicBezTo>
                      <a:pt x="40" y="40"/>
                      <a:pt x="42" y="43"/>
                      <a:pt x="44" y="41"/>
                    </a:cubicBezTo>
                    <a:cubicBezTo>
                      <a:pt x="46" y="39"/>
                      <a:pt x="43" y="38"/>
                      <a:pt x="44" y="37"/>
                    </a:cubicBezTo>
                    <a:cubicBezTo>
                      <a:pt x="45" y="35"/>
                      <a:pt x="47" y="36"/>
                      <a:pt x="47" y="35"/>
                    </a:cubicBezTo>
                    <a:cubicBezTo>
                      <a:pt x="48" y="33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28"/>
                      <a:pt x="46" y="26"/>
                      <a:pt x="46" y="25"/>
                    </a:cubicBezTo>
                    <a:cubicBezTo>
                      <a:pt x="46" y="19"/>
                      <a:pt x="48" y="22"/>
                      <a:pt x="48" y="19"/>
                    </a:cubicBezTo>
                    <a:cubicBezTo>
                      <a:pt x="48" y="18"/>
                      <a:pt x="46" y="17"/>
                      <a:pt x="47" y="16"/>
                    </a:cubicBezTo>
                    <a:cubicBezTo>
                      <a:pt x="47" y="13"/>
                      <a:pt x="49" y="12"/>
                      <a:pt x="49" y="9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7" y="11"/>
                      <a:pt x="44" y="12"/>
                      <a:pt x="40" y="12"/>
                    </a:cubicBezTo>
                    <a:cubicBezTo>
                      <a:pt x="38" y="12"/>
                      <a:pt x="37" y="10"/>
                      <a:pt x="35" y="10"/>
                    </a:cubicBezTo>
                    <a:cubicBezTo>
                      <a:pt x="34" y="10"/>
                      <a:pt x="33" y="11"/>
                      <a:pt x="31" y="11"/>
                    </a:cubicBezTo>
                    <a:cubicBezTo>
                      <a:pt x="29" y="11"/>
                      <a:pt x="28" y="8"/>
                      <a:pt x="25" y="7"/>
                    </a:cubicBezTo>
                    <a:cubicBezTo>
                      <a:pt x="24" y="7"/>
                      <a:pt x="22" y="8"/>
                      <a:pt x="21" y="7"/>
                    </a:cubicBezTo>
                    <a:cubicBezTo>
                      <a:pt x="20" y="5"/>
                      <a:pt x="24" y="3"/>
                      <a:pt x="23" y="1"/>
                    </a:cubicBezTo>
                    <a:cubicBezTo>
                      <a:pt x="22" y="0"/>
                      <a:pt x="19" y="1"/>
                      <a:pt x="16" y="6"/>
                    </a:cubicBezTo>
                    <a:cubicBezTo>
                      <a:pt x="15" y="8"/>
                      <a:pt x="16" y="10"/>
                      <a:pt x="16" y="12"/>
                    </a:cubicBezTo>
                    <a:cubicBezTo>
                      <a:pt x="19" y="22"/>
                      <a:pt x="17" y="23"/>
                      <a:pt x="16" y="23"/>
                    </a:cubicBezTo>
                    <a:cubicBezTo>
                      <a:pt x="15" y="24"/>
                      <a:pt x="14" y="24"/>
                      <a:pt x="13" y="23"/>
                    </a:cubicBezTo>
                    <a:cubicBezTo>
                      <a:pt x="13" y="23"/>
                      <a:pt x="13" y="24"/>
                      <a:pt x="12" y="24"/>
                    </a:cubicBezTo>
                    <a:cubicBezTo>
                      <a:pt x="12" y="25"/>
                      <a:pt x="11" y="24"/>
                      <a:pt x="11" y="25"/>
                    </a:cubicBezTo>
                    <a:cubicBezTo>
                      <a:pt x="10" y="26"/>
                      <a:pt x="11" y="27"/>
                      <a:pt x="11" y="28"/>
                    </a:cubicBezTo>
                    <a:cubicBezTo>
                      <a:pt x="10" y="29"/>
                      <a:pt x="9" y="27"/>
                      <a:pt x="8" y="28"/>
                    </a:cubicBezTo>
                    <a:cubicBezTo>
                      <a:pt x="9" y="29"/>
                      <a:pt x="7" y="29"/>
                      <a:pt x="6" y="30"/>
                    </a:cubicBezTo>
                    <a:cubicBezTo>
                      <a:pt x="6" y="31"/>
                      <a:pt x="6" y="33"/>
                      <a:pt x="5" y="34"/>
                    </a:cubicBezTo>
                    <a:cubicBezTo>
                      <a:pt x="5" y="35"/>
                      <a:pt x="5" y="36"/>
                      <a:pt x="4" y="37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04" name="Freeform 22"/>
              <p:cNvSpPr>
                <a:spLocks/>
              </p:cNvSpPr>
              <p:nvPr/>
            </p:nvSpPr>
            <p:spPr bwMode="auto">
              <a:xfrm>
                <a:off x="2114" y="2660"/>
                <a:ext cx="564" cy="468"/>
              </a:xfrm>
              <a:custGeom>
                <a:avLst/>
                <a:gdLst>
                  <a:gd name="T0" fmla="*/ 858193462 w 89"/>
                  <a:gd name="T1" fmla="*/ 1164607350 h 74"/>
                  <a:gd name="T2" fmla="*/ 858193462 w 89"/>
                  <a:gd name="T3" fmla="*/ 1164607350 h 74"/>
                  <a:gd name="T4" fmla="*/ 1055977573 w 89"/>
                  <a:gd name="T5" fmla="*/ 1115657707 h 74"/>
                  <a:gd name="T6" fmla="*/ 1087200197 w 89"/>
                  <a:gd name="T7" fmla="*/ 1085326867 h 74"/>
                  <a:gd name="T8" fmla="*/ 1170481346 w 89"/>
                  <a:gd name="T9" fmla="*/ 1100300433 h 74"/>
                  <a:gd name="T10" fmla="*/ 1219770620 w 89"/>
                  <a:gd name="T11" fmla="*/ 1100300433 h 74"/>
                  <a:gd name="T12" fmla="*/ 1268990135 w 89"/>
                  <a:gd name="T13" fmla="*/ 1133891182 h 74"/>
                  <a:gd name="T14" fmla="*/ 1367877730 w 89"/>
                  <a:gd name="T15" fmla="*/ 1100300433 h 74"/>
                  <a:gd name="T16" fmla="*/ 1367877730 w 89"/>
                  <a:gd name="T17" fmla="*/ 1085326867 h 74"/>
                  <a:gd name="T18" fmla="*/ 1352343477 w 89"/>
                  <a:gd name="T19" fmla="*/ 1036378844 h 74"/>
                  <a:gd name="T20" fmla="*/ 1417555542 w 89"/>
                  <a:gd name="T21" fmla="*/ 987814529 h 74"/>
                  <a:gd name="T22" fmla="*/ 1466835894 w 89"/>
                  <a:gd name="T23" fmla="*/ 921393972 h 74"/>
                  <a:gd name="T24" fmla="*/ 1352343477 w 89"/>
                  <a:gd name="T25" fmla="*/ 826766132 h 74"/>
                  <a:gd name="T26" fmla="*/ 1352343477 w 89"/>
                  <a:gd name="T27" fmla="*/ 729183770 h 74"/>
                  <a:gd name="T28" fmla="*/ 1451231071 w 89"/>
                  <a:gd name="T29" fmla="*/ 662833641 h 74"/>
                  <a:gd name="T30" fmla="*/ 1451231071 w 89"/>
                  <a:gd name="T31" fmla="*/ 598911647 h 74"/>
                  <a:gd name="T32" fmla="*/ 1367877730 w 89"/>
                  <a:gd name="T33" fmla="*/ 598911647 h 74"/>
                  <a:gd name="T34" fmla="*/ 1318659025 w 89"/>
                  <a:gd name="T35" fmla="*/ 468183769 h 74"/>
                  <a:gd name="T36" fmla="*/ 1087200197 w 89"/>
                  <a:gd name="T37" fmla="*/ 419619960 h 74"/>
                  <a:gd name="T38" fmla="*/ 1105267658 w 89"/>
                  <a:gd name="T39" fmla="*/ 322493557 h 74"/>
                  <a:gd name="T40" fmla="*/ 1071584018 w 89"/>
                  <a:gd name="T41" fmla="*/ 194649822 h 74"/>
                  <a:gd name="T42" fmla="*/ 988302058 w 89"/>
                  <a:gd name="T43" fmla="*/ 161049864 h 74"/>
                  <a:gd name="T44" fmla="*/ 873798284 w 89"/>
                  <a:gd name="T45" fmla="*/ 209997888 h 74"/>
                  <a:gd name="T46" fmla="*/ 840124175 w 89"/>
                  <a:gd name="T47" fmla="*/ 179290524 h 74"/>
                  <a:gd name="T48" fmla="*/ 774839107 w 89"/>
                  <a:gd name="T49" fmla="*/ 161049864 h 74"/>
                  <a:gd name="T50" fmla="*/ 741226847 w 89"/>
                  <a:gd name="T51" fmla="*/ 130728030 h 74"/>
                  <a:gd name="T52" fmla="*/ 626723074 w 89"/>
                  <a:gd name="T53" fmla="*/ 112485954 h 74"/>
                  <a:gd name="T54" fmla="*/ 577432178 w 89"/>
                  <a:gd name="T55" fmla="*/ 63921817 h 74"/>
                  <a:gd name="T56" fmla="*/ 494149812 w 89"/>
                  <a:gd name="T57" fmla="*/ 48563948 h 74"/>
                  <a:gd name="T58" fmla="*/ 429316146 w 89"/>
                  <a:gd name="T59" fmla="*/ 0 h 74"/>
                  <a:gd name="T60" fmla="*/ 395254005 w 89"/>
                  <a:gd name="T61" fmla="*/ 33204801 h 74"/>
                  <a:gd name="T62" fmla="*/ 345973045 w 89"/>
                  <a:gd name="T63" fmla="*/ 63921817 h 74"/>
                  <a:gd name="T64" fmla="*/ 330357069 w 89"/>
                  <a:gd name="T65" fmla="*/ 112485954 h 74"/>
                  <a:gd name="T66" fmla="*/ 280750232 w 89"/>
                  <a:gd name="T67" fmla="*/ 161049864 h 74"/>
                  <a:gd name="T68" fmla="*/ 247075109 w 89"/>
                  <a:gd name="T69" fmla="*/ 209997888 h 74"/>
                  <a:gd name="T70" fmla="*/ 148177324 w 89"/>
                  <a:gd name="T71" fmla="*/ 227854585 h 74"/>
                  <a:gd name="T72" fmla="*/ 114504027 w 89"/>
                  <a:gd name="T73" fmla="*/ 322493557 h 74"/>
                  <a:gd name="T74" fmla="*/ 49218210 w 89"/>
                  <a:gd name="T75" fmla="*/ 340340489 h 74"/>
                  <a:gd name="T76" fmla="*/ 49218210 w 89"/>
                  <a:gd name="T77" fmla="*/ 340340489 h 74"/>
                  <a:gd name="T78" fmla="*/ 15606223 w 89"/>
                  <a:gd name="T79" fmla="*/ 452826090 h 74"/>
                  <a:gd name="T80" fmla="*/ 33675110 w 89"/>
                  <a:gd name="T81" fmla="*/ 501774114 h 74"/>
                  <a:gd name="T82" fmla="*/ 0 w 89"/>
                  <a:gd name="T83" fmla="*/ 598911647 h 74"/>
                  <a:gd name="T84" fmla="*/ 15606223 w 89"/>
                  <a:gd name="T85" fmla="*/ 680680979 h 74"/>
                  <a:gd name="T86" fmla="*/ 15606223 w 89"/>
                  <a:gd name="T87" fmla="*/ 680680979 h 74"/>
                  <a:gd name="T88" fmla="*/ 361578882 w 89"/>
                  <a:gd name="T89" fmla="*/ 842114906 h 74"/>
                  <a:gd name="T90" fmla="*/ 429316146 w 89"/>
                  <a:gd name="T91" fmla="*/ 954609917 h 74"/>
                  <a:gd name="T92" fmla="*/ 527764099 w 89"/>
                  <a:gd name="T93" fmla="*/ 939251833 h 74"/>
                  <a:gd name="T94" fmla="*/ 577432178 w 89"/>
                  <a:gd name="T95" fmla="*/ 1051736118 h 74"/>
                  <a:gd name="T96" fmla="*/ 642329114 w 89"/>
                  <a:gd name="T97" fmla="*/ 1036378844 h 74"/>
                  <a:gd name="T98" fmla="*/ 741226847 w 89"/>
                  <a:gd name="T99" fmla="*/ 1018531506 h 74"/>
                  <a:gd name="T100" fmla="*/ 725620808 w 89"/>
                  <a:gd name="T101" fmla="*/ 1100300433 h 74"/>
                  <a:gd name="T102" fmla="*/ 725620808 w 89"/>
                  <a:gd name="T103" fmla="*/ 1197812771 h 74"/>
                  <a:gd name="T104" fmla="*/ 774839107 w 89"/>
                  <a:gd name="T105" fmla="*/ 1182464401 h 74"/>
                  <a:gd name="T106" fmla="*/ 824509213 w 89"/>
                  <a:gd name="T107" fmla="*/ 1149248457 h 74"/>
                  <a:gd name="T108" fmla="*/ 858193462 w 89"/>
                  <a:gd name="T109" fmla="*/ 1164607350 h 7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9"/>
                  <a:gd name="T166" fmla="*/ 0 h 74"/>
                  <a:gd name="T167" fmla="*/ 89 w 89"/>
                  <a:gd name="T168" fmla="*/ 74 h 7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9" h="74">
                    <a:moveTo>
                      <a:pt x="52" y="72"/>
                    </a:moveTo>
                    <a:cubicBezTo>
                      <a:pt x="52" y="72"/>
                      <a:pt x="52" y="72"/>
                      <a:pt x="52" y="72"/>
                    </a:cubicBezTo>
                    <a:cubicBezTo>
                      <a:pt x="56" y="70"/>
                      <a:pt x="59" y="71"/>
                      <a:pt x="64" y="69"/>
                    </a:cubicBezTo>
                    <a:cubicBezTo>
                      <a:pt x="66" y="68"/>
                      <a:pt x="65" y="67"/>
                      <a:pt x="66" y="67"/>
                    </a:cubicBezTo>
                    <a:cubicBezTo>
                      <a:pt x="68" y="67"/>
                      <a:pt x="69" y="68"/>
                      <a:pt x="71" y="68"/>
                    </a:cubicBezTo>
                    <a:cubicBezTo>
                      <a:pt x="72" y="68"/>
                      <a:pt x="73" y="67"/>
                      <a:pt x="74" y="68"/>
                    </a:cubicBezTo>
                    <a:cubicBezTo>
                      <a:pt x="75" y="68"/>
                      <a:pt x="75" y="69"/>
                      <a:pt x="77" y="70"/>
                    </a:cubicBezTo>
                    <a:cubicBezTo>
                      <a:pt x="79" y="69"/>
                      <a:pt x="81" y="69"/>
                      <a:pt x="83" y="68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4" y="66"/>
                      <a:pt x="82" y="65"/>
                      <a:pt x="82" y="64"/>
                    </a:cubicBezTo>
                    <a:cubicBezTo>
                      <a:pt x="83" y="63"/>
                      <a:pt x="86" y="63"/>
                      <a:pt x="86" y="61"/>
                    </a:cubicBezTo>
                    <a:cubicBezTo>
                      <a:pt x="87" y="59"/>
                      <a:pt x="89" y="59"/>
                      <a:pt x="89" y="57"/>
                    </a:cubicBezTo>
                    <a:cubicBezTo>
                      <a:pt x="89" y="54"/>
                      <a:pt x="86" y="56"/>
                      <a:pt x="82" y="51"/>
                    </a:cubicBezTo>
                    <a:cubicBezTo>
                      <a:pt x="81" y="50"/>
                      <a:pt x="82" y="47"/>
                      <a:pt x="82" y="45"/>
                    </a:cubicBezTo>
                    <a:cubicBezTo>
                      <a:pt x="85" y="40"/>
                      <a:pt x="87" y="41"/>
                      <a:pt x="88" y="41"/>
                    </a:cubicBezTo>
                    <a:cubicBezTo>
                      <a:pt x="89" y="41"/>
                      <a:pt x="89" y="37"/>
                      <a:pt x="88" y="37"/>
                    </a:cubicBezTo>
                    <a:cubicBezTo>
                      <a:pt x="86" y="37"/>
                      <a:pt x="84" y="38"/>
                      <a:pt x="83" y="37"/>
                    </a:cubicBezTo>
                    <a:cubicBezTo>
                      <a:pt x="81" y="34"/>
                      <a:pt x="84" y="31"/>
                      <a:pt x="80" y="29"/>
                    </a:cubicBezTo>
                    <a:cubicBezTo>
                      <a:pt x="77" y="26"/>
                      <a:pt x="69" y="28"/>
                      <a:pt x="66" y="26"/>
                    </a:cubicBezTo>
                    <a:cubicBezTo>
                      <a:pt x="64" y="23"/>
                      <a:pt x="68" y="22"/>
                      <a:pt x="67" y="20"/>
                    </a:cubicBezTo>
                    <a:cubicBezTo>
                      <a:pt x="67" y="18"/>
                      <a:pt x="67" y="15"/>
                      <a:pt x="65" y="12"/>
                    </a:cubicBezTo>
                    <a:cubicBezTo>
                      <a:pt x="63" y="12"/>
                      <a:pt x="62" y="10"/>
                      <a:pt x="60" y="10"/>
                    </a:cubicBezTo>
                    <a:cubicBezTo>
                      <a:pt x="58" y="10"/>
                      <a:pt x="54" y="12"/>
                      <a:pt x="53" y="13"/>
                    </a:cubicBezTo>
                    <a:cubicBezTo>
                      <a:pt x="52" y="13"/>
                      <a:pt x="52" y="11"/>
                      <a:pt x="51" y="11"/>
                    </a:cubicBezTo>
                    <a:cubicBezTo>
                      <a:pt x="50" y="10"/>
                      <a:pt x="48" y="11"/>
                      <a:pt x="47" y="10"/>
                    </a:cubicBezTo>
                    <a:cubicBezTo>
                      <a:pt x="45" y="10"/>
                      <a:pt x="46" y="8"/>
                      <a:pt x="45" y="8"/>
                    </a:cubicBezTo>
                    <a:cubicBezTo>
                      <a:pt x="44" y="7"/>
                      <a:pt x="42" y="9"/>
                      <a:pt x="38" y="7"/>
                    </a:cubicBezTo>
                    <a:cubicBezTo>
                      <a:pt x="36" y="6"/>
                      <a:pt x="36" y="5"/>
                      <a:pt x="35" y="4"/>
                    </a:cubicBezTo>
                    <a:cubicBezTo>
                      <a:pt x="34" y="4"/>
                      <a:pt x="33" y="5"/>
                      <a:pt x="30" y="3"/>
                    </a:cubicBezTo>
                    <a:cubicBezTo>
                      <a:pt x="29" y="3"/>
                      <a:pt x="28" y="1"/>
                      <a:pt x="26" y="0"/>
                    </a:cubicBezTo>
                    <a:cubicBezTo>
                      <a:pt x="25" y="0"/>
                      <a:pt x="25" y="1"/>
                      <a:pt x="24" y="2"/>
                    </a:cubicBezTo>
                    <a:cubicBezTo>
                      <a:pt x="23" y="3"/>
                      <a:pt x="21" y="3"/>
                      <a:pt x="21" y="4"/>
                    </a:cubicBezTo>
                    <a:cubicBezTo>
                      <a:pt x="20" y="5"/>
                      <a:pt x="20" y="6"/>
                      <a:pt x="20" y="7"/>
                    </a:cubicBezTo>
                    <a:cubicBezTo>
                      <a:pt x="19" y="8"/>
                      <a:pt x="18" y="8"/>
                      <a:pt x="17" y="10"/>
                    </a:cubicBezTo>
                    <a:cubicBezTo>
                      <a:pt x="16" y="11"/>
                      <a:pt x="16" y="12"/>
                      <a:pt x="15" y="13"/>
                    </a:cubicBezTo>
                    <a:cubicBezTo>
                      <a:pt x="14" y="15"/>
                      <a:pt x="11" y="13"/>
                      <a:pt x="9" y="14"/>
                    </a:cubicBezTo>
                    <a:cubicBezTo>
                      <a:pt x="8" y="15"/>
                      <a:pt x="8" y="18"/>
                      <a:pt x="7" y="20"/>
                    </a:cubicBezTo>
                    <a:cubicBezTo>
                      <a:pt x="6" y="21"/>
                      <a:pt x="5" y="21"/>
                      <a:pt x="3" y="21"/>
                    </a:cubicBezTo>
                    <a:cubicBezTo>
                      <a:pt x="3" y="24"/>
                      <a:pt x="1" y="25"/>
                      <a:pt x="1" y="28"/>
                    </a:cubicBezTo>
                    <a:cubicBezTo>
                      <a:pt x="0" y="29"/>
                      <a:pt x="2" y="30"/>
                      <a:pt x="2" y="31"/>
                    </a:cubicBezTo>
                    <a:cubicBezTo>
                      <a:pt x="2" y="34"/>
                      <a:pt x="0" y="31"/>
                      <a:pt x="0" y="37"/>
                    </a:cubicBezTo>
                    <a:cubicBezTo>
                      <a:pt x="0" y="38"/>
                      <a:pt x="1" y="40"/>
                      <a:pt x="1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9" y="43"/>
                      <a:pt x="16" y="47"/>
                      <a:pt x="22" y="52"/>
                    </a:cubicBezTo>
                    <a:cubicBezTo>
                      <a:pt x="24" y="54"/>
                      <a:pt x="24" y="57"/>
                      <a:pt x="26" y="59"/>
                    </a:cubicBezTo>
                    <a:cubicBezTo>
                      <a:pt x="27" y="60"/>
                      <a:pt x="28" y="58"/>
                      <a:pt x="32" y="58"/>
                    </a:cubicBezTo>
                    <a:cubicBezTo>
                      <a:pt x="34" y="60"/>
                      <a:pt x="33" y="64"/>
                      <a:pt x="35" y="65"/>
                    </a:cubicBezTo>
                    <a:cubicBezTo>
                      <a:pt x="36" y="65"/>
                      <a:pt x="37" y="64"/>
                      <a:pt x="39" y="64"/>
                    </a:cubicBezTo>
                    <a:cubicBezTo>
                      <a:pt x="42" y="66"/>
                      <a:pt x="45" y="62"/>
                      <a:pt x="45" y="63"/>
                    </a:cubicBezTo>
                    <a:cubicBezTo>
                      <a:pt x="47" y="65"/>
                      <a:pt x="44" y="67"/>
                      <a:pt x="44" y="68"/>
                    </a:cubicBezTo>
                    <a:cubicBezTo>
                      <a:pt x="46" y="72"/>
                      <a:pt x="42" y="72"/>
                      <a:pt x="44" y="74"/>
                    </a:cubicBezTo>
                    <a:cubicBezTo>
                      <a:pt x="46" y="74"/>
                      <a:pt x="46" y="73"/>
                      <a:pt x="47" y="73"/>
                    </a:cubicBezTo>
                    <a:cubicBezTo>
                      <a:pt x="49" y="73"/>
                      <a:pt x="49" y="71"/>
                      <a:pt x="50" y="71"/>
                    </a:cubicBezTo>
                    <a:cubicBezTo>
                      <a:pt x="51" y="71"/>
                      <a:pt x="51" y="72"/>
                      <a:pt x="52" y="72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15" name="Freeform 23"/>
            <p:cNvSpPr>
              <a:spLocks noEditPoints="1"/>
            </p:cNvSpPr>
            <p:nvPr/>
          </p:nvSpPr>
          <p:spPr bwMode="auto">
            <a:xfrm>
              <a:off x="4430" y="2800"/>
              <a:ext cx="80" cy="513"/>
            </a:xfrm>
            <a:custGeom>
              <a:avLst/>
              <a:gdLst>
                <a:gd name="T0" fmla="*/ 1326251 w 21"/>
                <a:gd name="T1" fmla="*/ 663896 h 131"/>
                <a:gd name="T2" fmla="*/ 1197989 w 21"/>
                <a:gd name="T3" fmla="*/ 1268994 h 131"/>
                <a:gd name="T4" fmla="*/ 663425 w 21"/>
                <a:gd name="T5" fmla="*/ 1099633 h 131"/>
                <a:gd name="T6" fmla="*/ 837573 w 21"/>
                <a:gd name="T7" fmla="*/ 1709241 h 131"/>
                <a:gd name="T8" fmla="*/ 1326251 w 21"/>
                <a:gd name="T9" fmla="*/ 3036294 h 131"/>
                <a:gd name="T10" fmla="*/ 1864564 w 21"/>
                <a:gd name="T11" fmla="*/ 3487597 h 131"/>
                <a:gd name="T12" fmla="*/ 2212918 w 21"/>
                <a:gd name="T13" fmla="*/ 2160545 h 131"/>
                <a:gd name="T14" fmla="*/ 2212918 w 21"/>
                <a:gd name="T15" fmla="*/ 436473 h 131"/>
                <a:gd name="T16" fmla="*/ 1513215 w 21"/>
                <a:gd name="T17" fmla="*/ 0 h 131"/>
                <a:gd name="T18" fmla="*/ 2038713 w 21"/>
                <a:gd name="T19" fmla="*/ 7133687 h 131"/>
                <a:gd name="T20" fmla="*/ 2212918 w 21"/>
                <a:gd name="T21" fmla="*/ 7357335 h 131"/>
                <a:gd name="T22" fmla="*/ 2888343 w 21"/>
                <a:gd name="T23" fmla="*/ 7357335 h 131"/>
                <a:gd name="T24" fmla="*/ 2527333 w 21"/>
                <a:gd name="T25" fmla="*/ 6300211 h 131"/>
                <a:gd name="T26" fmla="*/ 2353181 w 21"/>
                <a:gd name="T27" fmla="*/ 5633311 h 131"/>
                <a:gd name="T28" fmla="*/ 2527333 w 21"/>
                <a:gd name="T29" fmla="*/ 4760319 h 131"/>
                <a:gd name="T30" fmla="*/ 1864564 w 21"/>
                <a:gd name="T31" fmla="*/ 4532899 h 131"/>
                <a:gd name="T32" fmla="*/ 2038713 w 21"/>
                <a:gd name="T33" fmla="*/ 5424215 h 131"/>
                <a:gd name="T34" fmla="*/ 2212918 w 21"/>
                <a:gd name="T35" fmla="*/ 6087375 h 131"/>
                <a:gd name="T36" fmla="*/ 2353181 w 21"/>
                <a:gd name="T37" fmla="*/ 6300211 h 131"/>
                <a:gd name="T38" fmla="*/ 2702133 w 21"/>
                <a:gd name="T39" fmla="*/ 6087375 h 131"/>
                <a:gd name="T40" fmla="*/ 2527333 w 21"/>
                <a:gd name="T41" fmla="*/ 5633311 h 131"/>
                <a:gd name="T42" fmla="*/ 2888343 w 21"/>
                <a:gd name="T43" fmla="*/ 10393630 h 131"/>
                <a:gd name="T44" fmla="*/ 3190754 w 21"/>
                <a:gd name="T45" fmla="*/ 11057757 h 131"/>
                <a:gd name="T46" fmla="*/ 3377779 w 21"/>
                <a:gd name="T47" fmla="*/ 10393630 h 131"/>
                <a:gd name="T48" fmla="*/ 2702133 w 21"/>
                <a:gd name="T49" fmla="*/ 9516909 h 131"/>
                <a:gd name="T50" fmla="*/ 2527333 w 21"/>
                <a:gd name="T51" fmla="*/ 9729738 h 131"/>
                <a:gd name="T52" fmla="*/ 2888343 w 21"/>
                <a:gd name="T53" fmla="*/ 10181036 h 131"/>
                <a:gd name="T54" fmla="*/ 3062495 w 21"/>
                <a:gd name="T55" fmla="*/ 9957157 h 131"/>
                <a:gd name="T56" fmla="*/ 3062495 w 21"/>
                <a:gd name="T57" fmla="*/ 9516909 h 131"/>
                <a:gd name="T58" fmla="*/ 3062495 w 21"/>
                <a:gd name="T59" fmla="*/ 11666339 h 131"/>
                <a:gd name="T60" fmla="*/ 3062495 w 21"/>
                <a:gd name="T61" fmla="*/ 12330474 h 131"/>
                <a:gd name="T62" fmla="*/ 3062495 w 21"/>
                <a:gd name="T63" fmla="*/ 12993465 h 131"/>
                <a:gd name="T64" fmla="*/ 3377779 w 21"/>
                <a:gd name="T65" fmla="*/ 14108829 h 131"/>
                <a:gd name="T66" fmla="*/ 3551984 w 21"/>
                <a:gd name="T67" fmla="*/ 13217345 h 131"/>
                <a:gd name="T68" fmla="*/ 3377779 w 21"/>
                <a:gd name="T69" fmla="*/ 12330474 h 131"/>
                <a:gd name="T70" fmla="*/ 2353181 w 21"/>
                <a:gd name="T71" fmla="*/ 15153946 h 131"/>
                <a:gd name="T72" fmla="*/ 2038713 w 21"/>
                <a:gd name="T73" fmla="*/ 15590419 h 131"/>
                <a:gd name="T74" fmla="*/ 2527333 w 21"/>
                <a:gd name="T75" fmla="*/ 15590419 h 131"/>
                <a:gd name="T76" fmla="*/ 2888343 w 21"/>
                <a:gd name="T77" fmla="*/ 15818074 h 131"/>
                <a:gd name="T78" fmla="*/ 2702133 w 21"/>
                <a:gd name="T79" fmla="*/ 15153946 h 131"/>
                <a:gd name="T80" fmla="*/ 1864564 w 21"/>
                <a:gd name="T81" fmla="*/ 25547819 h 131"/>
                <a:gd name="T82" fmla="*/ 2038713 w 21"/>
                <a:gd name="T83" fmla="*/ 26874867 h 131"/>
                <a:gd name="T84" fmla="*/ 1023783 w 21"/>
                <a:gd name="T85" fmla="*/ 25334975 h 131"/>
                <a:gd name="T86" fmla="*/ 0 w 21"/>
                <a:gd name="T87" fmla="*/ 25998883 h 131"/>
                <a:gd name="T88" fmla="*/ 0 w 21"/>
                <a:gd name="T89" fmla="*/ 28148297 h 131"/>
                <a:gd name="T90" fmla="*/ 663425 w 21"/>
                <a:gd name="T91" fmla="*/ 27271576 h 131"/>
                <a:gd name="T92" fmla="*/ 1326251 w 21"/>
                <a:gd name="T93" fmla="*/ 21014859 h 131"/>
                <a:gd name="T94" fmla="*/ 837573 w 21"/>
                <a:gd name="T95" fmla="*/ 22511283 h 131"/>
                <a:gd name="T96" fmla="*/ 837573 w 21"/>
                <a:gd name="T97" fmla="*/ 23387283 h 131"/>
                <a:gd name="T98" fmla="*/ 1513215 w 21"/>
                <a:gd name="T99" fmla="*/ 24502458 h 131"/>
                <a:gd name="T100" fmla="*/ 1864564 w 21"/>
                <a:gd name="T101" fmla="*/ 21451402 h 131"/>
                <a:gd name="T102" fmla="*/ 2212918 w 21"/>
                <a:gd name="T103" fmla="*/ 20123367 h 131"/>
                <a:gd name="T104" fmla="*/ 1687204 w 21"/>
                <a:gd name="T105" fmla="*/ 20123367 h 131"/>
                <a:gd name="T106" fmla="*/ 2527333 w 21"/>
                <a:gd name="T107" fmla="*/ 16863195 h 131"/>
                <a:gd name="T108" fmla="*/ 2353181 w 21"/>
                <a:gd name="T109" fmla="*/ 19305685 h 131"/>
                <a:gd name="T110" fmla="*/ 3062495 w 21"/>
                <a:gd name="T111" fmla="*/ 17087067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"/>
                <a:gd name="T169" fmla="*/ 0 h 131"/>
                <a:gd name="T170" fmla="*/ 21 w 21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" h="131">
                  <a:moveTo>
                    <a:pt x="9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cubicBezTo>
                    <a:pt x="6" y="8"/>
                    <a:pt x="6" y="7"/>
                    <a:pt x="7" y="7"/>
                  </a:cubicBezTo>
                  <a:cubicBezTo>
                    <a:pt x="8" y="8"/>
                    <a:pt x="8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8" y="11"/>
                    <a:pt x="8" y="12"/>
                    <a:pt x="8" y="13"/>
                  </a:cubicBezTo>
                  <a:lnTo>
                    <a:pt x="8" y="14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2" y="15"/>
                  </a:lnTo>
                  <a:cubicBezTo>
                    <a:pt x="12" y="14"/>
                    <a:pt x="12" y="14"/>
                    <a:pt x="12" y="13"/>
                  </a:cubicBezTo>
                  <a:cubicBezTo>
                    <a:pt x="13" y="12"/>
                    <a:pt x="13" y="11"/>
                    <a:pt x="13" y="10"/>
                  </a:cubicBezTo>
                  <a:lnTo>
                    <a:pt x="14" y="9"/>
                  </a:lnTo>
                  <a:lnTo>
                    <a:pt x="13" y="8"/>
                  </a:lnTo>
                  <a:cubicBezTo>
                    <a:pt x="13" y="7"/>
                    <a:pt x="12" y="6"/>
                    <a:pt x="12" y="5"/>
                  </a:cubicBezTo>
                  <a:lnTo>
                    <a:pt x="13" y="5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0"/>
                  </a:lnTo>
                  <a:close/>
                  <a:moveTo>
                    <a:pt x="13" y="31"/>
                  </a:moveTo>
                  <a:lnTo>
                    <a:pt x="13" y="31"/>
                  </a:lnTo>
                  <a:lnTo>
                    <a:pt x="12" y="31"/>
                  </a:lnTo>
                  <a:lnTo>
                    <a:pt x="12" y="32"/>
                  </a:lnTo>
                  <a:cubicBezTo>
                    <a:pt x="12" y="32"/>
                    <a:pt x="12" y="32"/>
                    <a:pt x="12" y="32"/>
                  </a:cubicBezTo>
                  <a:lnTo>
                    <a:pt x="12" y="33"/>
                  </a:lnTo>
                  <a:lnTo>
                    <a:pt x="12" y="34"/>
                  </a:lnTo>
                  <a:lnTo>
                    <a:pt x="13" y="34"/>
                  </a:lnTo>
                  <a:cubicBezTo>
                    <a:pt x="14" y="34"/>
                    <a:pt x="14" y="34"/>
                    <a:pt x="14" y="34"/>
                  </a:cubicBezTo>
                  <a:lnTo>
                    <a:pt x="15" y="35"/>
                  </a:lnTo>
                  <a:lnTo>
                    <a:pt x="16" y="36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close/>
                  <a:moveTo>
                    <a:pt x="14" y="26"/>
                  </a:moveTo>
                  <a:lnTo>
                    <a:pt x="14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4" y="21"/>
                  </a:lnTo>
                  <a:cubicBezTo>
                    <a:pt x="13" y="21"/>
                    <a:pt x="13" y="21"/>
                    <a:pt x="12" y="20"/>
                  </a:cubicBezTo>
                  <a:lnTo>
                    <a:pt x="11" y="21"/>
                  </a:lnTo>
                  <a:lnTo>
                    <a:pt x="11" y="22"/>
                  </a:lnTo>
                  <a:cubicBezTo>
                    <a:pt x="11" y="22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5"/>
                    <a:pt x="12" y="25"/>
                    <a:pt x="12" y="25"/>
                  </a:cubicBez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cubicBezTo>
                    <a:pt x="13" y="27"/>
                    <a:pt x="13" y="27"/>
                    <a:pt x="13" y="27"/>
                  </a:cubicBezTo>
                  <a:lnTo>
                    <a:pt x="13" y="28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4" y="26"/>
                  </a:lnTo>
                  <a:close/>
                  <a:moveTo>
                    <a:pt x="18" y="47"/>
                  </a:moveTo>
                  <a:lnTo>
                    <a:pt x="18" y="48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20" y="49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8" y="4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7" y="47"/>
                  </a:lnTo>
                  <a:lnTo>
                    <a:pt x="18" y="46"/>
                  </a:lnTo>
                  <a:lnTo>
                    <a:pt x="19" y="45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7" y="43"/>
                  </a:lnTo>
                  <a:close/>
                  <a:moveTo>
                    <a:pt x="19" y="54"/>
                  </a:moveTo>
                  <a:lnTo>
                    <a:pt x="18" y="54"/>
                  </a:lnTo>
                  <a:lnTo>
                    <a:pt x="18" y="55"/>
                  </a:lnTo>
                  <a:cubicBezTo>
                    <a:pt x="17" y="56"/>
                    <a:pt x="17" y="56"/>
                    <a:pt x="18" y="57"/>
                  </a:cubicBezTo>
                  <a:lnTo>
                    <a:pt x="18" y="58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8" y="59"/>
                  </a:lnTo>
                  <a:lnTo>
                    <a:pt x="18" y="60"/>
                  </a:lnTo>
                  <a:lnTo>
                    <a:pt x="18" y="61"/>
                  </a:lnTo>
                  <a:cubicBezTo>
                    <a:pt x="18" y="62"/>
                    <a:pt x="18" y="63"/>
                    <a:pt x="18" y="64"/>
                  </a:cubicBezTo>
                  <a:lnTo>
                    <a:pt x="17" y="66"/>
                  </a:lnTo>
                  <a:lnTo>
                    <a:pt x="19" y="66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1" y="64"/>
                  </a:lnTo>
                  <a:lnTo>
                    <a:pt x="21" y="63"/>
                  </a:lnTo>
                  <a:cubicBezTo>
                    <a:pt x="21" y="63"/>
                    <a:pt x="21" y="62"/>
                    <a:pt x="21" y="61"/>
                  </a:cubicBezTo>
                  <a:cubicBezTo>
                    <a:pt x="21" y="61"/>
                    <a:pt x="21" y="60"/>
                    <a:pt x="21" y="60"/>
                  </a:cubicBezTo>
                  <a:lnTo>
                    <a:pt x="21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20" y="57"/>
                  </a:lnTo>
                  <a:cubicBezTo>
                    <a:pt x="20" y="57"/>
                    <a:pt x="20" y="57"/>
                    <a:pt x="20" y="56"/>
                  </a:cubicBezTo>
                  <a:cubicBezTo>
                    <a:pt x="20" y="56"/>
                    <a:pt x="20" y="55"/>
                    <a:pt x="20" y="55"/>
                  </a:cubicBezTo>
                  <a:lnTo>
                    <a:pt x="19" y="54"/>
                  </a:lnTo>
                  <a:close/>
                  <a:moveTo>
                    <a:pt x="14" y="70"/>
                  </a:moveTo>
                  <a:lnTo>
                    <a:pt x="13" y="70"/>
                  </a:lnTo>
                  <a:lnTo>
                    <a:pt x="12" y="70"/>
                  </a:lnTo>
                  <a:lnTo>
                    <a:pt x="12" y="71"/>
                  </a:lnTo>
                  <a:lnTo>
                    <a:pt x="12" y="72"/>
                  </a:lnTo>
                  <a:cubicBezTo>
                    <a:pt x="12" y="72"/>
                    <a:pt x="12" y="72"/>
                    <a:pt x="13" y="72"/>
                  </a:cubicBezTo>
                  <a:lnTo>
                    <a:pt x="13" y="73"/>
                  </a:lnTo>
                  <a:lnTo>
                    <a:pt x="14" y="73"/>
                  </a:lnTo>
                  <a:cubicBezTo>
                    <a:pt x="14" y="73"/>
                    <a:pt x="14" y="72"/>
                    <a:pt x="15" y="72"/>
                  </a:cubicBezTo>
                  <a:cubicBezTo>
                    <a:pt x="15" y="73"/>
                    <a:pt x="15" y="73"/>
                    <a:pt x="15" y="73"/>
                  </a:cubicBezTo>
                  <a:lnTo>
                    <a:pt x="16" y="73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7" y="73"/>
                  </a:lnTo>
                  <a:cubicBezTo>
                    <a:pt x="17" y="73"/>
                    <a:pt x="17" y="73"/>
                    <a:pt x="17" y="72"/>
                  </a:cubicBezTo>
                  <a:cubicBezTo>
                    <a:pt x="17" y="71"/>
                    <a:pt x="17" y="71"/>
                    <a:pt x="17" y="71"/>
                  </a:cubicBezTo>
                  <a:lnTo>
                    <a:pt x="16" y="70"/>
                  </a:lnTo>
                  <a:lnTo>
                    <a:pt x="15" y="71"/>
                  </a:lnTo>
                  <a:cubicBezTo>
                    <a:pt x="15" y="70"/>
                    <a:pt x="15" y="70"/>
                    <a:pt x="14" y="70"/>
                  </a:cubicBezTo>
                  <a:close/>
                  <a:moveTo>
                    <a:pt x="11" y="118"/>
                  </a:moveTo>
                  <a:cubicBezTo>
                    <a:pt x="10" y="120"/>
                    <a:pt x="9" y="122"/>
                    <a:pt x="8" y="124"/>
                  </a:cubicBezTo>
                  <a:lnTo>
                    <a:pt x="10" y="124"/>
                  </a:lnTo>
                  <a:lnTo>
                    <a:pt x="11" y="124"/>
                  </a:lnTo>
                  <a:lnTo>
                    <a:pt x="12" y="124"/>
                  </a:lnTo>
                  <a:lnTo>
                    <a:pt x="12" y="123"/>
                  </a:lnTo>
                  <a:lnTo>
                    <a:pt x="12" y="122"/>
                  </a:lnTo>
                  <a:lnTo>
                    <a:pt x="12" y="121"/>
                  </a:lnTo>
                  <a:cubicBezTo>
                    <a:pt x="12" y="121"/>
                    <a:pt x="12" y="121"/>
                    <a:pt x="12" y="121"/>
                  </a:cubicBezTo>
                  <a:lnTo>
                    <a:pt x="11" y="118"/>
                  </a:lnTo>
                  <a:close/>
                  <a:moveTo>
                    <a:pt x="6" y="117"/>
                  </a:moveTo>
                  <a:cubicBezTo>
                    <a:pt x="6" y="117"/>
                    <a:pt x="5" y="117"/>
                    <a:pt x="4" y="117"/>
                  </a:cubicBezTo>
                  <a:cubicBezTo>
                    <a:pt x="3" y="117"/>
                    <a:pt x="3" y="117"/>
                    <a:pt x="2" y="117"/>
                  </a:cubicBezTo>
                  <a:cubicBezTo>
                    <a:pt x="1" y="118"/>
                    <a:pt x="1" y="118"/>
                    <a:pt x="0" y="118"/>
                  </a:cubicBezTo>
                  <a:lnTo>
                    <a:pt x="0" y="119"/>
                  </a:lnTo>
                  <a:lnTo>
                    <a:pt x="0" y="120"/>
                  </a:lnTo>
                  <a:cubicBezTo>
                    <a:pt x="0" y="121"/>
                    <a:pt x="0" y="121"/>
                    <a:pt x="0" y="122"/>
                  </a:cubicBezTo>
                  <a:cubicBezTo>
                    <a:pt x="1" y="122"/>
                    <a:pt x="1" y="123"/>
                    <a:pt x="1" y="123"/>
                  </a:cubicBezTo>
                  <a:lnTo>
                    <a:pt x="1" y="124"/>
                  </a:lnTo>
                  <a:cubicBezTo>
                    <a:pt x="0" y="126"/>
                    <a:pt x="0" y="127"/>
                    <a:pt x="0" y="129"/>
                  </a:cubicBezTo>
                  <a:lnTo>
                    <a:pt x="0" y="130"/>
                  </a:lnTo>
                  <a:lnTo>
                    <a:pt x="1" y="131"/>
                  </a:lnTo>
                  <a:lnTo>
                    <a:pt x="2" y="131"/>
                  </a:lnTo>
                  <a:lnTo>
                    <a:pt x="3" y="131"/>
                  </a:lnTo>
                  <a:lnTo>
                    <a:pt x="3" y="130"/>
                  </a:lnTo>
                  <a:cubicBezTo>
                    <a:pt x="4" y="129"/>
                    <a:pt x="4" y="128"/>
                    <a:pt x="4" y="126"/>
                  </a:cubicBezTo>
                  <a:cubicBezTo>
                    <a:pt x="4" y="125"/>
                    <a:pt x="4" y="124"/>
                    <a:pt x="5" y="123"/>
                  </a:cubicBezTo>
                  <a:cubicBezTo>
                    <a:pt x="5" y="123"/>
                    <a:pt x="5" y="122"/>
                    <a:pt x="5" y="122"/>
                  </a:cubicBezTo>
                  <a:cubicBezTo>
                    <a:pt x="5" y="121"/>
                    <a:pt x="5" y="121"/>
                    <a:pt x="6" y="120"/>
                  </a:cubicBezTo>
                  <a:cubicBezTo>
                    <a:pt x="6" y="120"/>
                    <a:pt x="6" y="119"/>
                    <a:pt x="6" y="119"/>
                  </a:cubicBezTo>
                  <a:lnTo>
                    <a:pt x="6" y="117"/>
                  </a:lnTo>
                  <a:close/>
                  <a:moveTo>
                    <a:pt x="8" y="97"/>
                  </a:moveTo>
                  <a:cubicBezTo>
                    <a:pt x="8" y="97"/>
                    <a:pt x="7" y="98"/>
                    <a:pt x="7" y="98"/>
                  </a:cubicBezTo>
                  <a:cubicBezTo>
                    <a:pt x="6" y="98"/>
                    <a:pt x="6" y="98"/>
                    <a:pt x="5" y="99"/>
                  </a:cubicBezTo>
                  <a:lnTo>
                    <a:pt x="4" y="100"/>
                  </a:lnTo>
                  <a:cubicBezTo>
                    <a:pt x="5" y="101"/>
                    <a:pt x="5" y="101"/>
                    <a:pt x="6" y="102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5" y="103"/>
                    <a:pt x="5" y="103"/>
                    <a:pt x="5" y="104"/>
                  </a:cubicBezTo>
                  <a:lnTo>
                    <a:pt x="4" y="105"/>
                  </a:lnTo>
                  <a:lnTo>
                    <a:pt x="4" y="106"/>
                  </a:lnTo>
                  <a:cubicBezTo>
                    <a:pt x="5" y="107"/>
                    <a:pt x="5" y="108"/>
                    <a:pt x="5" y="108"/>
                  </a:cubicBezTo>
                  <a:cubicBezTo>
                    <a:pt x="5" y="110"/>
                    <a:pt x="5" y="112"/>
                    <a:pt x="5" y="114"/>
                  </a:cubicBezTo>
                  <a:cubicBezTo>
                    <a:pt x="6" y="114"/>
                    <a:pt x="6" y="115"/>
                    <a:pt x="6" y="115"/>
                  </a:cubicBezTo>
                  <a:lnTo>
                    <a:pt x="7" y="117"/>
                  </a:lnTo>
                  <a:lnTo>
                    <a:pt x="8" y="115"/>
                  </a:lnTo>
                  <a:cubicBezTo>
                    <a:pt x="8" y="115"/>
                    <a:pt x="9" y="115"/>
                    <a:pt x="9" y="114"/>
                  </a:cubicBezTo>
                  <a:cubicBezTo>
                    <a:pt x="9" y="114"/>
                    <a:pt x="9" y="114"/>
                    <a:pt x="9" y="113"/>
                  </a:cubicBezTo>
                  <a:cubicBezTo>
                    <a:pt x="9" y="113"/>
                    <a:pt x="10" y="112"/>
                    <a:pt x="10" y="112"/>
                  </a:cubicBezTo>
                  <a:cubicBezTo>
                    <a:pt x="10" y="111"/>
                    <a:pt x="10" y="111"/>
                    <a:pt x="10" y="110"/>
                  </a:cubicBezTo>
                  <a:cubicBezTo>
                    <a:pt x="9" y="109"/>
                    <a:pt x="9" y="107"/>
                    <a:pt x="9" y="106"/>
                  </a:cubicBezTo>
                  <a:cubicBezTo>
                    <a:pt x="10" y="105"/>
                    <a:pt x="10" y="104"/>
                    <a:pt x="10" y="104"/>
                  </a:cubicBezTo>
                  <a:cubicBezTo>
                    <a:pt x="11" y="103"/>
                    <a:pt x="11" y="103"/>
                    <a:pt x="11" y="102"/>
                  </a:cubicBezTo>
                  <a:cubicBezTo>
                    <a:pt x="11" y="101"/>
                    <a:pt x="11" y="100"/>
                    <a:pt x="11" y="99"/>
                  </a:cubicBezTo>
                  <a:cubicBezTo>
                    <a:pt x="12" y="99"/>
                    <a:pt x="13" y="98"/>
                    <a:pt x="13" y="97"/>
                  </a:cubicBezTo>
                  <a:lnTo>
                    <a:pt x="13" y="96"/>
                  </a:lnTo>
                  <a:cubicBezTo>
                    <a:pt x="13" y="96"/>
                    <a:pt x="14" y="95"/>
                    <a:pt x="14" y="95"/>
                  </a:cubicBezTo>
                  <a:lnTo>
                    <a:pt x="13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0" y="93"/>
                  </a:lnTo>
                  <a:lnTo>
                    <a:pt x="9" y="94"/>
                  </a:lnTo>
                  <a:lnTo>
                    <a:pt x="8" y="97"/>
                  </a:lnTo>
                  <a:close/>
                  <a:moveTo>
                    <a:pt x="16" y="76"/>
                  </a:moveTo>
                  <a:lnTo>
                    <a:pt x="15" y="77"/>
                  </a:lnTo>
                  <a:cubicBezTo>
                    <a:pt x="15" y="77"/>
                    <a:pt x="15" y="77"/>
                    <a:pt x="15" y="78"/>
                  </a:cubicBezTo>
                  <a:cubicBezTo>
                    <a:pt x="14" y="78"/>
                    <a:pt x="14" y="79"/>
                    <a:pt x="14" y="80"/>
                  </a:cubicBezTo>
                  <a:cubicBezTo>
                    <a:pt x="14" y="82"/>
                    <a:pt x="13" y="84"/>
                    <a:pt x="13" y="85"/>
                  </a:cubicBezTo>
                  <a:cubicBezTo>
                    <a:pt x="13" y="86"/>
                    <a:pt x="13" y="87"/>
                    <a:pt x="13" y="88"/>
                  </a:cubicBezTo>
                  <a:cubicBezTo>
                    <a:pt x="13" y="89"/>
                    <a:pt x="13" y="89"/>
                    <a:pt x="13" y="89"/>
                  </a:cubicBezTo>
                  <a:lnTo>
                    <a:pt x="14" y="89"/>
                  </a:lnTo>
                  <a:lnTo>
                    <a:pt x="15" y="90"/>
                  </a:lnTo>
                  <a:lnTo>
                    <a:pt x="15" y="89"/>
                  </a:lnTo>
                  <a:cubicBezTo>
                    <a:pt x="16" y="89"/>
                    <a:pt x="16" y="88"/>
                    <a:pt x="16" y="88"/>
                  </a:cubicBezTo>
                  <a:cubicBezTo>
                    <a:pt x="17" y="86"/>
                    <a:pt x="18" y="84"/>
                    <a:pt x="18" y="82"/>
                  </a:cubicBezTo>
                  <a:cubicBezTo>
                    <a:pt x="18" y="81"/>
                    <a:pt x="18" y="80"/>
                    <a:pt x="18" y="79"/>
                  </a:cubicBezTo>
                  <a:cubicBezTo>
                    <a:pt x="18" y="78"/>
                    <a:pt x="17" y="78"/>
                    <a:pt x="17" y="78"/>
                  </a:cubicBezTo>
                  <a:lnTo>
                    <a:pt x="17" y="77"/>
                  </a:lnTo>
                  <a:lnTo>
                    <a:pt x="16" y="76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" name="Freeform 24"/>
            <p:cNvSpPr>
              <a:spLocks/>
            </p:cNvSpPr>
            <p:nvPr/>
          </p:nvSpPr>
          <p:spPr bwMode="auto">
            <a:xfrm>
              <a:off x="4042" y="2936"/>
              <a:ext cx="314" cy="424"/>
            </a:xfrm>
            <a:custGeom>
              <a:avLst/>
              <a:gdLst>
                <a:gd name="T0" fmla="*/ 12579712 w 82"/>
                <a:gd name="T1" fmla="*/ 21045697 h 108"/>
                <a:gd name="T2" fmla="*/ 13086914 w 82"/>
                <a:gd name="T3" fmla="*/ 23935115 h 108"/>
                <a:gd name="T4" fmla="*/ 11504454 w 82"/>
                <a:gd name="T5" fmla="*/ 22568673 h 108"/>
                <a:gd name="T6" fmla="*/ 10079316 w 82"/>
                <a:gd name="T7" fmla="*/ 19076108 h 108"/>
                <a:gd name="T8" fmla="*/ 9574703 w 82"/>
                <a:gd name="T9" fmla="*/ 17494431 h 108"/>
                <a:gd name="T10" fmla="*/ 8137158 w 82"/>
                <a:gd name="T11" fmla="*/ 15971224 h 108"/>
                <a:gd name="T12" fmla="*/ 6375115 w 82"/>
                <a:gd name="T13" fmla="*/ 12635185 h 108"/>
                <a:gd name="T14" fmla="*/ 4757345 w 82"/>
                <a:gd name="T15" fmla="*/ 9083989 h 108"/>
                <a:gd name="T16" fmla="*/ 3379758 w 82"/>
                <a:gd name="T17" fmla="*/ 8637125 h 108"/>
                <a:gd name="T18" fmla="*/ 3379758 w 82"/>
                <a:gd name="T19" fmla="*/ 8180024 h 108"/>
                <a:gd name="T20" fmla="*/ 2824840 w 82"/>
                <a:gd name="T21" fmla="*/ 7963642 h 108"/>
                <a:gd name="T22" fmla="*/ 2500401 w 82"/>
                <a:gd name="T23" fmla="*/ 6887483 h 108"/>
                <a:gd name="T24" fmla="*/ 1762646 w 82"/>
                <a:gd name="T25" fmla="*/ 4859009 h 108"/>
                <a:gd name="T26" fmla="*/ 1062182 w 82"/>
                <a:gd name="T27" fmla="*/ 3104634 h 108"/>
                <a:gd name="T28" fmla="*/ 1437546 w 82"/>
                <a:gd name="T29" fmla="*/ 3336028 h 108"/>
                <a:gd name="T30" fmla="*/ 1570000 w 82"/>
                <a:gd name="T31" fmla="*/ 2658017 h 108"/>
                <a:gd name="T32" fmla="*/ 1437546 w 82"/>
                <a:gd name="T33" fmla="*/ 2427593 h 108"/>
                <a:gd name="T34" fmla="*/ 1242364 w 82"/>
                <a:gd name="T35" fmla="*/ 1522981 h 108"/>
                <a:gd name="T36" fmla="*/ 508098 w 82"/>
                <a:gd name="T37" fmla="*/ 1135052 h 108"/>
                <a:gd name="T38" fmla="*/ 179508 w 82"/>
                <a:gd name="T39" fmla="*/ 904628 h 108"/>
                <a:gd name="T40" fmla="*/ 375410 w 82"/>
                <a:gd name="T41" fmla="*/ 446865 h 108"/>
                <a:gd name="T42" fmla="*/ 508098 w 82"/>
                <a:gd name="T43" fmla="*/ 0 h 108"/>
                <a:gd name="T44" fmla="*/ 1437546 w 82"/>
                <a:gd name="T45" fmla="*/ 446865 h 108"/>
                <a:gd name="T46" fmla="*/ 1437546 w 82"/>
                <a:gd name="T47" fmla="*/ 1135052 h 108"/>
                <a:gd name="T48" fmla="*/ 3187111 w 82"/>
                <a:gd name="T49" fmla="*/ 2427593 h 108"/>
                <a:gd name="T50" fmla="*/ 2632178 w 82"/>
                <a:gd name="T51" fmla="*/ 2658017 h 108"/>
                <a:gd name="T52" fmla="*/ 4067380 w 82"/>
                <a:gd name="T53" fmla="*/ 3336028 h 108"/>
                <a:gd name="T54" fmla="*/ 4441951 w 82"/>
                <a:gd name="T55" fmla="*/ 4627615 h 108"/>
                <a:gd name="T56" fmla="*/ 4067380 w 82"/>
                <a:gd name="T57" fmla="*/ 4627615 h 108"/>
                <a:gd name="T58" fmla="*/ 4625553 w 82"/>
                <a:gd name="T59" fmla="*/ 5305874 h 108"/>
                <a:gd name="T60" fmla="*/ 4625553 w 82"/>
                <a:gd name="T61" fmla="*/ 6209531 h 108"/>
                <a:gd name="T62" fmla="*/ 6375115 w 82"/>
                <a:gd name="T63" fmla="*/ 7502071 h 108"/>
                <a:gd name="T64" fmla="*/ 6749644 w 82"/>
                <a:gd name="T65" fmla="*/ 7330528 h 108"/>
                <a:gd name="T66" fmla="*/ 9574703 w 82"/>
                <a:gd name="T67" fmla="*/ 10606950 h 108"/>
                <a:gd name="T68" fmla="*/ 9887561 w 82"/>
                <a:gd name="T69" fmla="*/ 11053524 h 108"/>
                <a:gd name="T70" fmla="*/ 11142121 w 82"/>
                <a:gd name="T71" fmla="*/ 11958143 h 108"/>
                <a:gd name="T72" fmla="*/ 12024790 w 82"/>
                <a:gd name="T73" fmla="*/ 12866579 h 108"/>
                <a:gd name="T74" fmla="*/ 9379464 w 82"/>
                <a:gd name="T75" fmla="*/ 13096999 h 108"/>
                <a:gd name="T76" fmla="*/ 9754885 w 82"/>
                <a:gd name="T77" fmla="*/ 14619975 h 108"/>
                <a:gd name="T78" fmla="*/ 9887561 w 82"/>
                <a:gd name="T79" fmla="*/ 16201652 h 108"/>
                <a:gd name="T80" fmla="*/ 10817070 w 82"/>
                <a:gd name="T81" fmla="*/ 18399059 h 108"/>
                <a:gd name="T82" fmla="*/ 12387062 w 82"/>
                <a:gd name="T83" fmla="*/ 19076108 h 108"/>
                <a:gd name="T84" fmla="*/ 13267334 w 82"/>
                <a:gd name="T85" fmla="*/ 20152204 h 108"/>
                <a:gd name="T86" fmla="*/ 13450097 w 82"/>
                <a:gd name="T87" fmla="*/ 19306528 h 108"/>
                <a:gd name="T88" fmla="*/ 14512213 w 82"/>
                <a:gd name="T89" fmla="*/ 21503696 h 108"/>
                <a:gd name="T90" fmla="*/ 13641905 w 82"/>
                <a:gd name="T91" fmla="*/ 20599068 h 108"/>
                <a:gd name="T92" fmla="*/ 12579712 w 82"/>
                <a:gd name="T93" fmla="*/ 21045697 h 10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2"/>
                <a:gd name="T142" fmla="*/ 0 h 108"/>
                <a:gd name="T143" fmla="*/ 82 w 82"/>
                <a:gd name="T144" fmla="*/ 108 h 10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2" h="108">
                  <a:moveTo>
                    <a:pt x="71" y="95"/>
                  </a:moveTo>
                  <a:cubicBezTo>
                    <a:pt x="69" y="96"/>
                    <a:pt x="72" y="101"/>
                    <a:pt x="74" y="108"/>
                  </a:cubicBezTo>
                  <a:cubicBezTo>
                    <a:pt x="71" y="108"/>
                    <a:pt x="68" y="104"/>
                    <a:pt x="65" y="102"/>
                  </a:cubicBezTo>
                  <a:cubicBezTo>
                    <a:pt x="63" y="91"/>
                    <a:pt x="63" y="93"/>
                    <a:pt x="57" y="86"/>
                  </a:cubicBezTo>
                  <a:cubicBezTo>
                    <a:pt x="56" y="84"/>
                    <a:pt x="56" y="82"/>
                    <a:pt x="54" y="79"/>
                  </a:cubicBezTo>
                  <a:cubicBezTo>
                    <a:pt x="52" y="77"/>
                    <a:pt x="48" y="76"/>
                    <a:pt x="46" y="72"/>
                  </a:cubicBezTo>
                  <a:cubicBezTo>
                    <a:pt x="42" y="67"/>
                    <a:pt x="43" y="64"/>
                    <a:pt x="36" y="57"/>
                  </a:cubicBezTo>
                  <a:cubicBezTo>
                    <a:pt x="30" y="50"/>
                    <a:pt x="31" y="46"/>
                    <a:pt x="27" y="41"/>
                  </a:cubicBezTo>
                  <a:cubicBezTo>
                    <a:pt x="25" y="39"/>
                    <a:pt x="21" y="41"/>
                    <a:pt x="19" y="39"/>
                  </a:cubicBezTo>
                  <a:cubicBezTo>
                    <a:pt x="19" y="38"/>
                    <a:pt x="20" y="37"/>
                    <a:pt x="19" y="37"/>
                  </a:cubicBezTo>
                  <a:cubicBezTo>
                    <a:pt x="18" y="36"/>
                    <a:pt x="17" y="37"/>
                    <a:pt x="16" y="36"/>
                  </a:cubicBezTo>
                  <a:cubicBezTo>
                    <a:pt x="15" y="35"/>
                    <a:pt x="15" y="33"/>
                    <a:pt x="14" y="31"/>
                  </a:cubicBezTo>
                  <a:cubicBezTo>
                    <a:pt x="10" y="27"/>
                    <a:pt x="11" y="24"/>
                    <a:pt x="10" y="22"/>
                  </a:cubicBezTo>
                  <a:cubicBezTo>
                    <a:pt x="7" y="19"/>
                    <a:pt x="3" y="16"/>
                    <a:pt x="6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8" y="14"/>
                    <a:pt x="9" y="13"/>
                    <a:pt x="9" y="12"/>
                  </a:cubicBezTo>
                  <a:cubicBezTo>
                    <a:pt x="9" y="12"/>
                    <a:pt x="8" y="11"/>
                    <a:pt x="8" y="11"/>
                  </a:cubicBezTo>
                  <a:cubicBezTo>
                    <a:pt x="8" y="9"/>
                    <a:pt x="7" y="8"/>
                    <a:pt x="7" y="7"/>
                  </a:cubicBezTo>
                  <a:cubicBezTo>
                    <a:pt x="6" y="6"/>
                    <a:pt x="5" y="6"/>
                    <a:pt x="3" y="5"/>
                  </a:cubicBezTo>
                  <a:cubicBezTo>
                    <a:pt x="3" y="5"/>
                    <a:pt x="1" y="4"/>
                    <a:pt x="1" y="4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5" y="0"/>
                    <a:pt x="6" y="0"/>
                    <a:pt x="8" y="2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11" y="8"/>
                    <a:pt x="17" y="10"/>
                    <a:pt x="18" y="11"/>
                  </a:cubicBezTo>
                  <a:cubicBezTo>
                    <a:pt x="17" y="12"/>
                    <a:pt x="16" y="12"/>
                    <a:pt x="15" y="12"/>
                  </a:cubicBezTo>
                  <a:cubicBezTo>
                    <a:pt x="15" y="14"/>
                    <a:pt x="20" y="15"/>
                    <a:pt x="23" y="15"/>
                  </a:cubicBezTo>
                  <a:cubicBezTo>
                    <a:pt x="24" y="17"/>
                    <a:pt x="24" y="19"/>
                    <a:pt x="25" y="21"/>
                  </a:cubicBezTo>
                  <a:cubicBezTo>
                    <a:pt x="24" y="21"/>
                    <a:pt x="23" y="20"/>
                    <a:pt x="23" y="21"/>
                  </a:cubicBezTo>
                  <a:cubicBezTo>
                    <a:pt x="22" y="23"/>
                    <a:pt x="25" y="24"/>
                    <a:pt x="26" y="24"/>
                  </a:cubicBezTo>
                  <a:cubicBezTo>
                    <a:pt x="27" y="25"/>
                    <a:pt x="25" y="26"/>
                    <a:pt x="26" y="28"/>
                  </a:cubicBezTo>
                  <a:cubicBezTo>
                    <a:pt x="31" y="29"/>
                    <a:pt x="36" y="31"/>
                    <a:pt x="36" y="34"/>
                  </a:cubicBezTo>
                  <a:cubicBezTo>
                    <a:pt x="36" y="35"/>
                    <a:pt x="37" y="34"/>
                    <a:pt x="38" y="33"/>
                  </a:cubicBezTo>
                  <a:cubicBezTo>
                    <a:pt x="43" y="39"/>
                    <a:pt x="50" y="44"/>
                    <a:pt x="54" y="48"/>
                  </a:cubicBezTo>
                  <a:cubicBezTo>
                    <a:pt x="55" y="49"/>
                    <a:pt x="56" y="50"/>
                    <a:pt x="56" y="50"/>
                  </a:cubicBezTo>
                  <a:cubicBezTo>
                    <a:pt x="58" y="51"/>
                    <a:pt x="60" y="53"/>
                    <a:pt x="63" y="54"/>
                  </a:cubicBezTo>
                  <a:cubicBezTo>
                    <a:pt x="67" y="54"/>
                    <a:pt x="69" y="56"/>
                    <a:pt x="68" y="58"/>
                  </a:cubicBezTo>
                  <a:cubicBezTo>
                    <a:pt x="62" y="57"/>
                    <a:pt x="57" y="55"/>
                    <a:pt x="53" y="59"/>
                  </a:cubicBezTo>
                  <a:cubicBezTo>
                    <a:pt x="52" y="60"/>
                    <a:pt x="52" y="62"/>
                    <a:pt x="55" y="66"/>
                  </a:cubicBezTo>
                  <a:cubicBezTo>
                    <a:pt x="55" y="69"/>
                    <a:pt x="55" y="70"/>
                    <a:pt x="56" y="73"/>
                  </a:cubicBezTo>
                  <a:cubicBezTo>
                    <a:pt x="59" y="76"/>
                    <a:pt x="60" y="81"/>
                    <a:pt x="61" y="83"/>
                  </a:cubicBezTo>
                  <a:cubicBezTo>
                    <a:pt x="64" y="85"/>
                    <a:pt x="68" y="85"/>
                    <a:pt x="70" y="86"/>
                  </a:cubicBezTo>
                  <a:cubicBezTo>
                    <a:pt x="73" y="88"/>
                    <a:pt x="74" y="90"/>
                    <a:pt x="75" y="91"/>
                  </a:cubicBezTo>
                  <a:cubicBezTo>
                    <a:pt x="76" y="90"/>
                    <a:pt x="75" y="87"/>
                    <a:pt x="76" y="87"/>
                  </a:cubicBezTo>
                  <a:cubicBezTo>
                    <a:pt x="80" y="89"/>
                    <a:pt x="82" y="92"/>
                    <a:pt x="82" y="97"/>
                  </a:cubicBezTo>
                  <a:cubicBezTo>
                    <a:pt x="81" y="98"/>
                    <a:pt x="80" y="93"/>
                    <a:pt x="77" y="93"/>
                  </a:cubicBezTo>
                  <a:cubicBezTo>
                    <a:pt x="73" y="95"/>
                    <a:pt x="75" y="95"/>
                    <a:pt x="71" y="9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3893" y="1996"/>
              <a:ext cx="30" cy="23"/>
            </a:xfrm>
            <a:custGeom>
              <a:avLst/>
              <a:gdLst>
                <a:gd name="T0" fmla="*/ 853507 w 8"/>
                <a:gd name="T1" fmla="*/ 180535 h 6"/>
                <a:gd name="T2" fmla="*/ 1167904 w 8"/>
                <a:gd name="T3" fmla="*/ 692051 h 6"/>
                <a:gd name="T4" fmla="*/ 155614 w 8"/>
                <a:gd name="T5" fmla="*/ 888133 h 6"/>
                <a:gd name="T6" fmla="*/ 427935 w 8"/>
                <a:gd name="T7" fmla="*/ 558846 h 6"/>
                <a:gd name="T8" fmla="*/ 853507 w 8"/>
                <a:gd name="T9" fmla="*/ 180535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6" y="1"/>
                  </a:moveTo>
                  <a:cubicBezTo>
                    <a:pt x="7" y="2"/>
                    <a:pt x="8" y="3"/>
                    <a:pt x="8" y="4"/>
                  </a:cubicBezTo>
                  <a:cubicBezTo>
                    <a:pt x="5" y="5"/>
                    <a:pt x="3" y="6"/>
                    <a:pt x="1" y="5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3" y="2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" name="Freeform 26"/>
            <p:cNvSpPr>
              <a:spLocks/>
            </p:cNvSpPr>
            <p:nvPr/>
          </p:nvSpPr>
          <p:spPr bwMode="auto">
            <a:xfrm>
              <a:off x="3854" y="1702"/>
              <a:ext cx="475" cy="568"/>
            </a:xfrm>
            <a:custGeom>
              <a:avLst/>
              <a:gdLst>
                <a:gd name="T0" fmla="*/ 20587575 w 124"/>
                <a:gd name="T1" fmla="*/ 19955398 h 145"/>
                <a:gd name="T2" fmla="*/ 20442455 w 124"/>
                <a:gd name="T3" fmla="*/ 18242421 h 145"/>
                <a:gd name="T4" fmla="*/ 21507190 w 124"/>
                <a:gd name="T5" fmla="*/ 16515780 h 145"/>
                <a:gd name="T6" fmla="*/ 21327410 w 124"/>
                <a:gd name="T7" fmla="*/ 15185677 h 145"/>
                <a:gd name="T8" fmla="*/ 19703233 w 124"/>
                <a:gd name="T9" fmla="*/ 15413551 h 145"/>
                <a:gd name="T10" fmla="*/ 18458672 w 124"/>
                <a:gd name="T11" fmla="*/ 14972767 h 145"/>
                <a:gd name="T12" fmla="*/ 17247897 w 124"/>
                <a:gd name="T13" fmla="*/ 14972767 h 145"/>
                <a:gd name="T14" fmla="*/ 16508736 w 124"/>
                <a:gd name="T15" fmla="*/ 15850856 h 145"/>
                <a:gd name="T16" fmla="*/ 15251652 w 124"/>
                <a:gd name="T17" fmla="*/ 16742761 h 145"/>
                <a:gd name="T18" fmla="*/ 16183775 w 124"/>
                <a:gd name="T19" fmla="*/ 15185677 h 145"/>
                <a:gd name="T20" fmla="*/ 15624604 w 124"/>
                <a:gd name="T21" fmla="*/ 10868229 h 145"/>
                <a:gd name="T22" fmla="*/ 14050837 w 124"/>
                <a:gd name="T23" fmla="*/ 10416140 h 145"/>
                <a:gd name="T24" fmla="*/ 15115565 w 124"/>
                <a:gd name="T25" fmla="*/ 10203293 h 145"/>
                <a:gd name="T26" fmla="*/ 16315779 w 124"/>
                <a:gd name="T27" fmla="*/ 8704353 h 145"/>
                <a:gd name="T28" fmla="*/ 17573701 w 124"/>
                <a:gd name="T29" fmla="*/ 7602123 h 145"/>
                <a:gd name="T30" fmla="*/ 19886475 w 124"/>
                <a:gd name="T31" fmla="*/ 6326375 h 145"/>
                <a:gd name="T32" fmla="*/ 20079371 w 124"/>
                <a:gd name="T33" fmla="*/ 4997471 h 145"/>
                <a:gd name="T34" fmla="*/ 19523407 w 124"/>
                <a:gd name="T35" fmla="*/ 4769543 h 145"/>
                <a:gd name="T36" fmla="*/ 19014636 w 124"/>
                <a:gd name="T37" fmla="*/ 4104559 h 145"/>
                <a:gd name="T38" fmla="*/ 18312693 w 124"/>
                <a:gd name="T39" fmla="*/ 3706869 h 145"/>
                <a:gd name="T40" fmla="*/ 17937382 w 124"/>
                <a:gd name="T41" fmla="*/ 2828855 h 145"/>
                <a:gd name="T42" fmla="*/ 17756714 w 124"/>
                <a:gd name="T43" fmla="*/ 1712755 h 145"/>
                <a:gd name="T44" fmla="*/ 16688500 w 124"/>
                <a:gd name="T45" fmla="*/ 1105943 h 145"/>
                <a:gd name="T46" fmla="*/ 14559808 w 124"/>
                <a:gd name="T47" fmla="*/ 2604715 h 145"/>
                <a:gd name="T48" fmla="*/ 14559808 w 124"/>
                <a:gd name="T49" fmla="*/ 3041949 h 145"/>
                <a:gd name="T50" fmla="*/ 14050837 w 124"/>
                <a:gd name="T51" fmla="*/ 4104559 h 145"/>
                <a:gd name="T52" fmla="*/ 14922654 w 124"/>
                <a:gd name="T53" fmla="*/ 4769543 h 145"/>
                <a:gd name="T54" fmla="*/ 15251652 w 124"/>
                <a:gd name="T55" fmla="*/ 4769543 h 145"/>
                <a:gd name="T56" fmla="*/ 14742836 w 124"/>
                <a:gd name="T57" fmla="*/ 5434475 h 145"/>
                <a:gd name="T58" fmla="*/ 13118696 w 124"/>
                <a:gd name="T59" fmla="*/ 5210319 h 145"/>
                <a:gd name="T60" fmla="*/ 12236928 w 124"/>
                <a:gd name="T61" fmla="*/ 5874534 h 145"/>
                <a:gd name="T62" fmla="*/ 11172193 w 124"/>
                <a:gd name="T63" fmla="*/ 6098674 h 145"/>
                <a:gd name="T64" fmla="*/ 8350372 w 124"/>
                <a:gd name="T65" fmla="*/ 8267064 h 145"/>
                <a:gd name="T66" fmla="*/ 6584535 w 124"/>
                <a:gd name="T67" fmla="*/ 9752113 h 145"/>
                <a:gd name="T68" fmla="*/ 4635438 w 124"/>
                <a:gd name="T69" fmla="*/ 12580964 h 145"/>
                <a:gd name="T70" fmla="*/ 3703533 w 124"/>
                <a:gd name="T71" fmla="*/ 13913953 h 145"/>
                <a:gd name="T72" fmla="*/ 3390041 w 124"/>
                <a:gd name="T73" fmla="*/ 15413551 h 145"/>
                <a:gd name="T74" fmla="*/ 4780577 w 124"/>
                <a:gd name="T75" fmla="*/ 16078542 h 145"/>
                <a:gd name="T76" fmla="*/ 4780577 w 124"/>
                <a:gd name="T77" fmla="*/ 17790575 h 145"/>
                <a:gd name="T78" fmla="*/ 3390041 w 124"/>
                <a:gd name="T79" fmla="*/ 18242421 h 145"/>
                <a:gd name="T80" fmla="*/ 2505913 w 124"/>
                <a:gd name="T81" fmla="*/ 17790575 h 145"/>
                <a:gd name="T82" fmla="*/ 884979 w 124"/>
                <a:gd name="T83" fmla="*/ 20410065 h 145"/>
                <a:gd name="T84" fmla="*/ 1765851 w 124"/>
                <a:gd name="T85" fmla="*/ 23680662 h 145"/>
                <a:gd name="T86" fmla="*/ 509035 w 124"/>
                <a:gd name="T87" fmla="*/ 28222451 h 145"/>
                <a:gd name="T88" fmla="*/ 2830805 w 124"/>
                <a:gd name="T89" fmla="*/ 29551414 h 145"/>
                <a:gd name="T90" fmla="*/ 4780577 w 124"/>
                <a:gd name="T91" fmla="*/ 31492093 h 145"/>
                <a:gd name="T92" fmla="*/ 9223100 w 124"/>
                <a:gd name="T93" fmla="*/ 29779334 h 145"/>
                <a:gd name="T94" fmla="*/ 10288049 w 124"/>
                <a:gd name="T95" fmla="*/ 27994593 h 145"/>
                <a:gd name="T96" fmla="*/ 11728157 w 124"/>
                <a:gd name="T97" fmla="*/ 25829691 h 145"/>
                <a:gd name="T98" fmla="*/ 13678100 w 124"/>
                <a:gd name="T99" fmla="*/ 24951681 h 145"/>
                <a:gd name="T100" fmla="*/ 15115565 w 124"/>
                <a:gd name="T101" fmla="*/ 26722618 h 145"/>
                <a:gd name="T102" fmla="*/ 17937382 w 124"/>
                <a:gd name="T103" fmla="*/ 26057612 h 145"/>
                <a:gd name="T104" fmla="*/ 18821679 w 124"/>
                <a:gd name="T105" fmla="*/ 23011958 h 145"/>
                <a:gd name="T106" fmla="*/ 19523407 w 124"/>
                <a:gd name="T107" fmla="*/ 21739983 h 1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4"/>
                <a:gd name="T163" fmla="*/ 0 h 145"/>
                <a:gd name="T164" fmla="*/ 124 w 124"/>
                <a:gd name="T165" fmla="*/ 145 h 14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4" h="145">
                  <a:moveTo>
                    <a:pt x="116" y="101"/>
                  </a:moveTo>
                  <a:cubicBezTo>
                    <a:pt x="117" y="100"/>
                    <a:pt x="118" y="99"/>
                    <a:pt x="116" y="96"/>
                  </a:cubicBezTo>
                  <a:cubicBezTo>
                    <a:pt x="117" y="94"/>
                    <a:pt x="116" y="95"/>
                    <a:pt x="116" y="92"/>
                  </a:cubicBezTo>
                  <a:cubicBezTo>
                    <a:pt x="115" y="91"/>
                    <a:pt x="116" y="90"/>
                    <a:pt x="116" y="89"/>
                  </a:cubicBezTo>
                  <a:cubicBezTo>
                    <a:pt x="116" y="88"/>
                    <a:pt x="115" y="88"/>
                    <a:pt x="115" y="87"/>
                  </a:cubicBezTo>
                  <a:cubicBezTo>
                    <a:pt x="114" y="86"/>
                    <a:pt x="116" y="85"/>
                    <a:pt x="115" y="84"/>
                  </a:cubicBezTo>
                  <a:cubicBezTo>
                    <a:pt x="114" y="83"/>
                    <a:pt x="113" y="84"/>
                    <a:pt x="112" y="83"/>
                  </a:cubicBezTo>
                  <a:cubicBezTo>
                    <a:pt x="111" y="83"/>
                    <a:pt x="113" y="80"/>
                    <a:pt x="114" y="82"/>
                  </a:cubicBezTo>
                  <a:cubicBezTo>
                    <a:pt x="116" y="84"/>
                    <a:pt x="119" y="77"/>
                    <a:pt x="121" y="76"/>
                  </a:cubicBezTo>
                  <a:cubicBezTo>
                    <a:pt x="122" y="75"/>
                    <a:pt x="124" y="75"/>
                    <a:pt x="123" y="74"/>
                  </a:cubicBezTo>
                  <a:cubicBezTo>
                    <a:pt x="123" y="74"/>
                    <a:pt x="122" y="74"/>
                    <a:pt x="121" y="74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6" y="72"/>
                    <a:pt x="114" y="72"/>
                  </a:cubicBezTo>
                  <a:cubicBezTo>
                    <a:pt x="114" y="71"/>
                    <a:pt x="115" y="70"/>
                    <a:pt x="114" y="69"/>
                  </a:cubicBezTo>
                  <a:cubicBezTo>
                    <a:pt x="113" y="68"/>
                    <a:pt x="112" y="71"/>
                    <a:pt x="111" y="71"/>
                  </a:cubicBezTo>
                  <a:cubicBezTo>
                    <a:pt x="110" y="72"/>
                    <a:pt x="110" y="70"/>
                    <a:pt x="109" y="70"/>
                  </a:cubicBezTo>
                  <a:cubicBezTo>
                    <a:pt x="108" y="71"/>
                    <a:pt x="107" y="73"/>
                    <a:pt x="106" y="73"/>
                  </a:cubicBezTo>
                  <a:cubicBezTo>
                    <a:pt x="105" y="73"/>
                    <a:pt x="107" y="70"/>
                    <a:pt x="104" y="69"/>
                  </a:cubicBezTo>
                  <a:cubicBezTo>
                    <a:pt x="103" y="69"/>
                    <a:pt x="102" y="70"/>
                    <a:pt x="101" y="70"/>
                  </a:cubicBezTo>
                  <a:cubicBezTo>
                    <a:pt x="100" y="69"/>
                    <a:pt x="101" y="68"/>
                    <a:pt x="100" y="69"/>
                  </a:cubicBezTo>
                  <a:cubicBezTo>
                    <a:pt x="99" y="69"/>
                    <a:pt x="98" y="69"/>
                    <a:pt x="97" y="69"/>
                  </a:cubicBezTo>
                  <a:cubicBezTo>
                    <a:pt x="96" y="70"/>
                    <a:pt x="97" y="71"/>
                    <a:pt x="98" y="71"/>
                  </a:cubicBezTo>
                  <a:cubicBezTo>
                    <a:pt x="97" y="72"/>
                    <a:pt x="96" y="72"/>
                    <a:pt x="95" y="72"/>
                  </a:cubicBezTo>
                  <a:cubicBezTo>
                    <a:pt x="94" y="72"/>
                    <a:pt x="94" y="73"/>
                    <a:pt x="93" y="73"/>
                  </a:cubicBezTo>
                  <a:cubicBezTo>
                    <a:pt x="93" y="72"/>
                    <a:pt x="91" y="71"/>
                    <a:pt x="91" y="72"/>
                  </a:cubicBezTo>
                  <a:cubicBezTo>
                    <a:pt x="91" y="72"/>
                    <a:pt x="90" y="74"/>
                    <a:pt x="89" y="76"/>
                  </a:cubicBezTo>
                  <a:cubicBezTo>
                    <a:pt x="88" y="76"/>
                    <a:pt x="87" y="77"/>
                    <a:pt x="86" y="77"/>
                  </a:cubicBezTo>
                  <a:cubicBezTo>
                    <a:pt x="86" y="75"/>
                    <a:pt x="89" y="74"/>
                    <a:pt x="89" y="73"/>
                  </a:cubicBezTo>
                  <a:cubicBezTo>
                    <a:pt x="89" y="71"/>
                    <a:pt x="85" y="75"/>
                    <a:pt x="85" y="73"/>
                  </a:cubicBezTo>
                  <a:cubicBezTo>
                    <a:pt x="85" y="72"/>
                    <a:pt x="88" y="71"/>
                    <a:pt x="91" y="70"/>
                  </a:cubicBezTo>
                  <a:cubicBezTo>
                    <a:pt x="94" y="69"/>
                    <a:pt x="95" y="64"/>
                    <a:pt x="95" y="62"/>
                  </a:cubicBezTo>
                  <a:cubicBezTo>
                    <a:pt x="93" y="60"/>
                    <a:pt x="93" y="57"/>
                    <a:pt x="92" y="55"/>
                  </a:cubicBezTo>
                  <a:cubicBezTo>
                    <a:pt x="90" y="53"/>
                    <a:pt x="90" y="51"/>
                    <a:pt x="88" y="50"/>
                  </a:cubicBezTo>
                  <a:cubicBezTo>
                    <a:pt x="86" y="49"/>
                    <a:pt x="86" y="51"/>
                    <a:pt x="85" y="52"/>
                  </a:cubicBezTo>
                  <a:cubicBezTo>
                    <a:pt x="82" y="52"/>
                    <a:pt x="82" y="50"/>
                    <a:pt x="82" y="49"/>
                  </a:cubicBezTo>
                  <a:cubicBezTo>
                    <a:pt x="79" y="49"/>
                    <a:pt x="78" y="49"/>
                    <a:pt x="79" y="48"/>
                  </a:cubicBezTo>
                  <a:cubicBezTo>
                    <a:pt x="79" y="46"/>
                    <a:pt x="80" y="47"/>
                    <a:pt x="81" y="47"/>
                  </a:cubicBezTo>
                  <a:cubicBezTo>
                    <a:pt x="82" y="47"/>
                    <a:pt x="79" y="44"/>
                    <a:pt x="80" y="43"/>
                  </a:cubicBezTo>
                  <a:cubicBezTo>
                    <a:pt x="82" y="42"/>
                    <a:pt x="84" y="47"/>
                    <a:pt x="85" y="47"/>
                  </a:cubicBezTo>
                  <a:cubicBezTo>
                    <a:pt x="86" y="47"/>
                    <a:pt x="87" y="46"/>
                    <a:pt x="88" y="46"/>
                  </a:cubicBezTo>
                  <a:cubicBezTo>
                    <a:pt x="88" y="46"/>
                    <a:pt x="89" y="47"/>
                    <a:pt x="90" y="47"/>
                  </a:cubicBezTo>
                  <a:cubicBezTo>
                    <a:pt x="93" y="46"/>
                    <a:pt x="92" y="43"/>
                    <a:pt x="92" y="40"/>
                  </a:cubicBezTo>
                  <a:cubicBezTo>
                    <a:pt x="93" y="38"/>
                    <a:pt x="95" y="40"/>
                    <a:pt x="95" y="35"/>
                  </a:cubicBezTo>
                  <a:cubicBezTo>
                    <a:pt x="96" y="34"/>
                    <a:pt x="96" y="35"/>
                    <a:pt x="97" y="35"/>
                  </a:cubicBezTo>
                  <a:cubicBezTo>
                    <a:pt x="97" y="35"/>
                    <a:pt x="98" y="35"/>
                    <a:pt x="99" y="35"/>
                  </a:cubicBezTo>
                  <a:cubicBezTo>
                    <a:pt x="100" y="35"/>
                    <a:pt x="100" y="38"/>
                    <a:pt x="102" y="38"/>
                  </a:cubicBezTo>
                  <a:cubicBezTo>
                    <a:pt x="102" y="37"/>
                    <a:pt x="103" y="35"/>
                    <a:pt x="105" y="36"/>
                  </a:cubicBezTo>
                  <a:cubicBezTo>
                    <a:pt x="105" y="32"/>
                    <a:pt x="109" y="30"/>
                    <a:pt x="112" y="29"/>
                  </a:cubicBezTo>
                  <a:cubicBezTo>
                    <a:pt x="113" y="28"/>
                    <a:pt x="110" y="27"/>
                    <a:pt x="111" y="26"/>
                  </a:cubicBezTo>
                  <a:cubicBezTo>
                    <a:pt x="111" y="25"/>
                    <a:pt x="113" y="27"/>
                    <a:pt x="114" y="26"/>
                  </a:cubicBezTo>
                  <a:cubicBezTo>
                    <a:pt x="115" y="24"/>
                    <a:pt x="112" y="24"/>
                    <a:pt x="113" y="23"/>
                  </a:cubicBezTo>
                  <a:cubicBezTo>
                    <a:pt x="114" y="22"/>
                    <a:pt x="115" y="23"/>
                    <a:pt x="115" y="22"/>
                  </a:cubicBezTo>
                  <a:cubicBezTo>
                    <a:pt x="115" y="21"/>
                    <a:pt x="114" y="21"/>
                    <a:pt x="113" y="20"/>
                  </a:cubicBezTo>
                  <a:cubicBezTo>
                    <a:pt x="112" y="20"/>
                    <a:pt x="111" y="21"/>
                    <a:pt x="110" y="22"/>
                  </a:cubicBezTo>
                  <a:cubicBezTo>
                    <a:pt x="108" y="22"/>
                    <a:pt x="108" y="22"/>
                    <a:pt x="108" y="21"/>
                  </a:cubicBezTo>
                  <a:cubicBezTo>
                    <a:pt x="108" y="21"/>
                    <a:pt x="110" y="21"/>
                    <a:pt x="110" y="20"/>
                  </a:cubicBezTo>
                  <a:cubicBezTo>
                    <a:pt x="110" y="19"/>
                    <a:pt x="108" y="19"/>
                    <a:pt x="107" y="19"/>
                  </a:cubicBezTo>
                  <a:cubicBezTo>
                    <a:pt x="106" y="19"/>
                    <a:pt x="106" y="17"/>
                    <a:pt x="105" y="17"/>
                  </a:cubicBezTo>
                  <a:cubicBezTo>
                    <a:pt x="104" y="17"/>
                    <a:pt x="104" y="18"/>
                    <a:pt x="103" y="18"/>
                  </a:cubicBezTo>
                  <a:cubicBezTo>
                    <a:pt x="103" y="18"/>
                    <a:pt x="103" y="17"/>
                    <a:pt x="103" y="17"/>
                  </a:cubicBezTo>
                  <a:cubicBezTo>
                    <a:pt x="101" y="17"/>
                    <a:pt x="100" y="18"/>
                    <a:pt x="98" y="17"/>
                  </a:cubicBezTo>
                  <a:cubicBezTo>
                    <a:pt x="97" y="16"/>
                    <a:pt x="99" y="15"/>
                    <a:pt x="101" y="15"/>
                  </a:cubicBezTo>
                  <a:cubicBezTo>
                    <a:pt x="101" y="14"/>
                    <a:pt x="101" y="14"/>
                    <a:pt x="101" y="13"/>
                  </a:cubicBezTo>
                  <a:cubicBezTo>
                    <a:pt x="101" y="12"/>
                    <a:pt x="102" y="12"/>
                    <a:pt x="102" y="11"/>
                  </a:cubicBezTo>
                  <a:cubicBezTo>
                    <a:pt x="101" y="10"/>
                    <a:pt x="99" y="11"/>
                    <a:pt x="98" y="11"/>
                  </a:cubicBezTo>
                  <a:cubicBezTo>
                    <a:pt x="98" y="10"/>
                    <a:pt x="101" y="9"/>
                    <a:pt x="100" y="8"/>
                  </a:cubicBezTo>
                  <a:cubicBezTo>
                    <a:pt x="100" y="7"/>
                    <a:pt x="98" y="7"/>
                    <a:pt x="98" y="6"/>
                  </a:cubicBezTo>
                  <a:cubicBezTo>
                    <a:pt x="98" y="4"/>
                    <a:pt x="99" y="2"/>
                    <a:pt x="97" y="1"/>
                  </a:cubicBezTo>
                  <a:cubicBezTo>
                    <a:pt x="97" y="0"/>
                    <a:pt x="96" y="4"/>
                    <a:pt x="94" y="5"/>
                  </a:cubicBezTo>
                  <a:cubicBezTo>
                    <a:pt x="93" y="5"/>
                    <a:pt x="92" y="5"/>
                    <a:pt x="91" y="6"/>
                  </a:cubicBezTo>
                  <a:cubicBezTo>
                    <a:pt x="89" y="7"/>
                    <a:pt x="87" y="9"/>
                    <a:pt x="84" y="9"/>
                  </a:cubicBezTo>
                  <a:cubicBezTo>
                    <a:pt x="83" y="9"/>
                    <a:pt x="83" y="10"/>
                    <a:pt x="82" y="12"/>
                  </a:cubicBezTo>
                  <a:cubicBezTo>
                    <a:pt x="82" y="12"/>
                    <a:pt x="81" y="13"/>
                    <a:pt x="81" y="13"/>
                  </a:cubicBezTo>
                  <a:cubicBezTo>
                    <a:pt x="82" y="13"/>
                    <a:pt x="83" y="12"/>
                    <a:pt x="83" y="13"/>
                  </a:cubicBezTo>
                  <a:cubicBezTo>
                    <a:pt x="84" y="13"/>
                    <a:pt x="82" y="14"/>
                    <a:pt x="82" y="14"/>
                  </a:cubicBezTo>
                  <a:cubicBezTo>
                    <a:pt x="82" y="15"/>
                    <a:pt x="83" y="16"/>
                    <a:pt x="82" y="17"/>
                  </a:cubicBezTo>
                  <a:cubicBezTo>
                    <a:pt x="81" y="17"/>
                    <a:pt x="81" y="16"/>
                    <a:pt x="80" y="16"/>
                  </a:cubicBezTo>
                  <a:cubicBezTo>
                    <a:pt x="79" y="16"/>
                    <a:pt x="79" y="18"/>
                    <a:pt x="79" y="19"/>
                  </a:cubicBezTo>
                  <a:cubicBezTo>
                    <a:pt x="78" y="21"/>
                    <a:pt x="78" y="21"/>
                    <a:pt x="79" y="22"/>
                  </a:cubicBezTo>
                  <a:cubicBezTo>
                    <a:pt x="80" y="22"/>
                    <a:pt x="80" y="21"/>
                    <a:pt x="82" y="20"/>
                  </a:cubicBezTo>
                  <a:cubicBezTo>
                    <a:pt x="83" y="21"/>
                    <a:pt x="83" y="22"/>
                    <a:pt x="84" y="22"/>
                  </a:cubicBezTo>
                  <a:cubicBezTo>
                    <a:pt x="85" y="21"/>
                    <a:pt x="86" y="21"/>
                    <a:pt x="86" y="20"/>
                  </a:cubicBezTo>
                  <a:cubicBezTo>
                    <a:pt x="87" y="20"/>
                    <a:pt x="88" y="21"/>
                    <a:pt x="88" y="21"/>
                  </a:cubicBezTo>
                  <a:cubicBezTo>
                    <a:pt x="88" y="22"/>
                    <a:pt x="88" y="21"/>
                    <a:pt x="86" y="22"/>
                  </a:cubicBezTo>
                  <a:cubicBezTo>
                    <a:pt x="86" y="22"/>
                    <a:pt x="87" y="24"/>
                    <a:pt x="86" y="25"/>
                  </a:cubicBezTo>
                  <a:cubicBezTo>
                    <a:pt x="85" y="25"/>
                    <a:pt x="85" y="24"/>
                    <a:pt x="84" y="25"/>
                  </a:cubicBezTo>
                  <a:cubicBezTo>
                    <a:pt x="84" y="25"/>
                    <a:pt x="83" y="25"/>
                    <a:pt x="83" y="25"/>
                  </a:cubicBezTo>
                  <a:cubicBezTo>
                    <a:pt x="82" y="25"/>
                    <a:pt x="82" y="23"/>
                    <a:pt x="80" y="24"/>
                  </a:cubicBezTo>
                  <a:cubicBezTo>
                    <a:pt x="77" y="24"/>
                    <a:pt x="77" y="24"/>
                    <a:pt x="74" y="22"/>
                  </a:cubicBezTo>
                  <a:cubicBezTo>
                    <a:pt x="73" y="22"/>
                    <a:pt x="74" y="23"/>
                    <a:pt x="74" y="24"/>
                  </a:cubicBezTo>
                  <a:cubicBezTo>
                    <a:pt x="73" y="24"/>
                    <a:pt x="72" y="23"/>
                    <a:pt x="69" y="23"/>
                  </a:cubicBezTo>
                  <a:cubicBezTo>
                    <a:pt x="68" y="24"/>
                    <a:pt x="68" y="26"/>
                    <a:pt x="70" y="25"/>
                  </a:cubicBezTo>
                  <a:cubicBezTo>
                    <a:pt x="70" y="26"/>
                    <a:pt x="70" y="27"/>
                    <a:pt x="69" y="27"/>
                  </a:cubicBezTo>
                  <a:cubicBezTo>
                    <a:pt x="68" y="27"/>
                    <a:pt x="67" y="26"/>
                    <a:pt x="66" y="26"/>
                  </a:cubicBezTo>
                  <a:cubicBezTo>
                    <a:pt x="65" y="26"/>
                    <a:pt x="65" y="30"/>
                    <a:pt x="64" y="30"/>
                  </a:cubicBezTo>
                  <a:cubicBezTo>
                    <a:pt x="63" y="30"/>
                    <a:pt x="64" y="28"/>
                    <a:pt x="63" y="28"/>
                  </a:cubicBezTo>
                  <a:cubicBezTo>
                    <a:pt x="62" y="28"/>
                    <a:pt x="62" y="30"/>
                    <a:pt x="59" y="31"/>
                  </a:cubicBezTo>
                  <a:cubicBezTo>
                    <a:pt x="58" y="31"/>
                    <a:pt x="56" y="34"/>
                    <a:pt x="55" y="34"/>
                  </a:cubicBezTo>
                  <a:cubicBezTo>
                    <a:pt x="54" y="35"/>
                    <a:pt x="52" y="33"/>
                    <a:pt x="47" y="38"/>
                  </a:cubicBezTo>
                  <a:cubicBezTo>
                    <a:pt x="43" y="40"/>
                    <a:pt x="42" y="41"/>
                    <a:pt x="41" y="41"/>
                  </a:cubicBezTo>
                  <a:cubicBezTo>
                    <a:pt x="41" y="40"/>
                    <a:pt x="42" y="40"/>
                    <a:pt x="41" y="40"/>
                  </a:cubicBezTo>
                  <a:cubicBezTo>
                    <a:pt x="38" y="41"/>
                    <a:pt x="38" y="43"/>
                    <a:pt x="37" y="45"/>
                  </a:cubicBezTo>
                  <a:cubicBezTo>
                    <a:pt x="35" y="45"/>
                    <a:pt x="33" y="47"/>
                    <a:pt x="33" y="48"/>
                  </a:cubicBezTo>
                  <a:cubicBezTo>
                    <a:pt x="28" y="50"/>
                    <a:pt x="28" y="51"/>
                    <a:pt x="28" y="54"/>
                  </a:cubicBezTo>
                  <a:cubicBezTo>
                    <a:pt x="24" y="55"/>
                    <a:pt x="27" y="57"/>
                    <a:pt x="26" y="58"/>
                  </a:cubicBezTo>
                  <a:cubicBezTo>
                    <a:pt x="25" y="58"/>
                    <a:pt x="24" y="58"/>
                    <a:pt x="24" y="59"/>
                  </a:cubicBezTo>
                  <a:cubicBezTo>
                    <a:pt x="24" y="60"/>
                    <a:pt x="26" y="60"/>
                    <a:pt x="26" y="61"/>
                  </a:cubicBezTo>
                  <a:cubicBezTo>
                    <a:pt x="25" y="62"/>
                    <a:pt x="22" y="62"/>
                    <a:pt x="21" y="64"/>
                  </a:cubicBezTo>
                  <a:cubicBezTo>
                    <a:pt x="20" y="64"/>
                    <a:pt x="20" y="66"/>
                    <a:pt x="19" y="67"/>
                  </a:cubicBezTo>
                  <a:cubicBezTo>
                    <a:pt x="17" y="69"/>
                    <a:pt x="15" y="68"/>
                    <a:pt x="15" y="69"/>
                  </a:cubicBezTo>
                  <a:cubicBezTo>
                    <a:pt x="15" y="71"/>
                    <a:pt x="17" y="71"/>
                    <a:pt x="19" y="71"/>
                  </a:cubicBezTo>
                  <a:cubicBezTo>
                    <a:pt x="19" y="72"/>
                    <a:pt x="19" y="74"/>
                    <a:pt x="19" y="74"/>
                  </a:cubicBezTo>
                  <a:cubicBezTo>
                    <a:pt x="21" y="75"/>
                    <a:pt x="23" y="74"/>
                    <a:pt x="24" y="73"/>
                  </a:cubicBezTo>
                  <a:cubicBezTo>
                    <a:pt x="25" y="74"/>
                    <a:pt x="25" y="74"/>
                    <a:pt x="27" y="74"/>
                  </a:cubicBezTo>
                  <a:cubicBezTo>
                    <a:pt x="28" y="74"/>
                    <a:pt x="29" y="77"/>
                    <a:pt x="31" y="77"/>
                  </a:cubicBezTo>
                  <a:cubicBezTo>
                    <a:pt x="32" y="78"/>
                    <a:pt x="30" y="78"/>
                    <a:pt x="29" y="79"/>
                  </a:cubicBezTo>
                  <a:cubicBezTo>
                    <a:pt x="28" y="80"/>
                    <a:pt x="28" y="82"/>
                    <a:pt x="27" y="82"/>
                  </a:cubicBezTo>
                  <a:cubicBezTo>
                    <a:pt x="26" y="82"/>
                    <a:pt x="26" y="80"/>
                    <a:pt x="25" y="80"/>
                  </a:cubicBezTo>
                  <a:cubicBezTo>
                    <a:pt x="24" y="82"/>
                    <a:pt x="22" y="82"/>
                    <a:pt x="21" y="82"/>
                  </a:cubicBezTo>
                  <a:cubicBezTo>
                    <a:pt x="20" y="83"/>
                    <a:pt x="21" y="84"/>
                    <a:pt x="19" y="84"/>
                  </a:cubicBezTo>
                  <a:cubicBezTo>
                    <a:pt x="18" y="84"/>
                    <a:pt x="19" y="82"/>
                    <a:pt x="18" y="82"/>
                  </a:cubicBezTo>
                  <a:cubicBezTo>
                    <a:pt x="17" y="82"/>
                    <a:pt x="16" y="82"/>
                    <a:pt x="15" y="83"/>
                  </a:cubicBezTo>
                  <a:cubicBezTo>
                    <a:pt x="15" y="83"/>
                    <a:pt x="14" y="82"/>
                    <a:pt x="14" y="82"/>
                  </a:cubicBezTo>
                  <a:cubicBezTo>
                    <a:pt x="13" y="83"/>
                    <a:pt x="14" y="85"/>
                    <a:pt x="13" y="86"/>
                  </a:cubicBezTo>
                  <a:cubicBezTo>
                    <a:pt x="12" y="89"/>
                    <a:pt x="11" y="91"/>
                    <a:pt x="9" y="93"/>
                  </a:cubicBezTo>
                  <a:cubicBezTo>
                    <a:pt x="7" y="94"/>
                    <a:pt x="6" y="94"/>
                    <a:pt x="5" y="94"/>
                  </a:cubicBezTo>
                  <a:cubicBezTo>
                    <a:pt x="3" y="95"/>
                    <a:pt x="4" y="97"/>
                    <a:pt x="3" y="98"/>
                  </a:cubicBezTo>
                  <a:cubicBezTo>
                    <a:pt x="1" y="101"/>
                    <a:pt x="0" y="102"/>
                    <a:pt x="0" y="103"/>
                  </a:cubicBezTo>
                  <a:cubicBezTo>
                    <a:pt x="4" y="105"/>
                    <a:pt x="7" y="107"/>
                    <a:pt x="10" y="109"/>
                  </a:cubicBezTo>
                  <a:cubicBezTo>
                    <a:pt x="13" y="110"/>
                    <a:pt x="12" y="111"/>
                    <a:pt x="11" y="113"/>
                  </a:cubicBezTo>
                  <a:cubicBezTo>
                    <a:pt x="9" y="122"/>
                    <a:pt x="7" y="121"/>
                    <a:pt x="5" y="125"/>
                  </a:cubicBezTo>
                  <a:cubicBezTo>
                    <a:pt x="4" y="127"/>
                    <a:pt x="3" y="129"/>
                    <a:pt x="3" y="130"/>
                  </a:cubicBezTo>
                  <a:cubicBezTo>
                    <a:pt x="4" y="131"/>
                    <a:pt x="5" y="130"/>
                    <a:pt x="6" y="130"/>
                  </a:cubicBezTo>
                  <a:cubicBezTo>
                    <a:pt x="6" y="131"/>
                    <a:pt x="5" y="133"/>
                    <a:pt x="5" y="133"/>
                  </a:cubicBezTo>
                  <a:cubicBezTo>
                    <a:pt x="10" y="137"/>
                    <a:pt x="13" y="135"/>
                    <a:pt x="16" y="136"/>
                  </a:cubicBezTo>
                  <a:cubicBezTo>
                    <a:pt x="18" y="136"/>
                    <a:pt x="18" y="141"/>
                    <a:pt x="21" y="141"/>
                  </a:cubicBezTo>
                  <a:cubicBezTo>
                    <a:pt x="23" y="140"/>
                    <a:pt x="25" y="140"/>
                    <a:pt x="26" y="141"/>
                  </a:cubicBezTo>
                  <a:cubicBezTo>
                    <a:pt x="26" y="143"/>
                    <a:pt x="26" y="145"/>
                    <a:pt x="27" y="145"/>
                  </a:cubicBezTo>
                  <a:cubicBezTo>
                    <a:pt x="31" y="145"/>
                    <a:pt x="34" y="143"/>
                    <a:pt x="39" y="144"/>
                  </a:cubicBezTo>
                  <a:cubicBezTo>
                    <a:pt x="40" y="141"/>
                    <a:pt x="42" y="140"/>
                    <a:pt x="44" y="140"/>
                  </a:cubicBezTo>
                  <a:cubicBezTo>
                    <a:pt x="48" y="140"/>
                    <a:pt x="50" y="138"/>
                    <a:pt x="52" y="137"/>
                  </a:cubicBezTo>
                  <a:cubicBezTo>
                    <a:pt x="53" y="135"/>
                    <a:pt x="51" y="134"/>
                    <a:pt x="53" y="133"/>
                  </a:cubicBezTo>
                  <a:cubicBezTo>
                    <a:pt x="54" y="131"/>
                    <a:pt x="54" y="129"/>
                    <a:pt x="56" y="129"/>
                  </a:cubicBezTo>
                  <a:cubicBezTo>
                    <a:pt x="56" y="128"/>
                    <a:pt x="57" y="129"/>
                    <a:pt x="58" y="129"/>
                  </a:cubicBezTo>
                  <a:cubicBezTo>
                    <a:pt x="58" y="128"/>
                    <a:pt x="58" y="127"/>
                    <a:pt x="59" y="126"/>
                  </a:cubicBezTo>
                  <a:cubicBezTo>
                    <a:pt x="60" y="125"/>
                    <a:pt x="62" y="127"/>
                    <a:pt x="63" y="123"/>
                  </a:cubicBezTo>
                  <a:cubicBezTo>
                    <a:pt x="65" y="122"/>
                    <a:pt x="65" y="121"/>
                    <a:pt x="66" y="119"/>
                  </a:cubicBezTo>
                  <a:cubicBezTo>
                    <a:pt x="66" y="118"/>
                    <a:pt x="67" y="118"/>
                    <a:pt x="69" y="117"/>
                  </a:cubicBezTo>
                  <a:cubicBezTo>
                    <a:pt x="70" y="117"/>
                    <a:pt x="70" y="114"/>
                    <a:pt x="72" y="114"/>
                  </a:cubicBezTo>
                  <a:cubicBezTo>
                    <a:pt x="73" y="114"/>
                    <a:pt x="75" y="115"/>
                    <a:pt x="77" y="115"/>
                  </a:cubicBezTo>
                  <a:cubicBezTo>
                    <a:pt x="79" y="114"/>
                    <a:pt x="81" y="112"/>
                    <a:pt x="83" y="113"/>
                  </a:cubicBezTo>
                  <a:cubicBezTo>
                    <a:pt x="84" y="114"/>
                    <a:pt x="83" y="115"/>
                    <a:pt x="83" y="117"/>
                  </a:cubicBezTo>
                  <a:cubicBezTo>
                    <a:pt x="83" y="119"/>
                    <a:pt x="83" y="121"/>
                    <a:pt x="85" y="123"/>
                  </a:cubicBezTo>
                  <a:cubicBezTo>
                    <a:pt x="86" y="125"/>
                    <a:pt x="87" y="122"/>
                    <a:pt x="88" y="121"/>
                  </a:cubicBezTo>
                  <a:cubicBezTo>
                    <a:pt x="90" y="120"/>
                    <a:pt x="92" y="119"/>
                    <a:pt x="95" y="119"/>
                  </a:cubicBezTo>
                  <a:cubicBezTo>
                    <a:pt x="97" y="118"/>
                    <a:pt x="99" y="120"/>
                    <a:pt x="101" y="120"/>
                  </a:cubicBezTo>
                  <a:cubicBezTo>
                    <a:pt x="103" y="118"/>
                    <a:pt x="102" y="116"/>
                    <a:pt x="103" y="115"/>
                  </a:cubicBezTo>
                  <a:cubicBezTo>
                    <a:pt x="102" y="113"/>
                    <a:pt x="103" y="112"/>
                    <a:pt x="104" y="111"/>
                  </a:cubicBezTo>
                  <a:cubicBezTo>
                    <a:pt x="105" y="109"/>
                    <a:pt x="104" y="108"/>
                    <a:pt x="106" y="106"/>
                  </a:cubicBezTo>
                  <a:cubicBezTo>
                    <a:pt x="106" y="104"/>
                    <a:pt x="105" y="102"/>
                    <a:pt x="106" y="101"/>
                  </a:cubicBezTo>
                  <a:cubicBezTo>
                    <a:pt x="107" y="100"/>
                    <a:pt x="108" y="100"/>
                    <a:pt x="108" y="99"/>
                  </a:cubicBezTo>
                  <a:cubicBezTo>
                    <a:pt x="109" y="98"/>
                    <a:pt x="109" y="100"/>
                    <a:pt x="110" y="100"/>
                  </a:cubicBezTo>
                  <a:cubicBezTo>
                    <a:pt x="110" y="101"/>
                    <a:pt x="112" y="100"/>
                    <a:pt x="114" y="100"/>
                  </a:cubicBezTo>
                  <a:cubicBezTo>
                    <a:pt x="114" y="101"/>
                    <a:pt x="115" y="101"/>
                    <a:pt x="116" y="10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" name="Freeform 27"/>
            <p:cNvSpPr>
              <a:spLocks/>
            </p:cNvSpPr>
            <p:nvPr/>
          </p:nvSpPr>
          <p:spPr bwMode="auto">
            <a:xfrm>
              <a:off x="3831" y="2223"/>
              <a:ext cx="349" cy="463"/>
            </a:xfrm>
            <a:custGeom>
              <a:avLst/>
              <a:gdLst>
                <a:gd name="T0" fmla="*/ 7906974 w 91"/>
                <a:gd name="T1" fmla="*/ 25558998 h 118"/>
                <a:gd name="T2" fmla="*/ 8617217 w 91"/>
                <a:gd name="T3" fmla="*/ 25113372 h 118"/>
                <a:gd name="T4" fmla="*/ 9177374 w 91"/>
                <a:gd name="T5" fmla="*/ 24883709 h 118"/>
                <a:gd name="T6" fmla="*/ 9177374 w 91"/>
                <a:gd name="T7" fmla="*/ 24041065 h 118"/>
                <a:gd name="T8" fmla="*/ 9310837 w 91"/>
                <a:gd name="T9" fmla="*/ 22924183 h 118"/>
                <a:gd name="T10" fmla="*/ 10252539 w 91"/>
                <a:gd name="T11" fmla="*/ 22023013 h 118"/>
                <a:gd name="T12" fmla="*/ 10946144 w 91"/>
                <a:gd name="T13" fmla="*/ 21636212 h 118"/>
                <a:gd name="T14" fmla="*/ 12215636 w 91"/>
                <a:gd name="T15" fmla="*/ 21175661 h 118"/>
                <a:gd name="T16" fmla="*/ 11655488 w 91"/>
                <a:gd name="T17" fmla="*/ 22248941 h 118"/>
                <a:gd name="T18" fmla="*/ 12922626 w 91"/>
                <a:gd name="T19" fmla="*/ 21406313 h 118"/>
                <a:gd name="T20" fmla="*/ 13619437 w 91"/>
                <a:gd name="T21" fmla="*/ 20059737 h 118"/>
                <a:gd name="T22" fmla="*/ 14178688 w 91"/>
                <a:gd name="T23" fmla="*/ 19158582 h 118"/>
                <a:gd name="T24" fmla="*/ 14363658 w 91"/>
                <a:gd name="T25" fmla="*/ 18540909 h 118"/>
                <a:gd name="T26" fmla="*/ 13288439 w 91"/>
                <a:gd name="T27" fmla="*/ 19158582 h 118"/>
                <a:gd name="T28" fmla="*/ 12728344 w 91"/>
                <a:gd name="T29" fmla="*/ 15004951 h 118"/>
                <a:gd name="T30" fmla="*/ 12400606 w 91"/>
                <a:gd name="T31" fmla="*/ 13202595 h 118"/>
                <a:gd name="T32" fmla="*/ 12215636 w 91"/>
                <a:gd name="T33" fmla="*/ 11684912 h 118"/>
                <a:gd name="T34" fmla="*/ 13106729 w 91"/>
                <a:gd name="T35" fmla="*/ 9491972 h 118"/>
                <a:gd name="T36" fmla="*/ 13803793 w 91"/>
                <a:gd name="T37" fmla="*/ 8374832 h 118"/>
                <a:gd name="T38" fmla="*/ 14694893 w 91"/>
                <a:gd name="T39" fmla="*/ 9951315 h 118"/>
                <a:gd name="T40" fmla="*/ 15633151 w 91"/>
                <a:gd name="T41" fmla="*/ 9951315 h 118"/>
                <a:gd name="T42" fmla="*/ 15960904 w 91"/>
                <a:gd name="T43" fmla="*/ 10567772 h 118"/>
                <a:gd name="T44" fmla="*/ 15766852 w 91"/>
                <a:gd name="T45" fmla="*/ 8820458 h 118"/>
                <a:gd name="T46" fmla="*/ 15633151 w 91"/>
                <a:gd name="T47" fmla="*/ 6400387 h 118"/>
                <a:gd name="T48" fmla="*/ 14557932 w 91"/>
                <a:gd name="T49" fmla="*/ 5284526 h 118"/>
                <a:gd name="T50" fmla="*/ 13106729 w 91"/>
                <a:gd name="T51" fmla="*/ 4211249 h 118"/>
                <a:gd name="T52" fmla="*/ 12728344 w 91"/>
                <a:gd name="T53" fmla="*/ 3094111 h 118"/>
                <a:gd name="T54" fmla="*/ 12031510 w 91"/>
                <a:gd name="T55" fmla="*/ 2419120 h 118"/>
                <a:gd name="T56" fmla="*/ 11143631 w 91"/>
                <a:gd name="T57" fmla="*/ 901171 h 118"/>
                <a:gd name="T58" fmla="*/ 10386225 w 91"/>
                <a:gd name="T59" fmla="*/ 901171 h 118"/>
                <a:gd name="T60" fmla="*/ 8091992 w 91"/>
                <a:gd name="T61" fmla="*/ 2419120 h 118"/>
                <a:gd name="T62" fmla="*/ 5759800 w 91"/>
                <a:gd name="T63" fmla="*/ 1747605 h 118"/>
                <a:gd name="T64" fmla="*/ 5002225 w 91"/>
                <a:gd name="T65" fmla="*/ 2419120 h 118"/>
                <a:gd name="T66" fmla="*/ 4111128 w 91"/>
                <a:gd name="T67" fmla="*/ 3765622 h 118"/>
                <a:gd name="T68" fmla="*/ 3039111 w 91"/>
                <a:gd name="T69" fmla="*/ 5053885 h 118"/>
                <a:gd name="T70" fmla="*/ 3233397 w 91"/>
                <a:gd name="T71" fmla="*/ 6630121 h 118"/>
                <a:gd name="T72" fmla="*/ 3417515 w 91"/>
                <a:gd name="T73" fmla="*/ 7703335 h 118"/>
                <a:gd name="T74" fmla="*/ 3929371 w 91"/>
                <a:gd name="T75" fmla="*/ 10783742 h 118"/>
                <a:gd name="T76" fmla="*/ 3039111 w 91"/>
                <a:gd name="T77" fmla="*/ 12815754 h 118"/>
                <a:gd name="T78" fmla="*/ 1963056 w 91"/>
                <a:gd name="T79" fmla="*/ 13644375 h 118"/>
                <a:gd name="T80" fmla="*/ 1635303 w 91"/>
                <a:gd name="T81" fmla="*/ 15220842 h 118"/>
                <a:gd name="T82" fmla="*/ 706138 w 91"/>
                <a:gd name="T83" fmla="*/ 15676450 h 118"/>
                <a:gd name="T84" fmla="*/ 378389 w 91"/>
                <a:gd name="T85" fmla="*/ 17410043 h 118"/>
                <a:gd name="T86" fmla="*/ 560084 w 91"/>
                <a:gd name="T87" fmla="*/ 18771781 h 118"/>
                <a:gd name="T88" fmla="*/ 1782197 w 91"/>
                <a:gd name="T89" fmla="*/ 22023013 h 118"/>
                <a:gd name="T90" fmla="*/ 5002225 w 91"/>
                <a:gd name="T91" fmla="*/ 22694504 h 118"/>
                <a:gd name="T92" fmla="*/ 6650060 w 91"/>
                <a:gd name="T93" fmla="*/ 24671796 h 1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1"/>
                <a:gd name="T142" fmla="*/ 0 h 118"/>
                <a:gd name="T143" fmla="*/ 91 w 91"/>
                <a:gd name="T144" fmla="*/ 118 h 1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1" h="118">
                  <a:moveTo>
                    <a:pt x="43" y="117"/>
                  </a:moveTo>
                  <a:cubicBezTo>
                    <a:pt x="43" y="117"/>
                    <a:pt x="44" y="117"/>
                    <a:pt x="44" y="116"/>
                  </a:cubicBezTo>
                  <a:cubicBezTo>
                    <a:pt x="45" y="116"/>
                    <a:pt x="46" y="118"/>
                    <a:pt x="46" y="115"/>
                  </a:cubicBezTo>
                  <a:cubicBezTo>
                    <a:pt x="46" y="115"/>
                    <a:pt x="47" y="114"/>
                    <a:pt x="48" y="114"/>
                  </a:cubicBezTo>
                  <a:cubicBezTo>
                    <a:pt x="48" y="113"/>
                    <a:pt x="48" y="112"/>
                    <a:pt x="49" y="112"/>
                  </a:cubicBezTo>
                  <a:cubicBezTo>
                    <a:pt x="50" y="112"/>
                    <a:pt x="50" y="113"/>
                    <a:pt x="51" y="113"/>
                  </a:cubicBezTo>
                  <a:cubicBezTo>
                    <a:pt x="52" y="113"/>
                    <a:pt x="53" y="112"/>
                    <a:pt x="54" y="111"/>
                  </a:cubicBezTo>
                  <a:cubicBezTo>
                    <a:pt x="53" y="110"/>
                    <a:pt x="50" y="110"/>
                    <a:pt x="51" y="109"/>
                  </a:cubicBezTo>
                  <a:cubicBezTo>
                    <a:pt x="53" y="108"/>
                    <a:pt x="53" y="107"/>
                    <a:pt x="51" y="107"/>
                  </a:cubicBezTo>
                  <a:cubicBezTo>
                    <a:pt x="50" y="106"/>
                    <a:pt x="52" y="105"/>
                    <a:pt x="52" y="104"/>
                  </a:cubicBezTo>
                  <a:cubicBezTo>
                    <a:pt x="52" y="103"/>
                    <a:pt x="53" y="102"/>
                    <a:pt x="55" y="103"/>
                  </a:cubicBezTo>
                  <a:cubicBezTo>
                    <a:pt x="56" y="102"/>
                    <a:pt x="56" y="101"/>
                    <a:pt x="57" y="100"/>
                  </a:cubicBezTo>
                  <a:cubicBezTo>
                    <a:pt x="58" y="100"/>
                    <a:pt x="59" y="102"/>
                    <a:pt x="60" y="101"/>
                  </a:cubicBezTo>
                  <a:cubicBezTo>
                    <a:pt x="60" y="100"/>
                    <a:pt x="59" y="100"/>
                    <a:pt x="61" y="98"/>
                  </a:cubicBezTo>
                  <a:cubicBezTo>
                    <a:pt x="63" y="96"/>
                    <a:pt x="64" y="99"/>
                    <a:pt x="65" y="99"/>
                  </a:cubicBezTo>
                  <a:cubicBezTo>
                    <a:pt x="67" y="99"/>
                    <a:pt x="66" y="97"/>
                    <a:pt x="68" y="96"/>
                  </a:cubicBezTo>
                  <a:cubicBezTo>
                    <a:pt x="68" y="96"/>
                    <a:pt x="70" y="96"/>
                    <a:pt x="70" y="97"/>
                  </a:cubicBezTo>
                  <a:cubicBezTo>
                    <a:pt x="68" y="99"/>
                    <a:pt x="67" y="101"/>
                    <a:pt x="65" y="101"/>
                  </a:cubicBezTo>
                  <a:cubicBezTo>
                    <a:pt x="67" y="104"/>
                    <a:pt x="70" y="103"/>
                    <a:pt x="71" y="102"/>
                  </a:cubicBezTo>
                  <a:cubicBezTo>
                    <a:pt x="72" y="101"/>
                    <a:pt x="71" y="98"/>
                    <a:pt x="72" y="97"/>
                  </a:cubicBezTo>
                  <a:cubicBezTo>
                    <a:pt x="73" y="97"/>
                    <a:pt x="73" y="98"/>
                    <a:pt x="74" y="98"/>
                  </a:cubicBezTo>
                  <a:cubicBezTo>
                    <a:pt x="76" y="96"/>
                    <a:pt x="73" y="93"/>
                    <a:pt x="76" y="91"/>
                  </a:cubicBezTo>
                  <a:cubicBezTo>
                    <a:pt x="77" y="90"/>
                    <a:pt x="78" y="91"/>
                    <a:pt x="79" y="90"/>
                  </a:cubicBezTo>
                  <a:cubicBezTo>
                    <a:pt x="79" y="89"/>
                    <a:pt x="79" y="88"/>
                    <a:pt x="79" y="87"/>
                  </a:cubicBezTo>
                  <a:cubicBezTo>
                    <a:pt x="80" y="86"/>
                    <a:pt x="82" y="87"/>
                    <a:pt x="83" y="85"/>
                  </a:cubicBezTo>
                  <a:cubicBezTo>
                    <a:pt x="83" y="84"/>
                    <a:pt x="81" y="84"/>
                    <a:pt x="80" y="84"/>
                  </a:cubicBezTo>
                  <a:cubicBezTo>
                    <a:pt x="78" y="83"/>
                    <a:pt x="77" y="84"/>
                    <a:pt x="77" y="85"/>
                  </a:cubicBezTo>
                  <a:cubicBezTo>
                    <a:pt x="76" y="86"/>
                    <a:pt x="75" y="87"/>
                    <a:pt x="74" y="87"/>
                  </a:cubicBezTo>
                  <a:cubicBezTo>
                    <a:pt x="73" y="86"/>
                    <a:pt x="74" y="82"/>
                    <a:pt x="72" y="80"/>
                  </a:cubicBezTo>
                  <a:cubicBezTo>
                    <a:pt x="69" y="75"/>
                    <a:pt x="71" y="72"/>
                    <a:pt x="71" y="68"/>
                  </a:cubicBezTo>
                  <a:cubicBezTo>
                    <a:pt x="71" y="66"/>
                    <a:pt x="69" y="66"/>
                    <a:pt x="69" y="64"/>
                  </a:cubicBezTo>
                  <a:cubicBezTo>
                    <a:pt x="69" y="63"/>
                    <a:pt x="69" y="62"/>
                    <a:pt x="69" y="60"/>
                  </a:cubicBezTo>
                  <a:cubicBezTo>
                    <a:pt x="68" y="59"/>
                    <a:pt x="66" y="58"/>
                    <a:pt x="66" y="56"/>
                  </a:cubicBezTo>
                  <a:cubicBezTo>
                    <a:pt x="66" y="55"/>
                    <a:pt x="67" y="54"/>
                    <a:pt x="68" y="53"/>
                  </a:cubicBezTo>
                  <a:cubicBezTo>
                    <a:pt x="68" y="49"/>
                    <a:pt x="69" y="49"/>
                    <a:pt x="71" y="48"/>
                  </a:cubicBezTo>
                  <a:cubicBezTo>
                    <a:pt x="72" y="46"/>
                    <a:pt x="71" y="44"/>
                    <a:pt x="73" y="43"/>
                  </a:cubicBezTo>
                  <a:cubicBezTo>
                    <a:pt x="74" y="42"/>
                    <a:pt x="76" y="43"/>
                    <a:pt x="77" y="43"/>
                  </a:cubicBezTo>
                  <a:cubicBezTo>
                    <a:pt x="77" y="42"/>
                    <a:pt x="76" y="38"/>
                    <a:pt x="77" y="38"/>
                  </a:cubicBezTo>
                  <a:cubicBezTo>
                    <a:pt x="78" y="38"/>
                    <a:pt x="78" y="40"/>
                    <a:pt x="81" y="41"/>
                  </a:cubicBezTo>
                  <a:cubicBezTo>
                    <a:pt x="81" y="42"/>
                    <a:pt x="81" y="44"/>
                    <a:pt x="82" y="45"/>
                  </a:cubicBezTo>
                  <a:cubicBezTo>
                    <a:pt x="84" y="45"/>
                    <a:pt x="84" y="45"/>
                    <a:pt x="84" y="47"/>
                  </a:cubicBezTo>
                  <a:cubicBezTo>
                    <a:pt x="86" y="48"/>
                    <a:pt x="85" y="44"/>
                    <a:pt x="87" y="45"/>
                  </a:cubicBezTo>
                  <a:cubicBezTo>
                    <a:pt x="88" y="45"/>
                    <a:pt x="87" y="47"/>
                    <a:pt x="88" y="48"/>
                  </a:cubicBezTo>
                  <a:cubicBezTo>
                    <a:pt x="88" y="49"/>
                    <a:pt x="89" y="48"/>
                    <a:pt x="89" y="48"/>
                  </a:cubicBezTo>
                  <a:cubicBezTo>
                    <a:pt x="89" y="45"/>
                    <a:pt x="90" y="46"/>
                    <a:pt x="90" y="44"/>
                  </a:cubicBezTo>
                  <a:cubicBezTo>
                    <a:pt x="91" y="43"/>
                    <a:pt x="89" y="43"/>
                    <a:pt x="88" y="40"/>
                  </a:cubicBezTo>
                  <a:cubicBezTo>
                    <a:pt x="87" y="37"/>
                    <a:pt x="87" y="33"/>
                    <a:pt x="88" y="30"/>
                  </a:cubicBezTo>
                  <a:cubicBezTo>
                    <a:pt x="88" y="30"/>
                    <a:pt x="87" y="30"/>
                    <a:pt x="87" y="29"/>
                  </a:cubicBezTo>
                  <a:cubicBezTo>
                    <a:pt x="84" y="28"/>
                    <a:pt x="85" y="27"/>
                    <a:pt x="84" y="26"/>
                  </a:cubicBezTo>
                  <a:cubicBezTo>
                    <a:pt x="84" y="25"/>
                    <a:pt x="83" y="26"/>
                    <a:pt x="81" y="24"/>
                  </a:cubicBezTo>
                  <a:cubicBezTo>
                    <a:pt x="81" y="23"/>
                    <a:pt x="80" y="21"/>
                    <a:pt x="79" y="20"/>
                  </a:cubicBezTo>
                  <a:cubicBezTo>
                    <a:pt x="77" y="19"/>
                    <a:pt x="74" y="21"/>
                    <a:pt x="73" y="19"/>
                  </a:cubicBezTo>
                  <a:cubicBezTo>
                    <a:pt x="72" y="18"/>
                    <a:pt x="74" y="17"/>
                    <a:pt x="74" y="16"/>
                  </a:cubicBezTo>
                  <a:cubicBezTo>
                    <a:pt x="73" y="15"/>
                    <a:pt x="72" y="15"/>
                    <a:pt x="71" y="14"/>
                  </a:cubicBezTo>
                  <a:cubicBezTo>
                    <a:pt x="69" y="13"/>
                    <a:pt x="71" y="12"/>
                    <a:pt x="70" y="11"/>
                  </a:cubicBezTo>
                  <a:cubicBezTo>
                    <a:pt x="69" y="11"/>
                    <a:pt x="68" y="11"/>
                    <a:pt x="67" y="11"/>
                  </a:cubicBezTo>
                  <a:cubicBezTo>
                    <a:pt x="65" y="10"/>
                    <a:pt x="64" y="10"/>
                    <a:pt x="63" y="9"/>
                  </a:cubicBezTo>
                  <a:cubicBezTo>
                    <a:pt x="62" y="8"/>
                    <a:pt x="65" y="6"/>
                    <a:pt x="62" y="4"/>
                  </a:cubicBezTo>
                  <a:cubicBezTo>
                    <a:pt x="59" y="4"/>
                    <a:pt x="59" y="2"/>
                    <a:pt x="59" y="0"/>
                  </a:cubicBezTo>
                  <a:cubicBezTo>
                    <a:pt x="57" y="1"/>
                    <a:pt x="58" y="3"/>
                    <a:pt x="58" y="4"/>
                  </a:cubicBezTo>
                  <a:cubicBezTo>
                    <a:pt x="56" y="5"/>
                    <a:pt x="54" y="7"/>
                    <a:pt x="50" y="7"/>
                  </a:cubicBezTo>
                  <a:cubicBezTo>
                    <a:pt x="48" y="7"/>
                    <a:pt x="46" y="8"/>
                    <a:pt x="45" y="11"/>
                  </a:cubicBezTo>
                  <a:cubicBezTo>
                    <a:pt x="40" y="10"/>
                    <a:pt x="37" y="12"/>
                    <a:pt x="33" y="12"/>
                  </a:cubicBezTo>
                  <a:cubicBezTo>
                    <a:pt x="32" y="12"/>
                    <a:pt x="32" y="10"/>
                    <a:pt x="32" y="8"/>
                  </a:cubicBezTo>
                  <a:cubicBezTo>
                    <a:pt x="31" y="7"/>
                    <a:pt x="29" y="7"/>
                    <a:pt x="27" y="8"/>
                  </a:cubicBezTo>
                  <a:cubicBezTo>
                    <a:pt x="28" y="9"/>
                    <a:pt x="28" y="10"/>
                    <a:pt x="28" y="11"/>
                  </a:cubicBezTo>
                  <a:cubicBezTo>
                    <a:pt x="25" y="13"/>
                    <a:pt x="27" y="15"/>
                    <a:pt x="26" y="17"/>
                  </a:cubicBezTo>
                  <a:cubicBezTo>
                    <a:pt x="25" y="18"/>
                    <a:pt x="24" y="16"/>
                    <a:pt x="23" y="17"/>
                  </a:cubicBezTo>
                  <a:cubicBezTo>
                    <a:pt x="22" y="17"/>
                    <a:pt x="23" y="19"/>
                    <a:pt x="22" y="20"/>
                  </a:cubicBezTo>
                  <a:cubicBezTo>
                    <a:pt x="21" y="21"/>
                    <a:pt x="18" y="21"/>
                    <a:pt x="17" y="23"/>
                  </a:cubicBezTo>
                  <a:cubicBezTo>
                    <a:pt x="17" y="25"/>
                    <a:pt x="15" y="26"/>
                    <a:pt x="15" y="27"/>
                  </a:cubicBezTo>
                  <a:cubicBezTo>
                    <a:pt x="15" y="29"/>
                    <a:pt x="18" y="29"/>
                    <a:pt x="18" y="30"/>
                  </a:cubicBezTo>
                  <a:cubicBezTo>
                    <a:pt x="17" y="32"/>
                    <a:pt x="14" y="30"/>
                    <a:pt x="14" y="32"/>
                  </a:cubicBezTo>
                  <a:cubicBezTo>
                    <a:pt x="14" y="36"/>
                    <a:pt x="18" y="32"/>
                    <a:pt x="19" y="35"/>
                  </a:cubicBezTo>
                  <a:cubicBezTo>
                    <a:pt x="19" y="38"/>
                    <a:pt x="15" y="39"/>
                    <a:pt x="17" y="42"/>
                  </a:cubicBezTo>
                  <a:cubicBezTo>
                    <a:pt x="19" y="45"/>
                    <a:pt x="22" y="46"/>
                    <a:pt x="22" y="49"/>
                  </a:cubicBezTo>
                  <a:cubicBezTo>
                    <a:pt x="22" y="51"/>
                    <a:pt x="21" y="50"/>
                    <a:pt x="20" y="54"/>
                  </a:cubicBezTo>
                  <a:cubicBezTo>
                    <a:pt x="19" y="56"/>
                    <a:pt x="17" y="55"/>
                    <a:pt x="17" y="58"/>
                  </a:cubicBezTo>
                  <a:cubicBezTo>
                    <a:pt x="15" y="59"/>
                    <a:pt x="14" y="57"/>
                    <a:pt x="12" y="58"/>
                  </a:cubicBezTo>
                  <a:cubicBezTo>
                    <a:pt x="11" y="59"/>
                    <a:pt x="11" y="61"/>
                    <a:pt x="11" y="62"/>
                  </a:cubicBezTo>
                  <a:cubicBezTo>
                    <a:pt x="9" y="62"/>
                    <a:pt x="7" y="61"/>
                    <a:pt x="6" y="63"/>
                  </a:cubicBezTo>
                  <a:cubicBezTo>
                    <a:pt x="5" y="67"/>
                    <a:pt x="9" y="64"/>
                    <a:pt x="9" y="69"/>
                  </a:cubicBezTo>
                  <a:cubicBezTo>
                    <a:pt x="7" y="71"/>
                    <a:pt x="6" y="68"/>
                    <a:pt x="5" y="69"/>
                  </a:cubicBezTo>
                  <a:cubicBezTo>
                    <a:pt x="5" y="70"/>
                    <a:pt x="5" y="70"/>
                    <a:pt x="4" y="71"/>
                  </a:cubicBezTo>
                  <a:cubicBezTo>
                    <a:pt x="3" y="72"/>
                    <a:pt x="1" y="70"/>
                    <a:pt x="0" y="73"/>
                  </a:cubicBezTo>
                  <a:cubicBezTo>
                    <a:pt x="2" y="76"/>
                    <a:pt x="0" y="78"/>
                    <a:pt x="2" y="79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3"/>
                    <a:pt x="3" y="84"/>
                    <a:pt x="3" y="85"/>
                  </a:cubicBezTo>
                  <a:cubicBezTo>
                    <a:pt x="4" y="87"/>
                    <a:pt x="9" y="93"/>
                    <a:pt x="10" y="94"/>
                  </a:cubicBezTo>
                  <a:cubicBezTo>
                    <a:pt x="11" y="96"/>
                    <a:pt x="8" y="99"/>
                    <a:pt x="10" y="100"/>
                  </a:cubicBezTo>
                  <a:cubicBezTo>
                    <a:pt x="11" y="100"/>
                    <a:pt x="13" y="97"/>
                    <a:pt x="15" y="95"/>
                  </a:cubicBezTo>
                  <a:cubicBezTo>
                    <a:pt x="18" y="94"/>
                    <a:pt x="28" y="98"/>
                    <a:pt x="28" y="103"/>
                  </a:cubicBezTo>
                  <a:cubicBezTo>
                    <a:pt x="28" y="108"/>
                    <a:pt x="25" y="111"/>
                    <a:pt x="28" y="113"/>
                  </a:cubicBezTo>
                  <a:cubicBezTo>
                    <a:pt x="30" y="114"/>
                    <a:pt x="30" y="111"/>
                    <a:pt x="37" y="112"/>
                  </a:cubicBezTo>
                  <a:cubicBezTo>
                    <a:pt x="39" y="112"/>
                    <a:pt x="41" y="112"/>
                    <a:pt x="43" y="11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28"/>
            <p:cNvSpPr>
              <a:spLocks noEditPoints="1"/>
            </p:cNvSpPr>
            <p:nvPr/>
          </p:nvSpPr>
          <p:spPr bwMode="auto">
            <a:xfrm>
              <a:off x="4058" y="2086"/>
              <a:ext cx="467" cy="710"/>
            </a:xfrm>
            <a:custGeom>
              <a:avLst/>
              <a:gdLst>
                <a:gd name="T0" fmla="*/ 5624686 w 122"/>
                <a:gd name="T1" fmla="*/ 13847706 h 181"/>
                <a:gd name="T2" fmla="*/ 3879170 w 122"/>
                <a:gd name="T3" fmla="*/ 11661401 h 181"/>
                <a:gd name="T4" fmla="*/ 5297465 w 122"/>
                <a:gd name="T5" fmla="*/ 10088088 h 181"/>
                <a:gd name="T6" fmla="*/ 5803727 w 122"/>
                <a:gd name="T7" fmla="*/ 12561351 h 181"/>
                <a:gd name="T8" fmla="*/ 7238741 w 122"/>
                <a:gd name="T9" fmla="*/ 14292613 h 181"/>
                <a:gd name="T10" fmla="*/ 7238741 w 122"/>
                <a:gd name="T11" fmla="*/ 18277849 h 181"/>
                <a:gd name="T12" fmla="*/ 8478012 w 122"/>
                <a:gd name="T13" fmla="*/ 25050274 h 181"/>
                <a:gd name="T14" fmla="*/ 7741796 w 122"/>
                <a:gd name="T15" fmla="*/ 26624544 h 181"/>
                <a:gd name="T16" fmla="*/ 8801750 w 122"/>
                <a:gd name="T17" fmla="*/ 29269462 h 181"/>
                <a:gd name="T18" fmla="*/ 10042086 w 122"/>
                <a:gd name="T19" fmla="*/ 32125559 h 181"/>
                <a:gd name="T20" fmla="*/ 14656565 w 122"/>
                <a:gd name="T21" fmla="*/ 36271354 h 181"/>
                <a:gd name="T22" fmla="*/ 18532324 w 122"/>
                <a:gd name="T23" fmla="*/ 39572060 h 181"/>
                <a:gd name="T24" fmla="*/ 18714837 w 122"/>
                <a:gd name="T25" fmla="*/ 37841826 h 181"/>
                <a:gd name="T26" fmla="*/ 17654640 w 122"/>
                <a:gd name="T27" fmla="*/ 34311629 h 181"/>
                <a:gd name="T28" fmla="*/ 16918433 w 122"/>
                <a:gd name="T29" fmla="*/ 33641107 h 181"/>
                <a:gd name="T30" fmla="*/ 18157637 w 122"/>
                <a:gd name="T31" fmla="*/ 31670296 h 181"/>
                <a:gd name="T32" fmla="*/ 16412175 w 122"/>
                <a:gd name="T33" fmla="*/ 29039312 h 181"/>
                <a:gd name="T34" fmla="*/ 14980357 w 122"/>
                <a:gd name="T35" fmla="*/ 24839314 h 181"/>
                <a:gd name="T36" fmla="*/ 14848954 w 122"/>
                <a:gd name="T37" fmla="*/ 21749552 h 181"/>
                <a:gd name="T38" fmla="*/ 12859994 w 122"/>
                <a:gd name="T39" fmla="*/ 20908112 h 181"/>
                <a:gd name="T40" fmla="*/ 11800042 w 122"/>
                <a:gd name="T41" fmla="*/ 20233777 h 181"/>
                <a:gd name="T42" fmla="*/ 10236817 w 122"/>
                <a:gd name="T43" fmla="*/ 18664262 h 181"/>
                <a:gd name="T44" fmla="*/ 9355673 w 122"/>
                <a:gd name="T45" fmla="*/ 17148487 h 181"/>
                <a:gd name="T46" fmla="*/ 9861916 w 122"/>
                <a:gd name="T47" fmla="*/ 14518236 h 181"/>
                <a:gd name="T48" fmla="*/ 9538186 w 122"/>
                <a:gd name="T49" fmla="*/ 12331931 h 181"/>
                <a:gd name="T50" fmla="*/ 10236817 w 122"/>
                <a:gd name="T51" fmla="*/ 11661401 h 181"/>
                <a:gd name="T52" fmla="*/ 11114479 w 122"/>
                <a:gd name="T53" fmla="*/ 8346691 h 181"/>
                <a:gd name="T54" fmla="*/ 11982279 w 122"/>
                <a:gd name="T55" fmla="*/ 5716496 h 181"/>
                <a:gd name="T56" fmla="*/ 11655333 w 122"/>
                <a:gd name="T57" fmla="*/ 3300770 h 181"/>
                <a:gd name="T58" fmla="*/ 11114479 w 122"/>
                <a:gd name="T59" fmla="*/ 899950 h 181"/>
                <a:gd name="T60" fmla="*/ 10042086 w 122"/>
                <a:gd name="T61" fmla="*/ 444907 h 181"/>
                <a:gd name="T62" fmla="*/ 9355673 w 122"/>
                <a:gd name="T63" fmla="*/ 1745215 h 181"/>
                <a:gd name="T64" fmla="*/ 8478012 w 122"/>
                <a:gd name="T65" fmla="*/ 4816562 h 181"/>
                <a:gd name="T66" fmla="*/ 5624686 w 122"/>
                <a:gd name="T67" fmla="*/ 5487029 h 181"/>
                <a:gd name="T68" fmla="*/ 4237295 w 122"/>
                <a:gd name="T69" fmla="*/ 3759614 h 181"/>
                <a:gd name="T70" fmla="*/ 2299386 w 122"/>
                <a:gd name="T71" fmla="*/ 4601079 h 181"/>
                <a:gd name="T72" fmla="*/ 877661 w 122"/>
                <a:gd name="T73" fmla="*/ 6845871 h 181"/>
                <a:gd name="T74" fmla="*/ 0 w 122"/>
                <a:gd name="T75" fmla="*/ 7672424 h 181"/>
                <a:gd name="T76" fmla="*/ 1434854 w 122"/>
                <a:gd name="T77" fmla="*/ 10088088 h 181"/>
                <a:gd name="T78" fmla="*/ 2623415 w 122"/>
                <a:gd name="T79" fmla="*/ 11217467 h 181"/>
                <a:gd name="T80" fmla="*/ 3879170 w 122"/>
                <a:gd name="T81" fmla="*/ 12947771 h 181"/>
                <a:gd name="T82" fmla="*/ 20831923 w 122"/>
                <a:gd name="T83" fmla="*/ 19334800 h 181"/>
                <a:gd name="T84" fmla="*/ 20831923 w 122"/>
                <a:gd name="T85" fmla="*/ 19334800 h 181"/>
                <a:gd name="T86" fmla="*/ 20098733 w 122"/>
                <a:gd name="T87" fmla="*/ 20464162 h 181"/>
                <a:gd name="T88" fmla="*/ 11296991 w 122"/>
                <a:gd name="T89" fmla="*/ 16263455 h 181"/>
                <a:gd name="T90" fmla="*/ 10922105 w 122"/>
                <a:gd name="T91" fmla="*/ 16933008 h 18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22"/>
                <a:gd name="T139" fmla="*/ 0 h 181"/>
                <a:gd name="T140" fmla="*/ 122 w 122"/>
                <a:gd name="T141" fmla="*/ 181 h 18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22" h="181">
                  <a:moveTo>
                    <a:pt x="28" y="64"/>
                  </a:moveTo>
                  <a:cubicBezTo>
                    <a:pt x="28" y="63"/>
                    <a:pt x="29" y="62"/>
                    <a:pt x="30" y="62"/>
                  </a:cubicBezTo>
                  <a:cubicBezTo>
                    <a:pt x="30" y="62"/>
                    <a:pt x="31" y="62"/>
                    <a:pt x="32" y="63"/>
                  </a:cubicBezTo>
                  <a:cubicBezTo>
                    <a:pt x="34" y="61"/>
                    <a:pt x="29" y="61"/>
                    <a:pt x="28" y="61"/>
                  </a:cubicBezTo>
                  <a:cubicBezTo>
                    <a:pt x="25" y="58"/>
                    <a:pt x="26" y="57"/>
                    <a:pt x="25" y="56"/>
                  </a:cubicBezTo>
                  <a:cubicBezTo>
                    <a:pt x="24" y="55"/>
                    <a:pt x="23" y="56"/>
                    <a:pt x="22" y="53"/>
                  </a:cubicBezTo>
                  <a:cubicBezTo>
                    <a:pt x="22" y="52"/>
                    <a:pt x="24" y="52"/>
                    <a:pt x="26" y="46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8" y="46"/>
                    <a:pt x="29" y="46"/>
                    <a:pt x="30" y="46"/>
                  </a:cubicBezTo>
                  <a:cubicBezTo>
                    <a:pt x="29" y="47"/>
                    <a:pt x="29" y="48"/>
                    <a:pt x="28" y="48"/>
                  </a:cubicBezTo>
                  <a:cubicBezTo>
                    <a:pt x="28" y="50"/>
                    <a:pt x="28" y="53"/>
                    <a:pt x="29" y="54"/>
                  </a:cubicBezTo>
                  <a:cubicBezTo>
                    <a:pt x="30" y="56"/>
                    <a:pt x="31" y="56"/>
                    <a:pt x="33" y="57"/>
                  </a:cubicBezTo>
                  <a:cubicBezTo>
                    <a:pt x="34" y="59"/>
                    <a:pt x="35" y="61"/>
                    <a:pt x="38" y="61"/>
                  </a:cubicBezTo>
                  <a:cubicBezTo>
                    <a:pt x="39" y="62"/>
                    <a:pt x="38" y="64"/>
                    <a:pt x="38" y="65"/>
                  </a:cubicBezTo>
                  <a:cubicBezTo>
                    <a:pt x="39" y="65"/>
                    <a:pt x="40" y="63"/>
                    <a:pt x="41" y="65"/>
                  </a:cubicBezTo>
                  <a:cubicBezTo>
                    <a:pt x="41" y="67"/>
                    <a:pt x="40" y="68"/>
                    <a:pt x="39" y="70"/>
                  </a:cubicBezTo>
                  <a:cubicBezTo>
                    <a:pt x="39" y="72"/>
                    <a:pt x="38" y="75"/>
                    <a:pt x="39" y="77"/>
                  </a:cubicBezTo>
                  <a:cubicBezTo>
                    <a:pt x="40" y="79"/>
                    <a:pt x="41" y="81"/>
                    <a:pt x="41" y="83"/>
                  </a:cubicBezTo>
                  <a:cubicBezTo>
                    <a:pt x="42" y="87"/>
                    <a:pt x="42" y="92"/>
                    <a:pt x="43" y="97"/>
                  </a:cubicBezTo>
                  <a:cubicBezTo>
                    <a:pt x="43" y="99"/>
                    <a:pt x="46" y="100"/>
                    <a:pt x="46" y="103"/>
                  </a:cubicBezTo>
                  <a:cubicBezTo>
                    <a:pt x="47" y="111"/>
                    <a:pt x="48" y="111"/>
                    <a:pt x="48" y="114"/>
                  </a:cubicBezTo>
                  <a:cubicBezTo>
                    <a:pt x="48" y="115"/>
                    <a:pt x="46" y="116"/>
                    <a:pt x="47" y="118"/>
                  </a:cubicBezTo>
                  <a:cubicBezTo>
                    <a:pt x="47" y="118"/>
                    <a:pt x="47" y="120"/>
                    <a:pt x="46" y="121"/>
                  </a:cubicBezTo>
                  <a:cubicBezTo>
                    <a:pt x="46" y="121"/>
                    <a:pt x="45" y="121"/>
                    <a:pt x="44" y="121"/>
                  </a:cubicBezTo>
                  <a:cubicBezTo>
                    <a:pt x="43" y="123"/>
                    <a:pt x="45" y="124"/>
                    <a:pt x="48" y="125"/>
                  </a:cubicBezTo>
                  <a:cubicBezTo>
                    <a:pt x="49" y="126"/>
                    <a:pt x="48" y="128"/>
                    <a:pt x="49" y="129"/>
                  </a:cubicBezTo>
                  <a:cubicBezTo>
                    <a:pt x="49" y="130"/>
                    <a:pt x="49" y="132"/>
                    <a:pt x="50" y="133"/>
                  </a:cubicBezTo>
                  <a:cubicBezTo>
                    <a:pt x="50" y="134"/>
                    <a:pt x="50" y="136"/>
                    <a:pt x="51" y="137"/>
                  </a:cubicBezTo>
                  <a:cubicBezTo>
                    <a:pt x="53" y="139"/>
                    <a:pt x="54" y="141"/>
                    <a:pt x="56" y="144"/>
                  </a:cubicBezTo>
                  <a:cubicBezTo>
                    <a:pt x="56" y="145"/>
                    <a:pt x="57" y="145"/>
                    <a:pt x="57" y="146"/>
                  </a:cubicBezTo>
                  <a:cubicBezTo>
                    <a:pt x="59" y="147"/>
                    <a:pt x="61" y="148"/>
                    <a:pt x="65" y="153"/>
                  </a:cubicBezTo>
                  <a:cubicBezTo>
                    <a:pt x="67" y="155"/>
                    <a:pt x="70" y="155"/>
                    <a:pt x="72" y="157"/>
                  </a:cubicBezTo>
                  <a:cubicBezTo>
                    <a:pt x="77" y="162"/>
                    <a:pt x="79" y="163"/>
                    <a:pt x="83" y="165"/>
                  </a:cubicBezTo>
                  <a:cubicBezTo>
                    <a:pt x="87" y="169"/>
                    <a:pt x="90" y="169"/>
                    <a:pt x="90" y="169"/>
                  </a:cubicBezTo>
                  <a:cubicBezTo>
                    <a:pt x="92" y="173"/>
                    <a:pt x="94" y="172"/>
                    <a:pt x="96" y="173"/>
                  </a:cubicBezTo>
                  <a:cubicBezTo>
                    <a:pt x="99" y="176"/>
                    <a:pt x="98" y="179"/>
                    <a:pt x="105" y="180"/>
                  </a:cubicBezTo>
                  <a:cubicBezTo>
                    <a:pt x="106" y="180"/>
                    <a:pt x="107" y="181"/>
                    <a:pt x="108" y="181"/>
                  </a:cubicBezTo>
                  <a:cubicBezTo>
                    <a:pt x="109" y="180"/>
                    <a:pt x="107" y="177"/>
                    <a:pt x="107" y="177"/>
                  </a:cubicBezTo>
                  <a:cubicBezTo>
                    <a:pt x="107" y="174"/>
                    <a:pt x="108" y="175"/>
                    <a:pt x="106" y="172"/>
                  </a:cubicBezTo>
                  <a:cubicBezTo>
                    <a:pt x="107" y="169"/>
                    <a:pt x="107" y="170"/>
                    <a:pt x="105" y="166"/>
                  </a:cubicBezTo>
                  <a:cubicBezTo>
                    <a:pt x="106" y="164"/>
                    <a:pt x="106" y="164"/>
                    <a:pt x="104" y="162"/>
                  </a:cubicBezTo>
                  <a:cubicBezTo>
                    <a:pt x="104" y="158"/>
                    <a:pt x="100" y="158"/>
                    <a:pt x="100" y="156"/>
                  </a:cubicBezTo>
                  <a:cubicBezTo>
                    <a:pt x="101" y="155"/>
                    <a:pt x="100" y="154"/>
                    <a:pt x="100" y="154"/>
                  </a:cubicBezTo>
                  <a:cubicBezTo>
                    <a:pt x="98" y="153"/>
                    <a:pt x="97" y="155"/>
                    <a:pt x="96" y="154"/>
                  </a:cubicBezTo>
                  <a:cubicBezTo>
                    <a:pt x="96" y="154"/>
                    <a:pt x="96" y="153"/>
                    <a:pt x="96" y="153"/>
                  </a:cubicBezTo>
                  <a:cubicBezTo>
                    <a:pt x="97" y="153"/>
                    <a:pt x="98" y="152"/>
                    <a:pt x="99" y="152"/>
                  </a:cubicBezTo>
                  <a:cubicBezTo>
                    <a:pt x="100" y="149"/>
                    <a:pt x="99" y="147"/>
                    <a:pt x="100" y="145"/>
                  </a:cubicBezTo>
                  <a:cubicBezTo>
                    <a:pt x="101" y="145"/>
                    <a:pt x="102" y="144"/>
                    <a:pt x="103" y="144"/>
                  </a:cubicBezTo>
                  <a:cubicBezTo>
                    <a:pt x="102" y="143"/>
                    <a:pt x="100" y="143"/>
                    <a:pt x="99" y="142"/>
                  </a:cubicBezTo>
                  <a:cubicBezTo>
                    <a:pt x="98" y="139"/>
                    <a:pt x="96" y="140"/>
                    <a:pt x="95" y="139"/>
                  </a:cubicBezTo>
                  <a:cubicBezTo>
                    <a:pt x="93" y="137"/>
                    <a:pt x="94" y="134"/>
                    <a:pt x="93" y="132"/>
                  </a:cubicBezTo>
                  <a:cubicBezTo>
                    <a:pt x="91" y="125"/>
                    <a:pt x="95" y="127"/>
                    <a:pt x="97" y="124"/>
                  </a:cubicBezTo>
                  <a:cubicBezTo>
                    <a:pt x="97" y="123"/>
                    <a:pt x="97" y="120"/>
                    <a:pt x="96" y="119"/>
                  </a:cubicBezTo>
                  <a:cubicBezTo>
                    <a:pt x="93" y="117"/>
                    <a:pt x="89" y="119"/>
                    <a:pt x="85" y="113"/>
                  </a:cubicBezTo>
                  <a:cubicBezTo>
                    <a:pt x="83" y="110"/>
                    <a:pt x="83" y="107"/>
                    <a:pt x="83" y="105"/>
                  </a:cubicBezTo>
                  <a:cubicBezTo>
                    <a:pt x="86" y="105"/>
                    <a:pt x="87" y="105"/>
                    <a:pt x="88" y="103"/>
                  </a:cubicBezTo>
                  <a:cubicBezTo>
                    <a:pt x="88" y="101"/>
                    <a:pt x="86" y="100"/>
                    <a:pt x="84" y="99"/>
                  </a:cubicBezTo>
                  <a:cubicBezTo>
                    <a:pt x="80" y="96"/>
                    <a:pt x="81" y="99"/>
                    <a:pt x="79" y="100"/>
                  </a:cubicBezTo>
                  <a:cubicBezTo>
                    <a:pt x="78" y="99"/>
                    <a:pt x="78" y="98"/>
                    <a:pt x="77" y="98"/>
                  </a:cubicBezTo>
                  <a:cubicBezTo>
                    <a:pt x="76" y="97"/>
                    <a:pt x="73" y="98"/>
                    <a:pt x="73" y="95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1"/>
                    <a:pt x="72" y="90"/>
                    <a:pt x="71" y="90"/>
                  </a:cubicBezTo>
                  <a:cubicBezTo>
                    <a:pt x="70" y="90"/>
                    <a:pt x="68" y="91"/>
                    <a:pt x="67" y="92"/>
                  </a:cubicBezTo>
                  <a:cubicBezTo>
                    <a:pt x="67" y="92"/>
                    <a:pt x="66" y="92"/>
                    <a:pt x="67" y="93"/>
                  </a:cubicBezTo>
                  <a:cubicBezTo>
                    <a:pt x="67" y="94"/>
                    <a:pt x="67" y="94"/>
                    <a:pt x="67" y="95"/>
                  </a:cubicBezTo>
                  <a:cubicBezTo>
                    <a:pt x="62" y="97"/>
                    <a:pt x="60" y="89"/>
                    <a:pt x="58" y="85"/>
                  </a:cubicBezTo>
                  <a:cubicBezTo>
                    <a:pt x="58" y="83"/>
                    <a:pt x="58" y="83"/>
                    <a:pt x="57" y="82"/>
                  </a:cubicBezTo>
                  <a:cubicBezTo>
                    <a:pt x="56" y="81"/>
                    <a:pt x="58" y="80"/>
                    <a:pt x="55" y="79"/>
                  </a:cubicBezTo>
                  <a:cubicBezTo>
                    <a:pt x="54" y="79"/>
                    <a:pt x="56" y="77"/>
                    <a:pt x="53" y="78"/>
                  </a:cubicBezTo>
                  <a:cubicBezTo>
                    <a:pt x="52" y="76"/>
                    <a:pt x="49" y="73"/>
                    <a:pt x="50" y="71"/>
                  </a:cubicBezTo>
                  <a:cubicBezTo>
                    <a:pt x="54" y="70"/>
                    <a:pt x="51" y="67"/>
                    <a:pt x="52" y="66"/>
                  </a:cubicBezTo>
                  <a:cubicBezTo>
                    <a:pt x="54" y="67"/>
                    <a:pt x="55" y="68"/>
                    <a:pt x="56" y="66"/>
                  </a:cubicBezTo>
                  <a:cubicBezTo>
                    <a:pt x="58" y="64"/>
                    <a:pt x="53" y="63"/>
                    <a:pt x="54" y="62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5" y="60"/>
                    <a:pt x="54" y="58"/>
                    <a:pt x="54" y="56"/>
                  </a:cubicBezTo>
                  <a:cubicBezTo>
                    <a:pt x="55" y="55"/>
                    <a:pt x="56" y="56"/>
                    <a:pt x="56" y="57"/>
                  </a:cubicBezTo>
                  <a:cubicBezTo>
                    <a:pt x="58" y="57"/>
                    <a:pt x="58" y="60"/>
                    <a:pt x="61" y="60"/>
                  </a:cubicBezTo>
                  <a:cubicBezTo>
                    <a:pt x="61" y="59"/>
                    <a:pt x="58" y="57"/>
                    <a:pt x="58" y="53"/>
                  </a:cubicBezTo>
                  <a:cubicBezTo>
                    <a:pt x="58" y="52"/>
                    <a:pt x="59" y="51"/>
                    <a:pt x="59" y="50"/>
                  </a:cubicBezTo>
                  <a:cubicBezTo>
                    <a:pt x="59" y="46"/>
                    <a:pt x="57" y="47"/>
                    <a:pt x="61" y="41"/>
                  </a:cubicBezTo>
                  <a:cubicBezTo>
                    <a:pt x="62" y="40"/>
                    <a:pt x="62" y="39"/>
                    <a:pt x="63" y="38"/>
                  </a:cubicBezTo>
                  <a:cubicBezTo>
                    <a:pt x="66" y="37"/>
                    <a:pt x="69" y="37"/>
                    <a:pt x="72" y="37"/>
                  </a:cubicBezTo>
                  <a:cubicBezTo>
                    <a:pt x="74" y="36"/>
                    <a:pt x="71" y="35"/>
                    <a:pt x="70" y="33"/>
                  </a:cubicBezTo>
                  <a:cubicBezTo>
                    <a:pt x="69" y="31"/>
                    <a:pt x="69" y="29"/>
                    <a:pt x="68" y="26"/>
                  </a:cubicBezTo>
                  <a:cubicBezTo>
                    <a:pt x="68" y="25"/>
                    <a:pt x="67" y="24"/>
                    <a:pt x="67" y="23"/>
                  </a:cubicBezTo>
                  <a:cubicBezTo>
                    <a:pt x="69" y="21"/>
                    <a:pt x="68" y="20"/>
                    <a:pt x="65" y="19"/>
                  </a:cubicBezTo>
                  <a:cubicBezTo>
                    <a:pt x="65" y="18"/>
                    <a:pt x="66" y="17"/>
                    <a:pt x="66" y="15"/>
                  </a:cubicBezTo>
                  <a:cubicBezTo>
                    <a:pt x="66" y="15"/>
                    <a:pt x="64" y="16"/>
                    <a:pt x="64" y="15"/>
                  </a:cubicBezTo>
                  <a:cubicBezTo>
                    <a:pt x="66" y="12"/>
                    <a:pt x="66" y="13"/>
                    <a:pt x="63" y="10"/>
                  </a:cubicBezTo>
                  <a:cubicBezTo>
                    <a:pt x="63" y="8"/>
                    <a:pt x="65" y="8"/>
                    <a:pt x="63" y="4"/>
                  </a:cubicBezTo>
                  <a:cubicBezTo>
                    <a:pt x="63" y="4"/>
                    <a:pt x="63" y="4"/>
                    <a:pt x="63" y="3"/>
                  </a:cubicBezTo>
                  <a:cubicBezTo>
                    <a:pt x="62" y="3"/>
                    <a:pt x="61" y="3"/>
                    <a:pt x="61" y="2"/>
                  </a:cubicBezTo>
                  <a:cubicBezTo>
                    <a:pt x="59" y="2"/>
                    <a:pt x="57" y="3"/>
                    <a:pt x="57" y="2"/>
                  </a:cubicBezTo>
                  <a:cubicBezTo>
                    <a:pt x="56" y="2"/>
                    <a:pt x="56" y="0"/>
                    <a:pt x="55" y="1"/>
                  </a:cubicBezTo>
                  <a:cubicBezTo>
                    <a:pt x="55" y="2"/>
                    <a:pt x="54" y="2"/>
                    <a:pt x="53" y="3"/>
                  </a:cubicBezTo>
                  <a:cubicBezTo>
                    <a:pt x="52" y="4"/>
                    <a:pt x="53" y="6"/>
                    <a:pt x="53" y="8"/>
                  </a:cubicBezTo>
                  <a:cubicBezTo>
                    <a:pt x="51" y="10"/>
                    <a:pt x="52" y="11"/>
                    <a:pt x="51" y="13"/>
                  </a:cubicBezTo>
                  <a:cubicBezTo>
                    <a:pt x="50" y="14"/>
                    <a:pt x="49" y="15"/>
                    <a:pt x="50" y="17"/>
                  </a:cubicBezTo>
                  <a:cubicBezTo>
                    <a:pt x="49" y="18"/>
                    <a:pt x="50" y="20"/>
                    <a:pt x="48" y="22"/>
                  </a:cubicBezTo>
                  <a:cubicBezTo>
                    <a:pt x="46" y="22"/>
                    <a:pt x="44" y="20"/>
                    <a:pt x="42" y="21"/>
                  </a:cubicBezTo>
                  <a:cubicBezTo>
                    <a:pt x="39" y="21"/>
                    <a:pt x="37" y="22"/>
                    <a:pt x="35" y="23"/>
                  </a:cubicBezTo>
                  <a:cubicBezTo>
                    <a:pt x="34" y="24"/>
                    <a:pt x="33" y="27"/>
                    <a:pt x="32" y="25"/>
                  </a:cubicBezTo>
                  <a:cubicBezTo>
                    <a:pt x="30" y="23"/>
                    <a:pt x="30" y="21"/>
                    <a:pt x="30" y="19"/>
                  </a:cubicBezTo>
                  <a:cubicBezTo>
                    <a:pt x="30" y="17"/>
                    <a:pt x="31" y="16"/>
                    <a:pt x="30" y="15"/>
                  </a:cubicBezTo>
                  <a:cubicBezTo>
                    <a:pt x="28" y="14"/>
                    <a:pt x="26" y="16"/>
                    <a:pt x="24" y="17"/>
                  </a:cubicBezTo>
                  <a:cubicBezTo>
                    <a:pt x="22" y="17"/>
                    <a:pt x="20" y="16"/>
                    <a:pt x="19" y="16"/>
                  </a:cubicBezTo>
                  <a:cubicBezTo>
                    <a:pt x="17" y="16"/>
                    <a:pt x="17" y="19"/>
                    <a:pt x="16" y="19"/>
                  </a:cubicBezTo>
                  <a:cubicBezTo>
                    <a:pt x="14" y="20"/>
                    <a:pt x="13" y="20"/>
                    <a:pt x="13" y="21"/>
                  </a:cubicBezTo>
                  <a:cubicBezTo>
                    <a:pt x="12" y="23"/>
                    <a:pt x="12" y="24"/>
                    <a:pt x="10" y="25"/>
                  </a:cubicBezTo>
                  <a:cubicBezTo>
                    <a:pt x="9" y="29"/>
                    <a:pt x="7" y="27"/>
                    <a:pt x="6" y="28"/>
                  </a:cubicBezTo>
                  <a:cubicBezTo>
                    <a:pt x="5" y="29"/>
                    <a:pt x="5" y="30"/>
                    <a:pt x="5" y="31"/>
                  </a:cubicBezTo>
                  <a:cubicBezTo>
                    <a:pt x="4" y="31"/>
                    <a:pt x="3" y="30"/>
                    <a:pt x="3" y="31"/>
                  </a:cubicBezTo>
                  <a:cubicBezTo>
                    <a:pt x="1" y="31"/>
                    <a:pt x="1" y="33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7"/>
                    <a:pt x="0" y="39"/>
                    <a:pt x="3" y="39"/>
                  </a:cubicBezTo>
                  <a:cubicBezTo>
                    <a:pt x="6" y="41"/>
                    <a:pt x="3" y="43"/>
                    <a:pt x="4" y="44"/>
                  </a:cubicBezTo>
                  <a:cubicBezTo>
                    <a:pt x="5" y="45"/>
                    <a:pt x="6" y="45"/>
                    <a:pt x="8" y="46"/>
                  </a:cubicBezTo>
                  <a:cubicBezTo>
                    <a:pt x="9" y="46"/>
                    <a:pt x="10" y="46"/>
                    <a:pt x="11" y="46"/>
                  </a:cubicBezTo>
                  <a:cubicBezTo>
                    <a:pt x="12" y="47"/>
                    <a:pt x="10" y="48"/>
                    <a:pt x="12" y="49"/>
                  </a:cubicBezTo>
                  <a:cubicBezTo>
                    <a:pt x="13" y="50"/>
                    <a:pt x="14" y="50"/>
                    <a:pt x="15" y="51"/>
                  </a:cubicBezTo>
                  <a:cubicBezTo>
                    <a:pt x="15" y="52"/>
                    <a:pt x="13" y="53"/>
                    <a:pt x="14" y="54"/>
                  </a:cubicBezTo>
                  <a:cubicBezTo>
                    <a:pt x="15" y="56"/>
                    <a:pt x="18" y="54"/>
                    <a:pt x="20" y="55"/>
                  </a:cubicBezTo>
                  <a:cubicBezTo>
                    <a:pt x="21" y="56"/>
                    <a:pt x="22" y="58"/>
                    <a:pt x="22" y="59"/>
                  </a:cubicBezTo>
                  <a:cubicBezTo>
                    <a:pt x="24" y="61"/>
                    <a:pt x="25" y="60"/>
                    <a:pt x="25" y="61"/>
                  </a:cubicBezTo>
                  <a:cubicBezTo>
                    <a:pt x="26" y="62"/>
                    <a:pt x="25" y="63"/>
                    <a:pt x="28" y="64"/>
                  </a:cubicBezTo>
                  <a:close/>
                  <a:moveTo>
                    <a:pt x="118" y="88"/>
                  </a:moveTo>
                  <a:cubicBezTo>
                    <a:pt x="118" y="87"/>
                    <a:pt x="118" y="87"/>
                    <a:pt x="119" y="86"/>
                  </a:cubicBezTo>
                  <a:cubicBezTo>
                    <a:pt x="121" y="86"/>
                    <a:pt x="121" y="86"/>
                    <a:pt x="122" y="86"/>
                  </a:cubicBezTo>
                  <a:cubicBezTo>
                    <a:pt x="121" y="87"/>
                    <a:pt x="119" y="88"/>
                    <a:pt x="118" y="88"/>
                  </a:cubicBezTo>
                  <a:close/>
                  <a:moveTo>
                    <a:pt x="108" y="91"/>
                  </a:moveTo>
                  <a:cubicBezTo>
                    <a:pt x="108" y="94"/>
                    <a:pt x="112" y="91"/>
                    <a:pt x="115" y="92"/>
                  </a:cubicBezTo>
                  <a:cubicBezTo>
                    <a:pt x="115" y="93"/>
                    <a:pt x="115" y="93"/>
                    <a:pt x="114" y="93"/>
                  </a:cubicBezTo>
                  <a:cubicBezTo>
                    <a:pt x="112" y="93"/>
                    <a:pt x="107" y="94"/>
                    <a:pt x="106" y="92"/>
                  </a:cubicBezTo>
                  <a:cubicBezTo>
                    <a:pt x="107" y="92"/>
                    <a:pt x="107" y="91"/>
                    <a:pt x="108" y="91"/>
                  </a:cubicBezTo>
                  <a:close/>
                  <a:moveTo>
                    <a:pt x="64" y="74"/>
                  </a:moveTo>
                  <a:cubicBezTo>
                    <a:pt x="64" y="78"/>
                    <a:pt x="63" y="81"/>
                    <a:pt x="64" y="84"/>
                  </a:cubicBezTo>
                  <a:cubicBezTo>
                    <a:pt x="63" y="85"/>
                    <a:pt x="63" y="84"/>
                    <a:pt x="62" y="81"/>
                  </a:cubicBezTo>
                  <a:cubicBezTo>
                    <a:pt x="60" y="79"/>
                    <a:pt x="61" y="78"/>
                    <a:pt x="62" y="77"/>
                  </a:cubicBezTo>
                  <a:cubicBezTo>
                    <a:pt x="61" y="75"/>
                    <a:pt x="61" y="74"/>
                    <a:pt x="61" y="73"/>
                  </a:cubicBezTo>
                  <a:cubicBezTo>
                    <a:pt x="62" y="73"/>
                    <a:pt x="63" y="74"/>
                    <a:pt x="64" y="7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29"/>
            <p:cNvSpPr>
              <a:spLocks/>
            </p:cNvSpPr>
            <p:nvPr/>
          </p:nvSpPr>
          <p:spPr bwMode="auto">
            <a:xfrm>
              <a:off x="1122" y="3042"/>
              <a:ext cx="81" cy="59"/>
            </a:xfrm>
            <a:custGeom>
              <a:avLst/>
              <a:gdLst>
                <a:gd name="T0" fmla="*/ 0 w 21"/>
                <a:gd name="T1" fmla="*/ 685261 h 15"/>
                <a:gd name="T2" fmla="*/ 1320771 w 21"/>
                <a:gd name="T3" fmla="*/ 2928977 h 15"/>
                <a:gd name="T4" fmla="*/ 1524829 w 21"/>
                <a:gd name="T5" fmla="*/ 3147257 h 15"/>
                <a:gd name="T6" fmla="*/ 1906439 w 21"/>
                <a:gd name="T7" fmla="*/ 3147257 h 15"/>
                <a:gd name="T8" fmla="*/ 2450273 w 21"/>
                <a:gd name="T9" fmla="*/ 1369795 h 15"/>
                <a:gd name="T10" fmla="*/ 3240004 w 21"/>
                <a:gd name="T11" fmla="*/ 2011074 h 15"/>
                <a:gd name="T12" fmla="*/ 3961328 w 21"/>
                <a:gd name="T13" fmla="*/ 1369795 h 15"/>
                <a:gd name="T14" fmla="*/ 3378363 w 21"/>
                <a:gd name="T15" fmla="*/ 1151283 h 15"/>
                <a:gd name="T16" fmla="*/ 2845542 w 21"/>
                <a:gd name="T17" fmla="*/ 0 h 15"/>
                <a:gd name="T18" fmla="*/ 2640615 w 21"/>
                <a:gd name="T19" fmla="*/ 685261 h 15"/>
                <a:gd name="T20" fmla="*/ 1906439 w 21"/>
                <a:gd name="T21" fmla="*/ 917902 h 15"/>
                <a:gd name="T22" fmla="*/ 1129503 w 21"/>
                <a:gd name="T23" fmla="*/ 685261 h 15"/>
                <a:gd name="T24" fmla="*/ 0 w 21"/>
                <a:gd name="T25" fmla="*/ 685261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5"/>
                <a:gd name="T41" fmla="*/ 21 w 21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5">
                  <a:moveTo>
                    <a:pt x="0" y="3"/>
                  </a:moveTo>
                  <a:cubicBezTo>
                    <a:pt x="0" y="8"/>
                    <a:pt x="0" y="11"/>
                    <a:pt x="7" y="13"/>
                  </a:cubicBezTo>
                  <a:cubicBezTo>
                    <a:pt x="7" y="13"/>
                    <a:pt x="8" y="14"/>
                    <a:pt x="8" y="14"/>
                  </a:cubicBezTo>
                  <a:cubicBezTo>
                    <a:pt x="9" y="14"/>
                    <a:pt x="10" y="15"/>
                    <a:pt x="10" y="14"/>
                  </a:cubicBezTo>
                  <a:cubicBezTo>
                    <a:pt x="13" y="12"/>
                    <a:pt x="10" y="7"/>
                    <a:pt x="13" y="6"/>
                  </a:cubicBezTo>
                  <a:cubicBezTo>
                    <a:pt x="15" y="6"/>
                    <a:pt x="16" y="9"/>
                    <a:pt x="17" y="9"/>
                  </a:cubicBezTo>
                  <a:cubicBezTo>
                    <a:pt x="19" y="9"/>
                    <a:pt x="19" y="6"/>
                    <a:pt x="21" y="6"/>
                  </a:cubicBezTo>
                  <a:cubicBezTo>
                    <a:pt x="20" y="5"/>
                    <a:pt x="19" y="6"/>
                    <a:pt x="18" y="5"/>
                  </a:cubicBezTo>
                  <a:cubicBezTo>
                    <a:pt x="17" y="4"/>
                    <a:pt x="16" y="1"/>
                    <a:pt x="15" y="0"/>
                  </a:cubicBezTo>
                  <a:cubicBezTo>
                    <a:pt x="14" y="0"/>
                    <a:pt x="14" y="3"/>
                    <a:pt x="14" y="3"/>
                  </a:cubicBezTo>
                  <a:cubicBezTo>
                    <a:pt x="13" y="3"/>
                    <a:pt x="11" y="4"/>
                    <a:pt x="10" y="4"/>
                  </a:cubicBezTo>
                  <a:cubicBezTo>
                    <a:pt x="8" y="4"/>
                    <a:pt x="7" y="2"/>
                    <a:pt x="6" y="3"/>
                  </a:cubicBezTo>
                  <a:cubicBezTo>
                    <a:pt x="4" y="3"/>
                    <a:pt x="3" y="5"/>
                    <a:pt x="0" y="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1602" y="2283"/>
              <a:ext cx="1060" cy="879"/>
              <a:chOff x="912" y="1660"/>
              <a:chExt cx="1747" cy="1418"/>
            </a:xfrm>
          </p:grpSpPr>
          <p:sp>
            <p:nvSpPr>
              <p:cNvPr id="82" name="Freeform 31"/>
              <p:cNvSpPr>
                <a:spLocks/>
              </p:cNvSpPr>
              <p:nvPr/>
            </p:nvSpPr>
            <p:spPr bwMode="auto">
              <a:xfrm>
                <a:off x="1374" y="2280"/>
                <a:ext cx="411" cy="468"/>
              </a:xfrm>
              <a:custGeom>
                <a:avLst/>
                <a:gdLst>
                  <a:gd name="T0" fmla="*/ 822776391 w 65"/>
                  <a:gd name="T1" fmla="*/ 15357875 h 74"/>
                  <a:gd name="T2" fmla="*/ 758938636 w 65"/>
                  <a:gd name="T3" fmla="*/ 112485954 h 74"/>
                  <a:gd name="T4" fmla="*/ 728191703 w 65"/>
                  <a:gd name="T5" fmla="*/ 194649822 h 74"/>
                  <a:gd name="T6" fmla="*/ 582735912 w 65"/>
                  <a:gd name="T7" fmla="*/ 307134056 h 74"/>
                  <a:gd name="T8" fmla="*/ 485329413 w 65"/>
                  <a:gd name="T9" fmla="*/ 355697966 h 74"/>
                  <a:gd name="T10" fmla="*/ 500673541 w 65"/>
                  <a:gd name="T11" fmla="*/ 452826090 h 74"/>
                  <a:gd name="T12" fmla="*/ 467570175 w 65"/>
                  <a:gd name="T13" fmla="*/ 486426148 h 74"/>
                  <a:gd name="T14" fmla="*/ 467570175 w 65"/>
                  <a:gd name="T15" fmla="*/ 565696107 h 74"/>
                  <a:gd name="T16" fmla="*/ 355216030 w 65"/>
                  <a:gd name="T17" fmla="*/ 583552754 h 74"/>
                  <a:gd name="T18" fmla="*/ 322044071 w 65"/>
                  <a:gd name="T19" fmla="*/ 662833641 h 74"/>
                  <a:gd name="T20" fmla="*/ 227518061 w 65"/>
                  <a:gd name="T21" fmla="*/ 614269732 h 74"/>
                  <a:gd name="T22" fmla="*/ 145455740 w 65"/>
                  <a:gd name="T23" fmla="*/ 744602568 h 74"/>
                  <a:gd name="T24" fmla="*/ 63849111 w 65"/>
                  <a:gd name="T25" fmla="*/ 696037848 h 74"/>
                  <a:gd name="T26" fmla="*/ 0 w 65"/>
                  <a:gd name="T27" fmla="*/ 793550592 h 74"/>
                  <a:gd name="T28" fmla="*/ 0 w 65"/>
                  <a:gd name="T29" fmla="*/ 793550592 h 74"/>
                  <a:gd name="T30" fmla="*/ 0 w 65"/>
                  <a:gd name="T31" fmla="*/ 793550592 h 74"/>
                  <a:gd name="T32" fmla="*/ 63849111 w 65"/>
                  <a:gd name="T33" fmla="*/ 890688328 h 74"/>
                  <a:gd name="T34" fmla="*/ 145455740 w 65"/>
                  <a:gd name="T35" fmla="*/ 954609917 h 74"/>
                  <a:gd name="T36" fmla="*/ 145455740 w 65"/>
                  <a:gd name="T37" fmla="*/ 954609917 h 74"/>
                  <a:gd name="T38" fmla="*/ 194346153 w 65"/>
                  <a:gd name="T39" fmla="*/ 954609917 h 74"/>
                  <a:gd name="T40" fmla="*/ 258194985 w 65"/>
                  <a:gd name="T41" fmla="*/ 1018531506 h 74"/>
                  <a:gd name="T42" fmla="*/ 322044071 w 65"/>
                  <a:gd name="T43" fmla="*/ 1067095821 h 74"/>
                  <a:gd name="T44" fmla="*/ 370548827 w 65"/>
                  <a:gd name="T45" fmla="*/ 1051736118 h 74"/>
                  <a:gd name="T46" fmla="*/ 436824455 w 65"/>
                  <a:gd name="T47" fmla="*/ 1133891182 h 74"/>
                  <a:gd name="T48" fmla="*/ 436824455 w 65"/>
                  <a:gd name="T49" fmla="*/ 1133891182 h 74"/>
                  <a:gd name="T50" fmla="*/ 436824455 w 65"/>
                  <a:gd name="T51" fmla="*/ 1133891182 h 74"/>
                  <a:gd name="T52" fmla="*/ 500673541 w 65"/>
                  <a:gd name="T53" fmla="*/ 1100300433 h 74"/>
                  <a:gd name="T54" fmla="*/ 661916985 w 65"/>
                  <a:gd name="T55" fmla="*/ 1197812771 h 74"/>
                  <a:gd name="T56" fmla="*/ 776696256 w 65"/>
                  <a:gd name="T57" fmla="*/ 1182464401 h 74"/>
                  <a:gd name="T58" fmla="*/ 776696256 w 65"/>
                  <a:gd name="T59" fmla="*/ 1182464401 h 74"/>
                  <a:gd name="T60" fmla="*/ 792039979 w 65"/>
                  <a:gd name="T61" fmla="*/ 1164607350 h 74"/>
                  <a:gd name="T62" fmla="*/ 822776391 w 65"/>
                  <a:gd name="T63" fmla="*/ 1067095821 h 74"/>
                  <a:gd name="T64" fmla="*/ 937940712 w 65"/>
                  <a:gd name="T65" fmla="*/ 1051736118 h 74"/>
                  <a:gd name="T66" fmla="*/ 1017133521 w 65"/>
                  <a:gd name="T67" fmla="*/ 1036378844 h 74"/>
                  <a:gd name="T68" fmla="*/ 1017133521 w 65"/>
                  <a:gd name="T69" fmla="*/ 1003174232 h 74"/>
                  <a:gd name="T70" fmla="*/ 1050295970 w 65"/>
                  <a:gd name="T71" fmla="*/ 921393972 h 74"/>
                  <a:gd name="T72" fmla="*/ 1050295970 w 65"/>
                  <a:gd name="T73" fmla="*/ 921393972 h 74"/>
                  <a:gd name="T74" fmla="*/ 1034902067 w 65"/>
                  <a:gd name="T75" fmla="*/ 729183770 h 74"/>
                  <a:gd name="T76" fmla="*/ 968243715 w 65"/>
                  <a:gd name="T77" fmla="*/ 647474748 h 74"/>
                  <a:gd name="T78" fmla="*/ 1001789798 w 65"/>
                  <a:gd name="T79" fmla="*/ 550347738 h 74"/>
                  <a:gd name="T80" fmla="*/ 986456596 w 65"/>
                  <a:gd name="T81" fmla="*/ 486426148 h 74"/>
                  <a:gd name="T82" fmla="*/ 1001789798 w 65"/>
                  <a:gd name="T83" fmla="*/ 419619960 h 74"/>
                  <a:gd name="T84" fmla="*/ 986456596 w 65"/>
                  <a:gd name="T85" fmla="*/ 388904197 h 74"/>
                  <a:gd name="T86" fmla="*/ 1034902067 w 65"/>
                  <a:gd name="T87" fmla="*/ 340340489 h 74"/>
                  <a:gd name="T88" fmla="*/ 986456596 w 65"/>
                  <a:gd name="T89" fmla="*/ 161049864 h 74"/>
                  <a:gd name="T90" fmla="*/ 937940712 w 65"/>
                  <a:gd name="T91" fmla="*/ 112485954 h 74"/>
                  <a:gd name="T92" fmla="*/ 855890076 w 65"/>
                  <a:gd name="T93" fmla="*/ 0 h 74"/>
                  <a:gd name="T94" fmla="*/ 855890076 w 65"/>
                  <a:gd name="T95" fmla="*/ 0 h 74"/>
                  <a:gd name="T96" fmla="*/ 855890076 w 65"/>
                  <a:gd name="T97" fmla="*/ 0 h 74"/>
                  <a:gd name="T98" fmla="*/ 822776391 w 65"/>
                  <a:gd name="T99" fmla="*/ 15357875 h 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"/>
                  <a:gd name="T151" fmla="*/ 0 h 74"/>
                  <a:gd name="T152" fmla="*/ 65 w 65"/>
                  <a:gd name="T153" fmla="*/ 74 h 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" h="74">
                    <a:moveTo>
                      <a:pt x="51" y="1"/>
                    </a:moveTo>
                    <a:cubicBezTo>
                      <a:pt x="48" y="7"/>
                      <a:pt x="48" y="5"/>
                      <a:pt x="47" y="7"/>
                    </a:cubicBezTo>
                    <a:cubicBezTo>
                      <a:pt x="45" y="9"/>
                      <a:pt x="45" y="10"/>
                      <a:pt x="45" y="12"/>
                    </a:cubicBezTo>
                    <a:cubicBezTo>
                      <a:pt x="43" y="14"/>
                      <a:pt x="37" y="17"/>
                      <a:pt x="36" y="19"/>
                    </a:cubicBezTo>
                    <a:cubicBezTo>
                      <a:pt x="35" y="20"/>
                      <a:pt x="33" y="19"/>
                      <a:pt x="30" y="22"/>
                    </a:cubicBezTo>
                    <a:cubicBezTo>
                      <a:pt x="28" y="25"/>
                      <a:pt x="31" y="26"/>
                      <a:pt x="31" y="28"/>
                    </a:cubicBezTo>
                    <a:cubicBezTo>
                      <a:pt x="30" y="29"/>
                      <a:pt x="29" y="29"/>
                      <a:pt x="29" y="30"/>
                    </a:cubicBezTo>
                    <a:cubicBezTo>
                      <a:pt x="28" y="31"/>
                      <a:pt x="30" y="33"/>
                      <a:pt x="29" y="35"/>
                    </a:cubicBezTo>
                    <a:cubicBezTo>
                      <a:pt x="26" y="37"/>
                      <a:pt x="23" y="35"/>
                      <a:pt x="22" y="36"/>
                    </a:cubicBezTo>
                    <a:cubicBezTo>
                      <a:pt x="20" y="38"/>
                      <a:pt x="22" y="39"/>
                      <a:pt x="20" y="41"/>
                    </a:cubicBezTo>
                    <a:cubicBezTo>
                      <a:pt x="16" y="43"/>
                      <a:pt x="16" y="39"/>
                      <a:pt x="14" y="38"/>
                    </a:cubicBezTo>
                    <a:cubicBezTo>
                      <a:pt x="10" y="39"/>
                      <a:pt x="12" y="45"/>
                      <a:pt x="9" y="46"/>
                    </a:cubicBezTo>
                    <a:cubicBezTo>
                      <a:pt x="5" y="46"/>
                      <a:pt x="7" y="43"/>
                      <a:pt x="4" y="43"/>
                    </a:cubicBezTo>
                    <a:cubicBezTo>
                      <a:pt x="2" y="44"/>
                      <a:pt x="2" y="48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1" y="54"/>
                      <a:pt x="3" y="53"/>
                      <a:pt x="4" y="55"/>
                    </a:cubicBezTo>
                    <a:cubicBezTo>
                      <a:pt x="5" y="56"/>
                      <a:pt x="7" y="58"/>
                      <a:pt x="9" y="59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10" y="59"/>
                      <a:pt x="11" y="58"/>
                      <a:pt x="12" y="59"/>
                    </a:cubicBezTo>
                    <a:cubicBezTo>
                      <a:pt x="14" y="60"/>
                      <a:pt x="15" y="61"/>
                      <a:pt x="16" y="63"/>
                    </a:cubicBezTo>
                    <a:cubicBezTo>
                      <a:pt x="18" y="64"/>
                      <a:pt x="19" y="64"/>
                      <a:pt x="20" y="66"/>
                    </a:cubicBezTo>
                    <a:cubicBezTo>
                      <a:pt x="21" y="66"/>
                      <a:pt x="22" y="65"/>
                      <a:pt x="23" y="65"/>
                    </a:cubicBezTo>
                    <a:cubicBezTo>
                      <a:pt x="24" y="66"/>
                      <a:pt x="26" y="69"/>
                      <a:pt x="27" y="70"/>
                    </a:cubicBezTo>
                    <a:cubicBezTo>
                      <a:pt x="27" y="70"/>
                      <a:pt x="27" y="70"/>
                      <a:pt x="27" y="70"/>
                    </a:cubicBezTo>
                    <a:cubicBezTo>
                      <a:pt x="28" y="69"/>
                      <a:pt x="30" y="69"/>
                      <a:pt x="31" y="68"/>
                    </a:cubicBezTo>
                    <a:cubicBezTo>
                      <a:pt x="34" y="68"/>
                      <a:pt x="39" y="74"/>
                      <a:pt x="41" y="74"/>
                    </a:cubicBezTo>
                    <a:cubicBezTo>
                      <a:pt x="44" y="73"/>
                      <a:pt x="46" y="73"/>
                      <a:pt x="48" y="73"/>
                    </a:cubicBezTo>
                    <a:cubicBezTo>
                      <a:pt x="48" y="72"/>
                      <a:pt x="49" y="72"/>
                      <a:pt x="49" y="72"/>
                    </a:cubicBezTo>
                    <a:cubicBezTo>
                      <a:pt x="50" y="70"/>
                      <a:pt x="50" y="68"/>
                      <a:pt x="51" y="66"/>
                    </a:cubicBezTo>
                    <a:cubicBezTo>
                      <a:pt x="54" y="62"/>
                      <a:pt x="56" y="66"/>
                      <a:pt x="58" y="65"/>
                    </a:cubicBezTo>
                    <a:cubicBezTo>
                      <a:pt x="60" y="64"/>
                      <a:pt x="61" y="64"/>
                      <a:pt x="63" y="64"/>
                    </a:cubicBezTo>
                    <a:cubicBezTo>
                      <a:pt x="64" y="63"/>
                      <a:pt x="63" y="63"/>
                      <a:pt x="63" y="62"/>
                    </a:cubicBezTo>
                    <a:cubicBezTo>
                      <a:pt x="63" y="60"/>
                      <a:pt x="64" y="58"/>
                      <a:pt x="65" y="57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62" y="52"/>
                      <a:pt x="65" y="49"/>
                      <a:pt x="64" y="45"/>
                    </a:cubicBezTo>
                    <a:cubicBezTo>
                      <a:pt x="64" y="43"/>
                      <a:pt x="60" y="42"/>
                      <a:pt x="60" y="40"/>
                    </a:cubicBezTo>
                    <a:cubicBezTo>
                      <a:pt x="59" y="38"/>
                      <a:pt x="62" y="36"/>
                      <a:pt x="62" y="34"/>
                    </a:cubicBezTo>
                    <a:cubicBezTo>
                      <a:pt x="62" y="32"/>
                      <a:pt x="61" y="31"/>
                      <a:pt x="61" y="30"/>
                    </a:cubicBezTo>
                    <a:cubicBezTo>
                      <a:pt x="61" y="29"/>
                      <a:pt x="62" y="27"/>
                      <a:pt x="62" y="26"/>
                    </a:cubicBezTo>
                    <a:cubicBezTo>
                      <a:pt x="62" y="25"/>
                      <a:pt x="61" y="25"/>
                      <a:pt x="61" y="24"/>
                    </a:cubicBezTo>
                    <a:cubicBezTo>
                      <a:pt x="61" y="23"/>
                      <a:pt x="64" y="22"/>
                      <a:pt x="64" y="21"/>
                    </a:cubicBezTo>
                    <a:cubicBezTo>
                      <a:pt x="64" y="19"/>
                      <a:pt x="63" y="12"/>
                      <a:pt x="61" y="10"/>
                    </a:cubicBezTo>
                    <a:cubicBezTo>
                      <a:pt x="59" y="9"/>
                      <a:pt x="59" y="7"/>
                      <a:pt x="58" y="7"/>
                    </a:cubicBezTo>
                    <a:cubicBezTo>
                      <a:pt x="53" y="5"/>
                      <a:pt x="54" y="3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52" y="0"/>
                      <a:pt x="51" y="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3" name="Freeform 32"/>
              <p:cNvSpPr>
                <a:spLocks/>
              </p:cNvSpPr>
              <p:nvPr/>
            </p:nvSpPr>
            <p:spPr bwMode="auto">
              <a:xfrm>
                <a:off x="1279" y="2172"/>
                <a:ext cx="418" cy="425"/>
              </a:xfrm>
              <a:custGeom>
                <a:avLst/>
                <a:gdLst>
                  <a:gd name="T0" fmla="*/ 261558743 w 66"/>
                  <a:gd name="T1" fmla="*/ 482268162 h 67"/>
                  <a:gd name="T2" fmla="*/ 212128619 w 66"/>
                  <a:gd name="T3" fmla="*/ 532242659 h 67"/>
                  <a:gd name="T4" fmla="*/ 181081722 w 66"/>
                  <a:gd name="T5" fmla="*/ 597519382 h 67"/>
                  <a:gd name="T6" fmla="*/ 114032323 w 66"/>
                  <a:gd name="T7" fmla="*/ 665721118 h 67"/>
                  <a:gd name="T8" fmla="*/ 82995128 w 66"/>
                  <a:gd name="T9" fmla="*/ 796724783 h 67"/>
                  <a:gd name="T10" fmla="*/ 15550106 w 66"/>
                  <a:gd name="T11" fmla="*/ 830996768 h 67"/>
                  <a:gd name="T12" fmla="*/ 0 w 66"/>
                  <a:gd name="T13" fmla="*/ 899198707 h 67"/>
                  <a:gd name="T14" fmla="*/ 0 w 66"/>
                  <a:gd name="T15" fmla="*/ 899198707 h 67"/>
                  <a:gd name="T16" fmla="*/ 64602073 w 66"/>
                  <a:gd name="T17" fmla="*/ 980177536 h 67"/>
                  <a:gd name="T18" fmla="*/ 132037627 w 66"/>
                  <a:gd name="T19" fmla="*/ 998807497 h 67"/>
                  <a:gd name="T20" fmla="*/ 147526521 w 66"/>
                  <a:gd name="T21" fmla="*/ 1030214146 h 67"/>
                  <a:gd name="T22" fmla="*/ 181081722 w 66"/>
                  <a:gd name="T23" fmla="*/ 1048381302 h 67"/>
                  <a:gd name="T24" fmla="*/ 196568893 w 66"/>
                  <a:gd name="T25" fmla="*/ 1098354580 h 67"/>
                  <a:gd name="T26" fmla="*/ 246071369 w 66"/>
                  <a:gd name="T27" fmla="*/ 1098354580 h 67"/>
                  <a:gd name="T28" fmla="*/ 246071369 w 66"/>
                  <a:gd name="T29" fmla="*/ 1098354580 h 67"/>
                  <a:gd name="T30" fmla="*/ 310602838 w 66"/>
                  <a:gd name="T31" fmla="*/ 998807497 h 67"/>
                  <a:gd name="T32" fmla="*/ 393597839 w 66"/>
                  <a:gd name="T33" fmla="*/ 1048381302 h 67"/>
                  <a:gd name="T34" fmla="*/ 476134511 w 66"/>
                  <a:gd name="T35" fmla="*/ 914901625 h 67"/>
                  <a:gd name="T36" fmla="*/ 574677889 w 66"/>
                  <a:gd name="T37" fmla="*/ 964474617 h 67"/>
                  <a:gd name="T38" fmla="*/ 605726408 w 66"/>
                  <a:gd name="T39" fmla="*/ 880631265 h 67"/>
                  <a:gd name="T40" fmla="*/ 722204562 w 66"/>
                  <a:gd name="T41" fmla="*/ 864867451 h 67"/>
                  <a:gd name="T42" fmla="*/ 722204562 w 66"/>
                  <a:gd name="T43" fmla="*/ 781033638 h 67"/>
                  <a:gd name="T44" fmla="*/ 753252270 w 66"/>
                  <a:gd name="T45" fmla="*/ 747151791 h 67"/>
                  <a:gd name="T46" fmla="*/ 737764086 w 66"/>
                  <a:gd name="T47" fmla="*/ 647544218 h 67"/>
                  <a:gd name="T48" fmla="*/ 836237747 w 66"/>
                  <a:gd name="T49" fmla="*/ 597519382 h 67"/>
                  <a:gd name="T50" fmla="*/ 983764217 w 66"/>
                  <a:gd name="T51" fmla="*/ 482268162 h 67"/>
                  <a:gd name="T52" fmla="*/ 1017329855 w 66"/>
                  <a:gd name="T53" fmla="*/ 398363407 h 67"/>
                  <a:gd name="T54" fmla="*/ 1081860513 w 66"/>
                  <a:gd name="T55" fmla="*/ 298754210 h 67"/>
                  <a:gd name="T56" fmla="*/ 1081860513 w 66"/>
                  <a:gd name="T57" fmla="*/ 298754210 h 67"/>
                  <a:gd name="T58" fmla="*/ 1048366214 w 66"/>
                  <a:gd name="T59" fmla="*/ 298754210 h 67"/>
                  <a:gd name="T60" fmla="*/ 869731033 w 66"/>
                  <a:gd name="T61" fmla="*/ 214910654 h 67"/>
                  <a:gd name="T62" fmla="*/ 786807775 w 66"/>
                  <a:gd name="T63" fmla="*/ 233477691 h 67"/>
                  <a:gd name="T64" fmla="*/ 753252270 w 66"/>
                  <a:gd name="T65" fmla="*/ 214910654 h 67"/>
                  <a:gd name="T66" fmla="*/ 722204562 w 66"/>
                  <a:gd name="T67" fmla="*/ 214910654 h 67"/>
                  <a:gd name="T68" fmla="*/ 673161683 w 66"/>
                  <a:gd name="T69" fmla="*/ 183452600 h 67"/>
                  <a:gd name="T70" fmla="*/ 673161683 w 66"/>
                  <a:gd name="T71" fmla="*/ 183452600 h 67"/>
                  <a:gd name="T72" fmla="*/ 673161683 w 66"/>
                  <a:gd name="T73" fmla="*/ 183452600 h 67"/>
                  <a:gd name="T74" fmla="*/ 639220707 w 66"/>
                  <a:gd name="T75" fmla="*/ 199146079 h 67"/>
                  <a:gd name="T76" fmla="*/ 639220707 w 66"/>
                  <a:gd name="T77" fmla="*/ 199146079 h 67"/>
                  <a:gd name="T78" fmla="*/ 639220707 w 66"/>
                  <a:gd name="T79" fmla="*/ 199146079 h 67"/>
                  <a:gd name="T80" fmla="*/ 639220707 w 66"/>
                  <a:gd name="T81" fmla="*/ 199146079 h 67"/>
                  <a:gd name="T82" fmla="*/ 623731712 w 66"/>
                  <a:gd name="T83" fmla="*/ 199146079 h 67"/>
                  <a:gd name="T84" fmla="*/ 574677889 w 66"/>
                  <a:gd name="T85" fmla="*/ 115310744 h 67"/>
                  <a:gd name="T86" fmla="*/ 525635416 w 66"/>
                  <a:gd name="T87" fmla="*/ 115310744 h 67"/>
                  <a:gd name="T88" fmla="*/ 541124411 w 66"/>
                  <a:gd name="T89" fmla="*/ 83906557 h 67"/>
                  <a:gd name="T90" fmla="*/ 491694034 w 66"/>
                  <a:gd name="T91" fmla="*/ 15703140 h 67"/>
                  <a:gd name="T92" fmla="*/ 442640617 w 66"/>
                  <a:gd name="T93" fmla="*/ 15703140 h 67"/>
                  <a:gd name="T94" fmla="*/ 427090416 w 66"/>
                  <a:gd name="T95" fmla="*/ 15703140 h 67"/>
                  <a:gd name="T96" fmla="*/ 393597839 w 66"/>
                  <a:gd name="T97" fmla="*/ 0 h 67"/>
                  <a:gd name="T98" fmla="*/ 359655039 w 66"/>
                  <a:gd name="T99" fmla="*/ 33880033 h 67"/>
                  <a:gd name="T100" fmla="*/ 359655039 w 66"/>
                  <a:gd name="T101" fmla="*/ 115310744 h 67"/>
                  <a:gd name="T102" fmla="*/ 344167868 w 66"/>
                  <a:gd name="T103" fmla="*/ 115310744 h 67"/>
                  <a:gd name="T104" fmla="*/ 427090416 w 66"/>
                  <a:gd name="T105" fmla="*/ 233477691 h 67"/>
                  <a:gd name="T106" fmla="*/ 295114045 w 66"/>
                  <a:gd name="T107" fmla="*/ 317384375 h 67"/>
                  <a:gd name="T108" fmla="*/ 295114045 w 66"/>
                  <a:gd name="T109" fmla="*/ 398363407 h 67"/>
                  <a:gd name="T110" fmla="*/ 261558743 w 66"/>
                  <a:gd name="T111" fmla="*/ 482268162 h 67"/>
                  <a:gd name="T112" fmla="*/ 261558743 w 66"/>
                  <a:gd name="T113" fmla="*/ 482268162 h 67"/>
                  <a:gd name="T114" fmla="*/ 261558743 w 66"/>
                  <a:gd name="T115" fmla="*/ 482268162 h 67"/>
                  <a:gd name="T116" fmla="*/ 261558743 w 66"/>
                  <a:gd name="T117" fmla="*/ 482268162 h 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67"/>
                  <a:gd name="T179" fmla="*/ 66 w 66"/>
                  <a:gd name="T180" fmla="*/ 67 h 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67">
                    <a:moveTo>
                      <a:pt x="16" y="29"/>
                    </a:moveTo>
                    <a:cubicBezTo>
                      <a:pt x="15" y="30"/>
                      <a:pt x="14" y="30"/>
                      <a:pt x="13" y="32"/>
                    </a:cubicBezTo>
                    <a:cubicBezTo>
                      <a:pt x="12" y="33"/>
                      <a:pt x="11" y="34"/>
                      <a:pt x="11" y="36"/>
                    </a:cubicBezTo>
                    <a:cubicBezTo>
                      <a:pt x="11" y="38"/>
                      <a:pt x="8" y="38"/>
                      <a:pt x="7" y="40"/>
                    </a:cubicBezTo>
                    <a:cubicBezTo>
                      <a:pt x="6" y="42"/>
                      <a:pt x="5" y="45"/>
                      <a:pt x="5" y="48"/>
                    </a:cubicBezTo>
                    <a:cubicBezTo>
                      <a:pt x="4" y="47"/>
                      <a:pt x="2" y="48"/>
                      <a:pt x="1" y="50"/>
                    </a:cubicBezTo>
                    <a:cubicBezTo>
                      <a:pt x="0" y="51"/>
                      <a:pt x="0" y="53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" y="55"/>
                      <a:pt x="1" y="57"/>
                      <a:pt x="4" y="59"/>
                    </a:cubicBezTo>
                    <a:cubicBezTo>
                      <a:pt x="5" y="60"/>
                      <a:pt x="7" y="59"/>
                      <a:pt x="8" y="60"/>
                    </a:cubicBezTo>
                    <a:cubicBezTo>
                      <a:pt x="8" y="61"/>
                      <a:pt x="8" y="62"/>
                      <a:pt x="9" y="62"/>
                    </a:cubicBezTo>
                    <a:cubicBezTo>
                      <a:pt x="9" y="63"/>
                      <a:pt x="11" y="63"/>
                      <a:pt x="11" y="63"/>
                    </a:cubicBezTo>
                    <a:cubicBezTo>
                      <a:pt x="12" y="64"/>
                      <a:pt x="11" y="65"/>
                      <a:pt x="12" y="66"/>
                    </a:cubicBezTo>
                    <a:cubicBezTo>
                      <a:pt x="13" y="67"/>
                      <a:pt x="14" y="67"/>
                      <a:pt x="15" y="66"/>
                    </a:cubicBezTo>
                    <a:cubicBezTo>
                      <a:pt x="15" y="66"/>
                      <a:pt x="15" y="66"/>
                      <a:pt x="15" y="66"/>
                    </a:cubicBezTo>
                    <a:cubicBezTo>
                      <a:pt x="17" y="65"/>
                      <a:pt x="17" y="61"/>
                      <a:pt x="19" y="60"/>
                    </a:cubicBezTo>
                    <a:cubicBezTo>
                      <a:pt x="22" y="60"/>
                      <a:pt x="20" y="63"/>
                      <a:pt x="24" y="63"/>
                    </a:cubicBezTo>
                    <a:cubicBezTo>
                      <a:pt x="27" y="62"/>
                      <a:pt x="25" y="56"/>
                      <a:pt x="29" y="55"/>
                    </a:cubicBezTo>
                    <a:cubicBezTo>
                      <a:pt x="31" y="56"/>
                      <a:pt x="31" y="60"/>
                      <a:pt x="35" y="58"/>
                    </a:cubicBezTo>
                    <a:cubicBezTo>
                      <a:pt x="37" y="56"/>
                      <a:pt x="35" y="55"/>
                      <a:pt x="37" y="53"/>
                    </a:cubicBezTo>
                    <a:cubicBezTo>
                      <a:pt x="38" y="52"/>
                      <a:pt x="41" y="54"/>
                      <a:pt x="44" y="52"/>
                    </a:cubicBezTo>
                    <a:cubicBezTo>
                      <a:pt x="45" y="50"/>
                      <a:pt x="43" y="48"/>
                      <a:pt x="44" y="47"/>
                    </a:cubicBezTo>
                    <a:cubicBezTo>
                      <a:pt x="44" y="46"/>
                      <a:pt x="45" y="46"/>
                      <a:pt x="46" y="45"/>
                    </a:cubicBezTo>
                    <a:cubicBezTo>
                      <a:pt x="46" y="43"/>
                      <a:pt x="43" y="42"/>
                      <a:pt x="45" y="39"/>
                    </a:cubicBezTo>
                    <a:cubicBezTo>
                      <a:pt x="48" y="36"/>
                      <a:pt x="50" y="37"/>
                      <a:pt x="51" y="36"/>
                    </a:cubicBezTo>
                    <a:cubicBezTo>
                      <a:pt x="52" y="34"/>
                      <a:pt x="58" y="31"/>
                      <a:pt x="60" y="29"/>
                    </a:cubicBezTo>
                    <a:cubicBezTo>
                      <a:pt x="60" y="27"/>
                      <a:pt x="60" y="26"/>
                      <a:pt x="62" y="24"/>
                    </a:cubicBezTo>
                    <a:cubicBezTo>
                      <a:pt x="63" y="22"/>
                      <a:pt x="63" y="24"/>
                      <a:pt x="66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0" y="18"/>
                      <a:pt x="57" y="14"/>
                      <a:pt x="53" y="13"/>
                    </a:cubicBezTo>
                    <a:cubicBezTo>
                      <a:pt x="51" y="13"/>
                      <a:pt x="50" y="14"/>
                      <a:pt x="48" y="14"/>
                    </a:cubicBezTo>
                    <a:cubicBezTo>
                      <a:pt x="47" y="14"/>
                      <a:pt x="47" y="13"/>
                      <a:pt x="46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3" y="13"/>
                      <a:pt x="42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0" y="11"/>
                      <a:pt x="40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8" y="12"/>
                    </a:cubicBezTo>
                    <a:cubicBezTo>
                      <a:pt x="36" y="10"/>
                      <a:pt x="37" y="8"/>
                      <a:pt x="35" y="7"/>
                    </a:cubicBezTo>
                    <a:cubicBezTo>
                      <a:pt x="34" y="6"/>
                      <a:pt x="33" y="8"/>
                      <a:pt x="32" y="7"/>
                    </a:cubicBezTo>
                    <a:cubicBezTo>
                      <a:pt x="32" y="6"/>
                      <a:pt x="33" y="5"/>
                      <a:pt x="33" y="5"/>
                    </a:cubicBezTo>
                    <a:cubicBezTo>
                      <a:pt x="32" y="4"/>
                      <a:pt x="30" y="1"/>
                      <a:pt x="30" y="1"/>
                    </a:cubicBezTo>
                    <a:cubicBezTo>
                      <a:pt x="27" y="2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0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ubicBezTo>
                      <a:pt x="22" y="4"/>
                      <a:pt x="24" y="6"/>
                      <a:pt x="22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11"/>
                      <a:pt x="27" y="11"/>
                      <a:pt x="26" y="14"/>
                    </a:cubicBezTo>
                    <a:cubicBezTo>
                      <a:pt x="24" y="20"/>
                      <a:pt x="22" y="15"/>
                      <a:pt x="18" y="19"/>
                    </a:cubicBezTo>
                    <a:cubicBezTo>
                      <a:pt x="15" y="22"/>
                      <a:pt x="19" y="22"/>
                      <a:pt x="18" y="24"/>
                    </a:cubicBezTo>
                    <a:cubicBezTo>
                      <a:pt x="18" y="25"/>
                      <a:pt x="15" y="25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4" name="Freeform 33"/>
              <p:cNvSpPr>
                <a:spLocks noEditPoints="1"/>
              </p:cNvSpPr>
              <p:nvPr/>
            </p:nvSpPr>
            <p:spPr bwMode="auto">
              <a:xfrm>
                <a:off x="1918" y="1660"/>
                <a:ext cx="741" cy="981"/>
              </a:xfrm>
              <a:custGeom>
                <a:avLst/>
                <a:gdLst>
                  <a:gd name="T0" fmla="*/ 1705980270 w 117"/>
                  <a:gd name="T1" fmla="*/ 357998986 h 155"/>
                  <a:gd name="T2" fmla="*/ 1672098871 w 117"/>
                  <a:gd name="T3" fmla="*/ 2147483647 h 155"/>
                  <a:gd name="T4" fmla="*/ 1819625979 w 117"/>
                  <a:gd name="T5" fmla="*/ 2147483647 h 155"/>
                  <a:gd name="T6" fmla="*/ 1884605759 w 117"/>
                  <a:gd name="T7" fmla="*/ 2147483647 h 155"/>
                  <a:gd name="T8" fmla="*/ 1786132483 w 117"/>
                  <a:gd name="T9" fmla="*/ 1987555141 h 155"/>
                  <a:gd name="T10" fmla="*/ 1755023969 w 117"/>
                  <a:gd name="T11" fmla="*/ 1678787196 h 155"/>
                  <a:gd name="T12" fmla="*/ 1721530474 w 117"/>
                  <a:gd name="T13" fmla="*/ 1467652383 h 155"/>
                  <a:gd name="T14" fmla="*/ 1786132483 w 117"/>
                  <a:gd name="T15" fmla="*/ 1320797830 h 155"/>
                  <a:gd name="T16" fmla="*/ 1835176183 w 117"/>
                  <a:gd name="T17" fmla="*/ 1238267281 h 155"/>
                  <a:gd name="T18" fmla="*/ 1687589085 w 117"/>
                  <a:gd name="T19" fmla="*/ 1042557074 h 155"/>
                  <a:gd name="T20" fmla="*/ 1804066047 w 117"/>
                  <a:gd name="T21" fmla="*/ 798133185 h 155"/>
                  <a:gd name="T22" fmla="*/ 1853566962 w 117"/>
                  <a:gd name="T23" fmla="*/ 455631207 h 155"/>
                  <a:gd name="T24" fmla="*/ 1755023969 w 117"/>
                  <a:gd name="T25" fmla="*/ 455631207 h 155"/>
                  <a:gd name="T26" fmla="*/ 1638534037 w 117"/>
                  <a:gd name="T27" fmla="*/ 440134907 h 155"/>
                  <a:gd name="T28" fmla="*/ 1687589085 w 117"/>
                  <a:gd name="T29" fmla="*/ 586997967 h 155"/>
                  <a:gd name="T30" fmla="*/ 1672098871 w 117"/>
                  <a:gd name="T31" fmla="*/ 666694730 h 155"/>
                  <a:gd name="T32" fmla="*/ 1540060761 w 117"/>
                  <a:gd name="T33" fmla="*/ 504406255 h 155"/>
                  <a:gd name="T34" fmla="*/ 1607496861 w 117"/>
                  <a:gd name="T35" fmla="*/ 228999183 h 155"/>
                  <a:gd name="T36" fmla="*/ 1441965256 w 117"/>
                  <a:gd name="T37" fmla="*/ 391348821 h 155"/>
                  <a:gd name="T38" fmla="*/ 1392534869 w 117"/>
                  <a:gd name="T39" fmla="*/ 522726619 h 155"/>
                  <a:gd name="T40" fmla="*/ 1312383466 w 117"/>
                  <a:gd name="T41" fmla="*/ 715541473 h 155"/>
                  <a:gd name="T42" fmla="*/ 1244936017 w 117"/>
                  <a:gd name="T43" fmla="*/ 896151324 h 155"/>
                  <a:gd name="T44" fmla="*/ 1410928080 w 117"/>
                  <a:gd name="T45" fmla="*/ 960422672 h 155"/>
                  <a:gd name="T46" fmla="*/ 1491007334 w 117"/>
                  <a:gd name="T47" fmla="*/ 1156061590 h 155"/>
                  <a:gd name="T48" fmla="*/ 1491007334 w 117"/>
                  <a:gd name="T49" fmla="*/ 1320797830 h 155"/>
                  <a:gd name="T50" fmla="*/ 1475457130 w 117"/>
                  <a:gd name="T51" fmla="*/ 1351709418 h 155"/>
                  <a:gd name="T52" fmla="*/ 1426415052 w 117"/>
                  <a:gd name="T53" fmla="*/ 1076364827 h 155"/>
                  <a:gd name="T54" fmla="*/ 1263329228 w 117"/>
                  <a:gd name="T55" fmla="*/ 1027132469 h 155"/>
                  <a:gd name="T56" fmla="*/ 1146851861 w 117"/>
                  <a:gd name="T57" fmla="*/ 1222781108 h 155"/>
                  <a:gd name="T58" fmla="*/ 771258945 w 117"/>
                  <a:gd name="T59" fmla="*/ 1336284003 h 155"/>
                  <a:gd name="T60" fmla="*/ 753253233 w 117"/>
                  <a:gd name="T61" fmla="*/ 1222781108 h 155"/>
                  <a:gd name="T62" fmla="*/ 885291140 w 117"/>
                  <a:gd name="T63" fmla="*/ 1253692697 h 155"/>
                  <a:gd name="T64" fmla="*/ 1115802525 w 117"/>
                  <a:gd name="T65" fmla="*/ 1058052969 h 155"/>
                  <a:gd name="T66" fmla="*/ 1180404535 w 117"/>
                  <a:gd name="T67" fmla="*/ 831492943 h 155"/>
                  <a:gd name="T68" fmla="*/ 1312383466 w 117"/>
                  <a:gd name="T69" fmla="*/ 538150819 h 155"/>
                  <a:gd name="T70" fmla="*/ 1459970969 w 117"/>
                  <a:gd name="T71" fmla="*/ 195648791 h 155"/>
                  <a:gd name="T72" fmla="*/ 1229449855 w 117"/>
                  <a:gd name="T73" fmla="*/ 146862908 h 155"/>
                  <a:gd name="T74" fmla="*/ 949883422 w 117"/>
                  <a:gd name="T75" fmla="*/ 375862040 h 155"/>
                  <a:gd name="T76" fmla="*/ 900841344 w 117"/>
                  <a:gd name="T77" fmla="*/ 504406255 h 155"/>
                  <a:gd name="T78" fmla="*/ 885291140 w 117"/>
                  <a:gd name="T79" fmla="*/ 666694730 h 155"/>
                  <a:gd name="T80" fmla="*/ 836238726 w 117"/>
                  <a:gd name="T81" fmla="*/ 862404330 h 155"/>
                  <a:gd name="T82" fmla="*/ 753253233 w 117"/>
                  <a:gd name="T83" fmla="*/ 846919169 h 155"/>
                  <a:gd name="T84" fmla="*/ 688712428 w 117"/>
                  <a:gd name="T85" fmla="*/ 685015904 h 155"/>
                  <a:gd name="T86" fmla="*/ 574678410 w 117"/>
                  <a:gd name="T87" fmla="*/ 798133185 h 155"/>
                  <a:gd name="T88" fmla="*/ 556673103 w 117"/>
                  <a:gd name="T89" fmla="*/ 944925967 h 155"/>
                  <a:gd name="T90" fmla="*/ 261558796 w 117"/>
                  <a:gd name="T91" fmla="*/ 993772710 h 155"/>
                  <a:gd name="T92" fmla="*/ 98483992 w 117"/>
                  <a:gd name="T93" fmla="*/ 1189421349 h 155"/>
                  <a:gd name="T94" fmla="*/ 82995145 w 117"/>
                  <a:gd name="T95" fmla="*/ 1400556971 h 155"/>
                  <a:gd name="T96" fmla="*/ 378048120 w 117"/>
                  <a:gd name="T97" fmla="*/ 1629554028 h 155"/>
                  <a:gd name="T98" fmla="*/ 476135012 w 117"/>
                  <a:gd name="T99" fmla="*/ 1565282680 h 155"/>
                  <a:gd name="T100" fmla="*/ 605726530 w 117"/>
                  <a:gd name="T101" fmla="*/ 1874437050 h 155"/>
                  <a:gd name="T102" fmla="*/ 851798455 w 117"/>
                  <a:gd name="T103" fmla="*/ 2051826489 h 155"/>
                  <a:gd name="T104" fmla="*/ 1048367236 w 117"/>
                  <a:gd name="T105" fmla="*/ 2147483647 h 155"/>
                  <a:gd name="T106" fmla="*/ 1392534869 w 117"/>
                  <a:gd name="T107" fmla="*/ 2147483647 h 155"/>
                  <a:gd name="T108" fmla="*/ 1623045443 w 117"/>
                  <a:gd name="T109" fmla="*/ 2147483647 h 155"/>
                  <a:gd name="T110" fmla="*/ 1721530474 w 117"/>
                  <a:gd name="T111" fmla="*/ 211135674 h 155"/>
                  <a:gd name="T112" fmla="*/ 1737080678 w 117"/>
                  <a:gd name="T113" fmla="*/ 162289133 h 155"/>
                  <a:gd name="T114" fmla="*/ 1705980270 w 117"/>
                  <a:gd name="T115" fmla="*/ 113057079 h 155"/>
                  <a:gd name="T116" fmla="*/ 1672098871 w 117"/>
                  <a:gd name="T117" fmla="*/ 131377645 h 155"/>
                  <a:gd name="T118" fmla="*/ 1589491959 w 117"/>
                  <a:gd name="T119" fmla="*/ 195648791 h 155"/>
                  <a:gd name="T120" fmla="*/ 1361426354 w 117"/>
                  <a:gd name="T121" fmla="*/ 15487016 h 155"/>
                  <a:gd name="T122" fmla="*/ 1376974937 w 117"/>
                  <a:gd name="T123" fmla="*/ 82591889 h 1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7"/>
                  <a:gd name="T187" fmla="*/ 0 h 155"/>
                  <a:gd name="T188" fmla="*/ 117 w 117"/>
                  <a:gd name="T189" fmla="*/ 155 h 1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7" h="155">
                    <a:moveTo>
                      <a:pt x="109" y="23"/>
                    </a:moveTo>
                    <a:cubicBezTo>
                      <a:pt x="108" y="24"/>
                      <a:pt x="105" y="24"/>
                      <a:pt x="103" y="23"/>
                    </a:cubicBezTo>
                    <a:cubicBezTo>
                      <a:pt x="102" y="22"/>
                      <a:pt x="103" y="22"/>
                      <a:pt x="104" y="22"/>
                    </a:cubicBezTo>
                    <a:cubicBezTo>
                      <a:pt x="106" y="19"/>
                      <a:pt x="108" y="21"/>
                      <a:pt x="109" y="23"/>
                    </a:cubicBezTo>
                    <a:close/>
                    <a:moveTo>
                      <a:pt x="102" y="155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3" y="153"/>
                      <a:pt x="105" y="153"/>
                      <a:pt x="106" y="150"/>
                    </a:cubicBezTo>
                    <a:cubicBezTo>
                      <a:pt x="107" y="149"/>
                      <a:pt x="108" y="147"/>
                      <a:pt x="108" y="146"/>
                    </a:cubicBezTo>
                    <a:cubicBezTo>
                      <a:pt x="109" y="145"/>
                      <a:pt x="111" y="143"/>
                      <a:pt x="111" y="142"/>
                    </a:cubicBezTo>
                    <a:cubicBezTo>
                      <a:pt x="111" y="140"/>
                      <a:pt x="107" y="140"/>
                      <a:pt x="108" y="138"/>
                    </a:cubicBezTo>
                    <a:cubicBezTo>
                      <a:pt x="109" y="137"/>
                      <a:pt x="109" y="140"/>
                      <a:pt x="110" y="135"/>
                    </a:cubicBezTo>
                    <a:cubicBezTo>
                      <a:pt x="111" y="134"/>
                      <a:pt x="114" y="135"/>
                      <a:pt x="115" y="134"/>
                    </a:cubicBezTo>
                    <a:cubicBezTo>
                      <a:pt x="116" y="133"/>
                      <a:pt x="115" y="131"/>
                      <a:pt x="115" y="130"/>
                    </a:cubicBezTo>
                    <a:cubicBezTo>
                      <a:pt x="115" y="128"/>
                      <a:pt x="117" y="127"/>
                      <a:pt x="117" y="125"/>
                    </a:cubicBezTo>
                    <a:cubicBezTo>
                      <a:pt x="116" y="122"/>
                      <a:pt x="111" y="125"/>
                      <a:pt x="109" y="122"/>
                    </a:cubicBezTo>
                    <a:cubicBezTo>
                      <a:pt x="108" y="118"/>
                      <a:pt x="111" y="117"/>
                      <a:pt x="110" y="112"/>
                    </a:cubicBezTo>
                    <a:cubicBezTo>
                      <a:pt x="110" y="109"/>
                      <a:pt x="107" y="110"/>
                      <a:pt x="106" y="107"/>
                    </a:cubicBezTo>
                    <a:cubicBezTo>
                      <a:pt x="105" y="104"/>
                      <a:pt x="107" y="105"/>
                      <a:pt x="107" y="103"/>
                    </a:cubicBezTo>
                    <a:cubicBezTo>
                      <a:pt x="108" y="101"/>
                      <a:pt x="106" y="101"/>
                      <a:pt x="106" y="99"/>
                    </a:cubicBezTo>
                    <a:cubicBezTo>
                      <a:pt x="106" y="98"/>
                      <a:pt x="109" y="98"/>
                      <a:pt x="108" y="95"/>
                    </a:cubicBezTo>
                    <a:cubicBezTo>
                      <a:pt x="108" y="93"/>
                      <a:pt x="105" y="92"/>
                      <a:pt x="105" y="90"/>
                    </a:cubicBezTo>
                    <a:cubicBezTo>
                      <a:pt x="105" y="88"/>
                      <a:pt x="107" y="87"/>
                      <a:pt x="107" y="86"/>
                    </a:cubicBezTo>
                    <a:cubicBezTo>
                      <a:pt x="106" y="84"/>
                      <a:pt x="105" y="82"/>
                      <a:pt x="105" y="80"/>
                    </a:cubicBezTo>
                    <a:cubicBezTo>
                      <a:pt x="106" y="80"/>
                      <a:pt x="107" y="82"/>
                      <a:pt x="109" y="81"/>
                    </a:cubicBezTo>
                    <a:cubicBezTo>
                      <a:pt x="110" y="81"/>
                      <a:pt x="109" y="79"/>
                      <a:pt x="109" y="79"/>
                    </a:cubicBezTo>
                    <a:cubicBezTo>
                      <a:pt x="110" y="78"/>
                      <a:pt x="111" y="78"/>
                      <a:pt x="112" y="77"/>
                    </a:cubicBezTo>
                    <a:cubicBezTo>
                      <a:pt x="112" y="77"/>
                      <a:pt x="112" y="77"/>
                      <a:pt x="112" y="76"/>
                    </a:cubicBezTo>
                    <a:cubicBezTo>
                      <a:pt x="113" y="75"/>
                      <a:pt x="113" y="73"/>
                      <a:pt x="112" y="71"/>
                    </a:cubicBezTo>
                    <a:cubicBezTo>
                      <a:pt x="112" y="69"/>
                      <a:pt x="113" y="67"/>
                      <a:pt x="112" y="64"/>
                    </a:cubicBezTo>
                    <a:cubicBezTo>
                      <a:pt x="110" y="63"/>
                      <a:pt x="105" y="66"/>
                      <a:pt x="103" y="64"/>
                    </a:cubicBezTo>
                    <a:cubicBezTo>
                      <a:pt x="102" y="58"/>
                      <a:pt x="99" y="58"/>
                      <a:pt x="100" y="55"/>
                    </a:cubicBezTo>
                    <a:cubicBezTo>
                      <a:pt x="101" y="52"/>
                      <a:pt x="104" y="55"/>
                      <a:pt x="107" y="49"/>
                    </a:cubicBezTo>
                    <a:cubicBezTo>
                      <a:pt x="109" y="49"/>
                      <a:pt x="109" y="50"/>
                      <a:pt x="110" y="49"/>
                    </a:cubicBezTo>
                    <a:cubicBezTo>
                      <a:pt x="111" y="48"/>
                      <a:pt x="111" y="46"/>
                      <a:pt x="111" y="45"/>
                    </a:cubicBezTo>
                    <a:cubicBezTo>
                      <a:pt x="112" y="39"/>
                      <a:pt x="108" y="38"/>
                      <a:pt x="107" y="35"/>
                    </a:cubicBezTo>
                    <a:cubicBezTo>
                      <a:pt x="108" y="32"/>
                      <a:pt x="113" y="35"/>
                      <a:pt x="113" y="28"/>
                    </a:cubicBezTo>
                    <a:cubicBezTo>
                      <a:pt x="110" y="27"/>
                      <a:pt x="108" y="26"/>
                      <a:pt x="109" y="24"/>
                    </a:cubicBezTo>
                    <a:cubicBezTo>
                      <a:pt x="107" y="24"/>
                      <a:pt x="106" y="25"/>
                      <a:pt x="105" y="25"/>
                    </a:cubicBezTo>
                    <a:cubicBezTo>
                      <a:pt x="105" y="26"/>
                      <a:pt x="106" y="27"/>
                      <a:pt x="107" y="28"/>
                    </a:cubicBezTo>
                    <a:cubicBezTo>
                      <a:pt x="107" y="30"/>
                      <a:pt x="106" y="31"/>
                      <a:pt x="105" y="31"/>
                    </a:cubicBezTo>
                    <a:cubicBezTo>
                      <a:pt x="102" y="30"/>
                      <a:pt x="103" y="28"/>
                      <a:pt x="102" y="27"/>
                    </a:cubicBezTo>
                    <a:cubicBezTo>
                      <a:pt x="102" y="26"/>
                      <a:pt x="101" y="26"/>
                      <a:pt x="100" y="27"/>
                    </a:cubicBezTo>
                    <a:cubicBezTo>
                      <a:pt x="99" y="27"/>
                      <a:pt x="98" y="26"/>
                      <a:pt x="98" y="27"/>
                    </a:cubicBezTo>
                    <a:cubicBezTo>
                      <a:pt x="97" y="32"/>
                      <a:pt x="98" y="33"/>
                      <a:pt x="99" y="34"/>
                    </a:cubicBezTo>
                    <a:cubicBezTo>
                      <a:pt x="100" y="35"/>
                      <a:pt x="101" y="36"/>
                      <a:pt x="103" y="36"/>
                    </a:cubicBezTo>
                    <a:cubicBezTo>
                      <a:pt x="104" y="37"/>
                      <a:pt x="103" y="39"/>
                      <a:pt x="104" y="40"/>
                    </a:cubicBezTo>
                    <a:cubicBezTo>
                      <a:pt x="104" y="41"/>
                      <a:pt x="107" y="41"/>
                      <a:pt x="106" y="42"/>
                    </a:cubicBezTo>
                    <a:cubicBezTo>
                      <a:pt x="106" y="42"/>
                      <a:pt x="104" y="43"/>
                      <a:pt x="102" y="41"/>
                    </a:cubicBezTo>
                    <a:cubicBezTo>
                      <a:pt x="101" y="40"/>
                      <a:pt x="101" y="38"/>
                      <a:pt x="100" y="37"/>
                    </a:cubicBezTo>
                    <a:cubicBezTo>
                      <a:pt x="99" y="37"/>
                      <a:pt x="97" y="37"/>
                      <a:pt x="96" y="37"/>
                    </a:cubicBezTo>
                    <a:cubicBezTo>
                      <a:pt x="95" y="34"/>
                      <a:pt x="92" y="34"/>
                      <a:pt x="94" y="31"/>
                    </a:cubicBezTo>
                    <a:cubicBezTo>
                      <a:pt x="96" y="29"/>
                      <a:pt x="94" y="27"/>
                      <a:pt x="95" y="25"/>
                    </a:cubicBezTo>
                    <a:cubicBezTo>
                      <a:pt x="96" y="24"/>
                      <a:pt x="97" y="23"/>
                      <a:pt x="99" y="22"/>
                    </a:cubicBezTo>
                    <a:cubicBezTo>
                      <a:pt x="97" y="19"/>
                      <a:pt x="101" y="15"/>
                      <a:pt x="98" y="14"/>
                    </a:cubicBezTo>
                    <a:cubicBezTo>
                      <a:pt x="98" y="16"/>
                      <a:pt x="97" y="16"/>
                      <a:pt x="97" y="17"/>
                    </a:cubicBezTo>
                    <a:cubicBezTo>
                      <a:pt x="98" y="19"/>
                      <a:pt x="95" y="23"/>
                      <a:pt x="92" y="24"/>
                    </a:cubicBezTo>
                    <a:cubicBezTo>
                      <a:pt x="91" y="24"/>
                      <a:pt x="89" y="24"/>
                      <a:pt x="88" y="24"/>
                    </a:cubicBezTo>
                    <a:cubicBezTo>
                      <a:pt x="88" y="25"/>
                      <a:pt x="87" y="26"/>
                      <a:pt x="86" y="26"/>
                    </a:cubicBezTo>
                    <a:cubicBezTo>
                      <a:pt x="86" y="27"/>
                      <a:pt x="84" y="27"/>
                      <a:pt x="84" y="28"/>
                    </a:cubicBezTo>
                    <a:cubicBezTo>
                      <a:pt x="84" y="29"/>
                      <a:pt x="86" y="31"/>
                      <a:pt x="85" y="32"/>
                    </a:cubicBezTo>
                    <a:cubicBezTo>
                      <a:pt x="85" y="33"/>
                      <a:pt x="85" y="34"/>
                      <a:pt x="84" y="35"/>
                    </a:cubicBezTo>
                    <a:cubicBezTo>
                      <a:pt x="85" y="37"/>
                      <a:pt x="85" y="38"/>
                      <a:pt x="85" y="40"/>
                    </a:cubicBezTo>
                    <a:cubicBezTo>
                      <a:pt x="83" y="42"/>
                      <a:pt x="82" y="42"/>
                      <a:pt x="80" y="44"/>
                    </a:cubicBezTo>
                    <a:cubicBezTo>
                      <a:pt x="80" y="44"/>
                      <a:pt x="80" y="45"/>
                      <a:pt x="80" y="46"/>
                    </a:cubicBezTo>
                    <a:cubicBezTo>
                      <a:pt x="79" y="47"/>
                      <a:pt x="78" y="48"/>
                      <a:pt x="77" y="49"/>
                    </a:cubicBezTo>
                    <a:cubicBezTo>
                      <a:pt x="78" y="53"/>
                      <a:pt x="77" y="54"/>
                      <a:pt x="76" y="55"/>
                    </a:cubicBezTo>
                    <a:cubicBezTo>
                      <a:pt x="75" y="56"/>
                      <a:pt x="78" y="56"/>
                      <a:pt x="79" y="56"/>
                    </a:cubicBezTo>
                    <a:cubicBezTo>
                      <a:pt x="81" y="60"/>
                      <a:pt x="81" y="56"/>
                      <a:pt x="84" y="57"/>
                    </a:cubicBezTo>
                    <a:cubicBezTo>
                      <a:pt x="86" y="58"/>
                      <a:pt x="85" y="59"/>
                      <a:pt x="86" y="59"/>
                    </a:cubicBezTo>
                    <a:cubicBezTo>
                      <a:pt x="89" y="60"/>
                      <a:pt x="88" y="61"/>
                      <a:pt x="88" y="62"/>
                    </a:cubicBezTo>
                    <a:cubicBezTo>
                      <a:pt x="92" y="64"/>
                      <a:pt x="92" y="65"/>
                      <a:pt x="91" y="67"/>
                    </a:cubicBezTo>
                    <a:cubicBezTo>
                      <a:pt x="91" y="70"/>
                      <a:pt x="92" y="70"/>
                      <a:pt x="91" y="71"/>
                    </a:cubicBezTo>
                    <a:cubicBezTo>
                      <a:pt x="90" y="72"/>
                      <a:pt x="90" y="72"/>
                      <a:pt x="90" y="73"/>
                    </a:cubicBezTo>
                    <a:cubicBezTo>
                      <a:pt x="88" y="73"/>
                      <a:pt x="88" y="73"/>
                      <a:pt x="88" y="75"/>
                    </a:cubicBezTo>
                    <a:cubicBezTo>
                      <a:pt x="86" y="79"/>
                      <a:pt x="87" y="79"/>
                      <a:pt x="91" y="81"/>
                    </a:cubicBezTo>
                    <a:cubicBezTo>
                      <a:pt x="91" y="81"/>
                      <a:pt x="92" y="81"/>
                      <a:pt x="92" y="83"/>
                    </a:cubicBezTo>
                    <a:cubicBezTo>
                      <a:pt x="93" y="84"/>
                      <a:pt x="95" y="87"/>
                      <a:pt x="93" y="88"/>
                    </a:cubicBezTo>
                    <a:cubicBezTo>
                      <a:pt x="92" y="87"/>
                      <a:pt x="92" y="84"/>
                      <a:pt x="90" y="83"/>
                    </a:cubicBezTo>
                    <a:cubicBezTo>
                      <a:pt x="89" y="81"/>
                      <a:pt x="85" y="81"/>
                      <a:pt x="85" y="80"/>
                    </a:cubicBezTo>
                    <a:cubicBezTo>
                      <a:pt x="84" y="79"/>
                      <a:pt x="84" y="75"/>
                      <a:pt x="86" y="74"/>
                    </a:cubicBezTo>
                    <a:cubicBezTo>
                      <a:pt x="88" y="71"/>
                      <a:pt x="88" y="71"/>
                      <a:pt x="87" y="66"/>
                    </a:cubicBezTo>
                    <a:cubicBezTo>
                      <a:pt x="86" y="61"/>
                      <a:pt x="88" y="62"/>
                      <a:pt x="82" y="62"/>
                    </a:cubicBezTo>
                    <a:cubicBezTo>
                      <a:pt x="81" y="62"/>
                      <a:pt x="80" y="61"/>
                      <a:pt x="79" y="61"/>
                    </a:cubicBezTo>
                    <a:cubicBezTo>
                      <a:pt x="77" y="61"/>
                      <a:pt x="77" y="62"/>
                      <a:pt x="77" y="63"/>
                    </a:cubicBezTo>
                    <a:cubicBezTo>
                      <a:pt x="76" y="63"/>
                      <a:pt x="75" y="64"/>
                      <a:pt x="75" y="65"/>
                    </a:cubicBezTo>
                    <a:cubicBezTo>
                      <a:pt x="75" y="67"/>
                      <a:pt x="76" y="70"/>
                      <a:pt x="75" y="72"/>
                    </a:cubicBezTo>
                    <a:cubicBezTo>
                      <a:pt x="74" y="73"/>
                      <a:pt x="72" y="74"/>
                      <a:pt x="70" y="75"/>
                    </a:cubicBezTo>
                    <a:cubicBezTo>
                      <a:pt x="69" y="76"/>
                      <a:pt x="68" y="79"/>
                      <a:pt x="65" y="81"/>
                    </a:cubicBezTo>
                    <a:cubicBezTo>
                      <a:pt x="54" y="83"/>
                      <a:pt x="56" y="85"/>
                      <a:pt x="53" y="85"/>
                    </a:cubicBezTo>
                    <a:cubicBezTo>
                      <a:pt x="51" y="83"/>
                      <a:pt x="49" y="83"/>
                      <a:pt x="47" y="82"/>
                    </a:cubicBezTo>
                    <a:cubicBezTo>
                      <a:pt x="43" y="79"/>
                      <a:pt x="42" y="76"/>
                      <a:pt x="42" y="74"/>
                    </a:cubicBezTo>
                    <a:cubicBezTo>
                      <a:pt x="44" y="74"/>
                      <a:pt x="44" y="77"/>
                      <a:pt x="45" y="78"/>
                    </a:cubicBezTo>
                    <a:cubicBezTo>
                      <a:pt x="46" y="78"/>
                      <a:pt x="45" y="75"/>
                      <a:pt x="46" y="75"/>
                    </a:cubicBezTo>
                    <a:cubicBezTo>
                      <a:pt x="47" y="76"/>
                      <a:pt x="47" y="79"/>
                      <a:pt x="48" y="79"/>
                    </a:cubicBezTo>
                    <a:cubicBezTo>
                      <a:pt x="49" y="80"/>
                      <a:pt x="52" y="80"/>
                      <a:pt x="53" y="79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61" y="76"/>
                      <a:pt x="59" y="76"/>
                      <a:pt x="63" y="71"/>
                    </a:cubicBezTo>
                    <a:cubicBezTo>
                      <a:pt x="63" y="71"/>
                      <a:pt x="65" y="71"/>
                      <a:pt x="66" y="71"/>
                    </a:cubicBezTo>
                    <a:cubicBezTo>
                      <a:pt x="68" y="70"/>
                      <a:pt x="67" y="66"/>
                      <a:pt x="68" y="65"/>
                    </a:cubicBezTo>
                    <a:cubicBezTo>
                      <a:pt x="68" y="64"/>
                      <a:pt x="69" y="64"/>
                      <a:pt x="70" y="63"/>
                    </a:cubicBezTo>
                    <a:cubicBezTo>
                      <a:pt x="74" y="62"/>
                      <a:pt x="72" y="61"/>
                      <a:pt x="70" y="57"/>
                    </a:cubicBezTo>
                    <a:cubicBezTo>
                      <a:pt x="70" y="54"/>
                      <a:pt x="70" y="53"/>
                      <a:pt x="72" y="51"/>
                    </a:cubicBezTo>
                    <a:cubicBezTo>
                      <a:pt x="73" y="49"/>
                      <a:pt x="73" y="46"/>
                      <a:pt x="75" y="44"/>
                    </a:cubicBezTo>
                    <a:cubicBezTo>
                      <a:pt x="76" y="44"/>
                      <a:pt x="76" y="41"/>
                      <a:pt x="76" y="40"/>
                    </a:cubicBezTo>
                    <a:cubicBezTo>
                      <a:pt x="78" y="38"/>
                      <a:pt x="79" y="40"/>
                      <a:pt x="80" y="33"/>
                    </a:cubicBezTo>
                    <a:cubicBezTo>
                      <a:pt x="80" y="30"/>
                      <a:pt x="79" y="30"/>
                      <a:pt x="79" y="27"/>
                    </a:cubicBezTo>
                    <a:cubicBezTo>
                      <a:pt x="79" y="25"/>
                      <a:pt x="81" y="25"/>
                      <a:pt x="83" y="25"/>
                    </a:cubicBezTo>
                    <a:cubicBezTo>
                      <a:pt x="85" y="20"/>
                      <a:pt x="89" y="19"/>
                      <a:pt x="89" y="12"/>
                    </a:cubicBezTo>
                    <a:cubicBezTo>
                      <a:pt x="88" y="9"/>
                      <a:pt x="85" y="8"/>
                      <a:pt x="81" y="7"/>
                    </a:cubicBezTo>
                    <a:cubicBezTo>
                      <a:pt x="81" y="7"/>
                      <a:pt x="81" y="5"/>
                      <a:pt x="80" y="5"/>
                    </a:cubicBezTo>
                    <a:cubicBezTo>
                      <a:pt x="78" y="6"/>
                      <a:pt x="76" y="8"/>
                      <a:pt x="75" y="9"/>
                    </a:cubicBezTo>
                    <a:cubicBezTo>
                      <a:pt x="75" y="11"/>
                      <a:pt x="72" y="12"/>
                      <a:pt x="70" y="15"/>
                    </a:cubicBezTo>
                    <a:cubicBezTo>
                      <a:pt x="66" y="19"/>
                      <a:pt x="62" y="19"/>
                      <a:pt x="58" y="20"/>
                    </a:cubicBezTo>
                    <a:cubicBezTo>
                      <a:pt x="56" y="21"/>
                      <a:pt x="59" y="22"/>
                      <a:pt x="58" y="23"/>
                    </a:cubicBezTo>
                    <a:cubicBezTo>
                      <a:pt x="55" y="24"/>
                      <a:pt x="59" y="25"/>
                      <a:pt x="58" y="26"/>
                    </a:cubicBezTo>
                    <a:cubicBezTo>
                      <a:pt x="58" y="27"/>
                      <a:pt x="57" y="27"/>
                      <a:pt x="56" y="28"/>
                    </a:cubicBezTo>
                    <a:cubicBezTo>
                      <a:pt x="56" y="29"/>
                      <a:pt x="56" y="31"/>
                      <a:pt x="55" y="31"/>
                    </a:cubicBezTo>
                    <a:cubicBezTo>
                      <a:pt x="53" y="34"/>
                      <a:pt x="51" y="34"/>
                      <a:pt x="51" y="35"/>
                    </a:cubicBezTo>
                    <a:cubicBezTo>
                      <a:pt x="51" y="36"/>
                      <a:pt x="52" y="37"/>
                      <a:pt x="52" y="38"/>
                    </a:cubicBezTo>
                    <a:cubicBezTo>
                      <a:pt x="53" y="40"/>
                      <a:pt x="52" y="40"/>
                      <a:pt x="54" y="41"/>
                    </a:cubicBezTo>
                    <a:cubicBezTo>
                      <a:pt x="55" y="42"/>
                      <a:pt x="52" y="43"/>
                      <a:pt x="52" y="44"/>
                    </a:cubicBezTo>
                    <a:cubicBezTo>
                      <a:pt x="52" y="46"/>
                      <a:pt x="52" y="47"/>
                      <a:pt x="53" y="49"/>
                    </a:cubicBezTo>
                    <a:cubicBezTo>
                      <a:pt x="54" y="53"/>
                      <a:pt x="54" y="52"/>
                      <a:pt x="51" y="53"/>
                    </a:cubicBezTo>
                    <a:cubicBezTo>
                      <a:pt x="49" y="54"/>
                      <a:pt x="49" y="56"/>
                      <a:pt x="47" y="55"/>
                    </a:cubicBezTo>
                    <a:cubicBezTo>
                      <a:pt x="47" y="54"/>
                      <a:pt x="48" y="54"/>
                      <a:pt x="48" y="53"/>
                    </a:cubicBezTo>
                    <a:cubicBezTo>
                      <a:pt x="47" y="52"/>
                      <a:pt x="46" y="52"/>
                      <a:pt x="46" y="52"/>
                    </a:cubicBezTo>
                    <a:cubicBezTo>
                      <a:pt x="46" y="51"/>
                      <a:pt x="47" y="50"/>
                      <a:pt x="47" y="49"/>
                    </a:cubicBezTo>
                    <a:cubicBezTo>
                      <a:pt x="46" y="48"/>
                      <a:pt x="45" y="48"/>
                      <a:pt x="45" y="47"/>
                    </a:cubicBezTo>
                    <a:cubicBezTo>
                      <a:pt x="45" y="46"/>
                      <a:pt x="44" y="45"/>
                      <a:pt x="42" y="42"/>
                    </a:cubicBezTo>
                    <a:cubicBezTo>
                      <a:pt x="42" y="42"/>
                      <a:pt x="42" y="41"/>
                      <a:pt x="42" y="40"/>
                    </a:cubicBezTo>
                    <a:cubicBezTo>
                      <a:pt x="41" y="40"/>
                      <a:pt x="40" y="40"/>
                      <a:pt x="40" y="40"/>
                    </a:cubicBezTo>
                    <a:cubicBezTo>
                      <a:pt x="39" y="46"/>
                      <a:pt x="36" y="46"/>
                      <a:pt x="35" y="49"/>
                    </a:cubicBezTo>
                    <a:cubicBezTo>
                      <a:pt x="34" y="51"/>
                      <a:pt x="37" y="53"/>
                      <a:pt x="37" y="56"/>
                    </a:cubicBezTo>
                    <a:cubicBezTo>
                      <a:pt x="36" y="57"/>
                      <a:pt x="35" y="56"/>
                      <a:pt x="35" y="56"/>
                    </a:cubicBezTo>
                    <a:cubicBezTo>
                      <a:pt x="34" y="57"/>
                      <a:pt x="35" y="58"/>
                      <a:pt x="34" y="58"/>
                    </a:cubicBezTo>
                    <a:cubicBezTo>
                      <a:pt x="33" y="59"/>
                      <a:pt x="31" y="59"/>
                      <a:pt x="28" y="59"/>
                    </a:cubicBezTo>
                    <a:cubicBezTo>
                      <a:pt x="27" y="60"/>
                      <a:pt x="26" y="62"/>
                      <a:pt x="24" y="62"/>
                    </a:cubicBezTo>
                    <a:cubicBezTo>
                      <a:pt x="22" y="62"/>
                      <a:pt x="19" y="60"/>
                      <a:pt x="16" y="61"/>
                    </a:cubicBezTo>
                    <a:cubicBezTo>
                      <a:pt x="12" y="62"/>
                      <a:pt x="12" y="65"/>
                      <a:pt x="10" y="66"/>
                    </a:cubicBezTo>
                    <a:cubicBezTo>
                      <a:pt x="8" y="67"/>
                      <a:pt x="7" y="66"/>
                      <a:pt x="5" y="66"/>
                    </a:cubicBezTo>
                    <a:cubicBezTo>
                      <a:pt x="6" y="68"/>
                      <a:pt x="6" y="71"/>
                      <a:pt x="6" y="73"/>
                    </a:cubicBezTo>
                    <a:cubicBezTo>
                      <a:pt x="5" y="77"/>
                      <a:pt x="0" y="79"/>
                      <a:pt x="0" y="81"/>
                    </a:cubicBezTo>
                    <a:cubicBezTo>
                      <a:pt x="0" y="82"/>
                      <a:pt x="2" y="81"/>
                      <a:pt x="3" y="82"/>
                    </a:cubicBezTo>
                    <a:cubicBezTo>
                      <a:pt x="3" y="83"/>
                      <a:pt x="3" y="85"/>
                      <a:pt x="5" y="86"/>
                    </a:cubicBezTo>
                    <a:cubicBezTo>
                      <a:pt x="9" y="88"/>
                      <a:pt x="14" y="85"/>
                      <a:pt x="19" y="91"/>
                    </a:cubicBezTo>
                    <a:cubicBezTo>
                      <a:pt x="21" y="93"/>
                      <a:pt x="16" y="93"/>
                      <a:pt x="17" y="94"/>
                    </a:cubicBezTo>
                    <a:cubicBezTo>
                      <a:pt x="21" y="97"/>
                      <a:pt x="21" y="101"/>
                      <a:pt x="23" y="100"/>
                    </a:cubicBezTo>
                    <a:cubicBezTo>
                      <a:pt x="24" y="100"/>
                      <a:pt x="25" y="98"/>
                      <a:pt x="26" y="98"/>
                    </a:cubicBezTo>
                    <a:cubicBezTo>
                      <a:pt x="26" y="98"/>
                      <a:pt x="27" y="99"/>
                      <a:pt x="28" y="99"/>
                    </a:cubicBezTo>
                    <a:cubicBezTo>
                      <a:pt x="29" y="98"/>
                      <a:pt x="28" y="96"/>
                      <a:pt x="29" y="96"/>
                    </a:cubicBezTo>
                    <a:cubicBezTo>
                      <a:pt x="31" y="95"/>
                      <a:pt x="30" y="100"/>
                      <a:pt x="34" y="103"/>
                    </a:cubicBezTo>
                    <a:cubicBezTo>
                      <a:pt x="35" y="104"/>
                      <a:pt x="34" y="108"/>
                      <a:pt x="34" y="110"/>
                    </a:cubicBezTo>
                    <a:cubicBezTo>
                      <a:pt x="34" y="112"/>
                      <a:pt x="36" y="114"/>
                      <a:pt x="37" y="115"/>
                    </a:cubicBezTo>
                    <a:cubicBezTo>
                      <a:pt x="37" y="117"/>
                      <a:pt x="36" y="119"/>
                      <a:pt x="39" y="119"/>
                    </a:cubicBezTo>
                    <a:cubicBezTo>
                      <a:pt x="41" y="119"/>
                      <a:pt x="42" y="119"/>
                      <a:pt x="44" y="120"/>
                    </a:cubicBezTo>
                    <a:cubicBezTo>
                      <a:pt x="46" y="122"/>
                      <a:pt x="48" y="124"/>
                      <a:pt x="52" y="126"/>
                    </a:cubicBezTo>
                    <a:cubicBezTo>
                      <a:pt x="53" y="127"/>
                      <a:pt x="56" y="126"/>
                      <a:pt x="57" y="127"/>
                    </a:cubicBezTo>
                    <a:cubicBezTo>
                      <a:pt x="59" y="128"/>
                      <a:pt x="58" y="131"/>
                      <a:pt x="59" y="132"/>
                    </a:cubicBezTo>
                    <a:cubicBezTo>
                      <a:pt x="60" y="133"/>
                      <a:pt x="63" y="131"/>
                      <a:pt x="64" y="133"/>
                    </a:cubicBezTo>
                    <a:cubicBezTo>
                      <a:pt x="65" y="134"/>
                      <a:pt x="64" y="138"/>
                      <a:pt x="66" y="139"/>
                    </a:cubicBezTo>
                    <a:cubicBezTo>
                      <a:pt x="68" y="140"/>
                      <a:pt x="69" y="139"/>
                      <a:pt x="75" y="141"/>
                    </a:cubicBezTo>
                    <a:cubicBezTo>
                      <a:pt x="78" y="142"/>
                      <a:pt x="83" y="138"/>
                      <a:pt x="85" y="138"/>
                    </a:cubicBezTo>
                    <a:cubicBezTo>
                      <a:pt x="87" y="139"/>
                      <a:pt x="87" y="142"/>
                      <a:pt x="89" y="144"/>
                    </a:cubicBezTo>
                    <a:cubicBezTo>
                      <a:pt x="91" y="143"/>
                      <a:pt x="92" y="144"/>
                      <a:pt x="95" y="149"/>
                    </a:cubicBezTo>
                    <a:cubicBezTo>
                      <a:pt x="95" y="151"/>
                      <a:pt x="98" y="148"/>
                      <a:pt x="99" y="148"/>
                    </a:cubicBezTo>
                    <a:cubicBezTo>
                      <a:pt x="101" y="150"/>
                      <a:pt x="101" y="153"/>
                      <a:pt x="102" y="155"/>
                    </a:cubicBezTo>
                    <a:close/>
                    <a:moveTo>
                      <a:pt x="104" y="13"/>
                    </a:moveTo>
                    <a:cubicBezTo>
                      <a:pt x="104" y="13"/>
                      <a:pt x="104" y="13"/>
                      <a:pt x="105" y="13"/>
                    </a:cubicBezTo>
                    <a:cubicBezTo>
                      <a:pt x="106" y="13"/>
                      <a:pt x="105" y="13"/>
                      <a:pt x="104" y="13"/>
                    </a:cubicBezTo>
                    <a:close/>
                    <a:moveTo>
                      <a:pt x="105" y="8"/>
                    </a:moveTo>
                    <a:cubicBezTo>
                      <a:pt x="105" y="9"/>
                      <a:pt x="106" y="10"/>
                      <a:pt x="106" y="10"/>
                    </a:cubicBezTo>
                    <a:cubicBezTo>
                      <a:pt x="107" y="10"/>
                      <a:pt x="106" y="8"/>
                      <a:pt x="105" y="8"/>
                    </a:cubicBezTo>
                    <a:close/>
                    <a:moveTo>
                      <a:pt x="102" y="8"/>
                    </a:moveTo>
                    <a:cubicBezTo>
                      <a:pt x="102" y="7"/>
                      <a:pt x="103" y="7"/>
                      <a:pt x="104" y="7"/>
                    </a:cubicBezTo>
                    <a:cubicBezTo>
                      <a:pt x="104" y="7"/>
                      <a:pt x="104" y="7"/>
                      <a:pt x="104" y="8"/>
                    </a:cubicBezTo>
                    <a:cubicBezTo>
                      <a:pt x="104" y="8"/>
                      <a:pt x="104" y="8"/>
                      <a:pt x="103" y="8"/>
                    </a:cubicBezTo>
                    <a:cubicBezTo>
                      <a:pt x="103" y="8"/>
                      <a:pt x="102" y="8"/>
                      <a:pt x="102" y="8"/>
                    </a:cubicBezTo>
                    <a:cubicBezTo>
                      <a:pt x="102" y="8"/>
                      <a:pt x="102" y="8"/>
                      <a:pt x="102" y="8"/>
                    </a:cubicBezTo>
                    <a:close/>
                    <a:moveTo>
                      <a:pt x="99" y="10"/>
                    </a:moveTo>
                    <a:cubicBezTo>
                      <a:pt x="99" y="12"/>
                      <a:pt x="98" y="11"/>
                      <a:pt x="97" y="12"/>
                    </a:cubicBezTo>
                    <a:cubicBezTo>
                      <a:pt x="96" y="12"/>
                      <a:pt x="96" y="10"/>
                      <a:pt x="99" y="10"/>
                    </a:cubicBezTo>
                    <a:close/>
                    <a:moveTo>
                      <a:pt x="81" y="4"/>
                    </a:moveTo>
                    <a:cubicBezTo>
                      <a:pt x="82" y="3"/>
                      <a:pt x="83" y="2"/>
                      <a:pt x="83" y="1"/>
                    </a:cubicBezTo>
                    <a:cubicBezTo>
                      <a:pt x="85" y="0"/>
                      <a:pt x="86" y="0"/>
                      <a:pt x="88" y="2"/>
                    </a:cubicBezTo>
                    <a:cubicBezTo>
                      <a:pt x="89" y="3"/>
                      <a:pt x="89" y="5"/>
                      <a:pt x="87" y="5"/>
                    </a:cubicBezTo>
                    <a:cubicBezTo>
                      <a:pt x="86" y="6"/>
                      <a:pt x="85" y="5"/>
                      <a:pt x="84" y="5"/>
                    </a:cubicBezTo>
                    <a:cubicBezTo>
                      <a:pt x="82" y="5"/>
                      <a:pt x="81" y="5"/>
                      <a:pt x="81" y="4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5" name="Freeform 34"/>
              <p:cNvSpPr>
                <a:spLocks/>
              </p:cNvSpPr>
              <p:nvPr/>
            </p:nvSpPr>
            <p:spPr bwMode="auto">
              <a:xfrm>
                <a:off x="1709" y="2077"/>
                <a:ext cx="893" cy="716"/>
              </a:xfrm>
              <a:custGeom>
                <a:avLst/>
                <a:gdLst>
                  <a:gd name="T0" fmla="*/ 1164855752 w 141"/>
                  <a:gd name="T1" fmla="*/ 1844835623 h 113"/>
                  <a:gd name="T2" fmla="*/ 1294438330 w 141"/>
                  <a:gd name="T3" fmla="*/ 1727964178 h 113"/>
                  <a:gd name="T4" fmla="*/ 1376974700 w 141"/>
                  <a:gd name="T5" fmla="*/ 1629149412 h 113"/>
                  <a:gd name="T6" fmla="*/ 1441965008 w 141"/>
                  <a:gd name="T7" fmla="*/ 1548379971 h 113"/>
                  <a:gd name="T8" fmla="*/ 1540060496 w 141"/>
                  <a:gd name="T9" fmla="*/ 1563975536 h 113"/>
                  <a:gd name="T10" fmla="*/ 1672098583 w 141"/>
                  <a:gd name="T11" fmla="*/ 1629149412 h 113"/>
                  <a:gd name="T12" fmla="*/ 1819625666 w 141"/>
                  <a:gd name="T13" fmla="*/ 1678326256 h 113"/>
                  <a:gd name="T14" fmla="*/ 1918098924 w 141"/>
                  <a:gd name="T15" fmla="*/ 1727964178 h 113"/>
                  <a:gd name="T16" fmla="*/ 2114739010 w 141"/>
                  <a:gd name="T17" fmla="*/ 1712367801 h 113"/>
                  <a:gd name="T18" fmla="*/ 2147483647 w 141"/>
                  <a:gd name="T19" fmla="*/ 1647195142 h 113"/>
                  <a:gd name="T20" fmla="*/ 2147483647 w 141"/>
                  <a:gd name="T21" fmla="*/ 1465539123 h 113"/>
                  <a:gd name="T22" fmla="*/ 2099190430 w 141"/>
                  <a:gd name="T23" fmla="*/ 1366723951 h 113"/>
                  <a:gd name="T24" fmla="*/ 1933657232 w 141"/>
                  <a:gd name="T25" fmla="*/ 1184678631 h 113"/>
                  <a:gd name="T26" fmla="*/ 1623043543 w 141"/>
                  <a:gd name="T27" fmla="*/ 1203124205 h 113"/>
                  <a:gd name="T28" fmla="*/ 1509012787 w 141"/>
                  <a:gd name="T29" fmla="*/ 1086251138 h 113"/>
                  <a:gd name="T30" fmla="*/ 1392533819 w 141"/>
                  <a:gd name="T31" fmla="*/ 987427045 h 113"/>
                  <a:gd name="T32" fmla="*/ 1180404332 w 141"/>
                  <a:gd name="T33" fmla="*/ 873004954 h 113"/>
                  <a:gd name="T34" fmla="*/ 1097409936 w 141"/>
                  <a:gd name="T35" fmla="*/ 725001787 h 113"/>
                  <a:gd name="T36" fmla="*/ 1017329885 w 141"/>
                  <a:gd name="T37" fmla="*/ 493718389 h 113"/>
                  <a:gd name="T38" fmla="*/ 968275656 w 141"/>
                  <a:gd name="T39" fmla="*/ 527300884 h 113"/>
                  <a:gd name="T40" fmla="*/ 820688381 w 141"/>
                  <a:gd name="T41" fmla="*/ 460065739 h 113"/>
                  <a:gd name="T42" fmla="*/ 623731730 w 141"/>
                  <a:gd name="T43" fmla="*/ 330109012 h 113"/>
                  <a:gd name="T44" fmla="*/ 541124427 w 141"/>
                  <a:gd name="T45" fmla="*/ 246828578 h 113"/>
                  <a:gd name="T46" fmla="*/ 623731730 w 141"/>
                  <a:gd name="T47" fmla="*/ 0 h 113"/>
                  <a:gd name="T48" fmla="*/ 427090428 w 141"/>
                  <a:gd name="T49" fmla="*/ 98825740 h 113"/>
                  <a:gd name="T50" fmla="*/ 344167878 w 141"/>
                  <a:gd name="T51" fmla="*/ 49188743 h 113"/>
                  <a:gd name="T52" fmla="*/ 261558751 w 141"/>
                  <a:gd name="T53" fmla="*/ 213236756 h 113"/>
                  <a:gd name="T54" fmla="*/ 82995131 w 141"/>
                  <a:gd name="T55" fmla="*/ 444529785 h 113"/>
                  <a:gd name="T56" fmla="*/ 82995131 w 141"/>
                  <a:gd name="T57" fmla="*/ 641721353 h 113"/>
                  <a:gd name="T58" fmla="*/ 181081727 w 141"/>
                  <a:gd name="T59" fmla="*/ 873004954 h 113"/>
                  <a:gd name="T60" fmla="*/ 147526627 w 141"/>
                  <a:gd name="T61" fmla="*/ 956235914 h 113"/>
                  <a:gd name="T62" fmla="*/ 147526627 w 141"/>
                  <a:gd name="T63" fmla="*/ 1086251138 h 113"/>
                  <a:gd name="T64" fmla="*/ 181081727 w 141"/>
                  <a:gd name="T65" fmla="*/ 1267898236 h 113"/>
                  <a:gd name="T66" fmla="*/ 378048055 w 141"/>
                  <a:gd name="T67" fmla="*/ 1465539123 h 113"/>
                  <a:gd name="T68" fmla="*/ 623731730 w 141"/>
                  <a:gd name="T69" fmla="*/ 1400314962 h 113"/>
                  <a:gd name="T70" fmla="*/ 836238582 w 141"/>
                  <a:gd name="T71" fmla="*/ 1481146043 h 113"/>
                  <a:gd name="T72" fmla="*/ 918784477 w 141"/>
                  <a:gd name="T73" fmla="*/ 1696832659 h 113"/>
                  <a:gd name="T74" fmla="*/ 983764246 w 141"/>
                  <a:gd name="T75" fmla="*/ 1761616017 h 11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1"/>
                  <a:gd name="T115" fmla="*/ 0 h 113"/>
                  <a:gd name="T116" fmla="*/ 141 w 141"/>
                  <a:gd name="T117" fmla="*/ 113 h 11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1" h="113">
                    <a:moveTo>
                      <a:pt x="67" y="113"/>
                    </a:moveTo>
                    <a:cubicBezTo>
                      <a:pt x="69" y="113"/>
                      <a:pt x="70" y="113"/>
                      <a:pt x="71" y="112"/>
                    </a:cubicBezTo>
                    <a:cubicBezTo>
                      <a:pt x="72" y="110"/>
                      <a:pt x="72" y="107"/>
                      <a:pt x="73" y="106"/>
                    </a:cubicBezTo>
                    <a:cubicBezTo>
                      <a:pt x="75" y="105"/>
                      <a:pt x="78" y="107"/>
                      <a:pt x="79" y="105"/>
                    </a:cubicBezTo>
                    <a:cubicBezTo>
                      <a:pt x="80" y="104"/>
                      <a:pt x="80" y="103"/>
                      <a:pt x="81" y="102"/>
                    </a:cubicBezTo>
                    <a:cubicBezTo>
                      <a:pt x="82" y="100"/>
                      <a:pt x="83" y="100"/>
                      <a:pt x="84" y="99"/>
                    </a:cubicBezTo>
                    <a:cubicBezTo>
                      <a:pt x="84" y="98"/>
                      <a:pt x="84" y="97"/>
                      <a:pt x="85" y="96"/>
                    </a:cubicBezTo>
                    <a:cubicBezTo>
                      <a:pt x="85" y="95"/>
                      <a:pt x="87" y="95"/>
                      <a:pt x="88" y="94"/>
                    </a:cubicBezTo>
                    <a:cubicBezTo>
                      <a:pt x="89" y="93"/>
                      <a:pt x="89" y="92"/>
                      <a:pt x="90" y="92"/>
                    </a:cubicBezTo>
                    <a:cubicBezTo>
                      <a:pt x="92" y="93"/>
                      <a:pt x="93" y="95"/>
                      <a:pt x="94" y="95"/>
                    </a:cubicBezTo>
                    <a:cubicBezTo>
                      <a:pt x="97" y="97"/>
                      <a:pt x="98" y="96"/>
                      <a:pt x="99" y="96"/>
                    </a:cubicBezTo>
                    <a:cubicBezTo>
                      <a:pt x="100" y="97"/>
                      <a:pt x="100" y="98"/>
                      <a:pt x="102" y="99"/>
                    </a:cubicBezTo>
                    <a:cubicBezTo>
                      <a:pt x="106" y="101"/>
                      <a:pt x="108" y="99"/>
                      <a:pt x="109" y="100"/>
                    </a:cubicBezTo>
                    <a:cubicBezTo>
                      <a:pt x="110" y="100"/>
                      <a:pt x="109" y="102"/>
                      <a:pt x="111" y="102"/>
                    </a:cubicBezTo>
                    <a:cubicBezTo>
                      <a:pt x="112" y="103"/>
                      <a:pt x="114" y="102"/>
                      <a:pt x="115" y="103"/>
                    </a:cubicBezTo>
                    <a:cubicBezTo>
                      <a:pt x="116" y="103"/>
                      <a:pt x="116" y="105"/>
                      <a:pt x="117" y="105"/>
                    </a:cubicBezTo>
                    <a:cubicBezTo>
                      <a:pt x="118" y="104"/>
                      <a:pt x="122" y="102"/>
                      <a:pt x="124" y="102"/>
                    </a:cubicBezTo>
                    <a:cubicBezTo>
                      <a:pt x="126" y="102"/>
                      <a:pt x="127" y="104"/>
                      <a:pt x="129" y="104"/>
                    </a:cubicBezTo>
                    <a:cubicBezTo>
                      <a:pt x="129" y="104"/>
                      <a:pt x="129" y="104"/>
                      <a:pt x="129" y="104"/>
                    </a:cubicBezTo>
                    <a:cubicBezTo>
                      <a:pt x="132" y="102"/>
                      <a:pt x="138" y="103"/>
                      <a:pt x="139" y="100"/>
                    </a:cubicBezTo>
                    <a:cubicBezTo>
                      <a:pt x="141" y="95"/>
                      <a:pt x="135" y="96"/>
                      <a:pt x="134" y="94"/>
                    </a:cubicBezTo>
                    <a:cubicBezTo>
                      <a:pt x="133" y="92"/>
                      <a:pt x="134" y="91"/>
                      <a:pt x="135" y="89"/>
                    </a:cubicBezTo>
                    <a:cubicBezTo>
                      <a:pt x="134" y="87"/>
                      <a:pt x="134" y="84"/>
                      <a:pt x="132" y="82"/>
                    </a:cubicBezTo>
                    <a:cubicBezTo>
                      <a:pt x="131" y="82"/>
                      <a:pt x="128" y="85"/>
                      <a:pt x="128" y="83"/>
                    </a:cubicBezTo>
                    <a:cubicBezTo>
                      <a:pt x="125" y="78"/>
                      <a:pt x="124" y="77"/>
                      <a:pt x="122" y="78"/>
                    </a:cubicBezTo>
                    <a:cubicBezTo>
                      <a:pt x="120" y="76"/>
                      <a:pt x="120" y="73"/>
                      <a:pt x="118" y="72"/>
                    </a:cubicBezTo>
                    <a:cubicBezTo>
                      <a:pt x="116" y="72"/>
                      <a:pt x="111" y="76"/>
                      <a:pt x="108" y="75"/>
                    </a:cubicBezTo>
                    <a:cubicBezTo>
                      <a:pt x="102" y="73"/>
                      <a:pt x="101" y="74"/>
                      <a:pt x="99" y="73"/>
                    </a:cubicBezTo>
                    <a:cubicBezTo>
                      <a:pt x="97" y="72"/>
                      <a:pt x="98" y="68"/>
                      <a:pt x="97" y="67"/>
                    </a:cubicBezTo>
                    <a:cubicBezTo>
                      <a:pt x="96" y="65"/>
                      <a:pt x="93" y="67"/>
                      <a:pt x="92" y="66"/>
                    </a:cubicBezTo>
                    <a:cubicBezTo>
                      <a:pt x="91" y="65"/>
                      <a:pt x="92" y="62"/>
                      <a:pt x="90" y="61"/>
                    </a:cubicBezTo>
                    <a:cubicBezTo>
                      <a:pt x="89" y="60"/>
                      <a:pt x="86" y="61"/>
                      <a:pt x="85" y="60"/>
                    </a:cubicBezTo>
                    <a:cubicBezTo>
                      <a:pt x="81" y="58"/>
                      <a:pt x="79" y="56"/>
                      <a:pt x="77" y="54"/>
                    </a:cubicBezTo>
                    <a:cubicBezTo>
                      <a:pt x="75" y="53"/>
                      <a:pt x="74" y="53"/>
                      <a:pt x="72" y="53"/>
                    </a:cubicBezTo>
                    <a:cubicBezTo>
                      <a:pt x="69" y="53"/>
                      <a:pt x="70" y="51"/>
                      <a:pt x="70" y="49"/>
                    </a:cubicBezTo>
                    <a:cubicBezTo>
                      <a:pt x="69" y="48"/>
                      <a:pt x="67" y="46"/>
                      <a:pt x="67" y="44"/>
                    </a:cubicBezTo>
                    <a:cubicBezTo>
                      <a:pt x="67" y="42"/>
                      <a:pt x="68" y="38"/>
                      <a:pt x="67" y="37"/>
                    </a:cubicBezTo>
                    <a:cubicBezTo>
                      <a:pt x="63" y="34"/>
                      <a:pt x="64" y="29"/>
                      <a:pt x="62" y="30"/>
                    </a:cubicBezTo>
                    <a:cubicBezTo>
                      <a:pt x="61" y="30"/>
                      <a:pt x="62" y="32"/>
                      <a:pt x="61" y="33"/>
                    </a:cubicBezTo>
                    <a:cubicBezTo>
                      <a:pt x="60" y="33"/>
                      <a:pt x="59" y="32"/>
                      <a:pt x="59" y="32"/>
                    </a:cubicBezTo>
                    <a:cubicBezTo>
                      <a:pt x="58" y="32"/>
                      <a:pt x="57" y="34"/>
                      <a:pt x="56" y="34"/>
                    </a:cubicBezTo>
                    <a:cubicBezTo>
                      <a:pt x="54" y="35"/>
                      <a:pt x="54" y="31"/>
                      <a:pt x="50" y="28"/>
                    </a:cubicBezTo>
                    <a:cubicBezTo>
                      <a:pt x="49" y="27"/>
                      <a:pt x="54" y="27"/>
                      <a:pt x="52" y="25"/>
                    </a:cubicBezTo>
                    <a:cubicBezTo>
                      <a:pt x="47" y="19"/>
                      <a:pt x="42" y="22"/>
                      <a:pt x="38" y="20"/>
                    </a:cubicBezTo>
                    <a:cubicBezTo>
                      <a:pt x="36" y="19"/>
                      <a:pt x="36" y="17"/>
                      <a:pt x="36" y="16"/>
                    </a:cubicBezTo>
                    <a:cubicBezTo>
                      <a:pt x="35" y="15"/>
                      <a:pt x="33" y="16"/>
                      <a:pt x="33" y="15"/>
                    </a:cubicBezTo>
                    <a:cubicBezTo>
                      <a:pt x="33" y="13"/>
                      <a:pt x="38" y="11"/>
                      <a:pt x="39" y="7"/>
                    </a:cubicBezTo>
                    <a:cubicBezTo>
                      <a:pt x="39" y="5"/>
                      <a:pt x="39" y="2"/>
                      <a:pt x="38" y="0"/>
                    </a:cubicBezTo>
                    <a:cubicBezTo>
                      <a:pt x="38" y="0"/>
                      <a:pt x="37" y="0"/>
                      <a:pt x="36" y="0"/>
                    </a:cubicBezTo>
                    <a:cubicBezTo>
                      <a:pt x="32" y="2"/>
                      <a:pt x="31" y="5"/>
                      <a:pt x="26" y="6"/>
                    </a:cubicBezTo>
                    <a:cubicBezTo>
                      <a:pt x="25" y="5"/>
                      <a:pt x="26" y="1"/>
                      <a:pt x="24" y="1"/>
                    </a:cubicBezTo>
                    <a:cubicBezTo>
                      <a:pt x="24" y="1"/>
                      <a:pt x="22" y="2"/>
                      <a:pt x="21" y="3"/>
                    </a:cubicBezTo>
                    <a:cubicBezTo>
                      <a:pt x="20" y="4"/>
                      <a:pt x="23" y="5"/>
                      <a:pt x="17" y="6"/>
                    </a:cubicBezTo>
                    <a:cubicBezTo>
                      <a:pt x="17" y="8"/>
                      <a:pt x="17" y="11"/>
                      <a:pt x="16" y="13"/>
                    </a:cubicBezTo>
                    <a:cubicBezTo>
                      <a:pt x="14" y="15"/>
                      <a:pt x="11" y="17"/>
                      <a:pt x="9" y="19"/>
                    </a:cubicBezTo>
                    <a:cubicBezTo>
                      <a:pt x="6" y="24"/>
                      <a:pt x="4" y="25"/>
                      <a:pt x="5" y="27"/>
                    </a:cubicBezTo>
                    <a:cubicBezTo>
                      <a:pt x="4" y="30"/>
                      <a:pt x="2" y="31"/>
                      <a:pt x="0" y="32"/>
                    </a:cubicBezTo>
                    <a:cubicBezTo>
                      <a:pt x="1" y="35"/>
                      <a:pt x="0" y="37"/>
                      <a:pt x="5" y="39"/>
                    </a:cubicBezTo>
                    <a:cubicBezTo>
                      <a:pt x="6" y="39"/>
                      <a:pt x="6" y="41"/>
                      <a:pt x="8" y="42"/>
                    </a:cubicBezTo>
                    <a:cubicBezTo>
                      <a:pt x="10" y="44"/>
                      <a:pt x="11" y="51"/>
                      <a:pt x="11" y="53"/>
                    </a:cubicBezTo>
                    <a:cubicBezTo>
                      <a:pt x="11" y="54"/>
                      <a:pt x="8" y="55"/>
                      <a:pt x="8" y="56"/>
                    </a:cubicBezTo>
                    <a:cubicBezTo>
                      <a:pt x="8" y="57"/>
                      <a:pt x="9" y="57"/>
                      <a:pt x="9" y="58"/>
                    </a:cubicBezTo>
                    <a:cubicBezTo>
                      <a:pt x="9" y="59"/>
                      <a:pt x="8" y="61"/>
                      <a:pt x="8" y="62"/>
                    </a:cubicBezTo>
                    <a:cubicBezTo>
                      <a:pt x="8" y="63"/>
                      <a:pt x="9" y="64"/>
                      <a:pt x="9" y="66"/>
                    </a:cubicBezTo>
                    <a:cubicBezTo>
                      <a:pt x="9" y="68"/>
                      <a:pt x="6" y="70"/>
                      <a:pt x="7" y="72"/>
                    </a:cubicBezTo>
                    <a:cubicBezTo>
                      <a:pt x="7" y="74"/>
                      <a:pt x="11" y="75"/>
                      <a:pt x="11" y="77"/>
                    </a:cubicBezTo>
                    <a:cubicBezTo>
                      <a:pt x="12" y="81"/>
                      <a:pt x="9" y="84"/>
                      <a:pt x="12" y="89"/>
                    </a:cubicBezTo>
                    <a:cubicBezTo>
                      <a:pt x="16" y="91"/>
                      <a:pt x="19" y="90"/>
                      <a:pt x="23" y="89"/>
                    </a:cubicBezTo>
                    <a:cubicBezTo>
                      <a:pt x="26" y="88"/>
                      <a:pt x="29" y="89"/>
                      <a:pt x="32" y="89"/>
                    </a:cubicBezTo>
                    <a:cubicBezTo>
                      <a:pt x="36" y="88"/>
                      <a:pt x="36" y="84"/>
                      <a:pt x="38" y="85"/>
                    </a:cubicBezTo>
                    <a:cubicBezTo>
                      <a:pt x="40" y="85"/>
                      <a:pt x="39" y="89"/>
                      <a:pt x="41" y="89"/>
                    </a:cubicBezTo>
                    <a:cubicBezTo>
                      <a:pt x="43" y="89"/>
                      <a:pt x="47" y="87"/>
                      <a:pt x="51" y="90"/>
                    </a:cubicBezTo>
                    <a:cubicBezTo>
                      <a:pt x="52" y="92"/>
                      <a:pt x="53" y="93"/>
                      <a:pt x="53" y="99"/>
                    </a:cubicBezTo>
                    <a:cubicBezTo>
                      <a:pt x="54" y="101"/>
                      <a:pt x="55" y="101"/>
                      <a:pt x="56" y="103"/>
                    </a:cubicBezTo>
                    <a:cubicBezTo>
                      <a:pt x="56" y="103"/>
                      <a:pt x="54" y="104"/>
                      <a:pt x="55" y="106"/>
                    </a:cubicBezTo>
                    <a:cubicBezTo>
                      <a:pt x="56" y="107"/>
                      <a:pt x="59" y="107"/>
                      <a:pt x="60" y="107"/>
                    </a:cubicBezTo>
                    <a:cubicBezTo>
                      <a:pt x="63" y="109"/>
                      <a:pt x="61" y="111"/>
                      <a:pt x="67" y="113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6" name="Freeform 35"/>
              <p:cNvSpPr>
                <a:spLocks/>
              </p:cNvSpPr>
              <p:nvPr/>
            </p:nvSpPr>
            <p:spPr bwMode="auto">
              <a:xfrm>
                <a:off x="1659" y="2609"/>
                <a:ext cx="474" cy="361"/>
              </a:xfrm>
              <a:custGeom>
                <a:avLst/>
                <a:gdLst>
                  <a:gd name="T0" fmla="*/ 289943584 w 75"/>
                  <a:gd name="T1" fmla="*/ 836238720 h 57"/>
                  <a:gd name="T2" fmla="*/ 353606081 w 75"/>
                  <a:gd name="T3" fmla="*/ 869731202 h 57"/>
                  <a:gd name="T4" fmla="*/ 483665864 w 75"/>
                  <a:gd name="T5" fmla="*/ 934334833 h 57"/>
                  <a:gd name="T6" fmla="*/ 498960864 w 75"/>
                  <a:gd name="T7" fmla="*/ 885291134 h 57"/>
                  <a:gd name="T8" fmla="*/ 514318155 w 75"/>
                  <a:gd name="T9" fmla="*/ 820688516 h 57"/>
                  <a:gd name="T10" fmla="*/ 547319260 w 75"/>
                  <a:gd name="T11" fmla="*/ 786808739 h 57"/>
                  <a:gd name="T12" fmla="*/ 595625882 w 75"/>
                  <a:gd name="T13" fmla="*/ 786808739 h 57"/>
                  <a:gd name="T14" fmla="*/ 595625882 w 75"/>
                  <a:gd name="T15" fmla="*/ 737764635 h 57"/>
                  <a:gd name="T16" fmla="*/ 610922096 w 75"/>
                  <a:gd name="T17" fmla="*/ 722204703 h 57"/>
                  <a:gd name="T18" fmla="*/ 626277769 w 75"/>
                  <a:gd name="T19" fmla="*/ 704199801 h 57"/>
                  <a:gd name="T20" fmla="*/ 674585200 w 75"/>
                  <a:gd name="T21" fmla="*/ 704199801 h 57"/>
                  <a:gd name="T22" fmla="*/ 674585200 w 75"/>
                  <a:gd name="T23" fmla="*/ 525635923 h 57"/>
                  <a:gd name="T24" fmla="*/ 674585200 w 75"/>
                  <a:gd name="T25" fmla="*/ 427090499 h 57"/>
                  <a:gd name="T26" fmla="*/ 788964817 w 75"/>
                  <a:gd name="T27" fmla="*/ 344168137 h 57"/>
                  <a:gd name="T28" fmla="*/ 755954813 w 75"/>
                  <a:gd name="T29" fmla="*/ 442640703 h 57"/>
                  <a:gd name="T30" fmla="*/ 819556840 w 75"/>
                  <a:gd name="T31" fmla="*/ 442640703 h 57"/>
                  <a:gd name="T32" fmla="*/ 916221656 w 75"/>
                  <a:gd name="T33" fmla="*/ 507242712 h 57"/>
                  <a:gd name="T34" fmla="*/ 982687400 w 75"/>
                  <a:gd name="T35" fmla="*/ 491694535 h 57"/>
                  <a:gd name="T36" fmla="*/ 1061193701 w 75"/>
                  <a:gd name="T37" fmla="*/ 525635923 h 57"/>
                  <a:gd name="T38" fmla="*/ 1206609055 w 75"/>
                  <a:gd name="T39" fmla="*/ 476135009 h 57"/>
                  <a:gd name="T40" fmla="*/ 1206609055 w 75"/>
                  <a:gd name="T41" fmla="*/ 476135009 h 57"/>
                  <a:gd name="T42" fmla="*/ 1094649037 w 75"/>
                  <a:gd name="T43" fmla="*/ 378048117 h 57"/>
                  <a:gd name="T44" fmla="*/ 1012886674 w 75"/>
                  <a:gd name="T45" fmla="*/ 359655514 h 57"/>
                  <a:gd name="T46" fmla="*/ 1028181674 w 75"/>
                  <a:gd name="T47" fmla="*/ 310603101 h 57"/>
                  <a:gd name="T48" fmla="*/ 982687400 w 75"/>
                  <a:gd name="T49" fmla="*/ 246071619 h 57"/>
                  <a:gd name="T50" fmla="*/ 949233682 w 75"/>
                  <a:gd name="T51" fmla="*/ 98483991 h 57"/>
                  <a:gd name="T52" fmla="*/ 788964817 w 75"/>
                  <a:gd name="T53" fmla="*/ 82995144 h 57"/>
                  <a:gd name="T54" fmla="*/ 740597523 w 75"/>
                  <a:gd name="T55" fmla="*/ 15550109 h 57"/>
                  <a:gd name="T56" fmla="*/ 643993581 w 75"/>
                  <a:gd name="T57" fmla="*/ 82995144 h 57"/>
                  <a:gd name="T58" fmla="*/ 498960864 w 75"/>
                  <a:gd name="T59" fmla="*/ 82995144 h 57"/>
                  <a:gd name="T60" fmla="*/ 320595875 w 75"/>
                  <a:gd name="T61" fmla="*/ 82995144 h 57"/>
                  <a:gd name="T62" fmla="*/ 320595875 w 75"/>
                  <a:gd name="T63" fmla="*/ 82995144 h 57"/>
                  <a:gd name="T64" fmla="*/ 289943584 w 75"/>
                  <a:gd name="T65" fmla="*/ 163076450 h 57"/>
                  <a:gd name="T66" fmla="*/ 289943584 w 75"/>
                  <a:gd name="T67" fmla="*/ 196568931 h 57"/>
                  <a:gd name="T68" fmla="*/ 208634390 w 75"/>
                  <a:gd name="T69" fmla="*/ 212128661 h 57"/>
                  <a:gd name="T70" fmla="*/ 96664942 w 75"/>
                  <a:gd name="T71" fmla="*/ 230521821 h 57"/>
                  <a:gd name="T72" fmla="*/ 63662573 w 75"/>
                  <a:gd name="T73" fmla="*/ 328608205 h 57"/>
                  <a:gd name="T74" fmla="*/ 0 w 75"/>
                  <a:gd name="T75" fmla="*/ 427090499 h 57"/>
                  <a:gd name="T76" fmla="*/ 63662573 w 75"/>
                  <a:gd name="T77" fmla="*/ 507242712 h 57"/>
                  <a:gd name="T78" fmla="*/ 111960069 w 75"/>
                  <a:gd name="T79" fmla="*/ 574678406 h 57"/>
                  <a:gd name="T80" fmla="*/ 160266995 w 75"/>
                  <a:gd name="T81" fmla="*/ 590167405 h 57"/>
                  <a:gd name="T82" fmla="*/ 193339389 w 75"/>
                  <a:gd name="T83" fmla="*/ 688712424 h 57"/>
                  <a:gd name="T84" fmla="*/ 256931962 w 75"/>
                  <a:gd name="T85" fmla="*/ 722204703 h 57"/>
                  <a:gd name="T86" fmla="*/ 289943584 w 75"/>
                  <a:gd name="T87" fmla="*/ 820688516 h 57"/>
                  <a:gd name="T88" fmla="*/ 289943584 w 75"/>
                  <a:gd name="T89" fmla="*/ 83623872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5"/>
                  <a:gd name="T136" fmla="*/ 0 h 57"/>
                  <a:gd name="T137" fmla="*/ 75 w 75"/>
                  <a:gd name="T138" fmla="*/ 57 h 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5" h="57">
                    <a:moveTo>
                      <a:pt x="18" y="51"/>
                    </a:moveTo>
                    <a:cubicBezTo>
                      <a:pt x="19" y="51"/>
                      <a:pt x="22" y="52"/>
                      <a:pt x="22" y="53"/>
                    </a:cubicBezTo>
                    <a:cubicBezTo>
                      <a:pt x="25" y="57"/>
                      <a:pt x="27" y="57"/>
                      <a:pt x="30" y="57"/>
                    </a:cubicBezTo>
                    <a:cubicBezTo>
                      <a:pt x="31" y="56"/>
                      <a:pt x="31" y="55"/>
                      <a:pt x="31" y="54"/>
                    </a:cubicBezTo>
                    <a:cubicBezTo>
                      <a:pt x="32" y="53"/>
                      <a:pt x="32" y="51"/>
                      <a:pt x="32" y="50"/>
                    </a:cubicBezTo>
                    <a:cubicBezTo>
                      <a:pt x="33" y="49"/>
                      <a:pt x="35" y="49"/>
                      <a:pt x="34" y="48"/>
                    </a:cubicBezTo>
                    <a:cubicBezTo>
                      <a:pt x="35" y="47"/>
                      <a:pt x="36" y="49"/>
                      <a:pt x="37" y="48"/>
                    </a:cubicBezTo>
                    <a:cubicBezTo>
                      <a:pt x="37" y="47"/>
                      <a:pt x="36" y="46"/>
                      <a:pt x="37" y="45"/>
                    </a:cubicBezTo>
                    <a:cubicBezTo>
                      <a:pt x="37" y="44"/>
                      <a:pt x="38" y="45"/>
                      <a:pt x="38" y="44"/>
                    </a:cubicBezTo>
                    <a:cubicBezTo>
                      <a:pt x="39" y="44"/>
                      <a:pt x="39" y="43"/>
                      <a:pt x="39" y="43"/>
                    </a:cubicBezTo>
                    <a:cubicBezTo>
                      <a:pt x="40" y="44"/>
                      <a:pt x="41" y="44"/>
                      <a:pt x="42" y="43"/>
                    </a:cubicBezTo>
                    <a:cubicBezTo>
                      <a:pt x="43" y="43"/>
                      <a:pt x="45" y="42"/>
                      <a:pt x="42" y="32"/>
                    </a:cubicBezTo>
                    <a:cubicBezTo>
                      <a:pt x="42" y="30"/>
                      <a:pt x="41" y="28"/>
                      <a:pt x="42" y="26"/>
                    </a:cubicBezTo>
                    <a:cubicBezTo>
                      <a:pt x="45" y="21"/>
                      <a:pt x="48" y="20"/>
                      <a:pt x="49" y="21"/>
                    </a:cubicBezTo>
                    <a:cubicBezTo>
                      <a:pt x="50" y="23"/>
                      <a:pt x="46" y="25"/>
                      <a:pt x="47" y="27"/>
                    </a:cubicBezTo>
                    <a:cubicBezTo>
                      <a:pt x="48" y="28"/>
                      <a:pt x="50" y="27"/>
                      <a:pt x="51" y="27"/>
                    </a:cubicBezTo>
                    <a:cubicBezTo>
                      <a:pt x="54" y="28"/>
                      <a:pt x="55" y="31"/>
                      <a:pt x="57" y="31"/>
                    </a:cubicBezTo>
                    <a:cubicBezTo>
                      <a:pt x="59" y="31"/>
                      <a:pt x="60" y="30"/>
                      <a:pt x="61" y="30"/>
                    </a:cubicBezTo>
                    <a:cubicBezTo>
                      <a:pt x="63" y="30"/>
                      <a:pt x="64" y="32"/>
                      <a:pt x="66" y="32"/>
                    </a:cubicBezTo>
                    <a:cubicBezTo>
                      <a:pt x="70" y="32"/>
                      <a:pt x="73" y="31"/>
                      <a:pt x="75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69" y="27"/>
                      <a:pt x="71" y="25"/>
                      <a:pt x="68" y="23"/>
                    </a:cubicBezTo>
                    <a:cubicBezTo>
                      <a:pt x="67" y="23"/>
                      <a:pt x="64" y="23"/>
                      <a:pt x="63" y="22"/>
                    </a:cubicBezTo>
                    <a:cubicBezTo>
                      <a:pt x="62" y="20"/>
                      <a:pt x="64" y="19"/>
                      <a:pt x="64" y="19"/>
                    </a:cubicBezTo>
                    <a:cubicBezTo>
                      <a:pt x="63" y="17"/>
                      <a:pt x="62" y="17"/>
                      <a:pt x="61" y="15"/>
                    </a:cubicBezTo>
                    <a:cubicBezTo>
                      <a:pt x="61" y="9"/>
                      <a:pt x="60" y="8"/>
                      <a:pt x="59" y="6"/>
                    </a:cubicBezTo>
                    <a:cubicBezTo>
                      <a:pt x="55" y="3"/>
                      <a:pt x="51" y="5"/>
                      <a:pt x="49" y="5"/>
                    </a:cubicBezTo>
                    <a:cubicBezTo>
                      <a:pt x="47" y="5"/>
                      <a:pt x="48" y="1"/>
                      <a:pt x="46" y="1"/>
                    </a:cubicBezTo>
                    <a:cubicBezTo>
                      <a:pt x="44" y="0"/>
                      <a:pt x="44" y="4"/>
                      <a:pt x="40" y="5"/>
                    </a:cubicBezTo>
                    <a:cubicBezTo>
                      <a:pt x="37" y="5"/>
                      <a:pt x="34" y="4"/>
                      <a:pt x="31" y="5"/>
                    </a:cubicBezTo>
                    <a:cubicBezTo>
                      <a:pt x="27" y="6"/>
                      <a:pt x="24" y="7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6"/>
                      <a:pt x="18" y="8"/>
                      <a:pt x="18" y="10"/>
                    </a:cubicBezTo>
                    <a:cubicBezTo>
                      <a:pt x="18" y="11"/>
                      <a:pt x="19" y="11"/>
                      <a:pt x="18" y="12"/>
                    </a:cubicBezTo>
                    <a:cubicBezTo>
                      <a:pt x="16" y="12"/>
                      <a:pt x="15" y="12"/>
                      <a:pt x="13" y="13"/>
                    </a:cubicBezTo>
                    <a:cubicBezTo>
                      <a:pt x="11" y="14"/>
                      <a:pt x="9" y="10"/>
                      <a:pt x="6" y="14"/>
                    </a:cubicBezTo>
                    <a:cubicBezTo>
                      <a:pt x="5" y="16"/>
                      <a:pt x="5" y="18"/>
                      <a:pt x="4" y="20"/>
                    </a:cubicBezTo>
                    <a:cubicBezTo>
                      <a:pt x="2" y="22"/>
                      <a:pt x="0" y="24"/>
                      <a:pt x="0" y="26"/>
                    </a:cubicBezTo>
                    <a:cubicBezTo>
                      <a:pt x="0" y="27"/>
                      <a:pt x="2" y="29"/>
                      <a:pt x="4" y="31"/>
                    </a:cubicBezTo>
                    <a:cubicBezTo>
                      <a:pt x="5" y="32"/>
                      <a:pt x="6" y="33"/>
                      <a:pt x="7" y="35"/>
                    </a:cubicBezTo>
                    <a:cubicBezTo>
                      <a:pt x="7" y="36"/>
                      <a:pt x="9" y="36"/>
                      <a:pt x="10" y="36"/>
                    </a:cubicBezTo>
                    <a:cubicBezTo>
                      <a:pt x="11" y="38"/>
                      <a:pt x="10" y="40"/>
                      <a:pt x="12" y="42"/>
                    </a:cubicBezTo>
                    <a:cubicBezTo>
                      <a:pt x="13" y="43"/>
                      <a:pt x="15" y="43"/>
                      <a:pt x="16" y="44"/>
                    </a:cubicBezTo>
                    <a:cubicBezTo>
                      <a:pt x="17" y="48"/>
                      <a:pt x="18" y="47"/>
                      <a:pt x="18" y="50"/>
                    </a:cubicBezTo>
                    <a:cubicBezTo>
                      <a:pt x="18" y="50"/>
                      <a:pt x="18" y="51"/>
                      <a:pt x="18" y="5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7" name="Freeform 36"/>
              <p:cNvSpPr>
                <a:spLocks/>
              </p:cNvSpPr>
              <p:nvPr/>
            </p:nvSpPr>
            <p:spPr bwMode="auto">
              <a:xfrm>
                <a:off x="1481" y="2710"/>
                <a:ext cx="292" cy="247"/>
              </a:xfrm>
              <a:custGeom>
                <a:avLst/>
                <a:gdLst>
                  <a:gd name="T0" fmla="*/ 84330512 w 46"/>
                  <a:gd name="T1" fmla="*/ 476134544 h 39"/>
                  <a:gd name="T2" fmla="*/ 284932896 w 46"/>
                  <a:gd name="T3" fmla="*/ 541124450 h 39"/>
                  <a:gd name="T4" fmla="*/ 419054799 w 46"/>
                  <a:gd name="T5" fmla="*/ 541124450 h 39"/>
                  <a:gd name="T6" fmla="*/ 685269842 w 46"/>
                  <a:gd name="T7" fmla="*/ 590166521 h 39"/>
                  <a:gd name="T8" fmla="*/ 753769058 w 46"/>
                  <a:gd name="T9" fmla="*/ 574677930 h 39"/>
                  <a:gd name="T10" fmla="*/ 770001205 w 46"/>
                  <a:gd name="T11" fmla="*/ 574677930 h 39"/>
                  <a:gd name="T12" fmla="*/ 770001205 w 46"/>
                  <a:gd name="T13" fmla="*/ 556673030 h 39"/>
                  <a:gd name="T14" fmla="*/ 735515763 w 46"/>
                  <a:gd name="T15" fmla="*/ 458200173 h 39"/>
                  <a:gd name="T16" fmla="*/ 669500425 w 46"/>
                  <a:gd name="T17" fmla="*/ 427090446 h 39"/>
                  <a:gd name="T18" fmla="*/ 635414337 w 46"/>
                  <a:gd name="T19" fmla="*/ 328608165 h 39"/>
                  <a:gd name="T20" fmla="*/ 585170447 w 46"/>
                  <a:gd name="T21" fmla="*/ 310602860 h 39"/>
                  <a:gd name="T22" fmla="*/ 535315348 w 46"/>
                  <a:gd name="T23" fmla="*/ 246071386 h 39"/>
                  <a:gd name="T24" fmla="*/ 469301229 w 46"/>
                  <a:gd name="T25" fmla="*/ 163076430 h 39"/>
                  <a:gd name="T26" fmla="*/ 519545931 w 46"/>
                  <a:gd name="T27" fmla="*/ 82995134 h 39"/>
                  <a:gd name="T28" fmla="*/ 400801708 w 46"/>
                  <a:gd name="T29" fmla="*/ 98483979 h 39"/>
                  <a:gd name="T30" fmla="*/ 234686365 w 46"/>
                  <a:gd name="T31" fmla="*/ 0 h 39"/>
                  <a:gd name="T32" fmla="*/ 166115190 w 46"/>
                  <a:gd name="T33" fmla="*/ 33494010 h 39"/>
                  <a:gd name="T34" fmla="*/ 150345977 w 46"/>
                  <a:gd name="T35" fmla="*/ 163076430 h 39"/>
                  <a:gd name="T36" fmla="*/ 100099573 w 46"/>
                  <a:gd name="T37" fmla="*/ 196568907 h 39"/>
                  <a:gd name="T38" fmla="*/ 66015516 w 46"/>
                  <a:gd name="T39" fmla="*/ 230521590 h 39"/>
                  <a:gd name="T40" fmla="*/ 34475451 w 46"/>
                  <a:gd name="T41" fmla="*/ 295114066 h 39"/>
                  <a:gd name="T42" fmla="*/ 84330512 w 46"/>
                  <a:gd name="T43" fmla="*/ 427090446 h 39"/>
                  <a:gd name="T44" fmla="*/ 84330512 w 46"/>
                  <a:gd name="T45" fmla="*/ 476134544 h 3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6"/>
                  <a:gd name="T70" fmla="*/ 0 h 39"/>
                  <a:gd name="T71" fmla="*/ 46 w 46"/>
                  <a:gd name="T72" fmla="*/ 39 h 3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6" h="39">
                    <a:moveTo>
                      <a:pt x="5" y="29"/>
                    </a:moveTo>
                    <a:cubicBezTo>
                      <a:pt x="9" y="30"/>
                      <a:pt x="13" y="32"/>
                      <a:pt x="17" y="33"/>
                    </a:cubicBezTo>
                    <a:cubicBezTo>
                      <a:pt x="19" y="34"/>
                      <a:pt x="20" y="31"/>
                      <a:pt x="25" y="33"/>
                    </a:cubicBezTo>
                    <a:cubicBezTo>
                      <a:pt x="27" y="34"/>
                      <a:pt x="39" y="39"/>
                      <a:pt x="41" y="36"/>
                    </a:cubicBezTo>
                    <a:cubicBezTo>
                      <a:pt x="43" y="36"/>
                      <a:pt x="44" y="36"/>
                      <a:pt x="45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6" y="35"/>
                      <a:pt x="46" y="34"/>
                      <a:pt x="46" y="34"/>
                    </a:cubicBezTo>
                    <a:cubicBezTo>
                      <a:pt x="46" y="31"/>
                      <a:pt x="45" y="32"/>
                      <a:pt x="44" y="28"/>
                    </a:cubicBezTo>
                    <a:cubicBezTo>
                      <a:pt x="43" y="27"/>
                      <a:pt x="41" y="27"/>
                      <a:pt x="40" y="26"/>
                    </a:cubicBezTo>
                    <a:cubicBezTo>
                      <a:pt x="38" y="24"/>
                      <a:pt x="39" y="22"/>
                      <a:pt x="38" y="20"/>
                    </a:cubicBezTo>
                    <a:cubicBezTo>
                      <a:pt x="37" y="20"/>
                      <a:pt x="35" y="20"/>
                      <a:pt x="35" y="19"/>
                    </a:cubicBezTo>
                    <a:cubicBezTo>
                      <a:pt x="34" y="17"/>
                      <a:pt x="33" y="16"/>
                      <a:pt x="32" y="15"/>
                    </a:cubicBezTo>
                    <a:cubicBezTo>
                      <a:pt x="30" y="13"/>
                      <a:pt x="28" y="11"/>
                      <a:pt x="28" y="10"/>
                    </a:cubicBezTo>
                    <a:cubicBezTo>
                      <a:pt x="28" y="8"/>
                      <a:pt x="29" y="7"/>
                      <a:pt x="31" y="5"/>
                    </a:cubicBezTo>
                    <a:cubicBezTo>
                      <a:pt x="29" y="5"/>
                      <a:pt x="27" y="5"/>
                      <a:pt x="24" y="6"/>
                    </a:cubicBezTo>
                    <a:cubicBezTo>
                      <a:pt x="22" y="6"/>
                      <a:pt x="17" y="0"/>
                      <a:pt x="14" y="0"/>
                    </a:cubicBezTo>
                    <a:cubicBezTo>
                      <a:pt x="13" y="1"/>
                      <a:pt x="11" y="1"/>
                      <a:pt x="10" y="2"/>
                    </a:cubicBezTo>
                    <a:cubicBezTo>
                      <a:pt x="11" y="4"/>
                      <a:pt x="9" y="7"/>
                      <a:pt x="9" y="10"/>
                    </a:cubicBezTo>
                    <a:cubicBezTo>
                      <a:pt x="9" y="11"/>
                      <a:pt x="7" y="11"/>
                      <a:pt x="6" y="12"/>
                    </a:cubicBezTo>
                    <a:cubicBezTo>
                      <a:pt x="5" y="12"/>
                      <a:pt x="6" y="14"/>
                      <a:pt x="4" y="14"/>
                    </a:cubicBezTo>
                    <a:cubicBezTo>
                      <a:pt x="1" y="15"/>
                      <a:pt x="0" y="16"/>
                      <a:pt x="2" y="18"/>
                    </a:cubicBezTo>
                    <a:cubicBezTo>
                      <a:pt x="5" y="21"/>
                      <a:pt x="5" y="24"/>
                      <a:pt x="5" y="26"/>
                    </a:cubicBezTo>
                    <a:cubicBezTo>
                      <a:pt x="5" y="27"/>
                      <a:pt x="5" y="28"/>
                      <a:pt x="5" y="29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8" name="Freeform 37"/>
              <p:cNvSpPr>
                <a:spLocks/>
              </p:cNvSpPr>
              <p:nvPr/>
            </p:nvSpPr>
            <p:spPr bwMode="auto">
              <a:xfrm>
                <a:off x="1253" y="2647"/>
                <a:ext cx="298" cy="323"/>
              </a:xfrm>
              <a:custGeom>
                <a:avLst/>
                <a:gdLst>
                  <a:gd name="T0" fmla="*/ 83614842 w 47"/>
                  <a:gd name="T1" fmla="*/ 786808309 h 51"/>
                  <a:gd name="T2" fmla="*/ 83614842 w 47"/>
                  <a:gd name="T3" fmla="*/ 786808309 h 51"/>
                  <a:gd name="T4" fmla="*/ 232326811 w 47"/>
                  <a:gd name="T5" fmla="*/ 802295685 h 51"/>
                  <a:gd name="T6" fmla="*/ 214200504 w 47"/>
                  <a:gd name="T7" fmla="*/ 722204680 h 51"/>
                  <a:gd name="T8" fmla="*/ 313483420 w 47"/>
                  <a:gd name="T9" fmla="*/ 704199373 h 51"/>
                  <a:gd name="T10" fmla="*/ 381439775 w 47"/>
                  <a:gd name="T11" fmla="*/ 753253204 h 51"/>
                  <a:gd name="T12" fmla="*/ 415224391 w 47"/>
                  <a:gd name="T13" fmla="*/ 753253204 h 51"/>
                  <a:gd name="T14" fmla="*/ 347267023 w 47"/>
                  <a:gd name="T15" fmla="*/ 654769393 h 51"/>
                  <a:gd name="T16" fmla="*/ 397098287 w 47"/>
                  <a:gd name="T17" fmla="*/ 623731813 h 51"/>
                  <a:gd name="T18" fmla="*/ 362923912 w 47"/>
                  <a:gd name="T19" fmla="*/ 574677983 h 51"/>
                  <a:gd name="T20" fmla="*/ 430881585 w 47"/>
                  <a:gd name="T21" fmla="*/ 525635907 h 51"/>
                  <a:gd name="T22" fmla="*/ 613767803 w 47"/>
                  <a:gd name="T23" fmla="*/ 605726507 h 51"/>
                  <a:gd name="T24" fmla="*/ 679256567 w 47"/>
                  <a:gd name="T25" fmla="*/ 639221217 h 51"/>
                  <a:gd name="T26" fmla="*/ 679256567 w 47"/>
                  <a:gd name="T27" fmla="*/ 590166981 h 51"/>
                  <a:gd name="T28" fmla="*/ 629424693 w 47"/>
                  <a:gd name="T29" fmla="*/ 458200215 h 51"/>
                  <a:gd name="T30" fmla="*/ 663208092 w 47"/>
                  <a:gd name="T31" fmla="*/ 393598106 h 51"/>
                  <a:gd name="T32" fmla="*/ 694913050 w 47"/>
                  <a:gd name="T33" fmla="*/ 359655503 h 51"/>
                  <a:gd name="T34" fmla="*/ 744352933 w 47"/>
                  <a:gd name="T35" fmla="*/ 328608195 h 51"/>
                  <a:gd name="T36" fmla="*/ 762480255 w 47"/>
                  <a:gd name="T37" fmla="*/ 196568925 h 51"/>
                  <a:gd name="T38" fmla="*/ 694913050 w 47"/>
                  <a:gd name="T39" fmla="*/ 114032342 h 51"/>
                  <a:gd name="T40" fmla="*/ 645081988 w 47"/>
                  <a:gd name="T41" fmla="*/ 132037750 h 51"/>
                  <a:gd name="T42" fmla="*/ 579983187 w 47"/>
                  <a:gd name="T43" fmla="*/ 82995142 h 51"/>
                  <a:gd name="T44" fmla="*/ 514496453 w 47"/>
                  <a:gd name="T45" fmla="*/ 15550108 h 51"/>
                  <a:gd name="T46" fmla="*/ 465054135 w 47"/>
                  <a:gd name="T47" fmla="*/ 15550108 h 51"/>
                  <a:gd name="T48" fmla="*/ 465054135 w 47"/>
                  <a:gd name="T49" fmla="*/ 64602083 h 51"/>
                  <a:gd name="T50" fmla="*/ 415224391 w 47"/>
                  <a:gd name="T51" fmla="*/ 82995142 h 51"/>
                  <a:gd name="T52" fmla="*/ 446538881 w 47"/>
                  <a:gd name="T53" fmla="*/ 132037750 h 51"/>
                  <a:gd name="T54" fmla="*/ 362923912 w 47"/>
                  <a:gd name="T55" fmla="*/ 147526647 h 51"/>
                  <a:gd name="T56" fmla="*/ 347267023 w 47"/>
                  <a:gd name="T57" fmla="*/ 163076445 h 51"/>
                  <a:gd name="T58" fmla="*/ 263642417 w 47"/>
                  <a:gd name="T59" fmla="*/ 132037750 h 51"/>
                  <a:gd name="T60" fmla="*/ 214200504 w 47"/>
                  <a:gd name="T61" fmla="*/ 132037750 h 51"/>
                  <a:gd name="T62" fmla="*/ 247985527 w 47"/>
                  <a:gd name="T63" fmla="*/ 64602083 h 51"/>
                  <a:gd name="T64" fmla="*/ 164370711 w 47"/>
                  <a:gd name="T65" fmla="*/ 15550108 h 51"/>
                  <a:gd name="T66" fmla="*/ 114928697 w 47"/>
                  <a:gd name="T67" fmla="*/ 114032342 h 51"/>
                  <a:gd name="T68" fmla="*/ 133055004 w 47"/>
                  <a:gd name="T69" fmla="*/ 212128654 h 51"/>
                  <a:gd name="T70" fmla="*/ 182886472 w 47"/>
                  <a:gd name="T71" fmla="*/ 212128654 h 51"/>
                  <a:gd name="T72" fmla="*/ 214200504 w 47"/>
                  <a:gd name="T73" fmla="*/ 261558786 h 51"/>
                  <a:gd name="T74" fmla="*/ 247985527 w 47"/>
                  <a:gd name="T75" fmla="*/ 246071409 h 51"/>
                  <a:gd name="T76" fmla="*/ 297824908 w 47"/>
                  <a:gd name="T77" fmla="*/ 279564092 h 51"/>
                  <a:gd name="T78" fmla="*/ 362923912 w 47"/>
                  <a:gd name="T79" fmla="*/ 261558786 h 51"/>
                  <a:gd name="T80" fmla="*/ 331609930 w 47"/>
                  <a:gd name="T81" fmla="*/ 328608195 h 51"/>
                  <a:gd name="T82" fmla="*/ 313483420 w 47"/>
                  <a:gd name="T83" fmla="*/ 359655503 h 51"/>
                  <a:gd name="T84" fmla="*/ 263642417 w 47"/>
                  <a:gd name="T85" fmla="*/ 344168126 h 51"/>
                  <a:gd name="T86" fmla="*/ 182886472 w 47"/>
                  <a:gd name="T87" fmla="*/ 344168126 h 51"/>
                  <a:gd name="T88" fmla="*/ 164370711 w 47"/>
                  <a:gd name="T89" fmla="*/ 393598106 h 51"/>
                  <a:gd name="T90" fmla="*/ 65488433 w 47"/>
                  <a:gd name="T91" fmla="*/ 525635907 h 51"/>
                  <a:gd name="T92" fmla="*/ 0 w 47"/>
                  <a:gd name="T93" fmla="*/ 654769393 h 51"/>
                  <a:gd name="T94" fmla="*/ 83614842 w 47"/>
                  <a:gd name="T95" fmla="*/ 688711997 h 51"/>
                  <a:gd name="T96" fmla="*/ 114928697 w 47"/>
                  <a:gd name="T97" fmla="*/ 737764611 h 51"/>
                  <a:gd name="T98" fmla="*/ 65488433 w 47"/>
                  <a:gd name="T99" fmla="*/ 771258916 h 51"/>
                  <a:gd name="T100" fmla="*/ 83614842 w 47"/>
                  <a:gd name="T101" fmla="*/ 786808309 h 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"/>
                  <a:gd name="T154" fmla="*/ 0 h 51"/>
                  <a:gd name="T155" fmla="*/ 47 w 47"/>
                  <a:gd name="T156" fmla="*/ 51 h 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" h="51">
                    <a:moveTo>
                      <a:pt x="5" y="48"/>
                    </a:moveTo>
                    <a:cubicBezTo>
                      <a:pt x="5" y="48"/>
                      <a:pt x="5" y="48"/>
                      <a:pt x="5" y="48"/>
                    </a:cubicBezTo>
                    <a:cubicBezTo>
                      <a:pt x="7" y="49"/>
                      <a:pt x="11" y="51"/>
                      <a:pt x="14" y="49"/>
                    </a:cubicBezTo>
                    <a:cubicBezTo>
                      <a:pt x="15" y="48"/>
                      <a:pt x="13" y="45"/>
                      <a:pt x="13" y="44"/>
                    </a:cubicBezTo>
                    <a:cubicBezTo>
                      <a:pt x="14" y="42"/>
                      <a:pt x="17" y="43"/>
                      <a:pt x="19" y="43"/>
                    </a:cubicBezTo>
                    <a:cubicBezTo>
                      <a:pt x="21" y="43"/>
                      <a:pt x="22" y="44"/>
                      <a:pt x="23" y="46"/>
                    </a:cubicBezTo>
                    <a:cubicBezTo>
                      <a:pt x="23" y="47"/>
                      <a:pt x="25" y="46"/>
                      <a:pt x="25" y="46"/>
                    </a:cubicBezTo>
                    <a:cubicBezTo>
                      <a:pt x="25" y="44"/>
                      <a:pt x="21" y="41"/>
                      <a:pt x="21" y="40"/>
                    </a:cubicBezTo>
                    <a:cubicBezTo>
                      <a:pt x="21" y="38"/>
                      <a:pt x="24" y="39"/>
                      <a:pt x="24" y="38"/>
                    </a:cubicBezTo>
                    <a:cubicBezTo>
                      <a:pt x="24" y="37"/>
                      <a:pt x="22" y="35"/>
                      <a:pt x="22" y="35"/>
                    </a:cubicBezTo>
                    <a:cubicBezTo>
                      <a:pt x="22" y="34"/>
                      <a:pt x="26" y="31"/>
                      <a:pt x="26" y="32"/>
                    </a:cubicBezTo>
                    <a:cubicBezTo>
                      <a:pt x="33" y="40"/>
                      <a:pt x="36" y="36"/>
                      <a:pt x="37" y="37"/>
                    </a:cubicBezTo>
                    <a:cubicBezTo>
                      <a:pt x="38" y="38"/>
                      <a:pt x="39" y="38"/>
                      <a:pt x="41" y="39"/>
                    </a:cubicBezTo>
                    <a:cubicBezTo>
                      <a:pt x="41" y="38"/>
                      <a:pt x="41" y="37"/>
                      <a:pt x="41" y="36"/>
                    </a:cubicBezTo>
                    <a:cubicBezTo>
                      <a:pt x="41" y="34"/>
                      <a:pt x="41" y="31"/>
                      <a:pt x="38" y="28"/>
                    </a:cubicBezTo>
                    <a:cubicBezTo>
                      <a:pt x="36" y="26"/>
                      <a:pt x="37" y="25"/>
                      <a:pt x="40" y="24"/>
                    </a:cubicBezTo>
                    <a:cubicBezTo>
                      <a:pt x="42" y="24"/>
                      <a:pt x="41" y="22"/>
                      <a:pt x="42" y="22"/>
                    </a:cubicBezTo>
                    <a:cubicBezTo>
                      <a:pt x="43" y="21"/>
                      <a:pt x="45" y="21"/>
                      <a:pt x="45" y="20"/>
                    </a:cubicBezTo>
                    <a:cubicBezTo>
                      <a:pt x="45" y="17"/>
                      <a:pt x="47" y="14"/>
                      <a:pt x="46" y="12"/>
                    </a:cubicBezTo>
                    <a:cubicBezTo>
                      <a:pt x="45" y="11"/>
                      <a:pt x="43" y="8"/>
                      <a:pt x="42" y="7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6"/>
                      <a:pt x="37" y="6"/>
                      <a:pt x="35" y="5"/>
                    </a:cubicBezTo>
                    <a:cubicBezTo>
                      <a:pt x="34" y="3"/>
                      <a:pt x="33" y="2"/>
                      <a:pt x="31" y="1"/>
                    </a:cubicBez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8" y="3"/>
                      <a:pt x="28" y="4"/>
                    </a:cubicBezTo>
                    <a:cubicBezTo>
                      <a:pt x="27" y="5"/>
                      <a:pt x="26" y="4"/>
                      <a:pt x="25" y="5"/>
                    </a:cubicBezTo>
                    <a:cubicBezTo>
                      <a:pt x="25" y="7"/>
                      <a:pt x="28" y="7"/>
                      <a:pt x="27" y="8"/>
                    </a:cubicBezTo>
                    <a:cubicBezTo>
                      <a:pt x="25" y="11"/>
                      <a:pt x="24" y="8"/>
                      <a:pt x="22" y="9"/>
                    </a:cubicBezTo>
                    <a:cubicBezTo>
                      <a:pt x="22" y="9"/>
                      <a:pt x="22" y="10"/>
                      <a:pt x="21" y="10"/>
                    </a:cubicBezTo>
                    <a:cubicBezTo>
                      <a:pt x="19" y="10"/>
                      <a:pt x="21" y="8"/>
                      <a:pt x="16" y="8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2" y="7"/>
                      <a:pt x="16" y="6"/>
                      <a:pt x="15" y="4"/>
                    </a:cubicBezTo>
                    <a:cubicBezTo>
                      <a:pt x="14" y="2"/>
                      <a:pt x="12" y="1"/>
                      <a:pt x="10" y="1"/>
                    </a:cubicBezTo>
                    <a:cubicBezTo>
                      <a:pt x="9" y="2"/>
                      <a:pt x="7" y="5"/>
                      <a:pt x="7" y="7"/>
                    </a:cubicBezTo>
                    <a:cubicBezTo>
                      <a:pt x="6" y="10"/>
                      <a:pt x="6" y="12"/>
                      <a:pt x="8" y="13"/>
                    </a:cubicBezTo>
                    <a:cubicBezTo>
                      <a:pt x="10" y="14"/>
                      <a:pt x="10" y="12"/>
                      <a:pt x="11" y="13"/>
                    </a:cubicBezTo>
                    <a:cubicBezTo>
                      <a:pt x="12" y="13"/>
                      <a:pt x="12" y="15"/>
                      <a:pt x="13" y="16"/>
                    </a:cubicBezTo>
                    <a:cubicBezTo>
                      <a:pt x="14" y="16"/>
                      <a:pt x="14" y="15"/>
                      <a:pt x="15" y="15"/>
                    </a:cubicBezTo>
                    <a:cubicBezTo>
                      <a:pt x="16" y="15"/>
                      <a:pt x="17" y="17"/>
                      <a:pt x="18" y="17"/>
                    </a:cubicBezTo>
                    <a:cubicBezTo>
                      <a:pt x="20" y="17"/>
                      <a:pt x="20" y="15"/>
                      <a:pt x="22" y="16"/>
                    </a:cubicBezTo>
                    <a:cubicBezTo>
                      <a:pt x="24" y="19"/>
                      <a:pt x="21" y="19"/>
                      <a:pt x="20" y="20"/>
                    </a:cubicBezTo>
                    <a:cubicBezTo>
                      <a:pt x="19" y="20"/>
                      <a:pt x="20" y="22"/>
                      <a:pt x="19" y="22"/>
                    </a:cubicBezTo>
                    <a:cubicBezTo>
                      <a:pt x="18" y="23"/>
                      <a:pt x="17" y="22"/>
                      <a:pt x="16" y="21"/>
                    </a:cubicBezTo>
                    <a:cubicBezTo>
                      <a:pt x="14" y="21"/>
                      <a:pt x="12" y="20"/>
                      <a:pt x="11" y="21"/>
                    </a:cubicBezTo>
                    <a:cubicBezTo>
                      <a:pt x="10" y="22"/>
                      <a:pt x="11" y="22"/>
                      <a:pt x="10" y="24"/>
                    </a:cubicBezTo>
                    <a:cubicBezTo>
                      <a:pt x="8" y="26"/>
                      <a:pt x="6" y="29"/>
                      <a:pt x="4" y="32"/>
                    </a:cubicBezTo>
                    <a:cubicBezTo>
                      <a:pt x="3" y="34"/>
                      <a:pt x="1" y="33"/>
                      <a:pt x="0" y="40"/>
                    </a:cubicBezTo>
                    <a:cubicBezTo>
                      <a:pt x="0" y="43"/>
                      <a:pt x="3" y="38"/>
                      <a:pt x="5" y="42"/>
                    </a:cubicBezTo>
                    <a:cubicBezTo>
                      <a:pt x="6" y="43"/>
                      <a:pt x="8" y="44"/>
                      <a:pt x="7" y="45"/>
                    </a:cubicBezTo>
                    <a:cubicBezTo>
                      <a:pt x="7" y="47"/>
                      <a:pt x="4" y="47"/>
                      <a:pt x="4" y="47"/>
                    </a:cubicBezTo>
                    <a:lnTo>
                      <a:pt x="5" y="48"/>
                    </a:ln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9" name="Freeform 38"/>
              <p:cNvSpPr>
                <a:spLocks/>
              </p:cNvSpPr>
              <p:nvPr/>
            </p:nvSpPr>
            <p:spPr bwMode="auto">
              <a:xfrm>
                <a:off x="912" y="2584"/>
                <a:ext cx="405" cy="494"/>
              </a:xfrm>
              <a:custGeom>
                <a:avLst/>
                <a:gdLst>
                  <a:gd name="T0" fmla="*/ 15413945 w 64"/>
                  <a:gd name="T1" fmla="*/ 279564067 h 78"/>
                  <a:gd name="T2" fmla="*/ 0 w 64"/>
                  <a:gd name="T3" fmla="*/ 359655267 h 78"/>
                  <a:gd name="T4" fmla="*/ 64214972 w 64"/>
                  <a:gd name="T5" fmla="*/ 378048071 h 78"/>
                  <a:gd name="T6" fmla="*/ 131262108 w 64"/>
                  <a:gd name="T7" fmla="*/ 378048071 h 78"/>
                  <a:gd name="T8" fmla="*/ 131262108 w 64"/>
                  <a:gd name="T9" fmla="*/ 476134544 h 78"/>
                  <a:gd name="T10" fmla="*/ 210892765 w 64"/>
                  <a:gd name="T11" fmla="*/ 525635453 h 78"/>
                  <a:gd name="T12" fmla="*/ 210892765 w 64"/>
                  <a:gd name="T13" fmla="*/ 654768928 h 78"/>
                  <a:gd name="T14" fmla="*/ 210892765 w 64"/>
                  <a:gd name="T15" fmla="*/ 771258034 h 78"/>
                  <a:gd name="T16" fmla="*/ 259693875 w 64"/>
                  <a:gd name="T17" fmla="*/ 704199308 h 78"/>
                  <a:gd name="T18" fmla="*/ 293020297 w 64"/>
                  <a:gd name="T19" fmla="*/ 688711933 h 78"/>
                  <a:gd name="T20" fmla="*/ 293020297 w 64"/>
                  <a:gd name="T21" fmla="*/ 802295611 h 78"/>
                  <a:gd name="T22" fmla="*/ 375481295 w 64"/>
                  <a:gd name="T23" fmla="*/ 885291024 h 78"/>
                  <a:gd name="T24" fmla="*/ 488436855 w 64"/>
                  <a:gd name="T25" fmla="*/ 869731094 h 78"/>
                  <a:gd name="T26" fmla="*/ 553099124 w 64"/>
                  <a:gd name="T27" fmla="*/ 968275696 h 78"/>
                  <a:gd name="T28" fmla="*/ 666053975 w 64"/>
                  <a:gd name="T29" fmla="*/ 983764287 h 78"/>
                  <a:gd name="T30" fmla="*/ 683915276 w 64"/>
                  <a:gd name="T31" fmla="*/ 1097409981 h 78"/>
                  <a:gd name="T32" fmla="*/ 733101693 w 64"/>
                  <a:gd name="T33" fmla="*/ 1146850901 h 78"/>
                  <a:gd name="T34" fmla="*/ 797318057 w 64"/>
                  <a:gd name="T35" fmla="*/ 1146850901 h 78"/>
                  <a:gd name="T36" fmla="*/ 992795062 w 64"/>
                  <a:gd name="T37" fmla="*/ 1229448884 h 78"/>
                  <a:gd name="T38" fmla="*/ 977320829 w 64"/>
                  <a:gd name="T39" fmla="*/ 1115802379 h 78"/>
                  <a:gd name="T40" fmla="*/ 959013218 w 64"/>
                  <a:gd name="T41" fmla="*/ 949883298 h 78"/>
                  <a:gd name="T42" fmla="*/ 943599735 w 64"/>
                  <a:gd name="T43" fmla="*/ 934334717 h 78"/>
                  <a:gd name="T44" fmla="*/ 992795062 w 64"/>
                  <a:gd name="T45" fmla="*/ 900840416 h 78"/>
                  <a:gd name="T46" fmla="*/ 959013218 w 64"/>
                  <a:gd name="T47" fmla="*/ 851797533 h 78"/>
                  <a:gd name="T48" fmla="*/ 879382966 w 64"/>
                  <a:gd name="T49" fmla="*/ 820688415 h 78"/>
                  <a:gd name="T50" fmla="*/ 879382966 w 64"/>
                  <a:gd name="T51" fmla="*/ 802295611 h 78"/>
                  <a:gd name="T52" fmla="*/ 830642656 w 64"/>
                  <a:gd name="T53" fmla="*/ 802295611 h 78"/>
                  <a:gd name="T54" fmla="*/ 733101693 w 64"/>
                  <a:gd name="T55" fmla="*/ 869731094 h 78"/>
                  <a:gd name="T56" fmla="*/ 733101693 w 64"/>
                  <a:gd name="T57" fmla="*/ 820688415 h 78"/>
                  <a:gd name="T58" fmla="*/ 635165450 w 64"/>
                  <a:gd name="T59" fmla="*/ 802295611 h 78"/>
                  <a:gd name="T60" fmla="*/ 617253523 w 64"/>
                  <a:gd name="T61" fmla="*/ 771258034 h 78"/>
                  <a:gd name="T62" fmla="*/ 553099124 w 64"/>
                  <a:gd name="T63" fmla="*/ 786807831 h 78"/>
                  <a:gd name="T64" fmla="*/ 617253523 w 64"/>
                  <a:gd name="T65" fmla="*/ 704199308 h 78"/>
                  <a:gd name="T66" fmla="*/ 586364188 w 64"/>
                  <a:gd name="T67" fmla="*/ 654768928 h 78"/>
                  <a:gd name="T68" fmla="*/ 635165450 w 64"/>
                  <a:gd name="T69" fmla="*/ 556673030 h 78"/>
                  <a:gd name="T70" fmla="*/ 568513011 w 64"/>
                  <a:gd name="T71" fmla="*/ 574677930 h 78"/>
                  <a:gd name="T72" fmla="*/ 537624081 w 64"/>
                  <a:gd name="T73" fmla="*/ 476134544 h 78"/>
                  <a:gd name="T74" fmla="*/ 553099124 w 64"/>
                  <a:gd name="T75" fmla="*/ 458200173 h 78"/>
                  <a:gd name="T76" fmla="*/ 553099124 w 64"/>
                  <a:gd name="T77" fmla="*/ 427090446 h 78"/>
                  <a:gd name="T78" fmla="*/ 568513011 w 64"/>
                  <a:gd name="T79" fmla="*/ 328608165 h 78"/>
                  <a:gd name="T80" fmla="*/ 522208573 w 64"/>
                  <a:gd name="T81" fmla="*/ 261558762 h 78"/>
                  <a:gd name="T82" fmla="*/ 586364188 w 64"/>
                  <a:gd name="T83" fmla="*/ 98483979 h 78"/>
                  <a:gd name="T84" fmla="*/ 537624081 w 64"/>
                  <a:gd name="T85" fmla="*/ 82995134 h 78"/>
                  <a:gd name="T86" fmla="*/ 553099124 w 64"/>
                  <a:gd name="T87" fmla="*/ 49042591 h 78"/>
                  <a:gd name="T88" fmla="*/ 488436855 w 64"/>
                  <a:gd name="T89" fmla="*/ 0 h 78"/>
                  <a:gd name="T90" fmla="*/ 455100915 w 64"/>
                  <a:gd name="T91" fmla="*/ 64602077 h 78"/>
                  <a:gd name="T92" fmla="*/ 375481295 w 64"/>
                  <a:gd name="T93" fmla="*/ 98483979 h 78"/>
                  <a:gd name="T94" fmla="*/ 342145356 w 64"/>
                  <a:gd name="T95" fmla="*/ 163076430 h 78"/>
                  <a:gd name="T96" fmla="*/ 277543836 w 64"/>
                  <a:gd name="T97" fmla="*/ 163076430 h 78"/>
                  <a:gd name="T98" fmla="*/ 210892765 w 64"/>
                  <a:gd name="T99" fmla="*/ 212128634 h 78"/>
                  <a:gd name="T100" fmla="*/ 162152658 w 64"/>
                  <a:gd name="T101" fmla="*/ 196568907 h 78"/>
                  <a:gd name="T102" fmla="*/ 112955206 w 64"/>
                  <a:gd name="T103" fmla="*/ 261558762 h 78"/>
                  <a:gd name="T104" fmla="*/ 15413945 w 64"/>
                  <a:gd name="T105" fmla="*/ 279564067 h 7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"/>
                  <a:gd name="T160" fmla="*/ 0 h 78"/>
                  <a:gd name="T161" fmla="*/ 64 w 64"/>
                  <a:gd name="T162" fmla="*/ 78 h 7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" h="78">
                    <a:moveTo>
                      <a:pt x="1" y="17"/>
                    </a:moveTo>
                    <a:cubicBezTo>
                      <a:pt x="1" y="19"/>
                      <a:pt x="1" y="21"/>
                      <a:pt x="0" y="22"/>
                    </a:cubicBezTo>
                    <a:cubicBezTo>
                      <a:pt x="0" y="23"/>
                      <a:pt x="2" y="24"/>
                      <a:pt x="4" y="23"/>
                    </a:cubicBezTo>
                    <a:cubicBezTo>
                      <a:pt x="6" y="23"/>
                      <a:pt x="7" y="23"/>
                      <a:pt x="8" y="23"/>
                    </a:cubicBezTo>
                    <a:cubicBezTo>
                      <a:pt x="10" y="24"/>
                      <a:pt x="7" y="27"/>
                      <a:pt x="8" y="29"/>
                    </a:cubicBezTo>
                    <a:cubicBezTo>
                      <a:pt x="9" y="30"/>
                      <a:pt x="11" y="31"/>
                      <a:pt x="13" y="32"/>
                    </a:cubicBezTo>
                    <a:cubicBezTo>
                      <a:pt x="13" y="35"/>
                      <a:pt x="13" y="38"/>
                      <a:pt x="13" y="40"/>
                    </a:cubicBezTo>
                    <a:cubicBezTo>
                      <a:pt x="14" y="42"/>
                      <a:pt x="11" y="44"/>
                      <a:pt x="13" y="47"/>
                    </a:cubicBezTo>
                    <a:cubicBezTo>
                      <a:pt x="15" y="49"/>
                      <a:pt x="15" y="45"/>
                      <a:pt x="16" y="43"/>
                    </a:cubicBezTo>
                    <a:cubicBezTo>
                      <a:pt x="17" y="42"/>
                      <a:pt x="17" y="42"/>
                      <a:pt x="18" y="42"/>
                    </a:cubicBezTo>
                    <a:cubicBezTo>
                      <a:pt x="19" y="45"/>
                      <a:pt x="18" y="47"/>
                      <a:pt x="18" y="49"/>
                    </a:cubicBezTo>
                    <a:cubicBezTo>
                      <a:pt x="17" y="51"/>
                      <a:pt x="20" y="53"/>
                      <a:pt x="23" y="54"/>
                    </a:cubicBezTo>
                    <a:cubicBezTo>
                      <a:pt x="25" y="54"/>
                      <a:pt x="27" y="53"/>
                      <a:pt x="30" y="53"/>
                    </a:cubicBezTo>
                    <a:cubicBezTo>
                      <a:pt x="34" y="53"/>
                      <a:pt x="33" y="58"/>
                      <a:pt x="34" y="59"/>
                    </a:cubicBezTo>
                    <a:cubicBezTo>
                      <a:pt x="36" y="60"/>
                      <a:pt x="39" y="56"/>
                      <a:pt x="41" y="60"/>
                    </a:cubicBezTo>
                    <a:cubicBezTo>
                      <a:pt x="41" y="62"/>
                      <a:pt x="41" y="65"/>
                      <a:pt x="42" y="67"/>
                    </a:cubicBezTo>
                    <a:cubicBezTo>
                      <a:pt x="42" y="68"/>
                      <a:pt x="44" y="68"/>
                      <a:pt x="45" y="70"/>
                    </a:cubicBezTo>
                    <a:cubicBezTo>
                      <a:pt x="44" y="72"/>
                      <a:pt x="47" y="71"/>
                      <a:pt x="49" y="70"/>
                    </a:cubicBezTo>
                    <a:cubicBezTo>
                      <a:pt x="52" y="77"/>
                      <a:pt x="57" y="78"/>
                      <a:pt x="61" y="75"/>
                    </a:cubicBezTo>
                    <a:cubicBezTo>
                      <a:pt x="64" y="73"/>
                      <a:pt x="63" y="73"/>
                      <a:pt x="60" y="68"/>
                    </a:cubicBezTo>
                    <a:cubicBezTo>
                      <a:pt x="60" y="64"/>
                      <a:pt x="59" y="62"/>
                      <a:pt x="59" y="58"/>
                    </a:cubicBezTo>
                    <a:lnTo>
                      <a:pt x="58" y="57"/>
                    </a:lnTo>
                    <a:cubicBezTo>
                      <a:pt x="58" y="57"/>
                      <a:pt x="61" y="57"/>
                      <a:pt x="61" y="55"/>
                    </a:cubicBezTo>
                    <a:cubicBezTo>
                      <a:pt x="62" y="54"/>
                      <a:pt x="60" y="53"/>
                      <a:pt x="59" y="52"/>
                    </a:cubicBezTo>
                    <a:cubicBezTo>
                      <a:pt x="57" y="48"/>
                      <a:pt x="54" y="53"/>
                      <a:pt x="54" y="50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49" y="50"/>
                      <a:pt x="50" y="53"/>
                      <a:pt x="45" y="53"/>
                    </a:cubicBezTo>
                    <a:cubicBezTo>
                      <a:pt x="45" y="52"/>
                      <a:pt x="46" y="51"/>
                      <a:pt x="45" y="50"/>
                    </a:cubicBezTo>
                    <a:cubicBezTo>
                      <a:pt x="44" y="49"/>
                      <a:pt x="42" y="50"/>
                      <a:pt x="39" y="49"/>
                    </a:cubicBezTo>
                    <a:cubicBezTo>
                      <a:pt x="37" y="48"/>
                      <a:pt x="39" y="47"/>
                      <a:pt x="38" y="47"/>
                    </a:cubicBezTo>
                    <a:cubicBezTo>
                      <a:pt x="37" y="47"/>
                      <a:pt x="35" y="49"/>
                      <a:pt x="34" y="48"/>
                    </a:cubicBezTo>
                    <a:cubicBezTo>
                      <a:pt x="33" y="46"/>
                      <a:pt x="37" y="44"/>
                      <a:pt x="38" y="43"/>
                    </a:cubicBezTo>
                    <a:cubicBezTo>
                      <a:pt x="38" y="41"/>
                      <a:pt x="36" y="41"/>
                      <a:pt x="36" y="40"/>
                    </a:cubicBezTo>
                    <a:cubicBezTo>
                      <a:pt x="37" y="38"/>
                      <a:pt x="41" y="37"/>
                      <a:pt x="39" y="34"/>
                    </a:cubicBezTo>
                    <a:cubicBezTo>
                      <a:pt x="38" y="33"/>
                      <a:pt x="37" y="36"/>
                      <a:pt x="35" y="35"/>
                    </a:cubicBezTo>
                    <a:cubicBezTo>
                      <a:pt x="33" y="35"/>
                      <a:pt x="32" y="31"/>
                      <a:pt x="33" y="29"/>
                    </a:cubicBezTo>
                    <a:cubicBezTo>
                      <a:pt x="34" y="29"/>
                      <a:pt x="34" y="29"/>
                      <a:pt x="34" y="28"/>
                    </a:cubicBezTo>
                    <a:cubicBezTo>
                      <a:pt x="34" y="28"/>
                      <a:pt x="34" y="27"/>
                      <a:pt x="34" y="26"/>
                    </a:cubicBezTo>
                    <a:cubicBezTo>
                      <a:pt x="34" y="24"/>
                      <a:pt x="35" y="23"/>
                      <a:pt x="35" y="20"/>
                    </a:cubicBezTo>
                    <a:cubicBezTo>
                      <a:pt x="35" y="18"/>
                      <a:pt x="33" y="18"/>
                      <a:pt x="32" y="16"/>
                    </a:cubicBezTo>
                    <a:cubicBezTo>
                      <a:pt x="33" y="12"/>
                      <a:pt x="34" y="9"/>
                      <a:pt x="36" y="6"/>
                    </a:cubicBezTo>
                    <a:cubicBezTo>
                      <a:pt x="34" y="6"/>
                      <a:pt x="34" y="6"/>
                      <a:pt x="33" y="5"/>
                    </a:cubicBezTo>
                    <a:cubicBezTo>
                      <a:pt x="33" y="5"/>
                      <a:pt x="35" y="4"/>
                      <a:pt x="34" y="3"/>
                    </a:cubicBezTo>
                    <a:cubicBezTo>
                      <a:pt x="33" y="3"/>
                      <a:pt x="32" y="2"/>
                      <a:pt x="30" y="0"/>
                    </a:cubicBezTo>
                    <a:cubicBezTo>
                      <a:pt x="28" y="1"/>
                      <a:pt x="29" y="2"/>
                      <a:pt x="28" y="4"/>
                    </a:cubicBezTo>
                    <a:cubicBezTo>
                      <a:pt x="26" y="4"/>
                      <a:pt x="24" y="5"/>
                      <a:pt x="23" y="6"/>
                    </a:cubicBezTo>
                    <a:cubicBezTo>
                      <a:pt x="22" y="7"/>
                      <a:pt x="23" y="9"/>
                      <a:pt x="21" y="10"/>
                    </a:cubicBezTo>
                    <a:cubicBezTo>
                      <a:pt x="20" y="11"/>
                      <a:pt x="19" y="9"/>
                      <a:pt x="17" y="10"/>
                    </a:cubicBezTo>
                    <a:cubicBezTo>
                      <a:pt x="15" y="11"/>
                      <a:pt x="14" y="12"/>
                      <a:pt x="13" y="13"/>
                    </a:cubicBezTo>
                    <a:cubicBezTo>
                      <a:pt x="11" y="13"/>
                      <a:pt x="11" y="11"/>
                      <a:pt x="10" y="12"/>
                    </a:cubicBezTo>
                    <a:cubicBezTo>
                      <a:pt x="10" y="12"/>
                      <a:pt x="10" y="15"/>
                      <a:pt x="7" y="16"/>
                    </a:cubicBezTo>
                    <a:cubicBezTo>
                      <a:pt x="5" y="17"/>
                      <a:pt x="3" y="17"/>
                      <a:pt x="1" y="17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0" name="Freeform 39"/>
              <p:cNvSpPr>
                <a:spLocks/>
              </p:cNvSpPr>
              <p:nvPr/>
            </p:nvSpPr>
            <p:spPr bwMode="auto">
              <a:xfrm>
                <a:off x="1114" y="2514"/>
                <a:ext cx="317" cy="405"/>
              </a:xfrm>
              <a:custGeom>
                <a:avLst/>
                <a:gdLst>
                  <a:gd name="T0" fmla="*/ 827577902 w 50"/>
                  <a:gd name="T1" fmla="*/ 357620398 h 64"/>
                  <a:gd name="T2" fmla="*/ 743992179 w 50"/>
                  <a:gd name="T3" fmla="*/ 293020297 h 64"/>
                  <a:gd name="T4" fmla="*/ 678526069 w 50"/>
                  <a:gd name="T5" fmla="*/ 195478979 h 64"/>
                  <a:gd name="T6" fmla="*/ 629171873 w 50"/>
                  <a:gd name="T7" fmla="*/ 195478979 h 64"/>
                  <a:gd name="T8" fmla="*/ 613521308 w 50"/>
                  <a:gd name="T9" fmla="*/ 146666478 h 64"/>
                  <a:gd name="T10" fmla="*/ 579297897 w 50"/>
                  <a:gd name="T11" fmla="*/ 131262108 h 64"/>
                  <a:gd name="T12" fmla="*/ 563644899 w 50"/>
                  <a:gd name="T13" fmla="*/ 97541343 h 64"/>
                  <a:gd name="T14" fmla="*/ 496171900 w 50"/>
                  <a:gd name="T15" fmla="*/ 82521875 h 64"/>
                  <a:gd name="T16" fmla="*/ 430706196 w 50"/>
                  <a:gd name="T17" fmla="*/ 0 h 64"/>
                  <a:gd name="T18" fmla="*/ 396933483 w 50"/>
                  <a:gd name="T19" fmla="*/ 15413945 h 64"/>
                  <a:gd name="T20" fmla="*/ 331467576 w 50"/>
                  <a:gd name="T21" fmla="*/ 48740221 h 64"/>
                  <a:gd name="T22" fmla="*/ 347120372 w 50"/>
                  <a:gd name="T23" fmla="*/ 112955206 h 64"/>
                  <a:gd name="T24" fmla="*/ 313357295 w 50"/>
                  <a:gd name="T25" fmla="*/ 112955206 h 64"/>
                  <a:gd name="T26" fmla="*/ 232238795 w 50"/>
                  <a:gd name="T27" fmla="*/ 131262108 h 64"/>
                  <a:gd name="T28" fmla="*/ 148652717 w 50"/>
                  <a:gd name="T29" fmla="*/ 112955206 h 64"/>
                  <a:gd name="T30" fmla="*/ 164305615 w 50"/>
                  <a:gd name="T31" fmla="*/ 195478979 h 64"/>
                  <a:gd name="T32" fmla="*/ 65465831 w 50"/>
                  <a:gd name="T33" fmla="*/ 277543836 h 64"/>
                  <a:gd name="T34" fmla="*/ 0 w 50"/>
                  <a:gd name="T35" fmla="*/ 439696343 h 64"/>
                  <a:gd name="T36" fmla="*/ 49425471 w 50"/>
                  <a:gd name="T37" fmla="*/ 503913517 h 64"/>
                  <a:gd name="T38" fmla="*/ 33772701 w 50"/>
                  <a:gd name="T39" fmla="*/ 601839231 h 64"/>
                  <a:gd name="T40" fmla="*/ 33772701 w 50"/>
                  <a:gd name="T41" fmla="*/ 635165450 h 64"/>
                  <a:gd name="T42" fmla="*/ 15652764 w 50"/>
                  <a:gd name="T43" fmla="*/ 650579337 h 64"/>
                  <a:gd name="T44" fmla="*/ 49425471 w 50"/>
                  <a:gd name="T45" fmla="*/ 748130426 h 64"/>
                  <a:gd name="T46" fmla="*/ 114880106 w 50"/>
                  <a:gd name="T47" fmla="*/ 733101693 h 64"/>
                  <a:gd name="T48" fmla="*/ 65465831 w 50"/>
                  <a:gd name="T49" fmla="*/ 830642656 h 64"/>
                  <a:gd name="T50" fmla="*/ 99238493 w 50"/>
                  <a:gd name="T51" fmla="*/ 879382966 h 64"/>
                  <a:gd name="T52" fmla="*/ 33772701 w 50"/>
                  <a:gd name="T53" fmla="*/ 959013218 h 64"/>
                  <a:gd name="T54" fmla="*/ 99238493 w 50"/>
                  <a:gd name="T55" fmla="*/ 943599735 h 64"/>
                  <a:gd name="T56" fmla="*/ 114880106 w 50"/>
                  <a:gd name="T57" fmla="*/ 977320829 h 64"/>
                  <a:gd name="T58" fmla="*/ 214118777 w 50"/>
                  <a:gd name="T59" fmla="*/ 992795062 h 64"/>
                  <a:gd name="T60" fmla="*/ 214118777 w 50"/>
                  <a:gd name="T61" fmla="*/ 1041535978 h 64"/>
                  <a:gd name="T62" fmla="*/ 313357295 w 50"/>
                  <a:gd name="T63" fmla="*/ 977320829 h 64"/>
                  <a:gd name="T64" fmla="*/ 362771748 w 50"/>
                  <a:gd name="T65" fmla="*/ 977320829 h 64"/>
                  <a:gd name="T66" fmla="*/ 362771748 w 50"/>
                  <a:gd name="T67" fmla="*/ 977320829 h 64"/>
                  <a:gd name="T68" fmla="*/ 430706196 w 50"/>
                  <a:gd name="T69" fmla="*/ 861533004 h 64"/>
                  <a:gd name="T70" fmla="*/ 529935180 w 50"/>
                  <a:gd name="T71" fmla="*/ 733101693 h 64"/>
                  <a:gd name="T72" fmla="*/ 545586555 w 50"/>
                  <a:gd name="T73" fmla="*/ 683915276 h 64"/>
                  <a:gd name="T74" fmla="*/ 629171873 w 50"/>
                  <a:gd name="T75" fmla="*/ 683915276 h 64"/>
                  <a:gd name="T76" fmla="*/ 678526069 w 50"/>
                  <a:gd name="T77" fmla="*/ 699389914 h 64"/>
                  <a:gd name="T78" fmla="*/ 694177445 w 50"/>
                  <a:gd name="T79" fmla="*/ 666053975 h 64"/>
                  <a:gd name="T80" fmla="*/ 728339586 w 50"/>
                  <a:gd name="T81" fmla="*/ 601839231 h 64"/>
                  <a:gd name="T82" fmla="*/ 662873476 w 50"/>
                  <a:gd name="T83" fmla="*/ 617253523 h 64"/>
                  <a:gd name="T84" fmla="*/ 613521308 w 50"/>
                  <a:gd name="T85" fmla="*/ 586364188 h 64"/>
                  <a:gd name="T86" fmla="*/ 579297897 w 50"/>
                  <a:gd name="T87" fmla="*/ 601839231 h 64"/>
                  <a:gd name="T88" fmla="*/ 545586555 w 50"/>
                  <a:gd name="T89" fmla="*/ 553099124 h 64"/>
                  <a:gd name="T90" fmla="*/ 496171900 w 50"/>
                  <a:gd name="T91" fmla="*/ 553099124 h 64"/>
                  <a:gd name="T92" fmla="*/ 480519307 w 50"/>
                  <a:gd name="T93" fmla="*/ 455100915 h 64"/>
                  <a:gd name="T94" fmla="*/ 529935180 w 50"/>
                  <a:gd name="T95" fmla="*/ 357620398 h 64"/>
                  <a:gd name="T96" fmla="*/ 613521308 w 50"/>
                  <a:gd name="T97" fmla="*/ 406360100 h 64"/>
                  <a:gd name="T98" fmla="*/ 579297897 w 50"/>
                  <a:gd name="T99" fmla="*/ 473022967 h 64"/>
                  <a:gd name="T100" fmla="*/ 629171873 w 50"/>
                  <a:gd name="T101" fmla="*/ 473022967 h 64"/>
                  <a:gd name="T102" fmla="*/ 712759219 w 50"/>
                  <a:gd name="T103" fmla="*/ 503913517 h 64"/>
                  <a:gd name="T104" fmla="*/ 728339586 w 50"/>
                  <a:gd name="T105" fmla="*/ 488436855 h 64"/>
                  <a:gd name="T106" fmla="*/ 811925309 w 50"/>
                  <a:gd name="T107" fmla="*/ 473022967 h 64"/>
                  <a:gd name="T108" fmla="*/ 777764791 w 50"/>
                  <a:gd name="T109" fmla="*/ 424282556 h 64"/>
                  <a:gd name="T110" fmla="*/ 827577902 w 50"/>
                  <a:gd name="T111" fmla="*/ 406360100 h 64"/>
                  <a:gd name="T112" fmla="*/ 827577902 w 50"/>
                  <a:gd name="T113" fmla="*/ 357620398 h 6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0"/>
                  <a:gd name="T172" fmla="*/ 0 h 64"/>
                  <a:gd name="T173" fmla="*/ 50 w 50"/>
                  <a:gd name="T174" fmla="*/ 64 h 6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0" h="64">
                    <a:moveTo>
                      <a:pt x="50" y="22"/>
                    </a:moveTo>
                    <a:cubicBezTo>
                      <a:pt x="48" y="21"/>
                      <a:pt x="46" y="19"/>
                      <a:pt x="45" y="18"/>
                    </a:cubicBezTo>
                    <a:cubicBezTo>
                      <a:pt x="44" y="16"/>
                      <a:pt x="42" y="17"/>
                      <a:pt x="41" y="12"/>
                    </a:cubicBezTo>
                    <a:cubicBezTo>
                      <a:pt x="40" y="13"/>
                      <a:pt x="39" y="13"/>
                      <a:pt x="38" y="12"/>
                    </a:cubicBezTo>
                    <a:cubicBezTo>
                      <a:pt x="37" y="11"/>
                      <a:pt x="38" y="10"/>
                      <a:pt x="37" y="9"/>
                    </a:cubicBezTo>
                    <a:cubicBezTo>
                      <a:pt x="37" y="9"/>
                      <a:pt x="35" y="9"/>
                      <a:pt x="35" y="8"/>
                    </a:cubicBezTo>
                    <a:cubicBezTo>
                      <a:pt x="34" y="8"/>
                      <a:pt x="34" y="7"/>
                      <a:pt x="34" y="6"/>
                    </a:cubicBezTo>
                    <a:cubicBezTo>
                      <a:pt x="33" y="5"/>
                      <a:pt x="31" y="6"/>
                      <a:pt x="30" y="5"/>
                    </a:cubicBezTo>
                    <a:cubicBezTo>
                      <a:pt x="27" y="3"/>
                      <a:pt x="29" y="1"/>
                      <a:pt x="26" y="0"/>
                    </a:cubicBezTo>
                    <a:cubicBezTo>
                      <a:pt x="26" y="0"/>
                      <a:pt x="26" y="1"/>
                      <a:pt x="24" y="1"/>
                    </a:cubicBezTo>
                    <a:cubicBezTo>
                      <a:pt x="23" y="3"/>
                      <a:pt x="22" y="3"/>
                      <a:pt x="20" y="3"/>
                    </a:cubicBezTo>
                    <a:cubicBezTo>
                      <a:pt x="19" y="5"/>
                      <a:pt x="22" y="5"/>
                      <a:pt x="21" y="7"/>
                    </a:cubicBezTo>
                    <a:cubicBezTo>
                      <a:pt x="21" y="8"/>
                      <a:pt x="20" y="7"/>
                      <a:pt x="19" y="7"/>
                    </a:cubicBezTo>
                    <a:cubicBezTo>
                      <a:pt x="17" y="7"/>
                      <a:pt x="17" y="8"/>
                      <a:pt x="14" y="8"/>
                    </a:cubicBezTo>
                    <a:cubicBezTo>
                      <a:pt x="12" y="8"/>
                      <a:pt x="11" y="6"/>
                      <a:pt x="9" y="7"/>
                    </a:cubicBezTo>
                    <a:cubicBezTo>
                      <a:pt x="8" y="8"/>
                      <a:pt x="11" y="10"/>
                      <a:pt x="10" y="12"/>
                    </a:cubicBezTo>
                    <a:cubicBezTo>
                      <a:pt x="8" y="13"/>
                      <a:pt x="6" y="15"/>
                      <a:pt x="4" y="17"/>
                    </a:cubicBezTo>
                    <a:cubicBezTo>
                      <a:pt x="2" y="20"/>
                      <a:pt x="1" y="23"/>
                      <a:pt x="0" y="27"/>
                    </a:cubicBezTo>
                    <a:cubicBezTo>
                      <a:pt x="1" y="29"/>
                      <a:pt x="3" y="29"/>
                      <a:pt x="3" y="31"/>
                    </a:cubicBezTo>
                    <a:cubicBezTo>
                      <a:pt x="3" y="34"/>
                      <a:pt x="2" y="35"/>
                      <a:pt x="2" y="37"/>
                    </a:cubicBezTo>
                    <a:cubicBezTo>
                      <a:pt x="2" y="38"/>
                      <a:pt x="2" y="39"/>
                      <a:pt x="2" y="39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6"/>
                      <a:pt x="3" y="46"/>
                    </a:cubicBezTo>
                    <a:cubicBezTo>
                      <a:pt x="5" y="47"/>
                      <a:pt x="6" y="44"/>
                      <a:pt x="7" y="45"/>
                    </a:cubicBezTo>
                    <a:cubicBezTo>
                      <a:pt x="9" y="48"/>
                      <a:pt x="5" y="49"/>
                      <a:pt x="4" y="51"/>
                    </a:cubicBezTo>
                    <a:cubicBezTo>
                      <a:pt x="4" y="52"/>
                      <a:pt x="6" y="52"/>
                      <a:pt x="6" y="54"/>
                    </a:cubicBezTo>
                    <a:cubicBezTo>
                      <a:pt x="5" y="55"/>
                      <a:pt x="1" y="57"/>
                      <a:pt x="2" y="59"/>
                    </a:cubicBezTo>
                    <a:cubicBezTo>
                      <a:pt x="3" y="60"/>
                      <a:pt x="5" y="58"/>
                      <a:pt x="6" y="58"/>
                    </a:cubicBezTo>
                    <a:cubicBezTo>
                      <a:pt x="7" y="58"/>
                      <a:pt x="5" y="59"/>
                      <a:pt x="7" y="60"/>
                    </a:cubicBezTo>
                    <a:cubicBezTo>
                      <a:pt x="10" y="61"/>
                      <a:pt x="12" y="60"/>
                      <a:pt x="13" y="61"/>
                    </a:cubicBezTo>
                    <a:cubicBezTo>
                      <a:pt x="14" y="62"/>
                      <a:pt x="13" y="63"/>
                      <a:pt x="13" y="64"/>
                    </a:cubicBezTo>
                    <a:cubicBezTo>
                      <a:pt x="18" y="64"/>
                      <a:pt x="17" y="61"/>
                      <a:pt x="19" y="60"/>
                    </a:cubicBezTo>
                    <a:cubicBezTo>
                      <a:pt x="20" y="60"/>
                      <a:pt x="21" y="60"/>
                      <a:pt x="22" y="60"/>
                    </a:cubicBezTo>
                    <a:cubicBezTo>
                      <a:pt x="23" y="54"/>
                      <a:pt x="25" y="55"/>
                      <a:pt x="26" y="53"/>
                    </a:cubicBezTo>
                    <a:cubicBezTo>
                      <a:pt x="28" y="50"/>
                      <a:pt x="30" y="47"/>
                      <a:pt x="32" y="45"/>
                    </a:cubicBezTo>
                    <a:cubicBezTo>
                      <a:pt x="33" y="43"/>
                      <a:pt x="32" y="43"/>
                      <a:pt x="33" y="42"/>
                    </a:cubicBezTo>
                    <a:cubicBezTo>
                      <a:pt x="34" y="41"/>
                      <a:pt x="36" y="42"/>
                      <a:pt x="38" y="42"/>
                    </a:cubicBezTo>
                    <a:cubicBezTo>
                      <a:pt x="39" y="43"/>
                      <a:pt x="40" y="44"/>
                      <a:pt x="41" y="43"/>
                    </a:cubicBezTo>
                    <a:cubicBezTo>
                      <a:pt x="42" y="43"/>
                      <a:pt x="41" y="41"/>
                      <a:pt x="42" y="41"/>
                    </a:cubicBezTo>
                    <a:cubicBezTo>
                      <a:pt x="43" y="40"/>
                      <a:pt x="46" y="40"/>
                      <a:pt x="44" y="37"/>
                    </a:cubicBezTo>
                    <a:cubicBezTo>
                      <a:pt x="42" y="36"/>
                      <a:pt x="42" y="38"/>
                      <a:pt x="40" y="38"/>
                    </a:cubicBezTo>
                    <a:cubicBezTo>
                      <a:pt x="39" y="38"/>
                      <a:pt x="38" y="36"/>
                      <a:pt x="37" y="36"/>
                    </a:cubicBezTo>
                    <a:cubicBezTo>
                      <a:pt x="36" y="36"/>
                      <a:pt x="36" y="37"/>
                      <a:pt x="35" y="37"/>
                    </a:cubicBezTo>
                    <a:cubicBezTo>
                      <a:pt x="34" y="36"/>
                      <a:pt x="34" y="34"/>
                      <a:pt x="33" y="34"/>
                    </a:cubicBezTo>
                    <a:cubicBezTo>
                      <a:pt x="32" y="33"/>
                      <a:pt x="32" y="35"/>
                      <a:pt x="30" y="34"/>
                    </a:cubicBezTo>
                    <a:cubicBezTo>
                      <a:pt x="28" y="33"/>
                      <a:pt x="28" y="31"/>
                      <a:pt x="29" y="28"/>
                    </a:cubicBezTo>
                    <a:cubicBezTo>
                      <a:pt x="29" y="26"/>
                      <a:pt x="31" y="23"/>
                      <a:pt x="32" y="22"/>
                    </a:cubicBezTo>
                    <a:cubicBezTo>
                      <a:pt x="34" y="22"/>
                      <a:pt x="36" y="23"/>
                      <a:pt x="37" y="25"/>
                    </a:cubicBezTo>
                    <a:cubicBezTo>
                      <a:pt x="38" y="27"/>
                      <a:pt x="34" y="28"/>
                      <a:pt x="35" y="29"/>
                    </a:cubicBezTo>
                    <a:cubicBezTo>
                      <a:pt x="35" y="29"/>
                      <a:pt x="36" y="29"/>
                      <a:pt x="38" y="29"/>
                    </a:cubicBezTo>
                    <a:cubicBezTo>
                      <a:pt x="43" y="29"/>
                      <a:pt x="41" y="31"/>
                      <a:pt x="43" y="31"/>
                    </a:cubicBezTo>
                    <a:cubicBezTo>
                      <a:pt x="44" y="31"/>
                      <a:pt x="44" y="30"/>
                      <a:pt x="44" y="30"/>
                    </a:cubicBezTo>
                    <a:cubicBezTo>
                      <a:pt x="46" y="29"/>
                      <a:pt x="47" y="32"/>
                      <a:pt x="49" y="29"/>
                    </a:cubicBezTo>
                    <a:cubicBezTo>
                      <a:pt x="50" y="28"/>
                      <a:pt x="47" y="28"/>
                      <a:pt x="47" y="26"/>
                    </a:cubicBezTo>
                    <a:cubicBezTo>
                      <a:pt x="48" y="25"/>
                      <a:pt x="49" y="26"/>
                      <a:pt x="50" y="25"/>
                    </a:cubicBezTo>
                    <a:cubicBezTo>
                      <a:pt x="50" y="24"/>
                      <a:pt x="50" y="23"/>
                      <a:pt x="50" y="22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1" name="Freeform 40"/>
              <p:cNvSpPr>
                <a:spLocks/>
              </p:cNvSpPr>
              <p:nvPr/>
            </p:nvSpPr>
            <p:spPr bwMode="auto">
              <a:xfrm>
                <a:off x="1064" y="2033"/>
                <a:ext cx="386" cy="405"/>
              </a:xfrm>
              <a:custGeom>
                <a:avLst/>
                <a:gdLst>
                  <a:gd name="T0" fmla="*/ 552520819 w 61"/>
                  <a:gd name="T1" fmla="*/ 64214972 h 64"/>
                  <a:gd name="T2" fmla="*/ 439588738 w 61"/>
                  <a:gd name="T3" fmla="*/ 146666478 h 64"/>
                  <a:gd name="T4" fmla="*/ 424116242 w 61"/>
                  <a:gd name="T5" fmla="*/ 210892765 h 64"/>
                  <a:gd name="T6" fmla="*/ 375385387 w 61"/>
                  <a:gd name="T7" fmla="*/ 326731265 h 64"/>
                  <a:gd name="T8" fmla="*/ 179955787 w 61"/>
                  <a:gd name="T9" fmla="*/ 357620398 h 64"/>
                  <a:gd name="T10" fmla="*/ 179955787 w 61"/>
                  <a:gd name="T11" fmla="*/ 488436855 h 64"/>
                  <a:gd name="T12" fmla="*/ 112933953 w 61"/>
                  <a:gd name="T13" fmla="*/ 522208573 h 64"/>
                  <a:gd name="T14" fmla="*/ 0 w 61"/>
                  <a:gd name="T15" fmla="*/ 568513011 h 64"/>
                  <a:gd name="T16" fmla="*/ 195428081 w 61"/>
                  <a:gd name="T17" fmla="*/ 699389914 h 64"/>
                  <a:gd name="T18" fmla="*/ 210839728 w 61"/>
                  <a:gd name="T19" fmla="*/ 733101693 h 64"/>
                  <a:gd name="T20" fmla="*/ 228747542 w 61"/>
                  <a:gd name="T21" fmla="*/ 846058569 h 64"/>
                  <a:gd name="T22" fmla="*/ 228747542 w 61"/>
                  <a:gd name="T23" fmla="*/ 977320829 h 64"/>
                  <a:gd name="T24" fmla="*/ 292889842 w 61"/>
                  <a:gd name="T25" fmla="*/ 959013218 h 64"/>
                  <a:gd name="T26" fmla="*/ 375385387 w 61"/>
                  <a:gd name="T27" fmla="*/ 959013218 h 64"/>
                  <a:gd name="T28" fmla="*/ 472906731 w 61"/>
                  <a:gd name="T29" fmla="*/ 879382966 h 64"/>
                  <a:gd name="T30" fmla="*/ 617099488 w 61"/>
                  <a:gd name="T31" fmla="*/ 714794487 h 64"/>
                  <a:gd name="T32" fmla="*/ 732478074 w 61"/>
                  <a:gd name="T33" fmla="*/ 763607088 h 64"/>
                  <a:gd name="T34" fmla="*/ 812538453 w 61"/>
                  <a:gd name="T35" fmla="*/ 830642656 h 64"/>
                  <a:gd name="T36" fmla="*/ 812538453 w 61"/>
                  <a:gd name="T37" fmla="*/ 830642656 h 64"/>
                  <a:gd name="T38" fmla="*/ 812538453 w 61"/>
                  <a:gd name="T39" fmla="*/ 830642656 h 64"/>
                  <a:gd name="T40" fmla="*/ 812538453 w 61"/>
                  <a:gd name="T41" fmla="*/ 812731945 h 64"/>
                  <a:gd name="T42" fmla="*/ 812538453 w 61"/>
                  <a:gd name="T43" fmla="*/ 797318057 h 64"/>
                  <a:gd name="T44" fmla="*/ 812538453 w 61"/>
                  <a:gd name="T45" fmla="*/ 797318057 h 64"/>
                  <a:gd name="T46" fmla="*/ 812538453 w 61"/>
                  <a:gd name="T47" fmla="*/ 797318057 h 64"/>
                  <a:gd name="T48" fmla="*/ 812538453 w 61"/>
                  <a:gd name="T49" fmla="*/ 797318057 h 64"/>
                  <a:gd name="T50" fmla="*/ 812538453 w 61"/>
                  <a:gd name="T51" fmla="*/ 781841395 h 64"/>
                  <a:gd name="T52" fmla="*/ 812538453 w 61"/>
                  <a:gd name="T53" fmla="*/ 781841395 h 64"/>
                  <a:gd name="T54" fmla="*/ 812538453 w 61"/>
                  <a:gd name="T55" fmla="*/ 781841395 h 64"/>
                  <a:gd name="T56" fmla="*/ 812538453 w 61"/>
                  <a:gd name="T57" fmla="*/ 781841395 h 64"/>
                  <a:gd name="T58" fmla="*/ 845856446 w 61"/>
                  <a:gd name="T59" fmla="*/ 748130426 h 64"/>
                  <a:gd name="T60" fmla="*/ 845856446 w 61"/>
                  <a:gd name="T61" fmla="*/ 748130426 h 64"/>
                  <a:gd name="T62" fmla="*/ 845856446 w 61"/>
                  <a:gd name="T63" fmla="*/ 748130426 h 64"/>
                  <a:gd name="T64" fmla="*/ 845856446 w 61"/>
                  <a:gd name="T65" fmla="*/ 748130426 h 64"/>
                  <a:gd name="T66" fmla="*/ 845856446 w 61"/>
                  <a:gd name="T67" fmla="*/ 748130426 h 64"/>
                  <a:gd name="T68" fmla="*/ 845856446 w 61"/>
                  <a:gd name="T69" fmla="*/ 666053975 h 64"/>
                  <a:gd name="T70" fmla="*/ 894587099 w 61"/>
                  <a:gd name="T71" fmla="*/ 473022967 h 64"/>
                  <a:gd name="T72" fmla="*/ 797054719 w 61"/>
                  <a:gd name="T73" fmla="*/ 488436855 h 64"/>
                  <a:gd name="T74" fmla="*/ 699149147 w 61"/>
                  <a:gd name="T75" fmla="*/ 424282556 h 64"/>
                  <a:gd name="T76" fmla="*/ 601697561 w 61"/>
                  <a:gd name="T77" fmla="*/ 406360100 h 64"/>
                  <a:gd name="T78" fmla="*/ 552520819 w 61"/>
                  <a:gd name="T79" fmla="*/ 375481295 h 64"/>
                  <a:gd name="T80" fmla="*/ 552520819 w 61"/>
                  <a:gd name="T81" fmla="*/ 277543836 h 64"/>
                  <a:gd name="T82" fmla="*/ 617099488 w 61"/>
                  <a:gd name="T83" fmla="*/ 210892765 h 64"/>
                  <a:gd name="T84" fmla="*/ 665829939 w 61"/>
                  <a:gd name="T85" fmla="*/ 112955206 h 64"/>
                  <a:gd name="T86" fmla="*/ 650428416 w 61"/>
                  <a:gd name="T87" fmla="*/ 64214972 h 64"/>
                  <a:gd name="T88" fmla="*/ 586224761 w 61"/>
                  <a:gd name="T89" fmla="*/ 15413945 h 6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1"/>
                  <a:gd name="T136" fmla="*/ 0 h 64"/>
                  <a:gd name="T137" fmla="*/ 61 w 61"/>
                  <a:gd name="T138" fmla="*/ 64 h 6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1" h="64">
                    <a:moveTo>
                      <a:pt x="36" y="1"/>
                    </a:moveTo>
                    <a:cubicBezTo>
                      <a:pt x="36" y="2"/>
                      <a:pt x="35" y="3"/>
                      <a:pt x="34" y="4"/>
                    </a:cubicBezTo>
                    <a:cubicBezTo>
                      <a:pt x="28" y="7"/>
                      <a:pt x="26" y="3"/>
                      <a:pt x="25" y="5"/>
                    </a:cubicBezTo>
                    <a:cubicBezTo>
                      <a:pt x="24" y="8"/>
                      <a:pt x="27" y="8"/>
                      <a:pt x="27" y="9"/>
                    </a:cubicBezTo>
                    <a:cubicBezTo>
                      <a:pt x="27" y="10"/>
                      <a:pt x="26" y="10"/>
                      <a:pt x="26" y="10"/>
                    </a:cubicBezTo>
                    <a:cubicBezTo>
                      <a:pt x="26" y="11"/>
                      <a:pt x="27" y="12"/>
                      <a:pt x="26" y="13"/>
                    </a:cubicBezTo>
                    <a:cubicBezTo>
                      <a:pt x="24" y="14"/>
                      <a:pt x="22" y="15"/>
                      <a:pt x="23" y="17"/>
                    </a:cubicBezTo>
                    <a:cubicBezTo>
                      <a:pt x="23" y="18"/>
                      <a:pt x="23" y="19"/>
                      <a:pt x="23" y="20"/>
                    </a:cubicBezTo>
                    <a:cubicBezTo>
                      <a:pt x="23" y="22"/>
                      <a:pt x="21" y="19"/>
                      <a:pt x="15" y="21"/>
                    </a:cubicBezTo>
                    <a:cubicBezTo>
                      <a:pt x="12" y="20"/>
                      <a:pt x="12" y="21"/>
                      <a:pt x="11" y="22"/>
                    </a:cubicBezTo>
                    <a:cubicBezTo>
                      <a:pt x="10" y="22"/>
                      <a:pt x="9" y="23"/>
                      <a:pt x="9" y="23"/>
                    </a:cubicBezTo>
                    <a:cubicBezTo>
                      <a:pt x="9" y="24"/>
                      <a:pt x="12" y="28"/>
                      <a:pt x="11" y="30"/>
                    </a:cubicBezTo>
                    <a:cubicBezTo>
                      <a:pt x="11" y="31"/>
                      <a:pt x="10" y="31"/>
                      <a:pt x="9" y="31"/>
                    </a:cubicBezTo>
                    <a:cubicBezTo>
                      <a:pt x="8" y="31"/>
                      <a:pt x="8" y="32"/>
                      <a:pt x="7" y="32"/>
                    </a:cubicBezTo>
                    <a:cubicBezTo>
                      <a:pt x="6" y="32"/>
                      <a:pt x="5" y="30"/>
                      <a:pt x="4" y="30"/>
                    </a:cubicBezTo>
                    <a:cubicBezTo>
                      <a:pt x="3" y="30"/>
                      <a:pt x="3" y="33"/>
                      <a:pt x="0" y="35"/>
                    </a:cubicBezTo>
                    <a:cubicBezTo>
                      <a:pt x="3" y="40"/>
                      <a:pt x="6" y="41"/>
                      <a:pt x="9" y="41"/>
                    </a:cubicBezTo>
                    <a:cubicBezTo>
                      <a:pt x="11" y="41"/>
                      <a:pt x="11" y="42"/>
                      <a:pt x="12" y="43"/>
                    </a:cubicBezTo>
                    <a:cubicBezTo>
                      <a:pt x="13" y="44"/>
                      <a:pt x="13" y="42"/>
                      <a:pt x="14" y="42"/>
                    </a:cubicBezTo>
                    <a:cubicBezTo>
                      <a:pt x="15" y="43"/>
                      <a:pt x="14" y="44"/>
                      <a:pt x="13" y="45"/>
                    </a:cubicBezTo>
                    <a:cubicBezTo>
                      <a:pt x="13" y="46"/>
                      <a:pt x="15" y="46"/>
                      <a:pt x="15" y="47"/>
                    </a:cubicBezTo>
                    <a:cubicBezTo>
                      <a:pt x="15" y="49"/>
                      <a:pt x="14" y="50"/>
                      <a:pt x="14" y="52"/>
                    </a:cubicBezTo>
                    <a:cubicBezTo>
                      <a:pt x="13" y="53"/>
                      <a:pt x="14" y="54"/>
                      <a:pt x="15" y="55"/>
                    </a:cubicBezTo>
                    <a:cubicBezTo>
                      <a:pt x="15" y="57"/>
                      <a:pt x="13" y="57"/>
                      <a:pt x="14" y="60"/>
                    </a:cubicBezTo>
                    <a:cubicBezTo>
                      <a:pt x="13" y="63"/>
                      <a:pt x="14" y="64"/>
                      <a:pt x="16" y="64"/>
                    </a:cubicBezTo>
                    <a:cubicBezTo>
                      <a:pt x="17" y="64"/>
                      <a:pt x="19" y="64"/>
                      <a:pt x="18" y="59"/>
                    </a:cubicBezTo>
                    <a:cubicBezTo>
                      <a:pt x="18" y="59"/>
                      <a:pt x="19" y="59"/>
                      <a:pt x="20" y="59"/>
                    </a:cubicBezTo>
                    <a:cubicBezTo>
                      <a:pt x="21" y="60"/>
                      <a:pt x="23" y="59"/>
                      <a:pt x="23" y="59"/>
                    </a:cubicBezTo>
                    <a:cubicBezTo>
                      <a:pt x="25" y="56"/>
                      <a:pt x="21" y="54"/>
                      <a:pt x="24" y="52"/>
                    </a:cubicBezTo>
                    <a:cubicBezTo>
                      <a:pt x="27" y="50"/>
                      <a:pt x="26" y="54"/>
                      <a:pt x="29" y="54"/>
                    </a:cubicBezTo>
                    <a:cubicBezTo>
                      <a:pt x="34" y="52"/>
                      <a:pt x="32" y="49"/>
                      <a:pt x="34" y="46"/>
                    </a:cubicBezTo>
                    <a:cubicBezTo>
                      <a:pt x="35" y="45"/>
                      <a:pt x="37" y="44"/>
                      <a:pt x="38" y="44"/>
                    </a:cubicBezTo>
                    <a:cubicBezTo>
                      <a:pt x="41" y="44"/>
                      <a:pt x="40" y="48"/>
                      <a:pt x="41" y="48"/>
                    </a:cubicBezTo>
                    <a:cubicBezTo>
                      <a:pt x="43" y="49"/>
                      <a:pt x="44" y="47"/>
                      <a:pt x="45" y="47"/>
                    </a:cubicBezTo>
                    <a:cubicBezTo>
                      <a:pt x="45" y="52"/>
                      <a:pt x="46" y="52"/>
                      <a:pt x="48" y="52"/>
                    </a:cubicBezTo>
                    <a:cubicBezTo>
                      <a:pt x="49" y="51"/>
                      <a:pt x="49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7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4"/>
                      <a:pt x="49" y="44"/>
                      <a:pt x="52" y="41"/>
                    </a:cubicBezTo>
                    <a:cubicBezTo>
                      <a:pt x="56" y="37"/>
                      <a:pt x="58" y="42"/>
                      <a:pt x="60" y="36"/>
                    </a:cubicBezTo>
                    <a:cubicBezTo>
                      <a:pt x="61" y="33"/>
                      <a:pt x="56" y="33"/>
                      <a:pt x="55" y="29"/>
                    </a:cubicBezTo>
                    <a:cubicBezTo>
                      <a:pt x="54" y="28"/>
                      <a:pt x="54" y="27"/>
                      <a:pt x="53" y="27"/>
                    </a:cubicBezTo>
                    <a:cubicBezTo>
                      <a:pt x="51" y="27"/>
                      <a:pt x="50" y="30"/>
                      <a:pt x="49" y="30"/>
                    </a:cubicBezTo>
                    <a:cubicBezTo>
                      <a:pt x="47" y="29"/>
                      <a:pt x="48" y="27"/>
                      <a:pt x="47" y="27"/>
                    </a:cubicBezTo>
                    <a:cubicBezTo>
                      <a:pt x="46" y="26"/>
                      <a:pt x="44" y="27"/>
                      <a:pt x="43" y="26"/>
                    </a:cubicBezTo>
                    <a:cubicBezTo>
                      <a:pt x="42" y="25"/>
                      <a:pt x="41" y="25"/>
                      <a:pt x="39" y="25"/>
                    </a:cubicBezTo>
                    <a:cubicBezTo>
                      <a:pt x="38" y="25"/>
                      <a:pt x="38" y="25"/>
                      <a:pt x="37" y="25"/>
                    </a:cubicBezTo>
                    <a:cubicBezTo>
                      <a:pt x="36" y="26"/>
                      <a:pt x="37" y="29"/>
                      <a:pt x="34" y="28"/>
                    </a:cubicBezTo>
                    <a:cubicBezTo>
                      <a:pt x="31" y="25"/>
                      <a:pt x="34" y="24"/>
                      <a:pt x="34" y="23"/>
                    </a:cubicBezTo>
                    <a:cubicBezTo>
                      <a:pt x="34" y="21"/>
                      <a:pt x="31" y="21"/>
                      <a:pt x="31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4" y="16"/>
                      <a:pt x="34" y="15"/>
                      <a:pt x="34" y="15"/>
                    </a:cubicBezTo>
                    <a:cubicBezTo>
                      <a:pt x="35" y="14"/>
                      <a:pt x="37" y="14"/>
                      <a:pt x="38" y="13"/>
                    </a:cubicBezTo>
                    <a:cubicBezTo>
                      <a:pt x="39" y="12"/>
                      <a:pt x="39" y="11"/>
                      <a:pt x="39" y="10"/>
                    </a:cubicBezTo>
                    <a:cubicBezTo>
                      <a:pt x="40" y="9"/>
                      <a:pt x="41" y="8"/>
                      <a:pt x="41" y="7"/>
                    </a:cubicBezTo>
                    <a:cubicBezTo>
                      <a:pt x="40" y="7"/>
                      <a:pt x="40" y="6"/>
                      <a:pt x="40" y="4"/>
                    </a:cubicBezTo>
                    <a:cubicBezTo>
                      <a:pt x="41" y="0"/>
                      <a:pt x="38" y="0"/>
                      <a:pt x="36" y="1"/>
                    </a:cubicBezTo>
                    <a:cubicBezTo>
                      <a:pt x="36" y="1"/>
                      <a:pt x="36" y="1"/>
                      <a:pt x="36" y="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92" name="Freeform 41"/>
              <p:cNvSpPr>
                <a:spLocks/>
              </p:cNvSpPr>
              <p:nvPr/>
            </p:nvSpPr>
            <p:spPr bwMode="auto">
              <a:xfrm>
                <a:off x="1159" y="2312"/>
                <a:ext cx="208" cy="221"/>
              </a:xfrm>
              <a:custGeom>
                <a:avLst/>
                <a:gdLst>
                  <a:gd name="T0" fmla="*/ 204356905 w 33"/>
                  <a:gd name="T1" fmla="*/ 558238584 h 35"/>
                  <a:gd name="T2" fmla="*/ 266365030 w 33"/>
                  <a:gd name="T3" fmla="*/ 525476649 h 35"/>
                  <a:gd name="T4" fmla="*/ 298785382 w 33"/>
                  <a:gd name="T5" fmla="*/ 510260540 h 35"/>
                  <a:gd name="T6" fmla="*/ 298785382 w 33"/>
                  <a:gd name="T7" fmla="*/ 510260540 h 35"/>
                  <a:gd name="T8" fmla="*/ 313837819 w 33"/>
                  <a:gd name="T9" fmla="*/ 447396953 h 35"/>
                  <a:gd name="T10" fmla="*/ 376222662 w 33"/>
                  <a:gd name="T11" fmla="*/ 414623400 h 35"/>
                  <a:gd name="T12" fmla="*/ 408644629 w 33"/>
                  <a:gd name="T13" fmla="*/ 288123964 h 35"/>
                  <a:gd name="T14" fmla="*/ 470720372 w 33"/>
                  <a:gd name="T15" fmla="*/ 222518261 h 35"/>
                  <a:gd name="T16" fmla="*/ 503142338 w 33"/>
                  <a:gd name="T17" fmla="*/ 159273241 h 35"/>
                  <a:gd name="T18" fmla="*/ 518123979 w 33"/>
                  <a:gd name="T19" fmla="*/ 128849309 h 35"/>
                  <a:gd name="T20" fmla="*/ 470720372 w 33"/>
                  <a:gd name="T21" fmla="*/ 48038749 h 35"/>
                  <a:gd name="T22" fmla="*/ 408644629 w 33"/>
                  <a:gd name="T23" fmla="*/ 63256108 h 35"/>
                  <a:gd name="T24" fmla="*/ 361241224 w 33"/>
                  <a:gd name="T25" fmla="*/ 0 h 35"/>
                  <a:gd name="T26" fmla="*/ 298785382 w 33"/>
                  <a:gd name="T27" fmla="*/ 32832188 h 35"/>
                  <a:gd name="T28" fmla="*/ 219338596 w 33"/>
                  <a:gd name="T29" fmla="*/ 159273241 h 35"/>
                  <a:gd name="T30" fmla="*/ 141901064 w 33"/>
                  <a:gd name="T31" fmla="*/ 128849309 h 35"/>
                  <a:gd name="T32" fmla="*/ 124473244 w 33"/>
                  <a:gd name="T33" fmla="*/ 240144102 h 35"/>
                  <a:gd name="T34" fmla="*/ 79825497 w 33"/>
                  <a:gd name="T35" fmla="*/ 240144102 h 35"/>
                  <a:gd name="T36" fmla="*/ 47403468 w 33"/>
                  <a:gd name="T37" fmla="*/ 240144102 h 35"/>
                  <a:gd name="T38" fmla="*/ 15051018 w 33"/>
                  <a:gd name="T39" fmla="*/ 318546483 h 35"/>
                  <a:gd name="T40" fmla="*/ 15051018 w 33"/>
                  <a:gd name="T41" fmla="*/ 318546483 h 35"/>
                  <a:gd name="T42" fmla="*/ 0 w 33"/>
                  <a:gd name="T43" fmla="*/ 351369035 h 35"/>
                  <a:gd name="T44" fmla="*/ 47403468 w 33"/>
                  <a:gd name="T45" fmla="*/ 414623400 h 35"/>
                  <a:gd name="T46" fmla="*/ 94866991 w 33"/>
                  <a:gd name="T47" fmla="*/ 399416990 h 35"/>
                  <a:gd name="T48" fmla="*/ 109480712 w 33"/>
                  <a:gd name="T49" fmla="*/ 447396953 h 35"/>
                  <a:gd name="T50" fmla="*/ 141901064 w 33"/>
                  <a:gd name="T51" fmla="*/ 429389629 h 35"/>
                  <a:gd name="T52" fmla="*/ 141901064 w 33"/>
                  <a:gd name="T53" fmla="*/ 399416990 h 35"/>
                  <a:gd name="T54" fmla="*/ 171934939 w 33"/>
                  <a:gd name="T55" fmla="*/ 384201286 h 35"/>
                  <a:gd name="T56" fmla="*/ 236768030 w 33"/>
                  <a:gd name="T57" fmla="*/ 366584941 h 35"/>
                  <a:gd name="T58" fmla="*/ 189304570 w 33"/>
                  <a:gd name="T59" fmla="*/ 429389629 h 35"/>
                  <a:gd name="T60" fmla="*/ 219338596 w 33"/>
                  <a:gd name="T61" fmla="*/ 477437584 h 35"/>
                  <a:gd name="T62" fmla="*/ 171934939 w 33"/>
                  <a:gd name="T63" fmla="*/ 495435614 h 35"/>
                  <a:gd name="T64" fmla="*/ 156884217 w 33"/>
                  <a:gd name="T65" fmla="*/ 525476649 h 35"/>
                  <a:gd name="T66" fmla="*/ 204356905 w 33"/>
                  <a:gd name="T67" fmla="*/ 558238584 h 3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3"/>
                  <a:gd name="T103" fmla="*/ 0 h 35"/>
                  <a:gd name="T104" fmla="*/ 33 w 33"/>
                  <a:gd name="T105" fmla="*/ 35 h 3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3" h="35">
                    <a:moveTo>
                      <a:pt x="13" y="35"/>
                    </a:moveTo>
                    <a:cubicBezTo>
                      <a:pt x="15" y="35"/>
                      <a:pt x="16" y="35"/>
                      <a:pt x="17" y="33"/>
                    </a:cubicBezTo>
                    <a:cubicBezTo>
                      <a:pt x="19" y="33"/>
                      <a:pt x="19" y="32"/>
                      <a:pt x="19" y="32"/>
                    </a:cubicBezTo>
                    <a:cubicBezTo>
                      <a:pt x="19" y="31"/>
                      <a:pt x="19" y="29"/>
                      <a:pt x="20" y="28"/>
                    </a:cubicBezTo>
                    <a:cubicBezTo>
                      <a:pt x="21" y="26"/>
                      <a:pt x="23" y="25"/>
                      <a:pt x="24" y="26"/>
                    </a:cubicBezTo>
                    <a:cubicBezTo>
                      <a:pt x="24" y="23"/>
                      <a:pt x="25" y="20"/>
                      <a:pt x="26" y="18"/>
                    </a:cubicBezTo>
                    <a:cubicBezTo>
                      <a:pt x="27" y="16"/>
                      <a:pt x="30" y="16"/>
                      <a:pt x="30" y="14"/>
                    </a:cubicBezTo>
                    <a:cubicBezTo>
                      <a:pt x="30" y="12"/>
                      <a:pt x="31" y="11"/>
                      <a:pt x="32" y="10"/>
                    </a:cubicBezTo>
                    <a:cubicBezTo>
                      <a:pt x="32" y="9"/>
                      <a:pt x="33" y="8"/>
                      <a:pt x="33" y="8"/>
                    </a:cubicBezTo>
                    <a:cubicBezTo>
                      <a:pt x="31" y="8"/>
                      <a:pt x="30" y="8"/>
                      <a:pt x="30" y="3"/>
                    </a:cubicBezTo>
                    <a:cubicBezTo>
                      <a:pt x="29" y="3"/>
                      <a:pt x="28" y="5"/>
                      <a:pt x="26" y="4"/>
                    </a:cubicBezTo>
                    <a:cubicBezTo>
                      <a:pt x="25" y="4"/>
                      <a:pt x="26" y="0"/>
                      <a:pt x="23" y="0"/>
                    </a:cubicBezTo>
                    <a:cubicBezTo>
                      <a:pt x="22" y="0"/>
                      <a:pt x="20" y="1"/>
                      <a:pt x="19" y="2"/>
                    </a:cubicBezTo>
                    <a:cubicBezTo>
                      <a:pt x="17" y="5"/>
                      <a:pt x="19" y="8"/>
                      <a:pt x="14" y="10"/>
                    </a:cubicBezTo>
                    <a:cubicBezTo>
                      <a:pt x="11" y="10"/>
                      <a:pt x="12" y="6"/>
                      <a:pt x="9" y="8"/>
                    </a:cubicBezTo>
                    <a:cubicBezTo>
                      <a:pt x="6" y="10"/>
                      <a:pt x="10" y="12"/>
                      <a:pt x="8" y="15"/>
                    </a:cubicBezTo>
                    <a:cubicBezTo>
                      <a:pt x="8" y="15"/>
                      <a:pt x="6" y="16"/>
                      <a:pt x="5" y="15"/>
                    </a:cubicBezTo>
                    <a:cubicBezTo>
                      <a:pt x="4" y="15"/>
                      <a:pt x="3" y="15"/>
                      <a:pt x="3" y="15"/>
                    </a:cubicBezTo>
                    <a:cubicBezTo>
                      <a:pt x="4" y="20"/>
                      <a:pt x="2" y="20"/>
                      <a:pt x="1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3" y="23"/>
                      <a:pt x="1" y="25"/>
                      <a:pt x="3" y="26"/>
                    </a:cubicBezTo>
                    <a:cubicBezTo>
                      <a:pt x="4" y="26"/>
                      <a:pt x="5" y="25"/>
                      <a:pt x="6" y="25"/>
                    </a:cubicBezTo>
                    <a:cubicBezTo>
                      <a:pt x="7" y="26"/>
                      <a:pt x="6" y="27"/>
                      <a:pt x="7" y="28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9" y="26"/>
                      <a:pt x="8" y="25"/>
                      <a:pt x="9" y="25"/>
                    </a:cubicBezTo>
                    <a:cubicBezTo>
                      <a:pt x="9" y="24"/>
                      <a:pt x="10" y="24"/>
                      <a:pt x="11" y="24"/>
                    </a:cubicBezTo>
                    <a:cubicBezTo>
                      <a:pt x="12" y="23"/>
                      <a:pt x="13" y="21"/>
                      <a:pt x="15" y="23"/>
                    </a:cubicBezTo>
                    <a:cubicBezTo>
                      <a:pt x="17" y="25"/>
                      <a:pt x="12" y="25"/>
                      <a:pt x="12" y="27"/>
                    </a:cubicBezTo>
                    <a:cubicBezTo>
                      <a:pt x="12" y="29"/>
                      <a:pt x="14" y="27"/>
                      <a:pt x="14" y="30"/>
                    </a:cubicBezTo>
                    <a:cubicBezTo>
                      <a:pt x="14" y="31"/>
                      <a:pt x="12" y="30"/>
                      <a:pt x="11" y="31"/>
                    </a:cubicBezTo>
                    <a:cubicBezTo>
                      <a:pt x="10" y="31"/>
                      <a:pt x="9" y="32"/>
                      <a:pt x="10" y="33"/>
                    </a:cubicBezTo>
                    <a:cubicBezTo>
                      <a:pt x="12" y="33"/>
                      <a:pt x="13" y="34"/>
                      <a:pt x="13" y="35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23" name="Group 42"/>
            <p:cNvGrpSpPr>
              <a:grpSpLocks/>
            </p:cNvGrpSpPr>
            <p:nvPr/>
          </p:nvGrpSpPr>
          <p:grpSpPr bwMode="auto">
            <a:xfrm>
              <a:off x="1415" y="2576"/>
              <a:ext cx="410" cy="378"/>
              <a:chOff x="595" y="2128"/>
              <a:chExt cx="671" cy="608"/>
            </a:xfrm>
          </p:grpSpPr>
          <p:sp>
            <p:nvSpPr>
              <p:cNvPr id="73" name="Freeform 43"/>
              <p:cNvSpPr>
                <a:spLocks/>
              </p:cNvSpPr>
              <p:nvPr/>
            </p:nvSpPr>
            <p:spPr bwMode="auto">
              <a:xfrm>
                <a:off x="937" y="2350"/>
                <a:ext cx="329" cy="272"/>
              </a:xfrm>
              <a:custGeom>
                <a:avLst/>
                <a:gdLst>
                  <a:gd name="T0" fmla="*/ 731686675 w 52"/>
                  <a:gd name="T1" fmla="*/ 438439554 h 43"/>
                  <a:gd name="T2" fmla="*/ 747147848 w 52"/>
                  <a:gd name="T3" fmla="*/ 404806399 h 43"/>
                  <a:gd name="T4" fmla="*/ 795831735 w 52"/>
                  <a:gd name="T5" fmla="*/ 389433117 h 43"/>
                  <a:gd name="T6" fmla="*/ 762537350 w 52"/>
                  <a:gd name="T7" fmla="*/ 340809756 h 43"/>
                  <a:gd name="T8" fmla="*/ 811291694 w 52"/>
                  <a:gd name="T9" fmla="*/ 276753804 h 43"/>
                  <a:gd name="T10" fmla="*/ 747147848 w 52"/>
                  <a:gd name="T11" fmla="*/ 292187812 h 43"/>
                  <a:gd name="T12" fmla="*/ 713853058 w 52"/>
                  <a:gd name="T13" fmla="*/ 307562512 h 43"/>
                  <a:gd name="T14" fmla="*/ 713853058 w 52"/>
                  <a:gd name="T15" fmla="*/ 340809756 h 43"/>
                  <a:gd name="T16" fmla="*/ 683004002 w 52"/>
                  <a:gd name="T17" fmla="*/ 356184253 h 43"/>
                  <a:gd name="T18" fmla="*/ 665169170 w 52"/>
                  <a:gd name="T19" fmla="*/ 307562512 h 43"/>
                  <a:gd name="T20" fmla="*/ 616039463 w 52"/>
                  <a:gd name="T21" fmla="*/ 325375545 h 43"/>
                  <a:gd name="T22" fmla="*/ 567355576 w 52"/>
                  <a:gd name="T23" fmla="*/ 258938949 h 43"/>
                  <a:gd name="T24" fmla="*/ 585635823 w 52"/>
                  <a:gd name="T25" fmla="*/ 228122144 h 43"/>
                  <a:gd name="T26" fmla="*/ 551956760 w 52"/>
                  <a:gd name="T27" fmla="*/ 161695213 h 43"/>
                  <a:gd name="T28" fmla="*/ 567355576 w 52"/>
                  <a:gd name="T29" fmla="*/ 81870681 h 43"/>
                  <a:gd name="T30" fmla="*/ 551956760 w 52"/>
                  <a:gd name="T31" fmla="*/ 33248648 h 43"/>
                  <a:gd name="T32" fmla="*/ 551956760 w 52"/>
                  <a:gd name="T33" fmla="*/ 33248648 h 43"/>
                  <a:gd name="T34" fmla="*/ 487811295 w 52"/>
                  <a:gd name="T35" fmla="*/ 63995151 h 43"/>
                  <a:gd name="T36" fmla="*/ 487811295 w 52"/>
                  <a:gd name="T37" fmla="*/ 33248648 h 43"/>
                  <a:gd name="T38" fmla="*/ 454527843 w 52"/>
                  <a:gd name="T39" fmla="*/ 33248648 h 43"/>
                  <a:gd name="T40" fmla="*/ 439127408 w 52"/>
                  <a:gd name="T41" fmla="*/ 0 h 43"/>
                  <a:gd name="T42" fmla="*/ 374983258 w 52"/>
                  <a:gd name="T43" fmla="*/ 33248648 h 43"/>
                  <a:gd name="T44" fmla="*/ 259336654 w 52"/>
                  <a:gd name="T45" fmla="*/ 15373099 h 43"/>
                  <a:gd name="T46" fmla="*/ 161898271 w 52"/>
                  <a:gd name="T47" fmla="*/ 48622032 h 43"/>
                  <a:gd name="T48" fmla="*/ 179791918 w 52"/>
                  <a:gd name="T49" fmla="*/ 81870681 h 43"/>
                  <a:gd name="T50" fmla="*/ 97367952 w 52"/>
                  <a:gd name="T51" fmla="*/ 146322133 h 43"/>
                  <a:gd name="T52" fmla="*/ 64144023 w 52"/>
                  <a:gd name="T53" fmla="*/ 130876890 h 43"/>
                  <a:gd name="T54" fmla="*/ 15389470 w 52"/>
                  <a:gd name="T55" fmla="*/ 146322133 h 43"/>
                  <a:gd name="T56" fmla="*/ 64144023 w 52"/>
                  <a:gd name="T57" fmla="*/ 194943975 h 43"/>
                  <a:gd name="T58" fmla="*/ 97367952 w 52"/>
                  <a:gd name="T59" fmla="*/ 228122144 h 43"/>
                  <a:gd name="T60" fmla="*/ 179791918 w 52"/>
                  <a:gd name="T61" fmla="*/ 276753804 h 43"/>
                  <a:gd name="T62" fmla="*/ 243875278 w 52"/>
                  <a:gd name="T63" fmla="*/ 276753804 h 43"/>
                  <a:gd name="T64" fmla="*/ 243875278 w 52"/>
                  <a:gd name="T65" fmla="*/ 340809756 h 43"/>
                  <a:gd name="T66" fmla="*/ 259336654 w 52"/>
                  <a:gd name="T67" fmla="*/ 389433117 h 43"/>
                  <a:gd name="T68" fmla="*/ 374983258 w 52"/>
                  <a:gd name="T69" fmla="*/ 453884493 h 43"/>
                  <a:gd name="T70" fmla="*/ 405834136 w 52"/>
                  <a:gd name="T71" fmla="*/ 502506639 h 43"/>
                  <a:gd name="T72" fmla="*/ 405834136 w 52"/>
                  <a:gd name="T73" fmla="*/ 551128785 h 43"/>
                  <a:gd name="T74" fmla="*/ 423666943 w 52"/>
                  <a:gd name="T75" fmla="*/ 599750122 h 43"/>
                  <a:gd name="T76" fmla="*/ 423666943 w 52"/>
                  <a:gd name="T77" fmla="*/ 599750122 h 43"/>
                  <a:gd name="T78" fmla="*/ 487811295 w 52"/>
                  <a:gd name="T79" fmla="*/ 648371863 h 43"/>
                  <a:gd name="T80" fmla="*/ 469978083 w 52"/>
                  <a:gd name="T81" fmla="*/ 682005322 h 43"/>
                  <a:gd name="T82" fmla="*/ 518661970 w 52"/>
                  <a:gd name="T83" fmla="*/ 697379819 h 43"/>
                  <a:gd name="T84" fmla="*/ 518661970 w 52"/>
                  <a:gd name="T85" fmla="*/ 697379819 h 43"/>
                  <a:gd name="T86" fmla="*/ 616039463 w 52"/>
                  <a:gd name="T87" fmla="*/ 615123000 h 43"/>
                  <a:gd name="T88" fmla="*/ 600641053 w 52"/>
                  <a:gd name="T89" fmla="*/ 535694372 h 43"/>
                  <a:gd name="T90" fmla="*/ 683004002 w 52"/>
                  <a:gd name="T91" fmla="*/ 551128785 h 43"/>
                  <a:gd name="T92" fmla="*/ 762537350 w 52"/>
                  <a:gd name="T93" fmla="*/ 535694372 h 43"/>
                  <a:gd name="T94" fmla="*/ 795831735 w 52"/>
                  <a:gd name="T95" fmla="*/ 535694372 h 43"/>
                  <a:gd name="T96" fmla="*/ 780442638 w 52"/>
                  <a:gd name="T97" fmla="*/ 469257776 h 43"/>
                  <a:gd name="T98" fmla="*/ 731686675 w 52"/>
                  <a:gd name="T99" fmla="*/ 438439554 h 4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2"/>
                  <a:gd name="T151" fmla="*/ 0 h 43"/>
                  <a:gd name="T152" fmla="*/ 52 w 52"/>
                  <a:gd name="T153" fmla="*/ 43 h 4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2" h="43">
                    <a:moveTo>
                      <a:pt x="45" y="27"/>
                    </a:moveTo>
                    <a:cubicBezTo>
                      <a:pt x="44" y="26"/>
                      <a:pt x="45" y="25"/>
                      <a:pt x="46" y="25"/>
                    </a:cubicBezTo>
                    <a:cubicBezTo>
                      <a:pt x="47" y="24"/>
                      <a:pt x="49" y="25"/>
                      <a:pt x="49" y="24"/>
                    </a:cubicBezTo>
                    <a:cubicBezTo>
                      <a:pt x="49" y="21"/>
                      <a:pt x="47" y="23"/>
                      <a:pt x="47" y="21"/>
                    </a:cubicBezTo>
                    <a:cubicBezTo>
                      <a:pt x="47" y="19"/>
                      <a:pt x="52" y="19"/>
                      <a:pt x="50" y="17"/>
                    </a:cubicBezTo>
                    <a:cubicBezTo>
                      <a:pt x="48" y="15"/>
                      <a:pt x="47" y="17"/>
                      <a:pt x="46" y="18"/>
                    </a:cubicBezTo>
                    <a:cubicBezTo>
                      <a:pt x="45" y="18"/>
                      <a:pt x="44" y="18"/>
                      <a:pt x="44" y="19"/>
                    </a:cubicBezTo>
                    <a:cubicBezTo>
                      <a:pt x="43" y="19"/>
                      <a:pt x="44" y="20"/>
                      <a:pt x="44" y="21"/>
                    </a:cubicBezTo>
                    <a:cubicBezTo>
                      <a:pt x="43" y="22"/>
                      <a:pt x="43" y="23"/>
                      <a:pt x="42" y="22"/>
                    </a:cubicBezTo>
                    <a:cubicBezTo>
                      <a:pt x="41" y="21"/>
                      <a:pt x="42" y="20"/>
                      <a:pt x="41" y="19"/>
                    </a:cubicBezTo>
                    <a:cubicBezTo>
                      <a:pt x="40" y="19"/>
                      <a:pt x="39" y="20"/>
                      <a:pt x="38" y="20"/>
                    </a:cubicBezTo>
                    <a:cubicBezTo>
                      <a:pt x="36" y="19"/>
                      <a:pt x="38" y="17"/>
                      <a:pt x="35" y="16"/>
                    </a:cubicBezTo>
                    <a:cubicBezTo>
                      <a:pt x="35" y="16"/>
                      <a:pt x="35" y="15"/>
                      <a:pt x="36" y="14"/>
                    </a:cubicBezTo>
                    <a:cubicBezTo>
                      <a:pt x="34" y="14"/>
                      <a:pt x="33" y="13"/>
                      <a:pt x="34" y="10"/>
                    </a:cubicBezTo>
                    <a:cubicBezTo>
                      <a:pt x="33" y="7"/>
                      <a:pt x="35" y="7"/>
                      <a:pt x="35" y="5"/>
                    </a:cubicBezTo>
                    <a:cubicBezTo>
                      <a:pt x="34" y="4"/>
                      <a:pt x="33" y="3"/>
                      <a:pt x="34" y="2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3"/>
                      <a:pt x="32" y="4"/>
                      <a:pt x="30" y="4"/>
                    </a:cubicBezTo>
                    <a:cubicBezTo>
                      <a:pt x="30" y="3"/>
                      <a:pt x="31" y="2"/>
                      <a:pt x="30" y="2"/>
                    </a:cubicBezTo>
                    <a:cubicBezTo>
                      <a:pt x="29" y="2"/>
                      <a:pt x="28" y="2"/>
                      <a:pt x="28" y="2"/>
                    </a:cubicBezTo>
                    <a:cubicBezTo>
                      <a:pt x="27" y="2"/>
                      <a:pt x="28" y="1"/>
                      <a:pt x="27" y="0"/>
                    </a:cubicBezTo>
                    <a:cubicBezTo>
                      <a:pt x="24" y="1"/>
                      <a:pt x="24" y="2"/>
                      <a:pt x="23" y="2"/>
                    </a:cubicBezTo>
                    <a:cubicBezTo>
                      <a:pt x="21" y="2"/>
                      <a:pt x="18" y="2"/>
                      <a:pt x="16" y="1"/>
                    </a:cubicBezTo>
                    <a:cubicBezTo>
                      <a:pt x="13" y="1"/>
                      <a:pt x="11" y="2"/>
                      <a:pt x="10" y="3"/>
                    </a:cubicBezTo>
                    <a:cubicBezTo>
                      <a:pt x="10" y="4"/>
                      <a:pt x="12" y="4"/>
                      <a:pt x="11" y="5"/>
                    </a:cubicBezTo>
                    <a:cubicBezTo>
                      <a:pt x="10" y="8"/>
                      <a:pt x="8" y="9"/>
                      <a:pt x="6" y="9"/>
                    </a:cubicBezTo>
                    <a:cubicBezTo>
                      <a:pt x="4" y="10"/>
                      <a:pt x="5" y="8"/>
                      <a:pt x="4" y="8"/>
                    </a:cubicBezTo>
                    <a:cubicBezTo>
                      <a:pt x="3" y="7"/>
                      <a:pt x="2" y="7"/>
                      <a:pt x="1" y="9"/>
                    </a:cubicBezTo>
                    <a:cubicBezTo>
                      <a:pt x="0" y="11"/>
                      <a:pt x="2" y="12"/>
                      <a:pt x="4" y="12"/>
                    </a:cubicBezTo>
                    <a:cubicBezTo>
                      <a:pt x="5" y="13"/>
                      <a:pt x="5" y="14"/>
                      <a:pt x="6" y="14"/>
                    </a:cubicBezTo>
                    <a:cubicBezTo>
                      <a:pt x="9" y="14"/>
                      <a:pt x="9" y="17"/>
                      <a:pt x="11" y="17"/>
                    </a:cubicBezTo>
                    <a:cubicBezTo>
                      <a:pt x="13" y="17"/>
                      <a:pt x="14" y="16"/>
                      <a:pt x="15" y="17"/>
                    </a:cubicBezTo>
                    <a:cubicBezTo>
                      <a:pt x="16" y="18"/>
                      <a:pt x="15" y="20"/>
                      <a:pt x="15" y="21"/>
                    </a:cubicBezTo>
                    <a:cubicBezTo>
                      <a:pt x="15" y="22"/>
                      <a:pt x="16" y="23"/>
                      <a:pt x="16" y="24"/>
                    </a:cubicBezTo>
                    <a:cubicBezTo>
                      <a:pt x="18" y="29"/>
                      <a:pt x="21" y="26"/>
                      <a:pt x="23" y="28"/>
                    </a:cubicBezTo>
                    <a:cubicBezTo>
                      <a:pt x="23" y="29"/>
                      <a:pt x="22" y="30"/>
                      <a:pt x="25" y="31"/>
                    </a:cubicBezTo>
                    <a:cubicBezTo>
                      <a:pt x="25" y="32"/>
                      <a:pt x="24" y="33"/>
                      <a:pt x="25" y="34"/>
                    </a:cubicBezTo>
                    <a:cubicBezTo>
                      <a:pt x="25" y="35"/>
                      <a:pt x="26" y="36"/>
                      <a:pt x="26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8" y="39"/>
                      <a:pt x="29" y="40"/>
                      <a:pt x="30" y="40"/>
                    </a:cubicBezTo>
                    <a:cubicBezTo>
                      <a:pt x="31" y="41"/>
                      <a:pt x="29" y="42"/>
                      <a:pt x="29" y="42"/>
                    </a:cubicBezTo>
                    <a:cubicBezTo>
                      <a:pt x="30" y="43"/>
                      <a:pt x="30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4" y="41"/>
                      <a:pt x="36" y="39"/>
                      <a:pt x="38" y="38"/>
                    </a:cubicBezTo>
                    <a:cubicBezTo>
                      <a:pt x="39" y="36"/>
                      <a:pt x="36" y="34"/>
                      <a:pt x="37" y="33"/>
                    </a:cubicBezTo>
                    <a:cubicBezTo>
                      <a:pt x="39" y="32"/>
                      <a:pt x="40" y="34"/>
                      <a:pt x="42" y="34"/>
                    </a:cubicBezTo>
                    <a:cubicBezTo>
                      <a:pt x="45" y="34"/>
                      <a:pt x="45" y="33"/>
                      <a:pt x="47" y="33"/>
                    </a:cubicBezTo>
                    <a:cubicBezTo>
                      <a:pt x="48" y="33"/>
                      <a:pt x="49" y="34"/>
                      <a:pt x="49" y="33"/>
                    </a:cubicBezTo>
                    <a:cubicBezTo>
                      <a:pt x="50" y="31"/>
                      <a:pt x="47" y="31"/>
                      <a:pt x="48" y="29"/>
                    </a:cubicBezTo>
                    <a:cubicBezTo>
                      <a:pt x="48" y="28"/>
                      <a:pt x="47" y="27"/>
                      <a:pt x="45" y="27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4" name="Freeform 44"/>
              <p:cNvSpPr>
                <a:spLocks/>
              </p:cNvSpPr>
              <p:nvPr/>
            </p:nvSpPr>
            <p:spPr bwMode="auto">
              <a:xfrm>
                <a:off x="880" y="2489"/>
                <a:ext cx="222" cy="202"/>
              </a:xfrm>
              <a:custGeom>
                <a:avLst/>
                <a:gdLst>
                  <a:gd name="T0" fmla="*/ 65705451 w 35"/>
                  <a:gd name="T1" fmla="*/ 509208831 h 32"/>
                  <a:gd name="T2" fmla="*/ 99564876 w 35"/>
                  <a:gd name="T3" fmla="*/ 509208831 h 32"/>
                  <a:gd name="T4" fmla="*/ 99564876 w 35"/>
                  <a:gd name="T5" fmla="*/ 509208831 h 32"/>
                  <a:gd name="T6" fmla="*/ 199068150 w 35"/>
                  <a:gd name="T7" fmla="*/ 494083078 h 32"/>
                  <a:gd name="T8" fmla="*/ 249076381 w 35"/>
                  <a:gd name="T9" fmla="*/ 428542190 h 32"/>
                  <a:gd name="T10" fmla="*/ 298633052 w 35"/>
                  <a:gd name="T11" fmla="*/ 446122645 h 32"/>
                  <a:gd name="T12" fmla="*/ 366751655 w 35"/>
                  <a:gd name="T13" fmla="*/ 398231801 h 32"/>
                  <a:gd name="T14" fmla="*/ 432457435 w 35"/>
                  <a:gd name="T15" fmla="*/ 398231801 h 32"/>
                  <a:gd name="T16" fmla="*/ 466316708 w 35"/>
                  <a:gd name="T17" fmla="*/ 335466391 h 32"/>
                  <a:gd name="T18" fmla="*/ 547719582 w 35"/>
                  <a:gd name="T19" fmla="*/ 302369717 h 32"/>
                  <a:gd name="T20" fmla="*/ 581578855 w 35"/>
                  <a:gd name="T21" fmla="*/ 239604105 h 32"/>
                  <a:gd name="T22" fmla="*/ 581578855 w 35"/>
                  <a:gd name="T23" fmla="*/ 239604105 h 32"/>
                  <a:gd name="T24" fmla="*/ 565881458 w 35"/>
                  <a:gd name="T25" fmla="*/ 191713513 h 32"/>
                  <a:gd name="T26" fmla="*/ 565881458 w 35"/>
                  <a:gd name="T27" fmla="*/ 143753080 h 32"/>
                  <a:gd name="T28" fmla="*/ 532022185 w 35"/>
                  <a:gd name="T29" fmla="*/ 95851101 h 32"/>
                  <a:gd name="T30" fmla="*/ 416760139 w 35"/>
                  <a:gd name="T31" fmla="*/ 32776163 h 32"/>
                  <a:gd name="T32" fmla="*/ 416760139 w 35"/>
                  <a:gd name="T33" fmla="*/ 32776163 h 32"/>
                  <a:gd name="T34" fmla="*/ 332892381 w 35"/>
                  <a:gd name="T35" fmla="*/ 80666768 h 32"/>
                  <a:gd name="T36" fmla="*/ 298633052 w 35"/>
                  <a:gd name="T37" fmla="*/ 128627327 h 32"/>
                  <a:gd name="T38" fmla="*/ 214765294 w 35"/>
                  <a:gd name="T39" fmla="*/ 47900174 h 32"/>
                  <a:gd name="T40" fmla="*/ 165208776 w 35"/>
                  <a:gd name="T41" fmla="*/ 0 h 32"/>
                  <a:gd name="T42" fmla="*/ 133433917 w 35"/>
                  <a:gd name="T43" fmla="*/ 32776163 h 32"/>
                  <a:gd name="T44" fmla="*/ 49946794 w 35"/>
                  <a:gd name="T45" fmla="*/ 15184339 h 32"/>
                  <a:gd name="T46" fmla="*/ 33859413 w 35"/>
                  <a:gd name="T47" fmla="*/ 111037176 h 32"/>
                  <a:gd name="T48" fmla="*/ 0 w 35"/>
                  <a:gd name="T49" fmla="*/ 143753080 h 32"/>
                  <a:gd name="T50" fmla="*/ 33859413 w 35"/>
                  <a:gd name="T51" fmla="*/ 174123462 h 32"/>
                  <a:gd name="T52" fmla="*/ 15697175 w 35"/>
                  <a:gd name="T53" fmla="*/ 239604105 h 32"/>
                  <a:gd name="T54" fmla="*/ 49946794 w 35"/>
                  <a:gd name="T55" fmla="*/ 254790256 h 32"/>
                  <a:gd name="T56" fmla="*/ 33859413 w 35"/>
                  <a:gd name="T57" fmla="*/ 302369717 h 32"/>
                  <a:gd name="T58" fmla="*/ 49946794 w 35"/>
                  <a:gd name="T59" fmla="*/ 335466391 h 32"/>
                  <a:gd name="T60" fmla="*/ 49946794 w 35"/>
                  <a:gd name="T61" fmla="*/ 380640235 h 32"/>
                  <a:gd name="T62" fmla="*/ 65705451 w 35"/>
                  <a:gd name="T63" fmla="*/ 509208831 h 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32"/>
                  <a:gd name="T98" fmla="*/ 35 w 35"/>
                  <a:gd name="T99" fmla="*/ 32 h 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32">
                    <a:moveTo>
                      <a:pt x="4" y="32"/>
                    </a:moveTo>
                    <a:cubicBezTo>
                      <a:pt x="5" y="32"/>
                      <a:pt x="5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8" y="32"/>
                      <a:pt x="10" y="32"/>
                      <a:pt x="12" y="31"/>
                    </a:cubicBezTo>
                    <a:cubicBezTo>
                      <a:pt x="15" y="30"/>
                      <a:pt x="15" y="27"/>
                      <a:pt x="15" y="27"/>
                    </a:cubicBezTo>
                    <a:cubicBezTo>
                      <a:pt x="16" y="26"/>
                      <a:pt x="16" y="28"/>
                      <a:pt x="18" y="28"/>
                    </a:cubicBezTo>
                    <a:cubicBezTo>
                      <a:pt x="19" y="27"/>
                      <a:pt x="20" y="26"/>
                      <a:pt x="22" y="25"/>
                    </a:cubicBezTo>
                    <a:cubicBezTo>
                      <a:pt x="24" y="24"/>
                      <a:pt x="25" y="26"/>
                      <a:pt x="26" y="25"/>
                    </a:cubicBezTo>
                    <a:cubicBezTo>
                      <a:pt x="28" y="24"/>
                      <a:pt x="27" y="22"/>
                      <a:pt x="28" y="21"/>
                    </a:cubicBezTo>
                    <a:cubicBezTo>
                      <a:pt x="29" y="20"/>
                      <a:pt x="31" y="19"/>
                      <a:pt x="33" y="19"/>
                    </a:cubicBezTo>
                    <a:cubicBezTo>
                      <a:pt x="34" y="17"/>
                      <a:pt x="33" y="16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4"/>
                      <a:pt x="34" y="13"/>
                      <a:pt x="34" y="12"/>
                    </a:cubicBezTo>
                    <a:cubicBezTo>
                      <a:pt x="33" y="11"/>
                      <a:pt x="34" y="10"/>
                      <a:pt x="34" y="9"/>
                    </a:cubicBezTo>
                    <a:cubicBezTo>
                      <a:pt x="31" y="8"/>
                      <a:pt x="32" y="7"/>
                      <a:pt x="32" y="6"/>
                    </a:cubicBezTo>
                    <a:cubicBezTo>
                      <a:pt x="30" y="4"/>
                      <a:pt x="27" y="7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4"/>
                      <a:pt x="21" y="4"/>
                      <a:pt x="20" y="5"/>
                    </a:cubicBezTo>
                    <a:cubicBezTo>
                      <a:pt x="20" y="6"/>
                      <a:pt x="19" y="8"/>
                      <a:pt x="18" y="8"/>
                    </a:cubicBezTo>
                    <a:cubicBezTo>
                      <a:pt x="17" y="8"/>
                      <a:pt x="15" y="4"/>
                      <a:pt x="13" y="3"/>
                    </a:cubicBezTo>
                    <a:cubicBezTo>
                      <a:pt x="12" y="2"/>
                      <a:pt x="11" y="0"/>
                      <a:pt x="10" y="0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6" y="1"/>
                      <a:pt x="6" y="0"/>
                      <a:pt x="3" y="1"/>
                    </a:cubicBezTo>
                    <a:cubicBezTo>
                      <a:pt x="3" y="2"/>
                      <a:pt x="1" y="3"/>
                      <a:pt x="2" y="7"/>
                    </a:cubicBezTo>
                    <a:cubicBezTo>
                      <a:pt x="2" y="7"/>
                      <a:pt x="2" y="8"/>
                      <a:pt x="0" y="9"/>
                    </a:cubicBezTo>
                    <a:cubicBezTo>
                      <a:pt x="1" y="9"/>
                      <a:pt x="1" y="10"/>
                      <a:pt x="2" y="11"/>
                    </a:cubicBezTo>
                    <a:cubicBezTo>
                      <a:pt x="2" y="12"/>
                      <a:pt x="1" y="13"/>
                      <a:pt x="1" y="15"/>
                    </a:cubicBezTo>
                    <a:cubicBezTo>
                      <a:pt x="1" y="15"/>
                      <a:pt x="3" y="16"/>
                      <a:pt x="3" y="16"/>
                    </a:cubicBezTo>
                    <a:cubicBezTo>
                      <a:pt x="3" y="17"/>
                      <a:pt x="1" y="18"/>
                      <a:pt x="2" y="19"/>
                    </a:cubicBezTo>
                    <a:cubicBezTo>
                      <a:pt x="2" y="20"/>
                      <a:pt x="3" y="20"/>
                      <a:pt x="3" y="21"/>
                    </a:cubicBezTo>
                    <a:cubicBezTo>
                      <a:pt x="3" y="22"/>
                      <a:pt x="2" y="22"/>
                      <a:pt x="3" y="24"/>
                    </a:cubicBezTo>
                    <a:cubicBezTo>
                      <a:pt x="3" y="26"/>
                      <a:pt x="4" y="29"/>
                      <a:pt x="4" y="32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5" name="Freeform 45"/>
              <p:cNvSpPr>
                <a:spLocks/>
              </p:cNvSpPr>
              <p:nvPr/>
            </p:nvSpPr>
            <p:spPr bwMode="auto">
              <a:xfrm>
                <a:off x="595" y="2375"/>
                <a:ext cx="310" cy="361"/>
              </a:xfrm>
              <a:custGeom>
                <a:avLst/>
                <a:gdLst>
                  <a:gd name="T0" fmla="*/ 292448291 w 49"/>
                  <a:gd name="T1" fmla="*/ 737764635 h 57"/>
                  <a:gd name="T2" fmla="*/ 307904051 w 49"/>
                  <a:gd name="T3" fmla="*/ 737764635 h 57"/>
                  <a:gd name="T4" fmla="*/ 356572973 w 49"/>
                  <a:gd name="T5" fmla="*/ 918784629 h 57"/>
                  <a:gd name="T6" fmla="*/ 438899736 w 49"/>
                  <a:gd name="T7" fmla="*/ 802296116 h 57"/>
                  <a:gd name="T8" fmla="*/ 536298315 w 49"/>
                  <a:gd name="T9" fmla="*/ 820688516 h 57"/>
                  <a:gd name="T10" fmla="*/ 584966629 w 49"/>
                  <a:gd name="T11" fmla="*/ 786808739 h 57"/>
                  <a:gd name="T12" fmla="*/ 664861475 w 49"/>
                  <a:gd name="T13" fmla="*/ 820688516 h 57"/>
                  <a:gd name="T14" fmla="*/ 762259243 w 49"/>
                  <a:gd name="T15" fmla="*/ 802296116 h 57"/>
                  <a:gd name="T16" fmla="*/ 795472608 w 49"/>
                  <a:gd name="T17" fmla="*/ 820688516 h 57"/>
                  <a:gd name="T18" fmla="*/ 780088110 w 49"/>
                  <a:gd name="T19" fmla="*/ 688712424 h 57"/>
                  <a:gd name="T20" fmla="*/ 780088110 w 49"/>
                  <a:gd name="T21" fmla="*/ 639221237 h 57"/>
                  <a:gd name="T22" fmla="*/ 762259243 w 49"/>
                  <a:gd name="T23" fmla="*/ 605726526 h 57"/>
                  <a:gd name="T24" fmla="*/ 780088110 w 49"/>
                  <a:gd name="T25" fmla="*/ 556673099 h 57"/>
                  <a:gd name="T26" fmla="*/ 746803483 w 49"/>
                  <a:gd name="T27" fmla="*/ 541124922 h 57"/>
                  <a:gd name="T28" fmla="*/ 762259243 w 49"/>
                  <a:gd name="T29" fmla="*/ 476135009 h 57"/>
                  <a:gd name="T30" fmla="*/ 731419795 w 49"/>
                  <a:gd name="T31" fmla="*/ 427090499 h 57"/>
                  <a:gd name="T32" fmla="*/ 698135169 w 49"/>
                  <a:gd name="T33" fmla="*/ 409146498 h 57"/>
                  <a:gd name="T34" fmla="*/ 664861475 w 49"/>
                  <a:gd name="T35" fmla="*/ 378048117 h 57"/>
                  <a:gd name="T36" fmla="*/ 615808102 w 49"/>
                  <a:gd name="T37" fmla="*/ 378048117 h 57"/>
                  <a:gd name="T38" fmla="*/ 536298315 w 49"/>
                  <a:gd name="T39" fmla="*/ 261558794 h 57"/>
                  <a:gd name="T40" fmla="*/ 469741209 w 49"/>
                  <a:gd name="T41" fmla="*/ 261558794 h 57"/>
                  <a:gd name="T42" fmla="*/ 421072793 w 49"/>
                  <a:gd name="T43" fmla="*/ 212128661 h 57"/>
                  <a:gd name="T44" fmla="*/ 374847024 w 49"/>
                  <a:gd name="T45" fmla="*/ 196568931 h 57"/>
                  <a:gd name="T46" fmla="*/ 341177745 w 49"/>
                  <a:gd name="T47" fmla="*/ 132037754 h 57"/>
                  <a:gd name="T48" fmla="*/ 243779571 w 49"/>
                  <a:gd name="T49" fmla="*/ 98483991 h 57"/>
                  <a:gd name="T50" fmla="*/ 195120316 w 49"/>
                  <a:gd name="T51" fmla="*/ 82995144 h 57"/>
                  <a:gd name="T52" fmla="*/ 179725190 w 49"/>
                  <a:gd name="T53" fmla="*/ 0 h 57"/>
                  <a:gd name="T54" fmla="*/ 161837208 w 49"/>
                  <a:gd name="T55" fmla="*/ 33494014 h 57"/>
                  <a:gd name="T56" fmla="*/ 64124758 w 49"/>
                  <a:gd name="T57" fmla="*/ 64602085 h 57"/>
                  <a:gd name="T58" fmla="*/ 48668732 w 49"/>
                  <a:gd name="T59" fmla="*/ 132037754 h 57"/>
                  <a:gd name="T60" fmla="*/ 0 w 49"/>
                  <a:gd name="T61" fmla="*/ 163076450 h 57"/>
                  <a:gd name="T62" fmla="*/ 15385605 w 49"/>
                  <a:gd name="T63" fmla="*/ 163076450 h 57"/>
                  <a:gd name="T64" fmla="*/ 48668732 w 49"/>
                  <a:gd name="T65" fmla="*/ 246071619 h 57"/>
                  <a:gd name="T66" fmla="*/ 97337464 w 49"/>
                  <a:gd name="T67" fmla="*/ 246071619 h 57"/>
                  <a:gd name="T68" fmla="*/ 112783836 w 49"/>
                  <a:gd name="T69" fmla="*/ 279564101 h 57"/>
                  <a:gd name="T70" fmla="*/ 179725190 w 49"/>
                  <a:gd name="T71" fmla="*/ 310603101 h 57"/>
                  <a:gd name="T72" fmla="*/ 210505928 w 49"/>
                  <a:gd name="T73" fmla="*/ 393598119 h 57"/>
                  <a:gd name="T74" fmla="*/ 130995331 w 49"/>
                  <a:gd name="T75" fmla="*/ 476135009 h 57"/>
                  <a:gd name="T76" fmla="*/ 161837208 w 49"/>
                  <a:gd name="T77" fmla="*/ 541124922 h 57"/>
                  <a:gd name="T78" fmla="*/ 210505928 w 49"/>
                  <a:gd name="T79" fmla="*/ 590167405 h 57"/>
                  <a:gd name="T80" fmla="*/ 259235332 w 49"/>
                  <a:gd name="T81" fmla="*/ 590167405 h 57"/>
                  <a:gd name="T82" fmla="*/ 259235332 w 49"/>
                  <a:gd name="T83" fmla="*/ 654769414 h 57"/>
                  <a:gd name="T84" fmla="*/ 292448291 w 49"/>
                  <a:gd name="T85" fmla="*/ 737764635 h 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9"/>
                  <a:gd name="T130" fmla="*/ 0 h 57"/>
                  <a:gd name="T131" fmla="*/ 49 w 49"/>
                  <a:gd name="T132" fmla="*/ 57 h 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9" h="57">
                    <a:moveTo>
                      <a:pt x="18" y="45"/>
                    </a:moveTo>
                    <a:cubicBezTo>
                      <a:pt x="19" y="45"/>
                      <a:pt x="19" y="45"/>
                      <a:pt x="19" y="45"/>
                    </a:cubicBezTo>
                    <a:cubicBezTo>
                      <a:pt x="20" y="47"/>
                      <a:pt x="15" y="57"/>
                      <a:pt x="22" y="56"/>
                    </a:cubicBezTo>
                    <a:cubicBezTo>
                      <a:pt x="28" y="55"/>
                      <a:pt x="23" y="50"/>
                      <a:pt x="27" y="49"/>
                    </a:cubicBezTo>
                    <a:cubicBezTo>
                      <a:pt x="30" y="47"/>
                      <a:pt x="31" y="51"/>
                      <a:pt x="33" y="50"/>
                    </a:cubicBezTo>
                    <a:cubicBezTo>
                      <a:pt x="34" y="49"/>
                      <a:pt x="35" y="48"/>
                      <a:pt x="36" y="48"/>
                    </a:cubicBezTo>
                    <a:cubicBezTo>
                      <a:pt x="38" y="48"/>
                      <a:pt x="38" y="50"/>
                      <a:pt x="41" y="50"/>
                    </a:cubicBezTo>
                    <a:cubicBezTo>
                      <a:pt x="44" y="51"/>
                      <a:pt x="46" y="49"/>
                      <a:pt x="47" y="49"/>
                    </a:cubicBezTo>
                    <a:cubicBezTo>
                      <a:pt x="48" y="51"/>
                      <a:pt x="49" y="50"/>
                      <a:pt x="49" y="50"/>
                    </a:cubicBezTo>
                    <a:cubicBezTo>
                      <a:pt x="49" y="47"/>
                      <a:pt x="48" y="44"/>
                      <a:pt x="48" y="42"/>
                    </a:cubicBezTo>
                    <a:cubicBezTo>
                      <a:pt x="47" y="40"/>
                      <a:pt x="48" y="40"/>
                      <a:pt x="48" y="39"/>
                    </a:cubicBezTo>
                    <a:cubicBezTo>
                      <a:pt x="48" y="38"/>
                      <a:pt x="47" y="38"/>
                      <a:pt x="47" y="37"/>
                    </a:cubicBezTo>
                    <a:cubicBezTo>
                      <a:pt x="46" y="36"/>
                      <a:pt x="48" y="35"/>
                      <a:pt x="48" y="34"/>
                    </a:cubicBezTo>
                    <a:cubicBezTo>
                      <a:pt x="48" y="34"/>
                      <a:pt x="46" y="33"/>
                      <a:pt x="46" y="33"/>
                    </a:cubicBezTo>
                    <a:cubicBezTo>
                      <a:pt x="46" y="31"/>
                      <a:pt x="47" y="30"/>
                      <a:pt x="47" y="29"/>
                    </a:cubicBezTo>
                    <a:cubicBezTo>
                      <a:pt x="46" y="28"/>
                      <a:pt x="46" y="27"/>
                      <a:pt x="45" y="26"/>
                    </a:cubicBezTo>
                    <a:cubicBezTo>
                      <a:pt x="44" y="25"/>
                      <a:pt x="43" y="26"/>
                      <a:pt x="43" y="25"/>
                    </a:cubicBezTo>
                    <a:cubicBezTo>
                      <a:pt x="42" y="25"/>
                      <a:pt x="42" y="23"/>
                      <a:pt x="41" y="23"/>
                    </a:cubicBezTo>
                    <a:cubicBezTo>
                      <a:pt x="40" y="23"/>
                      <a:pt x="39" y="24"/>
                      <a:pt x="38" y="23"/>
                    </a:cubicBezTo>
                    <a:cubicBezTo>
                      <a:pt x="36" y="22"/>
                      <a:pt x="36" y="17"/>
                      <a:pt x="33" y="16"/>
                    </a:cubicBezTo>
                    <a:cubicBezTo>
                      <a:pt x="31" y="15"/>
                      <a:pt x="30" y="17"/>
                      <a:pt x="29" y="16"/>
                    </a:cubicBezTo>
                    <a:cubicBezTo>
                      <a:pt x="27" y="16"/>
                      <a:pt x="27" y="14"/>
                      <a:pt x="26" y="13"/>
                    </a:cubicBezTo>
                    <a:cubicBezTo>
                      <a:pt x="25" y="12"/>
                      <a:pt x="24" y="13"/>
                      <a:pt x="23" y="12"/>
                    </a:cubicBezTo>
                    <a:cubicBezTo>
                      <a:pt x="22" y="11"/>
                      <a:pt x="22" y="10"/>
                      <a:pt x="21" y="8"/>
                    </a:cubicBezTo>
                    <a:cubicBezTo>
                      <a:pt x="18" y="9"/>
                      <a:pt x="17" y="7"/>
                      <a:pt x="15" y="6"/>
                    </a:cubicBezTo>
                    <a:cubicBezTo>
                      <a:pt x="14" y="6"/>
                      <a:pt x="13" y="6"/>
                      <a:pt x="12" y="5"/>
                    </a:cubicBezTo>
                    <a:cubicBezTo>
                      <a:pt x="11" y="4"/>
                      <a:pt x="13" y="1"/>
                      <a:pt x="11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8" y="3"/>
                      <a:pt x="5" y="4"/>
                      <a:pt x="4" y="4"/>
                    </a:cubicBezTo>
                    <a:cubicBezTo>
                      <a:pt x="4" y="6"/>
                      <a:pt x="3" y="7"/>
                      <a:pt x="3" y="8"/>
                    </a:cubicBezTo>
                    <a:cubicBezTo>
                      <a:pt x="3" y="9"/>
                      <a:pt x="2" y="9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5" y="13"/>
                      <a:pt x="2" y="14"/>
                      <a:pt x="3" y="15"/>
                    </a:cubicBezTo>
                    <a:cubicBezTo>
                      <a:pt x="4" y="16"/>
                      <a:pt x="5" y="15"/>
                      <a:pt x="6" y="15"/>
                    </a:cubicBezTo>
                    <a:cubicBezTo>
                      <a:pt x="6" y="15"/>
                      <a:pt x="6" y="17"/>
                      <a:pt x="7" y="17"/>
                    </a:cubicBezTo>
                    <a:cubicBezTo>
                      <a:pt x="8" y="18"/>
                      <a:pt x="9" y="16"/>
                      <a:pt x="11" y="19"/>
                    </a:cubicBezTo>
                    <a:cubicBezTo>
                      <a:pt x="12" y="21"/>
                      <a:pt x="13" y="22"/>
                      <a:pt x="13" y="24"/>
                    </a:cubicBezTo>
                    <a:cubicBezTo>
                      <a:pt x="12" y="26"/>
                      <a:pt x="9" y="27"/>
                      <a:pt x="8" y="29"/>
                    </a:cubicBezTo>
                    <a:cubicBezTo>
                      <a:pt x="7" y="31"/>
                      <a:pt x="9" y="32"/>
                      <a:pt x="10" y="33"/>
                    </a:cubicBezTo>
                    <a:cubicBezTo>
                      <a:pt x="12" y="34"/>
                      <a:pt x="11" y="36"/>
                      <a:pt x="13" y="36"/>
                    </a:cubicBezTo>
                    <a:cubicBezTo>
                      <a:pt x="14" y="37"/>
                      <a:pt x="14" y="36"/>
                      <a:pt x="16" y="36"/>
                    </a:cubicBezTo>
                    <a:cubicBezTo>
                      <a:pt x="16" y="36"/>
                      <a:pt x="15" y="38"/>
                      <a:pt x="16" y="40"/>
                    </a:cubicBezTo>
                    <a:cubicBezTo>
                      <a:pt x="16" y="41"/>
                      <a:pt x="18" y="43"/>
                      <a:pt x="18" y="45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6" name="Freeform 46"/>
              <p:cNvSpPr>
                <a:spLocks/>
              </p:cNvSpPr>
              <p:nvPr/>
            </p:nvSpPr>
            <p:spPr bwMode="auto">
              <a:xfrm>
                <a:off x="665" y="2274"/>
                <a:ext cx="209" cy="228"/>
              </a:xfrm>
              <a:custGeom>
                <a:avLst/>
                <a:gdLst>
                  <a:gd name="T0" fmla="*/ 409146216 w 33"/>
                  <a:gd name="T1" fmla="*/ 590166502 h 36"/>
                  <a:gd name="T2" fmla="*/ 442640617 w 33"/>
                  <a:gd name="T3" fmla="*/ 525635436 h 36"/>
                  <a:gd name="T4" fmla="*/ 507242613 w 33"/>
                  <a:gd name="T5" fmla="*/ 507242633 h 36"/>
                  <a:gd name="T6" fmla="*/ 507242613 w 33"/>
                  <a:gd name="T7" fmla="*/ 378048058 h 36"/>
                  <a:gd name="T8" fmla="*/ 541124411 w 33"/>
                  <a:gd name="T9" fmla="*/ 344167881 h 36"/>
                  <a:gd name="T10" fmla="*/ 525635416 w 33"/>
                  <a:gd name="T11" fmla="*/ 310602850 h 36"/>
                  <a:gd name="T12" fmla="*/ 442640617 w 33"/>
                  <a:gd name="T13" fmla="*/ 295114056 h 36"/>
                  <a:gd name="T14" fmla="*/ 427090416 w 33"/>
                  <a:gd name="T15" fmla="*/ 212128627 h 36"/>
                  <a:gd name="T16" fmla="*/ 378048044 w 33"/>
                  <a:gd name="T17" fmla="*/ 230521582 h 36"/>
                  <a:gd name="T18" fmla="*/ 310602838 w 33"/>
                  <a:gd name="T19" fmla="*/ 114032328 h 36"/>
                  <a:gd name="T20" fmla="*/ 230521573 w 33"/>
                  <a:gd name="T21" fmla="*/ 64602075 h 36"/>
                  <a:gd name="T22" fmla="*/ 163076418 w 33"/>
                  <a:gd name="T23" fmla="*/ 0 h 36"/>
                  <a:gd name="T24" fmla="*/ 132037627 w 33"/>
                  <a:gd name="T25" fmla="*/ 114032328 h 36"/>
                  <a:gd name="T26" fmla="*/ 98483972 w 33"/>
                  <a:gd name="T27" fmla="*/ 181081729 h 36"/>
                  <a:gd name="T28" fmla="*/ 82995128 w 33"/>
                  <a:gd name="T29" fmla="*/ 261558753 h 36"/>
                  <a:gd name="T30" fmla="*/ 0 w 33"/>
                  <a:gd name="T31" fmla="*/ 261558753 h 36"/>
                  <a:gd name="T32" fmla="*/ 0 w 33"/>
                  <a:gd name="T33" fmla="*/ 261558753 h 36"/>
                  <a:gd name="T34" fmla="*/ 15550106 w 33"/>
                  <a:gd name="T35" fmla="*/ 344167881 h 36"/>
                  <a:gd name="T36" fmla="*/ 64602073 w 33"/>
                  <a:gd name="T37" fmla="*/ 359655053 h 36"/>
                  <a:gd name="T38" fmla="*/ 163076418 w 33"/>
                  <a:gd name="T39" fmla="*/ 393598057 h 36"/>
                  <a:gd name="T40" fmla="*/ 196568893 w 33"/>
                  <a:gd name="T41" fmla="*/ 458200158 h 36"/>
                  <a:gd name="T42" fmla="*/ 246071369 w 33"/>
                  <a:gd name="T43" fmla="*/ 476134529 h 36"/>
                  <a:gd name="T44" fmla="*/ 295114045 w 33"/>
                  <a:gd name="T45" fmla="*/ 525635436 h 36"/>
                  <a:gd name="T46" fmla="*/ 359655039 w 33"/>
                  <a:gd name="T47" fmla="*/ 525635436 h 36"/>
                  <a:gd name="T48" fmla="*/ 409146216 w 33"/>
                  <a:gd name="T49" fmla="*/ 590166502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3"/>
                  <a:gd name="T76" fmla="*/ 0 h 36"/>
                  <a:gd name="T77" fmla="*/ 33 w 33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3" h="36">
                    <a:moveTo>
                      <a:pt x="25" y="36"/>
                    </a:moveTo>
                    <a:cubicBezTo>
                      <a:pt x="25" y="35"/>
                      <a:pt x="26" y="34"/>
                      <a:pt x="27" y="32"/>
                    </a:cubicBezTo>
                    <a:cubicBezTo>
                      <a:pt x="28" y="32"/>
                      <a:pt x="30" y="32"/>
                      <a:pt x="31" y="31"/>
                    </a:cubicBezTo>
                    <a:cubicBezTo>
                      <a:pt x="32" y="28"/>
                      <a:pt x="30" y="25"/>
                      <a:pt x="31" y="23"/>
                    </a:cubicBezTo>
                    <a:cubicBezTo>
                      <a:pt x="31" y="22"/>
                      <a:pt x="33" y="22"/>
                      <a:pt x="33" y="21"/>
                    </a:cubicBezTo>
                    <a:cubicBezTo>
                      <a:pt x="33" y="21"/>
                      <a:pt x="33" y="20"/>
                      <a:pt x="32" y="19"/>
                    </a:cubicBezTo>
                    <a:cubicBezTo>
                      <a:pt x="30" y="18"/>
                      <a:pt x="29" y="19"/>
                      <a:pt x="27" y="18"/>
                    </a:cubicBezTo>
                    <a:cubicBezTo>
                      <a:pt x="26" y="17"/>
                      <a:pt x="27" y="15"/>
                      <a:pt x="26" y="13"/>
                    </a:cubicBezTo>
                    <a:cubicBezTo>
                      <a:pt x="24" y="12"/>
                      <a:pt x="24" y="14"/>
                      <a:pt x="23" y="14"/>
                    </a:cubicBezTo>
                    <a:cubicBezTo>
                      <a:pt x="19" y="13"/>
                      <a:pt x="21" y="9"/>
                      <a:pt x="19" y="7"/>
                    </a:cubicBezTo>
                    <a:cubicBezTo>
                      <a:pt x="17" y="5"/>
                      <a:pt x="15" y="5"/>
                      <a:pt x="14" y="4"/>
                    </a:cubicBezTo>
                    <a:cubicBezTo>
                      <a:pt x="13" y="2"/>
                      <a:pt x="12" y="1"/>
                      <a:pt x="10" y="0"/>
                    </a:cubicBezTo>
                    <a:cubicBezTo>
                      <a:pt x="7" y="1"/>
                      <a:pt x="9" y="5"/>
                      <a:pt x="8" y="7"/>
                    </a:cubicBezTo>
                    <a:cubicBezTo>
                      <a:pt x="8" y="9"/>
                      <a:pt x="6" y="7"/>
                      <a:pt x="6" y="11"/>
                    </a:cubicBezTo>
                    <a:cubicBezTo>
                      <a:pt x="6" y="12"/>
                      <a:pt x="7" y="15"/>
                      <a:pt x="5" y="16"/>
                    </a:cubicBezTo>
                    <a:cubicBezTo>
                      <a:pt x="4" y="16"/>
                      <a:pt x="1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7"/>
                      <a:pt x="0" y="20"/>
                      <a:pt x="1" y="21"/>
                    </a:cubicBezTo>
                    <a:cubicBezTo>
                      <a:pt x="2" y="22"/>
                      <a:pt x="3" y="22"/>
                      <a:pt x="4" y="22"/>
                    </a:cubicBezTo>
                    <a:cubicBezTo>
                      <a:pt x="6" y="23"/>
                      <a:pt x="7" y="25"/>
                      <a:pt x="10" y="24"/>
                    </a:cubicBezTo>
                    <a:cubicBezTo>
                      <a:pt x="11" y="26"/>
                      <a:pt x="11" y="27"/>
                      <a:pt x="12" y="28"/>
                    </a:cubicBezTo>
                    <a:cubicBezTo>
                      <a:pt x="13" y="29"/>
                      <a:pt x="14" y="28"/>
                      <a:pt x="15" y="29"/>
                    </a:cubicBezTo>
                    <a:cubicBezTo>
                      <a:pt x="16" y="30"/>
                      <a:pt x="16" y="32"/>
                      <a:pt x="18" y="32"/>
                    </a:cubicBezTo>
                    <a:cubicBezTo>
                      <a:pt x="19" y="33"/>
                      <a:pt x="20" y="31"/>
                      <a:pt x="22" y="32"/>
                    </a:cubicBezTo>
                    <a:cubicBezTo>
                      <a:pt x="23" y="32"/>
                      <a:pt x="24" y="34"/>
                      <a:pt x="25" y="36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7" name="Freeform 47"/>
              <p:cNvSpPr>
                <a:spLocks/>
              </p:cNvSpPr>
              <p:nvPr/>
            </p:nvSpPr>
            <p:spPr bwMode="auto">
              <a:xfrm>
                <a:off x="823" y="2381"/>
                <a:ext cx="215" cy="165"/>
              </a:xfrm>
              <a:custGeom>
                <a:avLst/>
                <a:gdLst>
                  <a:gd name="T0" fmla="*/ 306901182 w 34"/>
                  <a:gd name="T1" fmla="*/ 65907149 h 26"/>
                  <a:gd name="T2" fmla="*/ 291492215 w 34"/>
                  <a:gd name="T3" fmla="*/ 0 h 26"/>
                  <a:gd name="T4" fmla="*/ 227620145 w 34"/>
                  <a:gd name="T5" fmla="*/ 65907149 h 26"/>
                  <a:gd name="T6" fmla="*/ 112405339 w 34"/>
                  <a:gd name="T7" fmla="*/ 50169136 h 26"/>
                  <a:gd name="T8" fmla="*/ 130179406 w 34"/>
                  <a:gd name="T9" fmla="*/ 65907149 h 26"/>
                  <a:gd name="T10" fmla="*/ 97056850 w 34"/>
                  <a:gd name="T11" fmla="*/ 99875867 h 26"/>
                  <a:gd name="T12" fmla="*/ 97056850 w 34"/>
                  <a:gd name="T13" fmla="*/ 234242968 h 26"/>
                  <a:gd name="T14" fmla="*/ 33184970 w 34"/>
                  <a:gd name="T15" fmla="*/ 249992188 h 26"/>
                  <a:gd name="T16" fmla="*/ 0 w 34"/>
                  <a:gd name="T17" fmla="*/ 318380962 h 26"/>
                  <a:gd name="T18" fmla="*/ 33184970 w 34"/>
                  <a:gd name="T19" fmla="*/ 368097427 h 26"/>
                  <a:gd name="T20" fmla="*/ 81646112 w 34"/>
                  <a:gd name="T21" fmla="*/ 368097427 h 26"/>
                  <a:gd name="T22" fmla="*/ 112405339 w 34"/>
                  <a:gd name="T23" fmla="*/ 400036950 h 26"/>
                  <a:gd name="T24" fmla="*/ 145518258 w 34"/>
                  <a:gd name="T25" fmla="*/ 418256803 h 26"/>
                  <a:gd name="T26" fmla="*/ 145518258 w 34"/>
                  <a:gd name="T27" fmla="*/ 434004297 h 26"/>
                  <a:gd name="T28" fmla="*/ 179086775 w 34"/>
                  <a:gd name="T29" fmla="*/ 400036950 h 26"/>
                  <a:gd name="T30" fmla="*/ 194495944 w 34"/>
                  <a:gd name="T31" fmla="*/ 299699109 h 26"/>
                  <a:gd name="T32" fmla="*/ 276143751 w 34"/>
                  <a:gd name="T33" fmla="*/ 318380962 h 26"/>
                  <a:gd name="T34" fmla="*/ 306901182 w 34"/>
                  <a:gd name="T35" fmla="*/ 283959637 h 26"/>
                  <a:gd name="T36" fmla="*/ 355364285 w 34"/>
                  <a:gd name="T37" fmla="*/ 334128354 h 26"/>
                  <a:gd name="T38" fmla="*/ 437082359 w 34"/>
                  <a:gd name="T39" fmla="*/ 418256803 h 26"/>
                  <a:gd name="T40" fmla="*/ 467767955 w 34"/>
                  <a:gd name="T41" fmla="*/ 368097427 h 26"/>
                  <a:gd name="T42" fmla="*/ 549860078 w 34"/>
                  <a:gd name="T43" fmla="*/ 318380962 h 26"/>
                  <a:gd name="T44" fmla="*/ 534520922 w 34"/>
                  <a:gd name="T45" fmla="*/ 268211838 h 26"/>
                  <a:gd name="T46" fmla="*/ 534520922 w 34"/>
                  <a:gd name="T47" fmla="*/ 199823115 h 26"/>
                  <a:gd name="T48" fmla="*/ 467767955 w 34"/>
                  <a:gd name="T49" fmla="*/ 199823115 h 26"/>
                  <a:gd name="T50" fmla="*/ 388548939 w 34"/>
                  <a:gd name="T51" fmla="*/ 150045016 h 26"/>
                  <a:gd name="T52" fmla="*/ 355364285 w 34"/>
                  <a:gd name="T53" fmla="*/ 115685223 h 26"/>
                  <a:gd name="T54" fmla="*/ 306901182 w 34"/>
                  <a:gd name="T55" fmla="*/ 65907149 h 2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4"/>
                  <a:gd name="T85" fmla="*/ 0 h 26"/>
                  <a:gd name="T86" fmla="*/ 34 w 34"/>
                  <a:gd name="T87" fmla="*/ 26 h 2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4" h="26">
                    <a:moveTo>
                      <a:pt x="19" y="4"/>
                    </a:moveTo>
                    <a:cubicBezTo>
                      <a:pt x="19" y="3"/>
                      <a:pt x="19" y="1"/>
                      <a:pt x="18" y="0"/>
                    </a:cubicBezTo>
                    <a:cubicBezTo>
                      <a:pt x="15" y="0"/>
                      <a:pt x="14" y="2"/>
                      <a:pt x="14" y="4"/>
                    </a:cubicBezTo>
                    <a:cubicBezTo>
                      <a:pt x="12" y="4"/>
                      <a:pt x="10" y="3"/>
                      <a:pt x="7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5"/>
                      <a:pt x="6" y="5"/>
                      <a:pt x="6" y="6"/>
                    </a:cubicBezTo>
                    <a:cubicBezTo>
                      <a:pt x="5" y="8"/>
                      <a:pt x="7" y="11"/>
                      <a:pt x="6" y="14"/>
                    </a:cubicBezTo>
                    <a:cubicBezTo>
                      <a:pt x="5" y="15"/>
                      <a:pt x="3" y="15"/>
                      <a:pt x="2" y="15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20"/>
                      <a:pt x="1" y="22"/>
                      <a:pt x="2" y="22"/>
                    </a:cubicBezTo>
                    <a:cubicBezTo>
                      <a:pt x="3" y="23"/>
                      <a:pt x="4" y="22"/>
                      <a:pt x="5" y="22"/>
                    </a:cubicBezTo>
                    <a:cubicBezTo>
                      <a:pt x="6" y="22"/>
                      <a:pt x="6" y="24"/>
                      <a:pt x="7" y="24"/>
                    </a:cubicBezTo>
                    <a:cubicBezTo>
                      <a:pt x="7" y="25"/>
                      <a:pt x="8" y="24"/>
                      <a:pt x="9" y="25"/>
                    </a:cubicBezTo>
                    <a:cubicBezTo>
                      <a:pt x="9" y="25"/>
                      <a:pt x="9" y="25"/>
                      <a:pt x="9" y="26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0" y="20"/>
                      <a:pt x="12" y="19"/>
                      <a:pt x="12" y="18"/>
                    </a:cubicBezTo>
                    <a:cubicBezTo>
                      <a:pt x="15" y="17"/>
                      <a:pt x="15" y="18"/>
                      <a:pt x="17" y="19"/>
                    </a:cubicBezTo>
                    <a:cubicBezTo>
                      <a:pt x="18" y="19"/>
                      <a:pt x="18" y="17"/>
                      <a:pt x="19" y="17"/>
                    </a:cubicBezTo>
                    <a:cubicBezTo>
                      <a:pt x="20" y="17"/>
                      <a:pt x="21" y="19"/>
                      <a:pt x="22" y="20"/>
                    </a:cubicBezTo>
                    <a:cubicBezTo>
                      <a:pt x="24" y="21"/>
                      <a:pt x="26" y="25"/>
                      <a:pt x="27" y="25"/>
                    </a:cubicBezTo>
                    <a:cubicBezTo>
                      <a:pt x="28" y="25"/>
                      <a:pt x="29" y="23"/>
                      <a:pt x="29" y="22"/>
                    </a:cubicBezTo>
                    <a:cubicBezTo>
                      <a:pt x="30" y="21"/>
                      <a:pt x="33" y="21"/>
                      <a:pt x="34" y="19"/>
                    </a:cubicBezTo>
                    <a:cubicBezTo>
                      <a:pt x="34" y="18"/>
                      <a:pt x="33" y="17"/>
                      <a:pt x="33" y="16"/>
                    </a:cubicBezTo>
                    <a:cubicBezTo>
                      <a:pt x="33" y="15"/>
                      <a:pt x="34" y="13"/>
                      <a:pt x="33" y="12"/>
                    </a:cubicBezTo>
                    <a:cubicBezTo>
                      <a:pt x="32" y="11"/>
                      <a:pt x="31" y="12"/>
                      <a:pt x="29" y="12"/>
                    </a:cubicBezTo>
                    <a:cubicBezTo>
                      <a:pt x="27" y="12"/>
                      <a:pt x="27" y="9"/>
                      <a:pt x="24" y="9"/>
                    </a:cubicBezTo>
                    <a:cubicBezTo>
                      <a:pt x="23" y="9"/>
                      <a:pt x="23" y="8"/>
                      <a:pt x="22" y="7"/>
                    </a:cubicBezTo>
                    <a:cubicBezTo>
                      <a:pt x="20" y="7"/>
                      <a:pt x="19" y="6"/>
                      <a:pt x="19" y="4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8" name="Freeform 48"/>
              <p:cNvSpPr>
                <a:spLocks/>
              </p:cNvSpPr>
              <p:nvPr/>
            </p:nvSpPr>
            <p:spPr bwMode="auto">
              <a:xfrm>
                <a:off x="741" y="2229"/>
                <a:ext cx="196" cy="178"/>
              </a:xfrm>
              <a:custGeom>
                <a:avLst/>
                <a:gdLst>
                  <a:gd name="T0" fmla="*/ 0 w 31"/>
                  <a:gd name="T1" fmla="*/ 135971366 h 28"/>
                  <a:gd name="T2" fmla="*/ 0 w 31"/>
                  <a:gd name="T3" fmla="*/ 135971366 h 28"/>
                  <a:gd name="T4" fmla="*/ 33088168 w 31"/>
                  <a:gd name="T5" fmla="*/ 101511872 h 28"/>
                  <a:gd name="T6" fmla="*/ 81576318 w 31"/>
                  <a:gd name="T7" fmla="*/ 119993378 h 28"/>
                  <a:gd name="T8" fmla="*/ 81576318 w 31"/>
                  <a:gd name="T9" fmla="*/ 101511872 h 28"/>
                  <a:gd name="T10" fmla="*/ 112299475 w 31"/>
                  <a:gd name="T11" fmla="*/ 85210535 h 28"/>
                  <a:gd name="T12" fmla="*/ 145389426 w 31"/>
                  <a:gd name="T13" fmla="*/ 50760844 h 28"/>
                  <a:gd name="T14" fmla="*/ 178932984 w 31"/>
                  <a:gd name="T15" fmla="*/ 0 h 28"/>
                  <a:gd name="T16" fmla="*/ 194259422 w 31"/>
                  <a:gd name="T17" fmla="*/ 50760844 h 28"/>
                  <a:gd name="T18" fmla="*/ 273410272 w 31"/>
                  <a:gd name="T19" fmla="*/ 85210535 h 28"/>
                  <a:gd name="T20" fmla="*/ 258074022 w 31"/>
                  <a:gd name="T21" fmla="*/ 135971366 h 28"/>
                  <a:gd name="T22" fmla="*/ 273410272 w 31"/>
                  <a:gd name="T23" fmla="*/ 170754285 h 28"/>
                  <a:gd name="T24" fmla="*/ 273410272 w 31"/>
                  <a:gd name="T25" fmla="*/ 202628381 h 28"/>
                  <a:gd name="T26" fmla="*/ 339648848 w 31"/>
                  <a:gd name="T27" fmla="*/ 271871125 h 28"/>
                  <a:gd name="T28" fmla="*/ 451950295 w 31"/>
                  <a:gd name="T29" fmla="*/ 221577289 h 28"/>
                  <a:gd name="T30" fmla="*/ 451950295 w 31"/>
                  <a:gd name="T31" fmla="*/ 288244069 h 28"/>
                  <a:gd name="T32" fmla="*/ 500436889 w 31"/>
                  <a:gd name="T33" fmla="*/ 338599950 h 28"/>
                  <a:gd name="T34" fmla="*/ 467286343 w 31"/>
                  <a:gd name="T35" fmla="*/ 424205721 h 28"/>
                  <a:gd name="T36" fmla="*/ 436622340 w 31"/>
                  <a:gd name="T37" fmla="*/ 474966323 h 28"/>
                  <a:gd name="T38" fmla="*/ 321887357 w 31"/>
                  <a:gd name="T39" fmla="*/ 458593582 h 28"/>
                  <a:gd name="T40" fmla="*/ 321887357 w 31"/>
                  <a:gd name="T41" fmla="*/ 440183302 h 28"/>
                  <a:gd name="T42" fmla="*/ 242746067 w 31"/>
                  <a:gd name="T43" fmla="*/ 424205721 h 28"/>
                  <a:gd name="T44" fmla="*/ 227410019 w 31"/>
                  <a:gd name="T45" fmla="*/ 338599950 h 28"/>
                  <a:gd name="T46" fmla="*/ 178932984 w 31"/>
                  <a:gd name="T47" fmla="*/ 357475065 h 28"/>
                  <a:gd name="T48" fmla="*/ 112299475 w 31"/>
                  <a:gd name="T49" fmla="*/ 237483162 h 28"/>
                  <a:gd name="T50" fmla="*/ 33088168 w 31"/>
                  <a:gd name="T51" fmla="*/ 186722407 h 28"/>
                  <a:gd name="T52" fmla="*/ 0 w 31"/>
                  <a:gd name="T53" fmla="*/ 135971366 h 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1"/>
                  <a:gd name="T82" fmla="*/ 0 h 28"/>
                  <a:gd name="T83" fmla="*/ 31 w 31"/>
                  <a:gd name="T84" fmla="*/ 28 h 2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1" h="28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3" y="6"/>
                      <a:pt x="4" y="7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8" y="5"/>
                      <a:pt x="8" y="4"/>
                      <a:pt x="9" y="3"/>
                    </a:cubicBezTo>
                    <a:cubicBezTo>
                      <a:pt x="10" y="2"/>
                      <a:pt x="10" y="1"/>
                      <a:pt x="11" y="0"/>
                    </a:cubicBezTo>
                    <a:cubicBezTo>
                      <a:pt x="12" y="1"/>
                      <a:pt x="11" y="3"/>
                      <a:pt x="12" y="3"/>
                    </a:cubicBezTo>
                    <a:cubicBezTo>
                      <a:pt x="14" y="5"/>
                      <a:pt x="16" y="3"/>
                      <a:pt x="17" y="5"/>
                    </a:cubicBezTo>
                    <a:cubicBezTo>
                      <a:pt x="18" y="6"/>
                      <a:pt x="16" y="7"/>
                      <a:pt x="16" y="8"/>
                    </a:cubicBezTo>
                    <a:cubicBezTo>
                      <a:pt x="16" y="9"/>
                      <a:pt x="17" y="9"/>
                      <a:pt x="17" y="10"/>
                    </a:cubicBezTo>
                    <a:cubicBezTo>
                      <a:pt x="17" y="11"/>
                      <a:pt x="17" y="12"/>
                      <a:pt x="17" y="12"/>
                    </a:cubicBezTo>
                    <a:cubicBezTo>
                      <a:pt x="17" y="13"/>
                      <a:pt x="19" y="15"/>
                      <a:pt x="21" y="16"/>
                    </a:cubicBezTo>
                    <a:cubicBezTo>
                      <a:pt x="26" y="16"/>
                      <a:pt x="26" y="13"/>
                      <a:pt x="28" y="13"/>
                    </a:cubicBezTo>
                    <a:cubicBezTo>
                      <a:pt x="29" y="14"/>
                      <a:pt x="28" y="16"/>
                      <a:pt x="28" y="17"/>
                    </a:cubicBezTo>
                    <a:cubicBezTo>
                      <a:pt x="28" y="17"/>
                      <a:pt x="31" y="16"/>
                      <a:pt x="31" y="20"/>
                    </a:cubicBezTo>
                    <a:cubicBezTo>
                      <a:pt x="31" y="21"/>
                      <a:pt x="30" y="23"/>
                      <a:pt x="29" y="25"/>
                    </a:cubicBezTo>
                    <a:cubicBezTo>
                      <a:pt x="28" y="25"/>
                      <a:pt x="27" y="27"/>
                      <a:pt x="27" y="28"/>
                    </a:cubicBezTo>
                    <a:cubicBezTo>
                      <a:pt x="25" y="28"/>
                      <a:pt x="23" y="27"/>
                      <a:pt x="20" y="27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8" y="25"/>
                      <a:pt x="17" y="26"/>
                      <a:pt x="15" y="25"/>
                    </a:cubicBezTo>
                    <a:cubicBezTo>
                      <a:pt x="14" y="24"/>
                      <a:pt x="15" y="22"/>
                      <a:pt x="14" y="20"/>
                    </a:cubicBezTo>
                    <a:cubicBezTo>
                      <a:pt x="12" y="19"/>
                      <a:pt x="12" y="21"/>
                      <a:pt x="11" y="21"/>
                    </a:cubicBezTo>
                    <a:cubicBezTo>
                      <a:pt x="7" y="20"/>
                      <a:pt x="9" y="16"/>
                      <a:pt x="7" y="14"/>
                    </a:cubicBezTo>
                    <a:cubicBezTo>
                      <a:pt x="5" y="12"/>
                      <a:pt x="3" y="12"/>
                      <a:pt x="2" y="11"/>
                    </a:cubicBezTo>
                    <a:cubicBezTo>
                      <a:pt x="1" y="10"/>
                      <a:pt x="1" y="9"/>
                      <a:pt x="0" y="8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9" name="Freeform 49"/>
              <p:cNvSpPr>
                <a:spLocks/>
              </p:cNvSpPr>
              <p:nvPr/>
            </p:nvSpPr>
            <p:spPr bwMode="auto">
              <a:xfrm>
                <a:off x="994" y="2229"/>
                <a:ext cx="165" cy="146"/>
              </a:xfrm>
              <a:custGeom>
                <a:avLst/>
                <a:gdLst>
                  <a:gd name="T0" fmla="*/ 15738019 w 26"/>
                  <a:gd name="T1" fmla="*/ 166115190 h 23"/>
                  <a:gd name="T2" fmla="*/ 15738019 w 26"/>
                  <a:gd name="T3" fmla="*/ 15769118 h 23"/>
                  <a:gd name="T4" fmla="*/ 184073794 w 26"/>
                  <a:gd name="T5" fmla="*/ 66015516 h 23"/>
                  <a:gd name="T6" fmla="*/ 184073794 w 26"/>
                  <a:gd name="T7" fmla="*/ 66015516 h 23"/>
                  <a:gd name="T8" fmla="*/ 334128354 w 26"/>
                  <a:gd name="T9" fmla="*/ 166115190 h 23"/>
                  <a:gd name="T10" fmla="*/ 384287730 w 26"/>
                  <a:gd name="T11" fmla="*/ 200199450 h 23"/>
                  <a:gd name="T12" fmla="*/ 418256803 w 26"/>
                  <a:gd name="T13" fmla="*/ 184368790 h 23"/>
                  <a:gd name="T14" fmla="*/ 400036950 w 26"/>
                  <a:gd name="T15" fmla="*/ 234686365 h 23"/>
                  <a:gd name="T16" fmla="*/ 434004297 w 26"/>
                  <a:gd name="T17" fmla="*/ 268709077 h 23"/>
                  <a:gd name="T18" fmla="*/ 418256803 w 26"/>
                  <a:gd name="T19" fmla="*/ 350555177 h 23"/>
                  <a:gd name="T20" fmla="*/ 349868030 w 26"/>
                  <a:gd name="T21" fmla="*/ 384970946 h 23"/>
                  <a:gd name="T22" fmla="*/ 349868030 w 26"/>
                  <a:gd name="T23" fmla="*/ 350555177 h 23"/>
                  <a:gd name="T24" fmla="*/ 318380962 w 26"/>
                  <a:gd name="T25" fmla="*/ 350555177 h 23"/>
                  <a:gd name="T26" fmla="*/ 299699109 w 26"/>
                  <a:gd name="T27" fmla="*/ 318955201 h 23"/>
                  <a:gd name="T28" fmla="*/ 234242968 w 26"/>
                  <a:gd name="T29" fmla="*/ 350555177 h 23"/>
                  <a:gd name="T30" fmla="*/ 150045016 w 26"/>
                  <a:gd name="T31" fmla="*/ 350555177 h 23"/>
                  <a:gd name="T32" fmla="*/ 134306965 w 26"/>
                  <a:gd name="T33" fmla="*/ 284932896 h 23"/>
                  <a:gd name="T34" fmla="*/ 134306965 w 26"/>
                  <a:gd name="T35" fmla="*/ 184368790 h 23"/>
                  <a:gd name="T36" fmla="*/ 15738019 w 26"/>
                  <a:gd name="T37" fmla="*/ 166115190 h 23"/>
                  <a:gd name="T38" fmla="*/ 15738019 w 26"/>
                  <a:gd name="T39" fmla="*/ 166115190 h 2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"/>
                  <a:gd name="T61" fmla="*/ 0 h 23"/>
                  <a:gd name="T62" fmla="*/ 26 w 26"/>
                  <a:gd name="T63" fmla="*/ 23 h 2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" h="23">
                    <a:moveTo>
                      <a:pt x="1" y="10"/>
                    </a:moveTo>
                    <a:cubicBezTo>
                      <a:pt x="1" y="7"/>
                      <a:pt x="0" y="3"/>
                      <a:pt x="1" y="1"/>
                    </a:cubicBezTo>
                    <a:cubicBezTo>
                      <a:pt x="4" y="0"/>
                      <a:pt x="7" y="0"/>
                      <a:pt x="11" y="4"/>
                    </a:cubicBezTo>
                    <a:cubicBezTo>
                      <a:pt x="14" y="9"/>
                      <a:pt x="17" y="10"/>
                      <a:pt x="20" y="10"/>
                    </a:cubicBezTo>
                    <a:cubicBezTo>
                      <a:pt x="22" y="10"/>
                      <a:pt x="22" y="11"/>
                      <a:pt x="23" y="12"/>
                    </a:cubicBezTo>
                    <a:cubicBezTo>
                      <a:pt x="24" y="13"/>
                      <a:pt x="24" y="11"/>
                      <a:pt x="25" y="11"/>
                    </a:cubicBezTo>
                    <a:cubicBezTo>
                      <a:pt x="26" y="12"/>
                      <a:pt x="25" y="13"/>
                      <a:pt x="24" y="14"/>
                    </a:cubicBezTo>
                    <a:cubicBezTo>
                      <a:pt x="24" y="15"/>
                      <a:pt x="26" y="15"/>
                      <a:pt x="26" y="16"/>
                    </a:cubicBezTo>
                    <a:cubicBezTo>
                      <a:pt x="26" y="17"/>
                      <a:pt x="25" y="19"/>
                      <a:pt x="25" y="21"/>
                    </a:cubicBezTo>
                    <a:cubicBezTo>
                      <a:pt x="24" y="22"/>
                      <a:pt x="23" y="23"/>
                      <a:pt x="21" y="23"/>
                    </a:cubicBezTo>
                    <a:cubicBezTo>
                      <a:pt x="21" y="22"/>
                      <a:pt x="22" y="21"/>
                      <a:pt x="21" y="21"/>
                    </a:cubicBezTo>
                    <a:cubicBezTo>
                      <a:pt x="20" y="21"/>
                      <a:pt x="19" y="21"/>
                      <a:pt x="19" y="21"/>
                    </a:cubicBezTo>
                    <a:cubicBezTo>
                      <a:pt x="18" y="21"/>
                      <a:pt x="19" y="20"/>
                      <a:pt x="18" y="19"/>
                    </a:cubicBezTo>
                    <a:cubicBezTo>
                      <a:pt x="15" y="20"/>
                      <a:pt x="15" y="21"/>
                      <a:pt x="14" y="21"/>
                    </a:cubicBezTo>
                    <a:cubicBezTo>
                      <a:pt x="12" y="21"/>
                      <a:pt x="11" y="21"/>
                      <a:pt x="9" y="21"/>
                    </a:cubicBezTo>
                    <a:lnTo>
                      <a:pt x="8" y="17"/>
                    </a:lnTo>
                    <a:cubicBezTo>
                      <a:pt x="6" y="16"/>
                      <a:pt x="9" y="13"/>
                      <a:pt x="8" y="11"/>
                    </a:cubicBezTo>
                    <a:cubicBezTo>
                      <a:pt x="7" y="11"/>
                      <a:pt x="3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0" name="Freeform 50"/>
              <p:cNvSpPr>
                <a:spLocks/>
              </p:cNvSpPr>
              <p:nvPr/>
            </p:nvSpPr>
            <p:spPr bwMode="auto">
              <a:xfrm>
                <a:off x="924" y="2293"/>
                <a:ext cx="127" cy="120"/>
              </a:xfrm>
              <a:custGeom>
                <a:avLst/>
                <a:gdLst>
                  <a:gd name="T0" fmla="*/ 0 w 20"/>
                  <a:gd name="T1" fmla="*/ 111456511 h 19"/>
                  <a:gd name="T2" fmla="*/ 66211653 w 20"/>
                  <a:gd name="T3" fmla="*/ 96223010 h 19"/>
                  <a:gd name="T4" fmla="*/ 116170869 w 20"/>
                  <a:gd name="T5" fmla="*/ 111456511 h 19"/>
                  <a:gd name="T6" fmla="*/ 134858759 w 20"/>
                  <a:gd name="T7" fmla="*/ 63340396 h 19"/>
                  <a:gd name="T8" fmla="*/ 169010977 w 20"/>
                  <a:gd name="T9" fmla="*/ 32881086 h 19"/>
                  <a:gd name="T10" fmla="*/ 201068914 w 20"/>
                  <a:gd name="T11" fmla="*/ 0 h 19"/>
                  <a:gd name="T12" fmla="*/ 319738634 w 20"/>
                  <a:gd name="T13" fmla="*/ 15235314 h 19"/>
                  <a:gd name="T14" fmla="*/ 319738634 w 20"/>
                  <a:gd name="T15" fmla="*/ 111456511 h 19"/>
                  <a:gd name="T16" fmla="*/ 335536006 w 20"/>
                  <a:gd name="T17" fmla="*/ 174798700 h 19"/>
                  <a:gd name="T18" fmla="*/ 301382366 w 20"/>
                  <a:gd name="T19" fmla="*/ 159563405 h 19"/>
                  <a:gd name="T20" fmla="*/ 201068914 w 20"/>
                  <a:gd name="T21" fmla="*/ 192435005 h 19"/>
                  <a:gd name="T22" fmla="*/ 219363562 w 20"/>
                  <a:gd name="T23" fmla="*/ 222905140 h 19"/>
                  <a:gd name="T24" fmla="*/ 134858759 w 20"/>
                  <a:gd name="T25" fmla="*/ 288597408 h 19"/>
                  <a:gd name="T26" fmla="*/ 100301844 w 20"/>
                  <a:gd name="T27" fmla="*/ 270949988 h 19"/>
                  <a:gd name="T28" fmla="*/ 50352547 w 20"/>
                  <a:gd name="T29" fmla="*/ 288597408 h 19"/>
                  <a:gd name="T30" fmla="*/ 50352547 w 20"/>
                  <a:gd name="T31" fmla="*/ 288597408 h 19"/>
                  <a:gd name="T32" fmla="*/ 34545447 w 20"/>
                  <a:gd name="T33" fmla="*/ 222905140 h 19"/>
                  <a:gd name="T34" fmla="*/ 0 w 20"/>
                  <a:gd name="T35" fmla="*/ 240490514 h 19"/>
                  <a:gd name="T36" fmla="*/ 0 w 20"/>
                  <a:gd name="T37" fmla="*/ 240490514 h 19"/>
                  <a:gd name="T38" fmla="*/ 34545447 w 20"/>
                  <a:gd name="T39" fmla="*/ 159563405 h 19"/>
                  <a:gd name="T40" fmla="*/ 0 w 20"/>
                  <a:gd name="T41" fmla="*/ 11145651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"/>
                  <a:gd name="T64" fmla="*/ 0 h 19"/>
                  <a:gd name="T65" fmla="*/ 20 w 20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" h="19">
                    <a:moveTo>
                      <a:pt x="0" y="7"/>
                    </a:moveTo>
                    <a:cubicBezTo>
                      <a:pt x="2" y="7"/>
                      <a:pt x="3" y="6"/>
                      <a:pt x="4" y="6"/>
                    </a:cubicBezTo>
                    <a:cubicBezTo>
                      <a:pt x="5" y="6"/>
                      <a:pt x="6" y="7"/>
                      <a:pt x="7" y="7"/>
                    </a:cubicBezTo>
                    <a:cubicBezTo>
                      <a:pt x="8" y="6"/>
                      <a:pt x="7" y="5"/>
                      <a:pt x="8" y="4"/>
                    </a:cubicBezTo>
                    <a:cubicBezTo>
                      <a:pt x="8" y="3"/>
                      <a:pt x="9" y="3"/>
                      <a:pt x="10" y="2"/>
                    </a:cubicBezTo>
                    <a:cubicBezTo>
                      <a:pt x="11" y="1"/>
                      <a:pt x="11" y="0"/>
                      <a:pt x="12" y="0"/>
                    </a:cubicBezTo>
                    <a:cubicBezTo>
                      <a:pt x="14" y="0"/>
                      <a:pt x="18" y="1"/>
                      <a:pt x="19" y="1"/>
                    </a:cubicBezTo>
                    <a:cubicBezTo>
                      <a:pt x="20" y="3"/>
                      <a:pt x="17" y="6"/>
                      <a:pt x="19" y="7"/>
                    </a:cubicBezTo>
                    <a:lnTo>
                      <a:pt x="20" y="11"/>
                    </a:lnTo>
                    <a:cubicBezTo>
                      <a:pt x="19" y="11"/>
                      <a:pt x="19" y="10"/>
                      <a:pt x="18" y="10"/>
                    </a:cubicBezTo>
                    <a:cubicBezTo>
                      <a:pt x="15" y="10"/>
                      <a:pt x="13" y="11"/>
                      <a:pt x="12" y="12"/>
                    </a:cubicBezTo>
                    <a:cubicBezTo>
                      <a:pt x="12" y="13"/>
                      <a:pt x="14" y="13"/>
                      <a:pt x="13" y="14"/>
                    </a:cubicBezTo>
                    <a:cubicBezTo>
                      <a:pt x="12" y="17"/>
                      <a:pt x="10" y="18"/>
                      <a:pt x="8" y="18"/>
                    </a:cubicBezTo>
                    <a:cubicBezTo>
                      <a:pt x="6" y="19"/>
                      <a:pt x="7" y="17"/>
                      <a:pt x="6" y="17"/>
                    </a:cubicBezTo>
                    <a:cubicBezTo>
                      <a:pt x="5" y="16"/>
                      <a:pt x="4" y="16"/>
                      <a:pt x="3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3" y="17"/>
                      <a:pt x="3" y="15"/>
                      <a:pt x="2" y="14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3"/>
                      <a:pt x="2" y="11"/>
                      <a:pt x="2" y="10"/>
                    </a:cubicBezTo>
                    <a:cubicBezTo>
                      <a:pt x="2" y="8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auto">
              <a:xfrm>
                <a:off x="810" y="2128"/>
                <a:ext cx="330" cy="209"/>
              </a:xfrm>
              <a:custGeom>
                <a:avLst/>
                <a:gdLst>
                  <a:gd name="T0" fmla="*/ 0 w 52"/>
                  <a:gd name="T1" fmla="*/ 181081722 h 33"/>
                  <a:gd name="T2" fmla="*/ 50169136 w 52"/>
                  <a:gd name="T3" fmla="*/ 163076418 h 33"/>
                  <a:gd name="T4" fmla="*/ 165792713 w 52"/>
                  <a:gd name="T5" fmla="*/ 163076418 h 33"/>
                  <a:gd name="T6" fmla="*/ 268211838 w 52"/>
                  <a:gd name="T7" fmla="*/ 163076418 h 33"/>
                  <a:gd name="T8" fmla="*/ 249992188 w 52"/>
                  <a:gd name="T9" fmla="*/ 114032323 h 33"/>
                  <a:gd name="T10" fmla="*/ 268211838 w 52"/>
                  <a:gd name="T11" fmla="*/ 82995128 h 33"/>
                  <a:gd name="T12" fmla="*/ 384287730 w 52"/>
                  <a:gd name="T13" fmla="*/ 33494008 h 33"/>
                  <a:gd name="T14" fmla="*/ 484173624 w 52"/>
                  <a:gd name="T15" fmla="*/ 15550106 h 33"/>
                  <a:gd name="T16" fmla="*/ 518204026 w 52"/>
                  <a:gd name="T17" fmla="*/ 0 h 33"/>
                  <a:gd name="T18" fmla="*/ 533942077 w 52"/>
                  <a:gd name="T19" fmla="*/ 49042587 h 33"/>
                  <a:gd name="T20" fmla="*/ 702216034 w 52"/>
                  <a:gd name="T21" fmla="*/ 33494008 h 33"/>
                  <a:gd name="T22" fmla="*/ 718418318 w 52"/>
                  <a:gd name="T23" fmla="*/ 82995128 h 33"/>
                  <a:gd name="T24" fmla="*/ 818293957 w 52"/>
                  <a:gd name="T25" fmla="*/ 132037627 h 33"/>
                  <a:gd name="T26" fmla="*/ 818293957 w 52"/>
                  <a:gd name="T27" fmla="*/ 132037627 h 33"/>
                  <a:gd name="T28" fmla="*/ 852332685 w 52"/>
                  <a:gd name="T29" fmla="*/ 246071369 h 33"/>
                  <a:gd name="T30" fmla="*/ 818293957 w 52"/>
                  <a:gd name="T31" fmla="*/ 261558743 h 33"/>
                  <a:gd name="T32" fmla="*/ 783934164 w 52"/>
                  <a:gd name="T33" fmla="*/ 279564047 h 33"/>
                  <a:gd name="T34" fmla="*/ 734155963 w 52"/>
                  <a:gd name="T35" fmla="*/ 246071369 h 33"/>
                  <a:gd name="T36" fmla="*/ 668248992 w 52"/>
                  <a:gd name="T37" fmla="*/ 328607939 h 33"/>
                  <a:gd name="T38" fmla="*/ 668248992 w 52"/>
                  <a:gd name="T39" fmla="*/ 328607939 h 33"/>
                  <a:gd name="T40" fmla="*/ 499912893 w 52"/>
                  <a:gd name="T41" fmla="*/ 279564047 h 33"/>
                  <a:gd name="T42" fmla="*/ 499912893 w 52"/>
                  <a:gd name="T43" fmla="*/ 427090416 h 33"/>
                  <a:gd name="T44" fmla="*/ 468425826 w 52"/>
                  <a:gd name="T45" fmla="*/ 458199735 h 33"/>
                  <a:gd name="T46" fmla="*/ 434004297 w 52"/>
                  <a:gd name="T47" fmla="*/ 491694034 h 33"/>
                  <a:gd name="T48" fmla="*/ 418256803 w 52"/>
                  <a:gd name="T49" fmla="*/ 541124411 h 33"/>
                  <a:gd name="T50" fmla="*/ 368097427 w 52"/>
                  <a:gd name="T51" fmla="*/ 525635416 h 33"/>
                  <a:gd name="T52" fmla="*/ 299699109 w 52"/>
                  <a:gd name="T53" fmla="*/ 541124411 h 33"/>
                  <a:gd name="T54" fmla="*/ 283959637 w 52"/>
                  <a:gd name="T55" fmla="*/ 541124411 h 33"/>
                  <a:gd name="T56" fmla="*/ 283959637 w 52"/>
                  <a:gd name="T57" fmla="*/ 476134511 h 33"/>
                  <a:gd name="T58" fmla="*/ 165792713 w 52"/>
                  <a:gd name="T59" fmla="*/ 525635416 h 33"/>
                  <a:gd name="T60" fmla="*/ 99875867 w 52"/>
                  <a:gd name="T61" fmla="*/ 458199735 h 33"/>
                  <a:gd name="T62" fmla="*/ 99875867 w 52"/>
                  <a:gd name="T63" fmla="*/ 427090416 h 33"/>
                  <a:gd name="T64" fmla="*/ 84136344 w 52"/>
                  <a:gd name="T65" fmla="*/ 393597839 h 33"/>
                  <a:gd name="T66" fmla="*/ 99875867 w 52"/>
                  <a:gd name="T67" fmla="*/ 344167868 h 33"/>
                  <a:gd name="T68" fmla="*/ 15738019 w 52"/>
                  <a:gd name="T69" fmla="*/ 310602838 h 33"/>
                  <a:gd name="T70" fmla="*/ 0 w 52"/>
                  <a:gd name="T71" fmla="*/ 261558743 h 33"/>
                  <a:gd name="T72" fmla="*/ 0 w 52"/>
                  <a:gd name="T73" fmla="*/ 261558743 h 33"/>
                  <a:gd name="T74" fmla="*/ 0 w 52"/>
                  <a:gd name="T75" fmla="*/ 246071369 h 33"/>
                  <a:gd name="T76" fmla="*/ 34421363 w 52"/>
                  <a:gd name="T77" fmla="*/ 230521573 h 33"/>
                  <a:gd name="T78" fmla="*/ 0 w 52"/>
                  <a:gd name="T79" fmla="*/ 212128619 h 33"/>
                  <a:gd name="T80" fmla="*/ 0 w 52"/>
                  <a:gd name="T81" fmla="*/ 181081722 h 3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2"/>
                  <a:gd name="T124" fmla="*/ 0 h 33"/>
                  <a:gd name="T125" fmla="*/ 52 w 52"/>
                  <a:gd name="T126" fmla="*/ 33 h 3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2" h="33">
                    <a:moveTo>
                      <a:pt x="0" y="11"/>
                    </a:moveTo>
                    <a:cubicBezTo>
                      <a:pt x="1" y="10"/>
                      <a:pt x="2" y="10"/>
                      <a:pt x="3" y="10"/>
                    </a:cubicBezTo>
                    <a:cubicBezTo>
                      <a:pt x="6" y="9"/>
                      <a:pt x="8" y="9"/>
                      <a:pt x="10" y="10"/>
                    </a:cubicBezTo>
                    <a:cubicBezTo>
                      <a:pt x="12" y="10"/>
                      <a:pt x="15" y="12"/>
                      <a:pt x="16" y="10"/>
                    </a:cubicBezTo>
                    <a:cubicBezTo>
                      <a:pt x="17" y="9"/>
                      <a:pt x="15" y="8"/>
                      <a:pt x="15" y="7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8" y="5"/>
                      <a:pt x="21" y="4"/>
                      <a:pt x="23" y="2"/>
                    </a:cubicBezTo>
                    <a:cubicBezTo>
                      <a:pt x="25" y="2"/>
                      <a:pt x="27" y="2"/>
                      <a:pt x="29" y="1"/>
                    </a:cubicBezTo>
                    <a:cubicBezTo>
                      <a:pt x="30" y="1"/>
                      <a:pt x="30" y="0"/>
                      <a:pt x="31" y="0"/>
                    </a:cubicBezTo>
                    <a:cubicBezTo>
                      <a:pt x="31" y="1"/>
                      <a:pt x="31" y="2"/>
                      <a:pt x="32" y="3"/>
                    </a:cubicBezTo>
                    <a:cubicBezTo>
                      <a:pt x="37" y="5"/>
                      <a:pt x="40" y="1"/>
                      <a:pt x="42" y="2"/>
                    </a:cubicBezTo>
                    <a:cubicBezTo>
                      <a:pt x="43" y="3"/>
                      <a:pt x="43" y="4"/>
                      <a:pt x="43" y="5"/>
                    </a:cubicBezTo>
                    <a:cubicBezTo>
                      <a:pt x="43" y="6"/>
                      <a:pt x="46" y="6"/>
                      <a:pt x="49" y="8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9" y="9"/>
                      <a:pt x="52" y="13"/>
                      <a:pt x="51" y="15"/>
                    </a:cubicBezTo>
                    <a:cubicBezTo>
                      <a:pt x="51" y="16"/>
                      <a:pt x="50" y="16"/>
                      <a:pt x="49" y="16"/>
                    </a:cubicBezTo>
                    <a:cubicBezTo>
                      <a:pt x="48" y="16"/>
                      <a:pt x="48" y="17"/>
                      <a:pt x="47" y="17"/>
                    </a:cubicBezTo>
                    <a:cubicBezTo>
                      <a:pt x="46" y="17"/>
                      <a:pt x="45" y="15"/>
                      <a:pt x="44" y="15"/>
                    </a:cubicBezTo>
                    <a:cubicBezTo>
                      <a:pt x="43" y="15"/>
                      <a:pt x="43" y="18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36" y="16"/>
                      <a:pt x="33" y="16"/>
                      <a:pt x="30" y="17"/>
                    </a:cubicBezTo>
                    <a:cubicBezTo>
                      <a:pt x="29" y="19"/>
                      <a:pt x="30" y="23"/>
                      <a:pt x="30" y="26"/>
                    </a:cubicBezTo>
                    <a:cubicBezTo>
                      <a:pt x="29" y="27"/>
                      <a:pt x="29" y="28"/>
                      <a:pt x="28" y="28"/>
                    </a:cubicBezTo>
                    <a:cubicBezTo>
                      <a:pt x="27" y="29"/>
                      <a:pt x="26" y="29"/>
                      <a:pt x="26" y="30"/>
                    </a:cubicBezTo>
                    <a:cubicBezTo>
                      <a:pt x="25" y="31"/>
                      <a:pt x="26" y="32"/>
                      <a:pt x="25" y="33"/>
                    </a:cubicBezTo>
                    <a:cubicBezTo>
                      <a:pt x="24" y="33"/>
                      <a:pt x="23" y="32"/>
                      <a:pt x="22" y="32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8" y="33"/>
                      <a:pt x="17" y="33"/>
                      <a:pt x="17" y="33"/>
                    </a:cubicBezTo>
                    <a:cubicBezTo>
                      <a:pt x="17" y="32"/>
                      <a:pt x="18" y="30"/>
                      <a:pt x="17" y="29"/>
                    </a:cubicBezTo>
                    <a:cubicBezTo>
                      <a:pt x="15" y="29"/>
                      <a:pt x="15" y="32"/>
                      <a:pt x="10" y="32"/>
                    </a:cubicBezTo>
                    <a:cubicBezTo>
                      <a:pt x="8" y="31"/>
                      <a:pt x="6" y="29"/>
                      <a:pt x="6" y="28"/>
                    </a:cubicBezTo>
                    <a:cubicBezTo>
                      <a:pt x="6" y="28"/>
                      <a:pt x="6" y="27"/>
                      <a:pt x="6" y="26"/>
                    </a:cubicBezTo>
                    <a:cubicBezTo>
                      <a:pt x="6" y="25"/>
                      <a:pt x="5" y="25"/>
                      <a:pt x="5" y="24"/>
                    </a:cubicBezTo>
                    <a:cubicBezTo>
                      <a:pt x="5" y="23"/>
                      <a:pt x="7" y="22"/>
                      <a:pt x="6" y="21"/>
                    </a:cubicBezTo>
                    <a:cubicBezTo>
                      <a:pt x="5" y="19"/>
                      <a:pt x="3" y="21"/>
                      <a:pt x="1" y="19"/>
                    </a:cubicBezTo>
                    <a:cubicBezTo>
                      <a:pt x="0" y="19"/>
                      <a:pt x="1" y="17"/>
                      <a:pt x="0" y="16"/>
                    </a:cubicBezTo>
                    <a:cubicBezTo>
                      <a:pt x="0" y="16"/>
                      <a:pt x="0" y="16"/>
                      <a:pt x="0" y="15"/>
                    </a:cubicBezTo>
                    <a:cubicBezTo>
                      <a:pt x="0" y="15"/>
                      <a:pt x="2" y="15"/>
                      <a:pt x="2" y="14"/>
                    </a:cubicBezTo>
                    <a:cubicBezTo>
                      <a:pt x="2" y="14"/>
                      <a:pt x="1" y="13"/>
                      <a:pt x="0" y="13"/>
                    </a:cubicBezTo>
                    <a:cubicBezTo>
                      <a:pt x="0" y="12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24" name="Group 52"/>
            <p:cNvGrpSpPr>
              <a:grpSpLocks/>
            </p:cNvGrpSpPr>
            <p:nvPr/>
          </p:nvGrpSpPr>
          <p:grpSpPr bwMode="auto">
            <a:xfrm>
              <a:off x="1242" y="2314"/>
              <a:ext cx="592" cy="460"/>
              <a:chOff x="317" y="1698"/>
              <a:chExt cx="974" cy="740"/>
            </a:xfrm>
          </p:grpSpPr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317" y="2166"/>
                <a:ext cx="158" cy="203"/>
              </a:xfrm>
              <a:custGeom>
                <a:avLst/>
                <a:gdLst>
                  <a:gd name="T0" fmla="*/ 96665003 w 25"/>
                  <a:gd name="T1" fmla="*/ 0 h 32"/>
                  <a:gd name="T2" fmla="*/ 15295097 w 25"/>
                  <a:gd name="T3" fmla="*/ 50054130 h 32"/>
                  <a:gd name="T4" fmla="*/ 48306893 w 25"/>
                  <a:gd name="T5" fmla="*/ 133928729 h 32"/>
                  <a:gd name="T6" fmla="*/ 48306893 w 25"/>
                  <a:gd name="T7" fmla="*/ 215009479 h 32"/>
                  <a:gd name="T8" fmla="*/ 160267011 w 25"/>
                  <a:gd name="T9" fmla="*/ 267478458 h 32"/>
                  <a:gd name="T10" fmla="*/ 111960080 w 25"/>
                  <a:gd name="T11" fmla="*/ 367123802 h 32"/>
                  <a:gd name="T12" fmla="*/ 160267011 w 25"/>
                  <a:gd name="T13" fmla="*/ 432885317 h 32"/>
                  <a:gd name="T14" fmla="*/ 193339409 w 25"/>
                  <a:gd name="T15" fmla="*/ 532540405 h 32"/>
                  <a:gd name="T16" fmla="*/ 272228608 w 25"/>
                  <a:gd name="T17" fmla="*/ 448593043 h 32"/>
                  <a:gd name="T18" fmla="*/ 305299490 w 25"/>
                  <a:gd name="T19" fmla="*/ 398540473 h 32"/>
                  <a:gd name="T20" fmla="*/ 320596110 w 25"/>
                  <a:gd name="T21" fmla="*/ 348938056 h 32"/>
                  <a:gd name="T22" fmla="*/ 368893636 w 25"/>
                  <a:gd name="T23" fmla="*/ 333240277 h 32"/>
                  <a:gd name="T24" fmla="*/ 353606117 w 25"/>
                  <a:gd name="T25" fmla="*/ 267478458 h 32"/>
                  <a:gd name="T26" fmla="*/ 402347358 w 25"/>
                  <a:gd name="T27" fmla="*/ 267478458 h 32"/>
                  <a:gd name="T28" fmla="*/ 387061861 w 25"/>
                  <a:gd name="T29" fmla="*/ 233583564 h 32"/>
                  <a:gd name="T30" fmla="*/ 305299490 w 25"/>
                  <a:gd name="T31" fmla="*/ 115354644 h 32"/>
                  <a:gd name="T32" fmla="*/ 193339409 w 25"/>
                  <a:gd name="T33" fmla="*/ 65761793 h 32"/>
                  <a:gd name="T34" fmla="*/ 96665003 w 25"/>
                  <a:gd name="T35" fmla="*/ 0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"/>
                  <a:gd name="T55" fmla="*/ 0 h 32"/>
                  <a:gd name="T56" fmla="*/ 25 w 25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" h="32">
                    <a:moveTo>
                      <a:pt x="6" y="0"/>
                    </a:moveTo>
                    <a:cubicBezTo>
                      <a:pt x="4" y="2"/>
                      <a:pt x="1" y="1"/>
                      <a:pt x="1" y="3"/>
                    </a:cubicBezTo>
                    <a:cubicBezTo>
                      <a:pt x="0" y="5"/>
                      <a:pt x="1" y="5"/>
                      <a:pt x="3" y="8"/>
                    </a:cubicBezTo>
                    <a:cubicBezTo>
                      <a:pt x="3" y="9"/>
                      <a:pt x="2" y="11"/>
                      <a:pt x="3" y="13"/>
                    </a:cubicBezTo>
                    <a:cubicBezTo>
                      <a:pt x="5" y="15"/>
                      <a:pt x="9" y="14"/>
                      <a:pt x="10" y="16"/>
                    </a:cubicBezTo>
                    <a:cubicBezTo>
                      <a:pt x="11" y="18"/>
                      <a:pt x="6" y="20"/>
                      <a:pt x="7" y="22"/>
                    </a:cubicBezTo>
                    <a:cubicBezTo>
                      <a:pt x="8" y="24"/>
                      <a:pt x="9" y="25"/>
                      <a:pt x="10" y="26"/>
                    </a:cubicBezTo>
                    <a:cubicBezTo>
                      <a:pt x="11" y="27"/>
                      <a:pt x="10" y="28"/>
                      <a:pt x="12" y="32"/>
                    </a:cubicBezTo>
                    <a:cubicBezTo>
                      <a:pt x="14" y="32"/>
                      <a:pt x="16" y="30"/>
                      <a:pt x="17" y="27"/>
                    </a:cubicBezTo>
                    <a:cubicBezTo>
                      <a:pt x="17" y="25"/>
                      <a:pt x="19" y="25"/>
                      <a:pt x="19" y="24"/>
                    </a:cubicBezTo>
                    <a:cubicBezTo>
                      <a:pt x="20" y="23"/>
                      <a:pt x="19" y="22"/>
                      <a:pt x="20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19"/>
                      <a:pt x="22" y="17"/>
                      <a:pt x="22" y="16"/>
                    </a:cubicBezTo>
                    <a:cubicBezTo>
                      <a:pt x="22" y="15"/>
                      <a:pt x="24" y="17"/>
                      <a:pt x="25" y="16"/>
                    </a:cubicBezTo>
                    <a:cubicBezTo>
                      <a:pt x="25" y="16"/>
                      <a:pt x="25" y="14"/>
                      <a:pt x="24" y="14"/>
                    </a:cubicBezTo>
                    <a:cubicBezTo>
                      <a:pt x="23" y="11"/>
                      <a:pt x="21" y="8"/>
                      <a:pt x="19" y="7"/>
                    </a:cubicBezTo>
                    <a:cubicBezTo>
                      <a:pt x="17" y="6"/>
                      <a:pt x="14" y="6"/>
                      <a:pt x="12" y="4"/>
                    </a:cubicBezTo>
                    <a:cubicBezTo>
                      <a:pt x="10" y="3"/>
                      <a:pt x="8" y="1"/>
                      <a:pt x="6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393" y="2223"/>
                <a:ext cx="227" cy="215"/>
              </a:xfrm>
              <a:custGeom>
                <a:avLst/>
                <a:gdLst>
                  <a:gd name="T0" fmla="*/ 0 w 36"/>
                  <a:gd name="T1" fmla="*/ 370773252 h 34"/>
                  <a:gd name="T2" fmla="*/ 0 w 36"/>
                  <a:gd name="T3" fmla="*/ 388548939 h 34"/>
                  <a:gd name="T4" fmla="*/ 0 w 36"/>
                  <a:gd name="T5" fmla="*/ 485604549 h 34"/>
                  <a:gd name="T6" fmla="*/ 0 w 36"/>
                  <a:gd name="T7" fmla="*/ 485604549 h 34"/>
                  <a:gd name="T8" fmla="*/ 0 w 36"/>
                  <a:gd name="T9" fmla="*/ 485604549 h 34"/>
                  <a:gd name="T10" fmla="*/ 124830930 w 36"/>
                  <a:gd name="T11" fmla="*/ 549860078 h 34"/>
                  <a:gd name="T12" fmla="*/ 237402250 w 36"/>
                  <a:gd name="T13" fmla="*/ 534520922 h 34"/>
                  <a:gd name="T14" fmla="*/ 237402250 w 36"/>
                  <a:gd name="T15" fmla="*/ 534520922 h 34"/>
                  <a:gd name="T16" fmla="*/ 237402250 w 36"/>
                  <a:gd name="T17" fmla="*/ 534520922 h 34"/>
                  <a:gd name="T18" fmla="*/ 237402250 w 36"/>
                  <a:gd name="T19" fmla="*/ 534520922 h 34"/>
                  <a:gd name="T20" fmla="*/ 300002770 w 36"/>
                  <a:gd name="T21" fmla="*/ 516291359 h 34"/>
                  <a:gd name="T22" fmla="*/ 347212091 w 36"/>
                  <a:gd name="T23" fmla="*/ 437082359 h 34"/>
                  <a:gd name="T24" fmla="*/ 424904877 w 36"/>
                  <a:gd name="T25" fmla="*/ 500952608 h 34"/>
                  <a:gd name="T26" fmla="*/ 504918610 w 36"/>
                  <a:gd name="T27" fmla="*/ 549860078 h 34"/>
                  <a:gd name="T28" fmla="*/ 552496983 w 36"/>
                  <a:gd name="T29" fmla="*/ 516291359 h 34"/>
                  <a:gd name="T30" fmla="*/ 567140393 w 36"/>
                  <a:gd name="T31" fmla="*/ 452419491 h 34"/>
                  <a:gd name="T32" fmla="*/ 552496983 w 36"/>
                  <a:gd name="T33" fmla="*/ 419306572 h 34"/>
                  <a:gd name="T34" fmla="*/ 442308203 w 36"/>
                  <a:gd name="T35" fmla="*/ 291492215 h 34"/>
                  <a:gd name="T36" fmla="*/ 457401174 w 36"/>
                  <a:gd name="T37" fmla="*/ 242958896 h 34"/>
                  <a:gd name="T38" fmla="*/ 394730738 w 36"/>
                  <a:gd name="T39" fmla="*/ 160927529 h 34"/>
                  <a:gd name="T40" fmla="*/ 377316113 w 36"/>
                  <a:gd name="T41" fmla="*/ 81646112 h 34"/>
                  <a:gd name="T42" fmla="*/ 347212091 w 36"/>
                  <a:gd name="T43" fmla="*/ 48533231 h 34"/>
                  <a:gd name="T44" fmla="*/ 314715794 w 36"/>
                  <a:gd name="T45" fmla="*/ 0 h 34"/>
                  <a:gd name="T46" fmla="*/ 314715794 w 36"/>
                  <a:gd name="T47" fmla="*/ 0 h 34"/>
                  <a:gd name="T48" fmla="*/ 284981228 w 36"/>
                  <a:gd name="T49" fmla="*/ 15348533 h 34"/>
                  <a:gd name="T50" fmla="*/ 267506675 w 36"/>
                  <a:gd name="T51" fmla="*/ 48533231 h 34"/>
                  <a:gd name="T52" fmla="*/ 252483518 w 36"/>
                  <a:gd name="T53" fmla="*/ 15348533 h 34"/>
                  <a:gd name="T54" fmla="*/ 189824836 w 36"/>
                  <a:gd name="T55" fmla="*/ 81646112 h 34"/>
                  <a:gd name="T56" fmla="*/ 204906104 w 36"/>
                  <a:gd name="T57" fmla="*/ 112405339 h 34"/>
                  <a:gd name="T58" fmla="*/ 157328639 w 36"/>
                  <a:gd name="T59" fmla="*/ 112405339 h 34"/>
                  <a:gd name="T60" fmla="*/ 172409908 w 36"/>
                  <a:gd name="T61" fmla="*/ 179086775 h 34"/>
                  <a:gd name="T62" fmla="*/ 124830930 w 36"/>
                  <a:gd name="T63" fmla="*/ 194495944 h 34"/>
                  <a:gd name="T64" fmla="*/ 109809791 w 36"/>
                  <a:gd name="T65" fmla="*/ 242958896 h 34"/>
                  <a:gd name="T66" fmla="*/ 80075200 w 36"/>
                  <a:gd name="T67" fmla="*/ 291492215 h 34"/>
                  <a:gd name="T68" fmla="*/ 0 w 36"/>
                  <a:gd name="T69" fmla="*/ 370773252 h 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6"/>
                  <a:gd name="T106" fmla="*/ 0 h 34"/>
                  <a:gd name="T107" fmla="*/ 36 w 36"/>
                  <a:gd name="T108" fmla="*/ 34 h 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6" h="34"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1" y="25"/>
                      <a:pt x="1" y="28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2"/>
                      <a:pt x="5" y="34"/>
                      <a:pt x="8" y="34"/>
                    </a:cubicBezTo>
                    <a:cubicBezTo>
                      <a:pt x="10" y="34"/>
                      <a:pt x="12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7" y="32"/>
                      <a:pt x="18" y="32"/>
                      <a:pt x="19" y="32"/>
                    </a:cubicBezTo>
                    <a:cubicBezTo>
                      <a:pt x="21" y="31"/>
                      <a:pt x="20" y="28"/>
                      <a:pt x="22" y="27"/>
                    </a:cubicBezTo>
                    <a:cubicBezTo>
                      <a:pt x="24" y="27"/>
                      <a:pt x="25" y="29"/>
                      <a:pt x="27" y="31"/>
                    </a:cubicBezTo>
                    <a:cubicBezTo>
                      <a:pt x="28" y="32"/>
                      <a:pt x="31" y="33"/>
                      <a:pt x="32" y="34"/>
                    </a:cubicBezTo>
                    <a:cubicBezTo>
                      <a:pt x="34" y="33"/>
                      <a:pt x="35" y="33"/>
                      <a:pt x="35" y="32"/>
                    </a:cubicBezTo>
                    <a:cubicBezTo>
                      <a:pt x="35" y="31"/>
                      <a:pt x="36" y="30"/>
                      <a:pt x="36" y="28"/>
                    </a:cubicBezTo>
                    <a:cubicBezTo>
                      <a:pt x="35" y="27"/>
                      <a:pt x="35" y="26"/>
                      <a:pt x="35" y="26"/>
                    </a:cubicBezTo>
                    <a:cubicBezTo>
                      <a:pt x="33" y="23"/>
                      <a:pt x="28" y="20"/>
                      <a:pt x="28" y="18"/>
                    </a:cubicBezTo>
                    <a:cubicBezTo>
                      <a:pt x="28" y="17"/>
                      <a:pt x="30" y="16"/>
                      <a:pt x="29" y="15"/>
                    </a:cubicBezTo>
                    <a:cubicBezTo>
                      <a:pt x="28" y="11"/>
                      <a:pt x="26" y="12"/>
                      <a:pt x="25" y="10"/>
                    </a:cubicBezTo>
                    <a:cubicBezTo>
                      <a:pt x="24" y="9"/>
                      <a:pt x="25" y="6"/>
                      <a:pt x="24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1" y="2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19" y="1"/>
                      <a:pt x="18" y="1"/>
                    </a:cubicBezTo>
                    <a:cubicBezTo>
                      <a:pt x="17" y="1"/>
                      <a:pt x="18" y="2"/>
                      <a:pt x="17" y="3"/>
                    </a:cubicBezTo>
                    <a:cubicBezTo>
                      <a:pt x="17" y="2"/>
                      <a:pt x="16" y="1"/>
                      <a:pt x="16" y="1"/>
                    </a:cubicBezTo>
                    <a:cubicBezTo>
                      <a:pt x="14" y="2"/>
                      <a:pt x="14" y="4"/>
                      <a:pt x="12" y="5"/>
                    </a:cubicBezTo>
                    <a:cubicBezTo>
                      <a:pt x="13" y="6"/>
                      <a:pt x="13" y="7"/>
                      <a:pt x="13" y="7"/>
                    </a:cubicBezTo>
                    <a:cubicBezTo>
                      <a:pt x="12" y="8"/>
                      <a:pt x="10" y="6"/>
                      <a:pt x="10" y="7"/>
                    </a:cubicBezTo>
                    <a:cubicBezTo>
                      <a:pt x="10" y="8"/>
                      <a:pt x="11" y="10"/>
                      <a:pt x="11" y="11"/>
                    </a:cubicBezTo>
                    <a:cubicBezTo>
                      <a:pt x="10" y="12"/>
                      <a:pt x="8" y="12"/>
                      <a:pt x="8" y="12"/>
                    </a:cubicBezTo>
                    <a:cubicBezTo>
                      <a:pt x="7" y="13"/>
                      <a:pt x="8" y="14"/>
                      <a:pt x="7" y="15"/>
                    </a:cubicBezTo>
                    <a:cubicBezTo>
                      <a:pt x="7" y="16"/>
                      <a:pt x="5" y="16"/>
                      <a:pt x="5" y="18"/>
                    </a:cubicBezTo>
                    <a:cubicBezTo>
                      <a:pt x="4" y="21"/>
                      <a:pt x="2" y="23"/>
                      <a:pt x="0" y="23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336" y="2065"/>
                <a:ext cx="183" cy="190"/>
              </a:xfrm>
              <a:custGeom>
                <a:avLst/>
                <a:gdLst>
                  <a:gd name="T0" fmla="*/ 110747684 w 29"/>
                  <a:gd name="T1" fmla="*/ 33494015 h 30"/>
                  <a:gd name="T2" fmla="*/ 0 w 29"/>
                  <a:gd name="T3" fmla="*/ 82995146 h 30"/>
                  <a:gd name="T4" fmla="*/ 47799878 w 29"/>
                  <a:gd name="T5" fmla="*/ 163076452 h 30"/>
                  <a:gd name="T6" fmla="*/ 47799878 w 29"/>
                  <a:gd name="T7" fmla="*/ 261558797 h 30"/>
                  <a:gd name="T8" fmla="*/ 143456868 w 29"/>
                  <a:gd name="T9" fmla="*/ 328608210 h 30"/>
                  <a:gd name="T10" fmla="*/ 253835220 w 29"/>
                  <a:gd name="T11" fmla="*/ 378048123 h 30"/>
                  <a:gd name="T12" fmla="*/ 334274830 w 29"/>
                  <a:gd name="T13" fmla="*/ 491694542 h 30"/>
                  <a:gd name="T14" fmla="*/ 334274830 w 29"/>
                  <a:gd name="T15" fmla="*/ 491694542 h 30"/>
                  <a:gd name="T16" fmla="*/ 397222371 w 29"/>
                  <a:gd name="T17" fmla="*/ 427090505 h 30"/>
                  <a:gd name="T18" fmla="*/ 412381532 w 29"/>
                  <a:gd name="T19" fmla="*/ 458200641 h 30"/>
                  <a:gd name="T20" fmla="*/ 427531303 w 29"/>
                  <a:gd name="T21" fmla="*/ 427090505 h 30"/>
                  <a:gd name="T22" fmla="*/ 460181119 w 29"/>
                  <a:gd name="T23" fmla="*/ 409146504 h 30"/>
                  <a:gd name="T24" fmla="*/ 397222371 w 29"/>
                  <a:gd name="T25" fmla="*/ 344168142 h 30"/>
                  <a:gd name="T26" fmla="*/ 334274830 w 29"/>
                  <a:gd name="T27" fmla="*/ 310603105 h 30"/>
                  <a:gd name="T28" fmla="*/ 349424096 w 29"/>
                  <a:gd name="T29" fmla="*/ 181081962 h 30"/>
                  <a:gd name="T30" fmla="*/ 316783165 w 29"/>
                  <a:gd name="T31" fmla="*/ 132037756 h 30"/>
                  <a:gd name="T32" fmla="*/ 286474738 w 29"/>
                  <a:gd name="T33" fmla="*/ 82995146 h 30"/>
                  <a:gd name="T34" fmla="*/ 221124622 w 29"/>
                  <a:gd name="T35" fmla="*/ 15550122 h 30"/>
                  <a:gd name="T36" fmla="*/ 191256960 w 29"/>
                  <a:gd name="T37" fmla="*/ 33494015 h 30"/>
                  <a:gd name="T38" fmla="*/ 143456868 w 29"/>
                  <a:gd name="T39" fmla="*/ 15550122 h 30"/>
                  <a:gd name="T40" fmla="*/ 110747684 w 29"/>
                  <a:gd name="T41" fmla="*/ 33494015 h 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9"/>
                  <a:gd name="T64" fmla="*/ 0 h 30"/>
                  <a:gd name="T65" fmla="*/ 29 w 29"/>
                  <a:gd name="T66" fmla="*/ 30 h 3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9" h="30">
                    <a:moveTo>
                      <a:pt x="7" y="2"/>
                    </a:moveTo>
                    <a:cubicBezTo>
                      <a:pt x="5" y="4"/>
                      <a:pt x="1" y="4"/>
                      <a:pt x="0" y="5"/>
                    </a:cubicBezTo>
                    <a:cubicBezTo>
                      <a:pt x="1" y="7"/>
                      <a:pt x="2" y="7"/>
                      <a:pt x="3" y="10"/>
                    </a:cubicBezTo>
                    <a:cubicBezTo>
                      <a:pt x="4" y="13"/>
                      <a:pt x="4" y="15"/>
                      <a:pt x="3" y="16"/>
                    </a:cubicBezTo>
                    <a:cubicBezTo>
                      <a:pt x="5" y="17"/>
                      <a:pt x="7" y="19"/>
                      <a:pt x="9" y="20"/>
                    </a:cubicBezTo>
                    <a:cubicBezTo>
                      <a:pt x="11" y="22"/>
                      <a:pt x="14" y="22"/>
                      <a:pt x="16" y="23"/>
                    </a:cubicBezTo>
                    <a:cubicBezTo>
                      <a:pt x="18" y="24"/>
                      <a:pt x="20" y="27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3" y="29"/>
                      <a:pt x="23" y="27"/>
                      <a:pt x="25" y="26"/>
                    </a:cubicBezTo>
                    <a:cubicBezTo>
                      <a:pt x="25" y="26"/>
                      <a:pt x="26" y="27"/>
                      <a:pt x="26" y="28"/>
                    </a:cubicBezTo>
                    <a:cubicBezTo>
                      <a:pt x="27" y="27"/>
                      <a:pt x="26" y="26"/>
                      <a:pt x="27" y="26"/>
                    </a:cubicBezTo>
                    <a:cubicBezTo>
                      <a:pt x="28" y="26"/>
                      <a:pt x="28" y="25"/>
                      <a:pt x="29" y="25"/>
                    </a:cubicBezTo>
                    <a:cubicBezTo>
                      <a:pt x="27" y="24"/>
                      <a:pt x="25" y="23"/>
                      <a:pt x="25" y="21"/>
                    </a:cubicBezTo>
                    <a:cubicBezTo>
                      <a:pt x="23" y="21"/>
                      <a:pt x="22" y="21"/>
                      <a:pt x="21" y="19"/>
                    </a:cubicBezTo>
                    <a:cubicBezTo>
                      <a:pt x="21" y="17"/>
                      <a:pt x="21" y="14"/>
                      <a:pt x="22" y="11"/>
                    </a:cubicBezTo>
                    <a:cubicBezTo>
                      <a:pt x="22" y="9"/>
                      <a:pt x="21" y="8"/>
                      <a:pt x="20" y="8"/>
                    </a:cubicBezTo>
                    <a:cubicBezTo>
                      <a:pt x="17" y="7"/>
                      <a:pt x="18" y="6"/>
                      <a:pt x="18" y="5"/>
                    </a:cubicBezTo>
                    <a:cubicBezTo>
                      <a:pt x="18" y="4"/>
                      <a:pt x="16" y="3"/>
                      <a:pt x="14" y="1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1" y="3"/>
                      <a:pt x="10" y="2"/>
                      <a:pt x="9" y="1"/>
                    </a:cubicBezTo>
                    <a:cubicBezTo>
                      <a:pt x="9" y="0"/>
                      <a:pt x="8" y="1"/>
                      <a:pt x="7" y="2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449" y="1780"/>
                <a:ext cx="222" cy="190"/>
              </a:xfrm>
              <a:custGeom>
                <a:avLst/>
                <a:gdLst>
                  <a:gd name="T0" fmla="*/ 249076381 w 35"/>
                  <a:gd name="T1" fmla="*/ 0 h 30"/>
                  <a:gd name="T2" fmla="*/ 199068150 w 35"/>
                  <a:gd name="T3" fmla="*/ 33494015 h 30"/>
                  <a:gd name="T4" fmla="*/ 99564876 w 35"/>
                  <a:gd name="T5" fmla="*/ 132037756 h 30"/>
                  <a:gd name="T6" fmla="*/ 49946794 w 35"/>
                  <a:gd name="T7" fmla="*/ 246071623 h 30"/>
                  <a:gd name="T8" fmla="*/ 15697175 w 35"/>
                  <a:gd name="T9" fmla="*/ 310603105 h 30"/>
                  <a:gd name="T10" fmla="*/ 15697175 w 35"/>
                  <a:gd name="T11" fmla="*/ 359655519 h 30"/>
                  <a:gd name="T12" fmla="*/ 0 w 35"/>
                  <a:gd name="T13" fmla="*/ 393598124 h 30"/>
                  <a:gd name="T14" fmla="*/ 149511683 w 35"/>
                  <a:gd name="T15" fmla="*/ 442640709 h 30"/>
                  <a:gd name="T16" fmla="*/ 233388930 w 35"/>
                  <a:gd name="T17" fmla="*/ 393598124 h 30"/>
                  <a:gd name="T18" fmla="*/ 316805279 w 35"/>
                  <a:gd name="T19" fmla="*/ 476135015 h 30"/>
                  <a:gd name="T20" fmla="*/ 482013700 w 35"/>
                  <a:gd name="T21" fmla="*/ 442640709 h 30"/>
                  <a:gd name="T22" fmla="*/ 532022185 w 35"/>
                  <a:gd name="T23" fmla="*/ 393598124 h 30"/>
                  <a:gd name="T24" fmla="*/ 581578855 w 35"/>
                  <a:gd name="T25" fmla="*/ 328608210 h 30"/>
                  <a:gd name="T26" fmla="*/ 497701355 w 35"/>
                  <a:gd name="T27" fmla="*/ 212128663 h 30"/>
                  <a:gd name="T28" fmla="*/ 382448849 w 35"/>
                  <a:gd name="T29" fmla="*/ 196568934 h 30"/>
                  <a:gd name="T30" fmla="*/ 316805279 w 35"/>
                  <a:gd name="T31" fmla="*/ 49042623 h 30"/>
                  <a:gd name="T32" fmla="*/ 249076381 w 35"/>
                  <a:gd name="T33" fmla="*/ 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30"/>
                  <a:gd name="T53" fmla="*/ 35 w 35"/>
                  <a:gd name="T54" fmla="*/ 30 h 3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5" h="30">
                    <a:moveTo>
                      <a:pt x="15" y="0"/>
                    </a:moveTo>
                    <a:cubicBezTo>
                      <a:pt x="15" y="1"/>
                      <a:pt x="13" y="1"/>
                      <a:pt x="12" y="2"/>
                    </a:cubicBezTo>
                    <a:cubicBezTo>
                      <a:pt x="10" y="5"/>
                      <a:pt x="6" y="4"/>
                      <a:pt x="6" y="8"/>
                    </a:cubicBezTo>
                    <a:cubicBezTo>
                      <a:pt x="1" y="12"/>
                      <a:pt x="3" y="10"/>
                      <a:pt x="3" y="15"/>
                    </a:cubicBezTo>
                    <a:cubicBezTo>
                      <a:pt x="3" y="16"/>
                      <a:pt x="1" y="18"/>
                      <a:pt x="1" y="19"/>
                    </a:cubicBezTo>
                    <a:cubicBezTo>
                      <a:pt x="0" y="20"/>
                      <a:pt x="1" y="21"/>
                      <a:pt x="1" y="22"/>
                    </a:cubicBezTo>
                    <a:cubicBezTo>
                      <a:pt x="1" y="23"/>
                      <a:pt x="1" y="23"/>
                      <a:pt x="0" y="24"/>
                    </a:cubicBezTo>
                    <a:cubicBezTo>
                      <a:pt x="3" y="26"/>
                      <a:pt x="6" y="27"/>
                      <a:pt x="9" y="27"/>
                    </a:cubicBezTo>
                    <a:cubicBezTo>
                      <a:pt x="12" y="26"/>
                      <a:pt x="12" y="23"/>
                      <a:pt x="14" y="24"/>
                    </a:cubicBezTo>
                    <a:cubicBezTo>
                      <a:pt x="16" y="25"/>
                      <a:pt x="16" y="28"/>
                      <a:pt x="19" y="29"/>
                    </a:cubicBezTo>
                    <a:cubicBezTo>
                      <a:pt x="23" y="30"/>
                      <a:pt x="27" y="27"/>
                      <a:pt x="29" y="27"/>
                    </a:cubicBezTo>
                    <a:cubicBezTo>
                      <a:pt x="29" y="25"/>
                      <a:pt x="30" y="24"/>
                      <a:pt x="32" y="24"/>
                    </a:cubicBezTo>
                    <a:cubicBezTo>
                      <a:pt x="35" y="24"/>
                      <a:pt x="35" y="22"/>
                      <a:pt x="35" y="20"/>
                    </a:cubicBezTo>
                    <a:cubicBezTo>
                      <a:pt x="32" y="18"/>
                      <a:pt x="31" y="14"/>
                      <a:pt x="30" y="13"/>
                    </a:cubicBezTo>
                    <a:cubicBezTo>
                      <a:pt x="29" y="12"/>
                      <a:pt x="28" y="14"/>
                      <a:pt x="23" y="12"/>
                    </a:cubicBezTo>
                    <a:cubicBezTo>
                      <a:pt x="22" y="9"/>
                      <a:pt x="20" y="6"/>
                      <a:pt x="19" y="3"/>
                    </a:cubicBezTo>
                    <a:cubicBezTo>
                      <a:pt x="18" y="2"/>
                      <a:pt x="17" y="1"/>
                      <a:pt x="15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317" y="1900"/>
                <a:ext cx="196" cy="184"/>
              </a:xfrm>
              <a:custGeom>
                <a:avLst/>
                <a:gdLst>
                  <a:gd name="T0" fmla="*/ 339648848 w 31"/>
                  <a:gd name="T1" fmla="*/ 84028666 h 29"/>
                  <a:gd name="T2" fmla="*/ 339648848 w 31"/>
                  <a:gd name="T3" fmla="*/ 99750231 h 29"/>
                  <a:gd name="T4" fmla="*/ 242746067 w 31"/>
                  <a:gd name="T5" fmla="*/ 99750231 h 29"/>
                  <a:gd name="T6" fmla="*/ 178932984 w 31"/>
                  <a:gd name="T7" fmla="*/ 0 h 29"/>
                  <a:gd name="T8" fmla="*/ 145389426 w 31"/>
                  <a:gd name="T9" fmla="*/ 50106042 h 29"/>
                  <a:gd name="T10" fmla="*/ 48486658 w 31"/>
                  <a:gd name="T11" fmla="*/ 115471923 h 29"/>
                  <a:gd name="T12" fmla="*/ 112299475 w 31"/>
                  <a:gd name="T13" fmla="*/ 233885003 h 29"/>
                  <a:gd name="T14" fmla="*/ 209202559 w 31"/>
                  <a:gd name="T15" fmla="*/ 367569369 h 29"/>
                  <a:gd name="T16" fmla="*/ 160727092 w 31"/>
                  <a:gd name="T17" fmla="*/ 467320082 h 29"/>
                  <a:gd name="T18" fmla="*/ 160727092 w 31"/>
                  <a:gd name="T19" fmla="*/ 467320082 h 29"/>
                  <a:gd name="T20" fmla="*/ 194259422 w 31"/>
                  <a:gd name="T21" fmla="*/ 449118858 h 29"/>
                  <a:gd name="T22" fmla="*/ 242746067 w 31"/>
                  <a:gd name="T23" fmla="*/ 467320082 h 29"/>
                  <a:gd name="T24" fmla="*/ 273410272 w 31"/>
                  <a:gd name="T25" fmla="*/ 417675626 h 29"/>
                  <a:gd name="T26" fmla="*/ 321887357 w 31"/>
                  <a:gd name="T27" fmla="*/ 417675626 h 29"/>
                  <a:gd name="T28" fmla="*/ 339648848 w 31"/>
                  <a:gd name="T29" fmla="*/ 367569369 h 29"/>
                  <a:gd name="T30" fmla="*/ 418860142 w 31"/>
                  <a:gd name="T31" fmla="*/ 399012499 h 29"/>
                  <a:gd name="T32" fmla="*/ 467286343 w 31"/>
                  <a:gd name="T33" fmla="*/ 333637240 h 29"/>
                  <a:gd name="T34" fmla="*/ 451950295 w 31"/>
                  <a:gd name="T35" fmla="*/ 267817335 h 29"/>
                  <a:gd name="T36" fmla="*/ 500436889 w 31"/>
                  <a:gd name="T37" fmla="*/ 199500666 h 29"/>
                  <a:gd name="T38" fmla="*/ 485038526 w 31"/>
                  <a:gd name="T39" fmla="*/ 134134950 h 29"/>
                  <a:gd name="T40" fmla="*/ 485038526 w 31"/>
                  <a:gd name="T41" fmla="*/ 134134950 h 29"/>
                  <a:gd name="T42" fmla="*/ 339648848 w 31"/>
                  <a:gd name="T43" fmla="*/ 84028666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29"/>
                  <a:gd name="T68" fmla="*/ 31 w 31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29">
                    <a:moveTo>
                      <a:pt x="21" y="5"/>
                    </a:moveTo>
                    <a:cubicBezTo>
                      <a:pt x="21" y="5"/>
                      <a:pt x="21" y="6"/>
                      <a:pt x="21" y="6"/>
                    </a:cubicBezTo>
                    <a:cubicBezTo>
                      <a:pt x="20" y="7"/>
                      <a:pt x="16" y="7"/>
                      <a:pt x="15" y="6"/>
                    </a:cubicBezTo>
                    <a:cubicBezTo>
                      <a:pt x="13" y="4"/>
                      <a:pt x="14" y="0"/>
                      <a:pt x="11" y="0"/>
                    </a:cubicBezTo>
                    <a:cubicBezTo>
                      <a:pt x="10" y="0"/>
                      <a:pt x="10" y="1"/>
                      <a:pt x="9" y="3"/>
                    </a:cubicBezTo>
                    <a:cubicBezTo>
                      <a:pt x="7" y="4"/>
                      <a:pt x="5" y="5"/>
                      <a:pt x="3" y="7"/>
                    </a:cubicBezTo>
                    <a:cubicBezTo>
                      <a:pt x="0" y="13"/>
                      <a:pt x="6" y="12"/>
                      <a:pt x="7" y="14"/>
                    </a:cubicBezTo>
                    <a:cubicBezTo>
                      <a:pt x="9" y="16"/>
                      <a:pt x="12" y="19"/>
                      <a:pt x="13" y="22"/>
                    </a:cubicBezTo>
                    <a:cubicBezTo>
                      <a:pt x="14" y="25"/>
                      <a:pt x="8" y="25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27"/>
                      <a:pt x="12" y="26"/>
                      <a:pt x="12" y="27"/>
                    </a:cubicBezTo>
                    <a:cubicBezTo>
                      <a:pt x="13" y="28"/>
                      <a:pt x="14" y="29"/>
                      <a:pt x="15" y="28"/>
                    </a:cubicBezTo>
                    <a:cubicBezTo>
                      <a:pt x="18" y="28"/>
                      <a:pt x="17" y="26"/>
                      <a:pt x="17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1" y="24"/>
                      <a:pt x="20" y="23"/>
                      <a:pt x="21" y="22"/>
                    </a:cubicBezTo>
                    <a:cubicBezTo>
                      <a:pt x="22" y="22"/>
                      <a:pt x="23" y="24"/>
                      <a:pt x="26" y="24"/>
                    </a:cubicBezTo>
                    <a:cubicBezTo>
                      <a:pt x="27" y="23"/>
                      <a:pt x="27" y="21"/>
                      <a:pt x="29" y="20"/>
                    </a:cubicBezTo>
                    <a:cubicBezTo>
                      <a:pt x="30" y="18"/>
                      <a:pt x="28" y="17"/>
                      <a:pt x="28" y="16"/>
                    </a:cubicBezTo>
                    <a:cubicBezTo>
                      <a:pt x="29" y="15"/>
                      <a:pt x="30" y="14"/>
                      <a:pt x="31" y="12"/>
                    </a:cubicBezTo>
                    <a:cubicBezTo>
                      <a:pt x="31" y="11"/>
                      <a:pt x="31" y="10"/>
                      <a:pt x="3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7" y="8"/>
                      <a:pt x="24" y="7"/>
                      <a:pt x="21" y="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>
                <a:off x="855" y="1698"/>
                <a:ext cx="436" cy="424"/>
              </a:xfrm>
              <a:custGeom>
                <a:avLst/>
                <a:gdLst>
                  <a:gd name="T0" fmla="*/ 32971683 w 69"/>
                  <a:gd name="T1" fmla="*/ 162183040 h 67"/>
                  <a:gd name="T2" fmla="*/ 0 w 69"/>
                  <a:gd name="T3" fmla="*/ 228856516 h 67"/>
                  <a:gd name="T4" fmla="*/ 48252301 w 69"/>
                  <a:gd name="T5" fmla="*/ 277605507 h 67"/>
                  <a:gd name="T6" fmla="*/ 48252301 w 69"/>
                  <a:gd name="T7" fmla="*/ 375560753 h 67"/>
                  <a:gd name="T8" fmla="*/ 129537034 w 69"/>
                  <a:gd name="T9" fmla="*/ 406455885 h 67"/>
                  <a:gd name="T10" fmla="*/ 129537034 w 69"/>
                  <a:gd name="T11" fmla="*/ 488607961 h 67"/>
                  <a:gd name="T12" fmla="*/ 193062079 w 69"/>
                  <a:gd name="T13" fmla="*/ 488607961 h 67"/>
                  <a:gd name="T14" fmla="*/ 256585356 w 69"/>
                  <a:gd name="T15" fmla="*/ 553220367 h 67"/>
                  <a:gd name="T16" fmla="*/ 304898482 w 69"/>
                  <a:gd name="T17" fmla="*/ 537743539 h 67"/>
                  <a:gd name="T18" fmla="*/ 353152160 w 69"/>
                  <a:gd name="T19" fmla="*/ 748745689 h 67"/>
                  <a:gd name="T20" fmla="*/ 416675790 w 69"/>
                  <a:gd name="T21" fmla="*/ 699539638 h 67"/>
                  <a:gd name="T22" fmla="*/ 531314370 w 69"/>
                  <a:gd name="T23" fmla="*/ 733267240 h 67"/>
                  <a:gd name="T24" fmla="*/ 576766326 w 69"/>
                  <a:gd name="T25" fmla="*/ 782077187 h 67"/>
                  <a:gd name="T26" fmla="*/ 658433210 w 69"/>
                  <a:gd name="T27" fmla="*/ 928781019 h 67"/>
                  <a:gd name="T28" fmla="*/ 739656865 w 69"/>
                  <a:gd name="T29" fmla="*/ 993009877 h 67"/>
                  <a:gd name="T30" fmla="*/ 836222860 w 69"/>
                  <a:gd name="T31" fmla="*/ 1057246834 h 67"/>
                  <a:gd name="T32" fmla="*/ 884465418 w 69"/>
                  <a:gd name="T33" fmla="*/ 1008497640 h 67"/>
                  <a:gd name="T34" fmla="*/ 899747097 w 69"/>
                  <a:gd name="T35" fmla="*/ 1026352310 h 67"/>
                  <a:gd name="T36" fmla="*/ 930301559 w 69"/>
                  <a:gd name="T37" fmla="*/ 1090578738 h 67"/>
                  <a:gd name="T38" fmla="*/ 948060627 w 69"/>
                  <a:gd name="T39" fmla="*/ 1075162257 h 67"/>
                  <a:gd name="T40" fmla="*/ 948060627 w 69"/>
                  <a:gd name="T41" fmla="*/ 1026352310 h 67"/>
                  <a:gd name="T42" fmla="*/ 963331792 w 69"/>
                  <a:gd name="T43" fmla="*/ 1008497640 h 67"/>
                  <a:gd name="T44" fmla="*/ 930301559 w 69"/>
                  <a:gd name="T45" fmla="*/ 944259872 h 67"/>
                  <a:gd name="T46" fmla="*/ 1075108696 w 69"/>
                  <a:gd name="T47" fmla="*/ 928781019 h 67"/>
                  <a:gd name="T48" fmla="*/ 1108080695 w 69"/>
                  <a:gd name="T49" fmla="*/ 879647061 h 67"/>
                  <a:gd name="T50" fmla="*/ 1059837531 w 69"/>
                  <a:gd name="T51" fmla="*/ 830825571 h 67"/>
                  <a:gd name="T52" fmla="*/ 1059837531 w 69"/>
                  <a:gd name="T53" fmla="*/ 764152450 h 67"/>
                  <a:gd name="T54" fmla="*/ 1044555852 w 69"/>
                  <a:gd name="T55" fmla="*/ 748745689 h 67"/>
                  <a:gd name="T56" fmla="*/ 996303791 w 69"/>
                  <a:gd name="T57" fmla="*/ 748745689 h 67"/>
                  <a:gd name="T58" fmla="*/ 930301559 w 69"/>
                  <a:gd name="T59" fmla="*/ 715018896 h 67"/>
                  <a:gd name="T60" fmla="*/ 915018262 w 69"/>
                  <a:gd name="T61" fmla="*/ 650790849 h 67"/>
                  <a:gd name="T62" fmla="*/ 836222860 w 69"/>
                  <a:gd name="T63" fmla="*/ 635312400 h 67"/>
                  <a:gd name="T64" fmla="*/ 803241156 w 69"/>
                  <a:gd name="T65" fmla="*/ 568638874 h 67"/>
                  <a:gd name="T66" fmla="*/ 770271179 w 69"/>
                  <a:gd name="T67" fmla="*/ 553220367 h 67"/>
                  <a:gd name="T68" fmla="*/ 754928030 w 69"/>
                  <a:gd name="T69" fmla="*/ 504026062 h 67"/>
                  <a:gd name="T70" fmla="*/ 691404400 w 69"/>
                  <a:gd name="T71" fmla="*/ 488607961 h 67"/>
                  <a:gd name="T72" fmla="*/ 658433210 w 69"/>
                  <a:gd name="T73" fmla="*/ 439788294 h 67"/>
                  <a:gd name="T74" fmla="*/ 610180744 w 69"/>
                  <a:gd name="T75" fmla="*/ 406455885 h 67"/>
                  <a:gd name="T76" fmla="*/ 594908366 w 69"/>
                  <a:gd name="T77" fmla="*/ 357706488 h 67"/>
                  <a:gd name="T78" fmla="*/ 546595645 w 69"/>
                  <a:gd name="T79" fmla="*/ 259751445 h 67"/>
                  <a:gd name="T80" fmla="*/ 594908366 w 69"/>
                  <a:gd name="T81" fmla="*/ 131286186 h 67"/>
                  <a:gd name="T82" fmla="*/ 594908366 w 69"/>
                  <a:gd name="T83" fmla="*/ 131286186 h 67"/>
                  <a:gd name="T84" fmla="*/ 531314370 w 69"/>
                  <a:gd name="T85" fmla="*/ 33331232 h 67"/>
                  <a:gd name="T86" fmla="*/ 416675790 w 69"/>
                  <a:gd name="T87" fmla="*/ 15417956 h 67"/>
                  <a:gd name="T88" fmla="*/ 337870076 w 69"/>
                  <a:gd name="T89" fmla="*/ 0 h 67"/>
                  <a:gd name="T90" fmla="*/ 304898482 w 69"/>
                  <a:gd name="T91" fmla="*/ 33331232 h 67"/>
                  <a:gd name="T92" fmla="*/ 241314393 w 69"/>
                  <a:gd name="T93" fmla="*/ 48748954 h 67"/>
                  <a:gd name="T94" fmla="*/ 177789196 w 69"/>
                  <a:gd name="T95" fmla="*/ 131286186 h 67"/>
                  <a:gd name="T96" fmla="*/ 193062079 w 69"/>
                  <a:gd name="T97" fmla="*/ 180035381 h 67"/>
                  <a:gd name="T98" fmla="*/ 144807997 w 69"/>
                  <a:gd name="T99" fmla="*/ 162183040 h 67"/>
                  <a:gd name="T100" fmla="*/ 129537034 w 69"/>
                  <a:gd name="T101" fmla="*/ 210931930 h 67"/>
                  <a:gd name="T102" fmla="*/ 81224186 w 69"/>
                  <a:gd name="T103" fmla="*/ 162183040 h 67"/>
                  <a:gd name="T104" fmla="*/ 32971683 w 69"/>
                  <a:gd name="T105" fmla="*/ 180035381 h 67"/>
                  <a:gd name="T106" fmla="*/ 32971683 w 69"/>
                  <a:gd name="T107" fmla="*/ 162183040 h 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9"/>
                  <a:gd name="T163" fmla="*/ 0 h 67"/>
                  <a:gd name="T164" fmla="*/ 69 w 69"/>
                  <a:gd name="T165" fmla="*/ 67 h 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9" h="67">
                    <a:moveTo>
                      <a:pt x="2" y="10"/>
                    </a:moveTo>
                    <a:cubicBezTo>
                      <a:pt x="1" y="12"/>
                      <a:pt x="1" y="13"/>
                      <a:pt x="0" y="14"/>
                    </a:cubicBezTo>
                    <a:cubicBezTo>
                      <a:pt x="1" y="15"/>
                      <a:pt x="1" y="15"/>
                      <a:pt x="3" y="17"/>
                    </a:cubicBezTo>
                    <a:cubicBezTo>
                      <a:pt x="4" y="18"/>
                      <a:pt x="2" y="22"/>
                      <a:pt x="3" y="23"/>
                    </a:cubicBezTo>
                    <a:cubicBezTo>
                      <a:pt x="6" y="23"/>
                      <a:pt x="6" y="23"/>
                      <a:pt x="8" y="25"/>
                    </a:cubicBezTo>
                    <a:cubicBezTo>
                      <a:pt x="8" y="27"/>
                      <a:pt x="8" y="28"/>
                      <a:pt x="8" y="30"/>
                    </a:cubicBezTo>
                    <a:cubicBezTo>
                      <a:pt x="9" y="30"/>
                      <a:pt x="11" y="30"/>
                      <a:pt x="12" y="30"/>
                    </a:cubicBezTo>
                    <a:cubicBezTo>
                      <a:pt x="13" y="31"/>
                      <a:pt x="14" y="33"/>
                      <a:pt x="16" y="34"/>
                    </a:cubicBezTo>
                    <a:cubicBezTo>
                      <a:pt x="17" y="35"/>
                      <a:pt x="18" y="33"/>
                      <a:pt x="19" y="33"/>
                    </a:cubicBezTo>
                    <a:cubicBezTo>
                      <a:pt x="21" y="36"/>
                      <a:pt x="17" y="42"/>
                      <a:pt x="22" y="46"/>
                    </a:cubicBezTo>
                    <a:cubicBezTo>
                      <a:pt x="23" y="46"/>
                      <a:pt x="24" y="42"/>
                      <a:pt x="26" y="43"/>
                    </a:cubicBezTo>
                    <a:cubicBezTo>
                      <a:pt x="29" y="43"/>
                      <a:pt x="30" y="47"/>
                      <a:pt x="33" y="45"/>
                    </a:cubicBezTo>
                    <a:cubicBezTo>
                      <a:pt x="34" y="44"/>
                      <a:pt x="34" y="47"/>
                      <a:pt x="36" y="48"/>
                    </a:cubicBezTo>
                    <a:cubicBezTo>
                      <a:pt x="38" y="50"/>
                      <a:pt x="39" y="50"/>
                      <a:pt x="41" y="57"/>
                    </a:cubicBezTo>
                    <a:cubicBezTo>
                      <a:pt x="42" y="58"/>
                      <a:pt x="44" y="60"/>
                      <a:pt x="46" y="61"/>
                    </a:cubicBezTo>
                    <a:cubicBezTo>
                      <a:pt x="48" y="63"/>
                      <a:pt x="48" y="65"/>
                      <a:pt x="52" y="65"/>
                    </a:cubicBezTo>
                    <a:cubicBezTo>
                      <a:pt x="53" y="65"/>
                      <a:pt x="54" y="63"/>
                      <a:pt x="55" y="62"/>
                    </a:cubicBezTo>
                    <a:cubicBezTo>
                      <a:pt x="55" y="62"/>
                      <a:pt x="56" y="62"/>
                      <a:pt x="56" y="63"/>
                    </a:cubicBezTo>
                    <a:cubicBezTo>
                      <a:pt x="56" y="64"/>
                      <a:pt x="57" y="66"/>
                      <a:pt x="58" y="67"/>
                    </a:cubicBezTo>
                    <a:cubicBezTo>
                      <a:pt x="58" y="66"/>
                      <a:pt x="59" y="66"/>
                      <a:pt x="59" y="66"/>
                    </a:cubicBezTo>
                    <a:cubicBezTo>
                      <a:pt x="60" y="65"/>
                      <a:pt x="59" y="64"/>
                      <a:pt x="59" y="63"/>
                    </a:cubicBezTo>
                    <a:cubicBezTo>
                      <a:pt x="59" y="63"/>
                      <a:pt x="60" y="63"/>
                      <a:pt x="60" y="62"/>
                    </a:cubicBezTo>
                    <a:cubicBezTo>
                      <a:pt x="60" y="61"/>
                      <a:pt x="57" y="61"/>
                      <a:pt x="58" y="58"/>
                    </a:cubicBezTo>
                    <a:cubicBezTo>
                      <a:pt x="59" y="56"/>
                      <a:pt x="61" y="60"/>
                      <a:pt x="67" y="57"/>
                    </a:cubicBezTo>
                    <a:cubicBezTo>
                      <a:pt x="68" y="56"/>
                      <a:pt x="69" y="55"/>
                      <a:pt x="69" y="54"/>
                    </a:cubicBezTo>
                    <a:cubicBezTo>
                      <a:pt x="68" y="53"/>
                      <a:pt x="67" y="52"/>
                      <a:pt x="66" y="51"/>
                    </a:cubicBezTo>
                    <a:cubicBezTo>
                      <a:pt x="63" y="49"/>
                      <a:pt x="67" y="49"/>
                      <a:pt x="66" y="47"/>
                    </a:cubicBezTo>
                    <a:cubicBezTo>
                      <a:pt x="66" y="47"/>
                      <a:pt x="65" y="46"/>
                      <a:pt x="65" y="46"/>
                    </a:cubicBezTo>
                    <a:cubicBezTo>
                      <a:pt x="64" y="45"/>
                      <a:pt x="63" y="46"/>
                      <a:pt x="62" y="46"/>
                    </a:cubicBezTo>
                    <a:cubicBezTo>
                      <a:pt x="60" y="46"/>
                      <a:pt x="59" y="45"/>
                      <a:pt x="58" y="44"/>
                    </a:cubicBezTo>
                    <a:cubicBezTo>
                      <a:pt x="56" y="42"/>
                      <a:pt x="58" y="41"/>
                      <a:pt x="57" y="40"/>
                    </a:cubicBezTo>
                    <a:cubicBezTo>
                      <a:pt x="56" y="39"/>
                      <a:pt x="54" y="40"/>
                      <a:pt x="52" y="39"/>
                    </a:cubicBezTo>
                    <a:cubicBezTo>
                      <a:pt x="50" y="37"/>
                      <a:pt x="51" y="36"/>
                      <a:pt x="50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3"/>
                      <a:pt x="48" y="32"/>
                      <a:pt x="47" y="31"/>
                    </a:cubicBezTo>
                    <a:cubicBezTo>
                      <a:pt x="46" y="29"/>
                      <a:pt x="44" y="30"/>
                      <a:pt x="43" y="30"/>
                    </a:cubicBezTo>
                    <a:cubicBezTo>
                      <a:pt x="41" y="29"/>
                      <a:pt x="42" y="28"/>
                      <a:pt x="41" y="27"/>
                    </a:cubicBezTo>
                    <a:cubicBezTo>
                      <a:pt x="40" y="26"/>
                      <a:pt x="39" y="26"/>
                      <a:pt x="38" y="25"/>
                    </a:cubicBezTo>
                    <a:cubicBezTo>
                      <a:pt x="38" y="24"/>
                      <a:pt x="38" y="23"/>
                      <a:pt x="37" y="22"/>
                    </a:cubicBezTo>
                    <a:cubicBezTo>
                      <a:pt x="36" y="19"/>
                      <a:pt x="33" y="21"/>
                      <a:pt x="34" y="16"/>
                    </a:cubicBezTo>
                    <a:cubicBezTo>
                      <a:pt x="34" y="14"/>
                      <a:pt x="36" y="13"/>
                      <a:pt x="37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5" y="2"/>
                      <a:pt x="33" y="2"/>
                    </a:cubicBezTo>
                    <a:cubicBezTo>
                      <a:pt x="30" y="6"/>
                      <a:pt x="25" y="4"/>
                      <a:pt x="26" y="1"/>
                    </a:cubicBezTo>
                    <a:cubicBezTo>
                      <a:pt x="24" y="1"/>
                      <a:pt x="23" y="1"/>
                      <a:pt x="21" y="0"/>
                    </a:cubicBezTo>
                    <a:cubicBezTo>
                      <a:pt x="20" y="0"/>
                      <a:pt x="21" y="2"/>
                      <a:pt x="19" y="2"/>
                    </a:cubicBezTo>
                    <a:cubicBezTo>
                      <a:pt x="17" y="2"/>
                      <a:pt x="16" y="2"/>
                      <a:pt x="15" y="3"/>
                    </a:cubicBezTo>
                    <a:cubicBezTo>
                      <a:pt x="14" y="4"/>
                      <a:pt x="12" y="6"/>
                      <a:pt x="11" y="8"/>
                    </a:cubicBezTo>
                    <a:cubicBezTo>
                      <a:pt x="11" y="9"/>
                      <a:pt x="12" y="10"/>
                      <a:pt x="12" y="11"/>
                    </a:cubicBezTo>
                    <a:cubicBezTo>
                      <a:pt x="11" y="12"/>
                      <a:pt x="10" y="10"/>
                      <a:pt x="9" y="10"/>
                    </a:cubicBezTo>
                    <a:cubicBezTo>
                      <a:pt x="8" y="11"/>
                      <a:pt x="8" y="13"/>
                      <a:pt x="8" y="13"/>
                    </a:cubicBezTo>
                    <a:cubicBezTo>
                      <a:pt x="6" y="13"/>
                      <a:pt x="6" y="11"/>
                      <a:pt x="5" y="10"/>
                    </a:cubicBezTo>
                    <a:cubicBezTo>
                      <a:pt x="4" y="10"/>
                      <a:pt x="3" y="11"/>
                      <a:pt x="2" y="11"/>
                    </a:cubicBezTo>
                    <a:cubicBezTo>
                      <a:pt x="2" y="11"/>
                      <a:pt x="2" y="11"/>
                      <a:pt x="2" y="1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1" name="Freeform 59"/>
              <p:cNvSpPr>
                <a:spLocks/>
              </p:cNvSpPr>
              <p:nvPr/>
            </p:nvSpPr>
            <p:spPr bwMode="auto">
              <a:xfrm>
                <a:off x="570" y="2210"/>
                <a:ext cx="158" cy="190"/>
              </a:xfrm>
              <a:custGeom>
                <a:avLst/>
                <a:gdLst>
                  <a:gd name="T0" fmla="*/ 241636986 w 25"/>
                  <a:gd name="T1" fmla="*/ 427090505 h 30"/>
                  <a:gd name="T2" fmla="*/ 320596110 w 25"/>
                  <a:gd name="T3" fmla="*/ 427090505 h 30"/>
                  <a:gd name="T4" fmla="*/ 338694157 w 25"/>
                  <a:gd name="T5" fmla="*/ 344168142 h 30"/>
                  <a:gd name="T6" fmla="*/ 368893636 w 25"/>
                  <a:gd name="T7" fmla="*/ 279564105 h 30"/>
                  <a:gd name="T8" fmla="*/ 402347358 w 25"/>
                  <a:gd name="T9" fmla="*/ 163076452 h 30"/>
                  <a:gd name="T10" fmla="*/ 289943816 w 25"/>
                  <a:gd name="T11" fmla="*/ 114032347 h 30"/>
                  <a:gd name="T12" fmla="*/ 289943816 w 25"/>
                  <a:gd name="T13" fmla="*/ 49042623 h 30"/>
                  <a:gd name="T14" fmla="*/ 208634411 w 25"/>
                  <a:gd name="T15" fmla="*/ 0 h 30"/>
                  <a:gd name="T16" fmla="*/ 177983937 w 25"/>
                  <a:gd name="T17" fmla="*/ 64602086 h 30"/>
                  <a:gd name="T18" fmla="*/ 63662579 w 25"/>
                  <a:gd name="T19" fmla="*/ 114032347 h 30"/>
                  <a:gd name="T20" fmla="*/ 63662579 w 25"/>
                  <a:gd name="T21" fmla="*/ 230521824 h 30"/>
                  <a:gd name="T22" fmla="*/ 15295097 w 25"/>
                  <a:gd name="T23" fmla="*/ 261558797 h 30"/>
                  <a:gd name="T24" fmla="*/ 15295097 w 25"/>
                  <a:gd name="T25" fmla="*/ 279564105 h 30"/>
                  <a:gd name="T26" fmla="*/ 0 w 25"/>
                  <a:gd name="T27" fmla="*/ 328608210 h 30"/>
                  <a:gd name="T28" fmla="*/ 111960080 w 25"/>
                  <a:gd name="T29" fmla="*/ 458200641 h 30"/>
                  <a:gd name="T30" fmla="*/ 129676805 w 25"/>
                  <a:gd name="T31" fmla="*/ 491694542 h 30"/>
                  <a:gd name="T32" fmla="*/ 129676805 w 25"/>
                  <a:gd name="T33" fmla="*/ 491694542 h 30"/>
                  <a:gd name="T34" fmla="*/ 129676805 w 25"/>
                  <a:gd name="T35" fmla="*/ 491694542 h 30"/>
                  <a:gd name="T36" fmla="*/ 223921576 w 25"/>
                  <a:gd name="T37" fmla="*/ 458200641 h 30"/>
                  <a:gd name="T38" fmla="*/ 241636986 w 25"/>
                  <a:gd name="T39" fmla="*/ 427090505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5"/>
                  <a:gd name="T61" fmla="*/ 0 h 30"/>
                  <a:gd name="T62" fmla="*/ 25 w 25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5" h="30">
                    <a:moveTo>
                      <a:pt x="15" y="26"/>
                    </a:moveTo>
                    <a:cubicBezTo>
                      <a:pt x="16" y="26"/>
                      <a:pt x="19" y="26"/>
                      <a:pt x="20" y="26"/>
                    </a:cubicBezTo>
                    <a:cubicBezTo>
                      <a:pt x="22" y="25"/>
                      <a:pt x="21" y="22"/>
                      <a:pt x="21" y="21"/>
                    </a:cubicBezTo>
                    <a:cubicBezTo>
                      <a:pt x="21" y="17"/>
                      <a:pt x="23" y="19"/>
                      <a:pt x="23" y="17"/>
                    </a:cubicBezTo>
                    <a:cubicBezTo>
                      <a:pt x="24" y="15"/>
                      <a:pt x="22" y="11"/>
                      <a:pt x="25" y="10"/>
                    </a:cubicBezTo>
                    <a:cubicBezTo>
                      <a:pt x="22" y="3"/>
                      <a:pt x="20" y="9"/>
                      <a:pt x="18" y="7"/>
                    </a:cubicBezTo>
                    <a:cubicBezTo>
                      <a:pt x="17" y="6"/>
                      <a:pt x="19" y="4"/>
                      <a:pt x="18" y="3"/>
                    </a:cubicBezTo>
                    <a:cubicBezTo>
                      <a:pt x="17" y="1"/>
                      <a:pt x="13" y="5"/>
                      <a:pt x="13" y="0"/>
                    </a:cubicBezTo>
                    <a:cubicBezTo>
                      <a:pt x="10" y="0"/>
                      <a:pt x="12" y="3"/>
                      <a:pt x="11" y="4"/>
                    </a:cubicBezTo>
                    <a:cubicBezTo>
                      <a:pt x="9" y="6"/>
                      <a:pt x="6" y="5"/>
                      <a:pt x="4" y="7"/>
                    </a:cubicBezTo>
                    <a:cubicBezTo>
                      <a:pt x="3" y="9"/>
                      <a:pt x="5" y="12"/>
                      <a:pt x="4" y="14"/>
                    </a:cubicBezTo>
                    <a:cubicBezTo>
                      <a:pt x="3" y="15"/>
                      <a:pt x="2" y="16"/>
                      <a:pt x="1" y="16"/>
                    </a:cubicBezTo>
                    <a:cubicBezTo>
                      <a:pt x="1" y="16"/>
                      <a:pt x="1" y="16"/>
                      <a:pt x="1" y="17"/>
                    </a:cubicBezTo>
                    <a:cubicBezTo>
                      <a:pt x="2" y="18"/>
                      <a:pt x="0" y="19"/>
                      <a:pt x="0" y="20"/>
                    </a:cubicBezTo>
                    <a:cubicBezTo>
                      <a:pt x="0" y="22"/>
                      <a:pt x="5" y="25"/>
                      <a:pt x="7" y="28"/>
                    </a:cubicBezTo>
                    <a:cubicBezTo>
                      <a:pt x="7" y="28"/>
                      <a:pt x="7" y="29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9" y="30"/>
                      <a:pt x="12" y="29"/>
                      <a:pt x="14" y="28"/>
                    </a:cubicBezTo>
                    <a:cubicBezTo>
                      <a:pt x="14" y="27"/>
                      <a:pt x="14" y="27"/>
                      <a:pt x="15" y="26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494" y="2153"/>
                <a:ext cx="158" cy="159"/>
              </a:xfrm>
              <a:custGeom>
                <a:avLst/>
                <a:gdLst>
                  <a:gd name="T0" fmla="*/ 402347358 w 25"/>
                  <a:gd name="T1" fmla="*/ 152813403 h 25"/>
                  <a:gd name="T2" fmla="*/ 402347358 w 25"/>
                  <a:gd name="T3" fmla="*/ 120387589 h 25"/>
                  <a:gd name="T4" fmla="*/ 338694157 w 25"/>
                  <a:gd name="T5" fmla="*/ 101854886 h 25"/>
                  <a:gd name="T6" fmla="*/ 353606117 w 25"/>
                  <a:gd name="T7" fmla="*/ 34943801 h 25"/>
                  <a:gd name="T8" fmla="*/ 241636986 w 25"/>
                  <a:gd name="T9" fmla="*/ 85840054 h 25"/>
                  <a:gd name="T10" fmla="*/ 177983937 w 25"/>
                  <a:gd name="T11" fmla="*/ 0 h 25"/>
                  <a:gd name="T12" fmla="*/ 81379556 w 25"/>
                  <a:gd name="T13" fmla="*/ 34943801 h 25"/>
                  <a:gd name="T14" fmla="*/ 0 w 25"/>
                  <a:gd name="T15" fmla="*/ 120387589 h 25"/>
                  <a:gd name="T16" fmla="*/ 0 w 25"/>
                  <a:gd name="T17" fmla="*/ 120387589 h 25"/>
                  <a:gd name="T18" fmla="*/ 63662579 w 25"/>
                  <a:gd name="T19" fmla="*/ 187298941 h 25"/>
                  <a:gd name="T20" fmla="*/ 63662579 w 25"/>
                  <a:gd name="T21" fmla="*/ 187298941 h 25"/>
                  <a:gd name="T22" fmla="*/ 63662579 w 25"/>
                  <a:gd name="T23" fmla="*/ 187298941 h 25"/>
                  <a:gd name="T24" fmla="*/ 63662579 w 25"/>
                  <a:gd name="T25" fmla="*/ 187298941 h 25"/>
                  <a:gd name="T26" fmla="*/ 96665003 w 25"/>
                  <a:gd name="T27" fmla="*/ 238257230 h 25"/>
                  <a:gd name="T28" fmla="*/ 129676805 w 25"/>
                  <a:gd name="T29" fmla="*/ 273199364 h 25"/>
                  <a:gd name="T30" fmla="*/ 144971908 w 25"/>
                  <a:gd name="T31" fmla="*/ 358643547 h 25"/>
                  <a:gd name="T32" fmla="*/ 208634411 w 25"/>
                  <a:gd name="T33" fmla="*/ 425554593 h 25"/>
                  <a:gd name="T34" fmla="*/ 256931988 w 25"/>
                  <a:gd name="T35" fmla="*/ 391006880 h 25"/>
                  <a:gd name="T36" fmla="*/ 256931988 w 25"/>
                  <a:gd name="T37" fmla="*/ 273199364 h 25"/>
                  <a:gd name="T38" fmla="*/ 368893636 w 25"/>
                  <a:gd name="T39" fmla="*/ 222242449 h 25"/>
                  <a:gd name="T40" fmla="*/ 402347358 w 25"/>
                  <a:gd name="T41" fmla="*/ 152813403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"/>
                  <a:gd name="T64" fmla="*/ 0 h 25"/>
                  <a:gd name="T65" fmla="*/ 25 w 25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" h="25">
                    <a:moveTo>
                      <a:pt x="25" y="9"/>
                    </a:moveTo>
                    <a:cubicBezTo>
                      <a:pt x="25" y="8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6"/>
                    </a:cubicBezTo>
                    <a:cubicBezTo>
                      <a:pt x="21" y="5"/>
                      <a:pt x="23" y="5"/>
                      <a:pt x="22" y="2"/>
                    </a:cubicBezTo>
                    <a:cubicBezTo>
                      <a:pt x="17" y="2"/>
                      <a:pt x="17" y="5"/>
                      <a:pt x="15" y="5"/>
                    </a:cubicBezTo>
                    <a:cubicBezTo>
                      <a:pt x="13" y="4"/>
                      <a:pt x="11" y="1"/>
                      <a:pt x="11" y="0"/>
                    </a:cubicBezTo>
                    <a:cubicBezTo>
                      <a:pt x="10" y="0"/>
                      <a:pt x="8" y="2"/>
                      <a:pt x="5" y="2"/>
                    </a:cubicBezTo>
                    <a:cubicBezTo>
                      <a:pt x="5" y="4"/>
                      <a:pt x="4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9"/>
                      <a:pt x="2" y="10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11"/>
                      <a:pt x="5" y="13"/>
                      <a:pt x="6" y="14"/>
                    </a:cubicBezTo>
                    <a:cubicBezTo>
                      <a:pt x="7" y="15"/>
                      <a:pt x="7" y="15"/>
                      <a:pt x="8" y="16"/>
                    </a:cubicBezTo>
                    <a:cubicBezTo>
                      <a:pt x="9" y="17"/>
                      <a:pt x="8" y="20"/>
                      <a:pt x="9" y="21"/>
                    </a:cubicBezTo>
                    <a:cubicBezTo>
                      <a:pt x="10" y="23"/>
                      <a:pt x="12" y="22"/>
                      <a:pt x="13" y="25"/>
                    </a:cubicBezTo>
                    <a:cubicBezTo>
                      <a:pt x="14" y="25"/>
                      <a:pt x="15" y="24"/>
                      <a:pt x="16" y="23"/>
                    </a:cubicBezTo>
                    <a:cubicBezTo>
                      <a:pt x="17" y="21"/>
                      <a:pt x="15" y="18"/>
                      <a:pt x="16" y="16"/>
                    </a:cubicBezTo>
                    <a:cubicBezTo>
                      <a:pt x="18" y="14"/>
                      <a:pt x="21" y="15"/>
                      <a:pt x="23" y="13"/>
                    </a:cubicBezTo>
                    <a:cubicBezTo>
                      <a:pt x="24" y="12"/>
                      <a:pt x="22" y="9"/>
                      <a:pt x="25" y="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424" y="2027"/>
                <a:ext cx="139" cy="171"/>
              </a:xfrm>
              <a:custGeom>
                <a:avLst/>
                <a:gdLst>
                  <a:gd name="T0" fmla="*/ 192940273 w 22"/>
                  <a:gd name="T1" fmla="*/ 0 h 27"/>
                  <a:gd name="T2" fmla="*/ 256432469 w 22"/>
                  <a:gd name="T3" fmla="*/ 49042596 h 27"/>
                  <a:gd name="T4" fmla="*/ 289376165 w 22"/>
                  <a:gd name="T5" fmla="*/ 82995143 h 27"/>
                  <a:gd name="T6" fmla="*/ 337603184 w 22"/>
                  <a:gd name="T7" fmla="*/ 261558790 h 27"/>
                  <a:gd name="T8" fmla="*/ 352866491 w 22"/>
                  <a:gd name="T9" fmla="*/ 328608200 h 27"/>
                  <a:gd name="T10" fmla="*/ 256432469 w 22"/>
                  <a:gd name="T11" fmla="*/ 359655509 h 27"/>
                  <a:gd name="T12" fmla="*/ 177676966 w 22"/>
                  <a:gd name="T13" fmla="*/ 442640696 h 27"/>
                  <a:gd name="T14" fmla="*/ 111708600 w 22"/>
                  <a:gd name="T15" fmla="*/ 409146492 h 27"/>
                  <a:gd name="T16" fmla="*/ 129389091 w 22"/>
                  <a:gd name="T17" fmla="*/ 279564097 h 27"/>
                  <a:gd name="T18" fmla="*/ 96435816 w 22"/>
                  <a:gd name="T19" fmla="*/ 230521818 h 27"/>
                  <a:gd name="T20" fmla="*/ 63490604 w 22"/>
                  <a:gd name="T21" fmla="*/ 181081957 h 27"/>
                  <a:gd name="T22" fmla="*/ 0 w 22"/>
                  <a:gd name="T23" fmla="*/ 114032344 h 27"/>
                  <a:gd name="T24" fmla="*/ 0 w 22"/>
                  <a:gd name="T25" fmla="*/ 82995143 h 27"/>
                  <a:gd name="T26" fmla="*/ 48218060 w 22"/>
                  <a:gd name="T27" fmla="*/ 82995143 h 27"/>
                  <a:gd name="T28" fmla="*/ 63490604 w 22"/>
                  <a:gd name="T29" fmla="*/ 33494014 h 27"/>
                  <a:gd name="T30" fmla="*/ 144723970 w 22"/>
                  <a:gd name="T31" fmla="*/ 64602084 h 27"/>
                  <a:gd name="T32" fmla="*/ 192940273 w 22"/>
                  <a:gd name="T33" fmla="*/ 0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"/>
                  <a:gd name="T52" fmla="*/ 0 h 27"/>
                  <a:gd name="T53" fmla="*/ 22 w 22"/>
                  <a:gd name="T54" fmla="*/ 27 h 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" h="27">
                    <a:moveTo>
                      <a:pt x="12" y="0"/>
                    </a:moveTo>
                    <a:cubicBezTo>
                      <a:pt x="13" y="1"/>
                      <a:pt x="15" y="2"/>
                      <a:pt x="16" y="3"/>
                    </a:cubicBezTo>
                    <a:cubicBezTo>
                      <a:pt x="17" y="4"/>
                      <a:pt x="17" y="5"/>
                      <a:pt x="18" y="5"/>
                    </a:cubicBezTo>
                    <a:cubicBezTo>
                      <a:pt x="18" y="9"/>
                      <a:pt x="17" y="13"/>
                      <a:pt x="21" y="16"/>
                    </a:cubicBezTo>
                    <a:cubicBezTo>
                      <a:pt x="21" y="17"/>
                      <a:pt x="22" y="19"/>
                      <a:pt x="22" y="20"/>
                    </a:cubicBezTo>
                    <a:cubicBezTo>
                      <a:pt x="21" y="20"/>
                      <a:pt x="19" y="22"/>
                      <a:pt x="16" y="22"/>
                    </a:cubicBezTo>
                    <a:cubicBezTo>
                      <a:pt x="16" y="24"/>
                      <a:pt x="15" y="27"/>
                      <a:pt x="11" y="27"/>
                    </a:cubicBezTo>
                    <a:cubicBezTo>
                      <a:pt x="9" y="27"/>
                      <a:pt x="8" y="27"/>
                      <a:pt x="7" y="25"/>
                    </a:cubicBezTo>
                    <a:cubicBezTo>
                      <a:pt x="7" y="23"/>
                      <a:pt x="7" y="20"/>
                      <a:pt x="8" y="17"/>
                    </a:cubicBezTo>
                    <a:cubicBezTo>
                      <a:pt x="8" y="15"/>
                      <a:pt x="7" y="14"/>
                      <a:pt x="6" y="14"/>
                    </a:cubicBezTo>
                    <a:cubicBezTo>
                      <a:pt x="3" y="13"/>
                      <a:pt x="4" y="12"/>
                      <a:pt x="4" y="11"/>
                    </a:cubicBezTo>
                    <a:cubicBezTo>
                      <a:pt x="4" y="10"/>
                      <a:pt x="2" y="9"/>
                      <a:pt x="0" y="7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4" y="4"/>
                      <a:pt x="3" y="3"/>
                      <a:pt x="4" y="2"/>
                    </a:cubicBezTo>
                    <a:cubicBezTo>
                      <a:pt x="5" y="2"/>
                      <a:pt x="6" y="4"/>
                      <a:pt x="9" y="4"/>
                    </a:cubicBezTo>
                    <a:cubicBezTo>
                      <a:pt x="10" y="3"/>
                      <a:pt x="10" y="1"/>
                      <a:pt x="12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570" y="1729"/>
                <a:ext cx="335" cy="260"/>
              </a:xfrm>
              <a:custGeom>
                <a:avLst/>
                <a:gdLst>
                  <a:gd name="T0" fmla="*/ 305522036 w 53"/>
                  <a:gd name="T1" fmla="*/ 481249522 h 41"/>
                  <a:gd name="T2" fmla="*/ 369607593 w 53"/>
                  <a:gd name="T3" fmla="*/ 465640396 h 41"/>
                  <a:gd name="T4" fmla="*/ 369607593 w 53"/>
                  <a:gd name="T5" fmla="*/ 546410115 h 41"/>
                  <a:gd name="T6" fmla="*/ 435739760 w 53"/>
                  <a:gd name="T7" fmla="*/ 565013628 h 41"/>
                  <a:gd name="T8" fmla="*/ 514746542 w 53"/>
                  <a:gd name="T9" fmla="*/ 596353636 h 41"/>
                  <a:gd name="T10" fmla="*/ 547777077 w 53"/>
                  <a:gd name="T11" fmla="*/ 630176655 h 41"/>
                  <a:gd name="T12" fmla="*/ 596113745 w 53"/>
                  <a:gd name="T13" fmla="*/ 630176655 h 41"/>
                  <a:gd name="T14" fmla="*/ 596113745 w 53"/>
                  <a:gd name="T15" fmla="*/ 680058486 h 41"/>
                  <a:gd name="T16" fmla="*/ 692856661 w 53"/>
                  <a:gd name="T17" fmla="*/ 614494882 h 41"/>
                  <a:gd name="T18" fmla="*/ 692856661 w 53"/>
                  <a:gd name="T19" fmla="*/ 546410115 h 41"/>
                  <a:gd name="T20" fmla="*/ 723527179 w 53"/>
                  <a:gd name="T21" fmla="*/ 496919526 h 41"/>
                  <a:gd name="T22" fmla="*/ 789599172 w 53"/>
                  <a:gd name="T23" fmla="*/ 415696774 h 41"/>
                  <a:gd name="T24" fmla="*/ 820269285 w 53"/>
                  <a:gd name="T25" fmla="*/ 397545788 h 41"/>
                  <a:gd name="T26" fmla="*/ 853300023 w 53"/>
                  <a:gd name="T27" fmla="*/ 331993547 h 41"/>
                  <a:gd name="T28" fmla="*/ 853300023 w 53"/>
                  <a:gd name="T29" fmla="*/ 331993547 h 41"/>
                  <a:gd name="T30" fmla="*/ 771863038 w 53"/>
                  <a:gd name="T31" fmla="*/ 298181485 h 41"/>
                  <a:gd name="T32" fmla="*/ 771863038 w 53"/>
                  <a:gd name="T33" fmla="*/ 298181485 h 41"/>
                  <a:gd name="T34" fmla="*/ 741253604 w 53"/>
                  <a:gd name="T35" fmla="*/ 298181485 h 41"/>
                  <a:gd name="T36" fmla="*/ 708221046 w 53"/>
                  <a:gd name="T37" fmla="*/ 232619707 h 41"/>
                  <a:gd name="T38" fmla="*/ 659825721 w 53"/>
                  <a:gd name="T39" fmla="*/ 232619707 h 41"/>
                  <a:gd name="T40" fmla="*/ 611489457 w 53"/>
                  <a:gd name="T41" fmla="*/ 198809218 h 41"/>
                  <a:gd name="T42" fmla="*/ 596113745 w 53"/>
                  <a:gd name="T43" fmla="*/ 198809218 h 41"/>
                  <a:gd name="T44" fmla="*/ 596113745 w 53"/>
                  <a:gd name="T45" fmla="*/ 115044301 h 41"/>
                  <a:gd name="T46" fmla="*/ 563082805 w 53"/>
                  <a:gd name="T47" fmla="*/ 115044301 h 41"/>
                  <a:gd name="T48" fmla="*/ 499381348 w 53"/>
                  <a:gd name="T49" fmla="*/ 65552216 h 41"/>
                  <a:gd name="T50" fmla="*/ 499381348 w 53"/>
                  <a:gd name="T51" fmla="*/ 115044301 h 41"/>
                  <a:gd name="T52" fmla="*/ 435739760 w 53"/>
                  <a:gd name="T53" fmla="*/ 133185952 h 41"/>
                  <a:gd name="T54" fmla="*/ 387333007 w 53"/>
                  <a:gd name="T55" fmla="*/ 83693867 h 41"/>
                  <a:gd name="T56" fmla="*/ 305522036 w 53"/>
                  <a:gd name="T57" fmla="*/ 99374068 h 41"/>
                  <a:gd name="T58" fmla="*/ 257187188 w 53"/>
                  <a:gd name="T59" fmla="*/ 49492072 h 41"/>
                  <a:gd name="T60" fmla="*/ 193475061 w 53"/>
                  <a:gd name="T61" fmla="*/ 49492072 h 41"/>
                  <a:gd name="T62" fmla="*/ 129774007 w 53"/>
                  <a:gd name="T63" fmla="*/ 0 h 41"/>
                  <a:gd name="T64" fmla="*/ 81437516 w 53"/>
                  <a:gd name="T65" fmla="*/ 65552216 h 41"/>
                  <a:gd name="T66" fmla="*/ 81437516 w 53"/>
                  <a:gd name="T67" fmla="*/ 148866103 h 41"/>
                  <a:gd name="T68" fmla="*/ 0 w 53"/>
                  <a:gd name="T69" fmla="*/ 183138808 h 41"/>
                  <a:gd name="T70" fmla="*/ 63701028 w 53"/>
                  <a:gd name="T71" fmla="*/ 331993547 h 41"/>
                  <a:gd name="T72" fmla="*/ 178170950 w 53"/>
                  <a:gd name="T73" fmla="*/ 347663754 h 41"/>
                  <a:gd name="T74" fmla="*/ 257187188 w 53"/>
                  <a:gd name="T75" fmla="*/ 465640396 h 41"/>
                  <a:gd name="T76" fmla="*/ 305522036 w 53"/>
                  <a:gd name="T77" fmla="*/ 481249522 h 4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"/>
                  <a:gd name="T118" fmla="*/ 0 h 41"/>
                  <a:gd name="T119" fmla="*/ 53 w 53"/>
                  <a:gd name="T120" fmla="*/ 41 h 4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" h="41">
                    <a:moveTo>
                      <a:pt x="19" y="29"/>
                    </a:moveTo>
                    <a:cubicBezTo>
                      <a:pt x="22" y="29"/>
                      <a:pt x="22" y="27"/>
                      <a:pt x="23" y="28"/>
                    </a:cubicBezTo>
                    <a:cubicBezTo>
                      <a:pt x="25" y="29"/>
                      <a:pt x="22" y="31"/>
                      <a:pt x="23" y="33"/>
                    </a:cubicBezTo>
                    <a:cubicBezTo>
                      <a:pt x="24" y="34"/>
                      <a:pt x="26" y="34"/>
                      <a:pt x="27" y="34"/>
                    </a:cubicBezTo>
                    <a:cubicBezTo>
                      <a:pt x="28" y="34"/>
                      <a:pt x="28" y="36"/>
                      <a:pt x="32" y="36"/>
                    </a:cubicBezTo>
                    <a:cubicBezTo>
                      <a:pt x="33" y="36"/>
                      <a:pt x="33" y="37"/>
                      <a:pt x="34" y="38"/>
                    </a:cubicBezTo>
                    <a:cubicBezTo>
                      <a:pt x="35" y="38"/>
                      <a:pt x="36" y="37"/>
                      <a:pt x="37" y="38"/>
                    </a:cubicBezTo>
                    <a:cubicBezTo>
                      <a:pt x="38" y="38"/>
                      <a:pt x="36" y="41"/>
                      <a:pt x="37" y="41"/>
                    </a:cubicBezTo>
                    <a:cubicBezTo>
                      <a:pt x="39" y="40"/>
                      <a:pt x="41" y="39"/>
                      <a:pt x="43" y="37"/>
                    </a:cubicBezTo>
                    <a:cubicBezTo>
                      <a:pt x="43" y="36"/>
                      <a:pt x="43" y="34"/>
                      <a:pt x="43" y="33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7"/>
                      <a:pt x="47" y="27"/>
                      <a:pt x="49" y="25"/>
                    </a:cubicBezTo>
                    <a:cubicBezTo>
                      <a:pt x="50" y="25"/>
                      <a:pt x="51" y="24"/>
                      <a:pt x="51" y="24"/>
                    </a:cubicBezTo>
                    <a:cubicBezTo>
                      <a:pt x="52" y="22"/>
                      <a:pt x="52" y="21"/>
                      <a:pt x="53" y="20"/>
                    </a:cubicBezTo>
                    <a:cubicBezTo>
                      <a:pt x="53" y="20"/>
                      <a:pt x="53" y="20"/>
                      <a:pt x="53" y="20"/>
                    </a:cubicBezTo>
                    <a:cubicBezTo>
                      <a:pt x="51" y="18"/>
                      <a:pt x="51" y="18"/>
                      <a:pt x="48" y="18"/>
                    </a:cubicBezTo>
                    <a:cubicBezTo>
                      <a:pt x="47" y="18"/>
                      <a:pt x="47" y="18"/>
                      <a:pt x="46" y="18"/>
                    </a:cubicBezTo>
                    <a:cubicBezTo>
                      <a:pt x="45" y="17"/>
                      <a:pt x="45" y="15"/>
                      <a:pt x="44" y="14"/>
                    </a:cubicBezTo>
                    <a:cubicBezTo>
                      <a:pt x="42" y="13"/>
                      <a:pt x="41" y="14"/>
                      <a:pt x="41" y="14"/>
                    </a:cubicBezTo>
                    <a:cubicBezTo>
                      <a:pt x="39" y="13"/>
                      <a:pt x="39" y="12"/>
                      <a:pt x="38" y="12"/>
                    </a:cubicBezTo>
                    <a:cubicBezTo>
                      <a:pt x="38" y="12"/>
                      <a:pt x="37" y="13"/>
                      <a:pt x="37" y="12"/>
                    </a:cubicBezTo>
                    <a:cubicBezTo>
                      <a:pt x="36" y="10"/>
                      <a:pt x="37" y="9"/>
                      <a:pt x="37" y="7"/>
                    </a:cubicBezTo>
                    <a:cubicBezTo>
                      <a:pt x="36" y="7"/>
                      <a:pt x="36" y="7"/>
                      <a:pt x="35" y="7"/>
                    </a:cubicBezTo>
                    <a:cubicBezTo>
                      <a:pt x="33" y="6"/>
                      <a:pt x="33" y="4"/>
                      <a:pt x="31" y="4"/>
                    </a:cubicBezTo>
                    <a:cubicBezTo>
                      <a:pt x="30" y="5"/>
                      <a:pt x="32" y="6"/>
                      <a:pt x="31" y="7"/>
                    </a:cubicBezTo>
                    <a:cubicBezTo>
                      <a:pt x="30" y="8"/>
                      <a:pt x="29" y="8"/>
                      <a:pt x="27" y="8"/>
                    </a:cubicBezTo>
                    <a:cubicBezTo>
                      <a:pt x="25" y="8"/>
                      <a:pt x="25" y="6"/>
                      <a:pt x="24" y="5"/>
                    </a:cubicBezTo>
                    <a:cubicBezTo>
                      <a:pt x="23" y="5"/>
                      <a:pt x="21" y="6"/>
                      <a:pt x="19" y="6"/>
                    </a:cubicBezTo>
                    <a:cubicBezTo>
                      <a:pt x="18" y="5"/>
                      <a:pt x="17" y="4"/>
                      <a:pt x="16" y="3"/>
                    </a:cubicBezTo>
                    <a:cubicBezTo>
                      <a:pt x="14" y="3"/>
                      <a:pt x="13" y="4"/>
                      <a:pt x="12" y="3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6" y="1"/>
                      <a:pt x="5" y="2"/>
                      <a:pt x="5" y="4"/>
                    </a:cubicBezTo>
                    <a:cubicBezTo>
                      <a:pt x="6" y="5"/>
                      <a:pt x="7" y="6"/>
                      <a:pt x="5" y="9"/>
                    </a:cubicBezTo>
                    <a:cubicBezTo>
                      <a:pt x="4" y="10"/>
                      <a:pt x="2" y="10"/>
                      <a:pt x="0" y="11"/>
                    </a:cubicBezTo>
                    <a:cubicBezTo>
                      <a:pt x="1" y="14"/>
                      <a:pt x="3" y="17"/>
                      <a:pt x="4" y="20"/>
                    </a:cubicBezTo>
                    <a:cubicBezTo>
                      <a:pt x="9" y="22"/>
                      <a:pt x="10" y="20"/>
                      <a:pt x="11" y="21"/>
                    </a:cubicBezTo>
                    <a:cubicBezTo>
                      <a:pt x="12" y="22"/>
                      <a:pt x="13" y="26"/>
                      <a:pt x="16" y="28"/>
                    </a:cubicBezTo>
                    <a:cubicBezTo>
                      <a:pt x="17" y="29"/>
                      <a:pt x="19" y="29"/>
                      <a:pt x="19" y="2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494" y="1925"/>
                <a:ext cx="183" cy="133"/>
              </a:xfrm>
              <a:custGeom>
                <a:avLst/>
                <a:gdLst>
                  <a:gd name="T0" fmla="*/ 379732523 w 29"/>
                  <a:gd name="T1" fmla="*/ 82995137 h 21"/>
                  <a:gd name="T2" fmla="*/ 379732523 w 29"/>
                  <a:gd name="T3" fmla="*/ 132037741 h 21"/>
                  <a:gd name="T4" fmla="*/ 445092432 w 29"/>
                  <a:gd name="T5" fmla="*/ 163076434 h 21"/>
                  <a:gd name="T6" fmla="*/ 460181119 w 29"/>
                  <a:gd name="T7" fmla="*/ 212128640 h 21"/>
                  <a:gd name="T8" fmla="*/ 397222371 w 29"/>
                  <a:gd name="T9" fmla="*/ 328608174 h 21"/>
                  <a:gd name="T10" fmla="*/ 268924714 w 29"/>
                  <a:gd name="T11" fmla="*/ 295114074 h 21"/>
                  <a:gd name="T12" fmla="*/ 221124622 w 29"/>
                  <a:gd name="T13" fmla="*/ 279564074 h 21"/>
                  <a:gd name="T14" fmla="*/ 191256960 w 29"/>
                  <a:gd name="T15" fmla="*/ 310603071 h 21"/>
                  <a:gd name="T16" fmla="*/ 158617442 w 29"/>
                  <a:gd name="T17" fmla="*/ 310603071 h 21"/>
                  <a:gd name="T18" fmla="*/ 110747684 w 29"/>
                  <a:gd name="T19" fmla="*/ 344168104 h 21"/>
                  <a:gd name="T20" fmla="*/ 110747684 w 29"/>
                  <a:gd name="T21" fmla="*/ 344168104 h 21"/>
                  <a:gd name="T22" fmla="*/ 80509100 w 29"/>
                  <a:gd name="T23" fmla="*/ 310603071 h 21"/>
                  <a:gd name="T24" fmla="*/ 15149449 w 29"/>
                  <a:gd name="T25" fmla="*/ 261558769 h 21"/>
                  <a:gd name="T26" fmla="*/ 15149449 w 29"/>
                  <a:gd name="T27" fmla="*/ 261558769 h 21"/>
                  <a:gd name="T28" fmla="*/ 0 w 29"/>
                  <a:gd name="T29" fmla="*/ 196568913 h 21"/>
                  <a:gd name="T30" fmla="*/ 47799878 w 29"/>
                  <a:gd name="T31" fmla="*/ 132037741 h 21"/>
                  <a:gd name="T32" fmla="*/ 32639354 w 29"/>
                  <a:gd name="T33" fmla="*/ 64602079 h 21"/>
                  <a:gd name="T34" fmla="*/ 32639354 w 29"/>
                  <a:gd name="T35" fmla="*/ 64602079 h 21"/>
                  <a:gd name="T36" fmla="*/ 32639354 w 29"/>
                  <a:gd name="T37" fmla="*/ 64602079 h 21"/>
                  <a:gd name="T38" fmla="*/ 110747684 w 29"/>
                  <a:gd name="T39" fmla="*/ 15550107 h 21"/>
                  <a:gd name="T40" fmla="*/ 191256960 w 29"/>
                  <a:gd name="T41" fmla="*/ 98483982 h 21"/>
                  <a:gd name="T42" fmla="*/ 349424096 w 29"/>
                  <a:gd name="T43" fmla="*/ 64602079 h 21"/>
                  <a:gd name="T44" fmla="*/ 379732523 w 29"/>
                  <a:gd name="T45" fmla="*/ 82995137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"/>
                  <a:gd name="T70" fmla="*/ 0 h 21"/>
                  <a:gd name="T71" fmla="*/ 29 w 29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" h="21">
                    <a:moveTo>
                      <a:pt x="24" y="5"/>
                    </a:moveTo>
                    <a:cubicBezTo>
                      <a:pt x="24" y="6"/>
                      <a:pt x="23" y="7"/>
                      <a:pt x="24" y="8"/>
                    </a:cubicBezTo>
                    <a:cubicBezTo>
                      <a:pt x="25" y="9"/>
                      <a:pt x="27" y="9"/>
                      <a:pt x="28" y="10"/>
                    </a:cubicBezTo>
                    <a:cubicBezTo>
                      <a:pt x="29" y="11"/>
                      <a:pt x="29" y="12"/>
                      <a:pt x="29" y="13"/>
                    </a:cubicBezTo>
                    <a:cubicBezTo>
                      <a:pt x="27" y="16"/>
                      <a:pt x="25" y="18"/>
                      <a:pt x="25" y="20"/>
                    </a:cubicBezTo>
                    <a:cubicBezTo>
                      <a:pt x="22" y="19"/>
                      <a:pt x="19" y="18"/>
                      <a:pt x="17" y="18"/>
                    </a:cubicBezTo>
                    <a:cubicBezTo>
                      <a:pt x="16" y="18"/>
                      <a:pt x="15" y="17"/>
                      <a:pt x="14" y="17"/>
                    </a:cubicBezTo>
                    <a:cubicBezTo>
                      <a:pt x="13" y="18"/>
                      <a:pt x="13" y="19"/>
                      <a:pt x="12" y="19"/>
                    </a:cubicBezTo>
                    <a:cubicBezTo>
                      <a:pt x="12" y="20"/>
                      <a:pt x="11" y="19"/>
                      <a:pt x="10" y="19"/>
                    </a:cubicBezTo>
                    <a:cubicBezTo>
                      <a:pt x="9" y="19"/>
                      <a:pt x="9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1"/>
                      <a:pt x="6" y="20"/>
                      <a:pt x="5" y="19"/>
                    </a:cubicBezTo>
                    <a:cubicBezTo>
                      <a:pt x="4" y="18"/>
                      <a:pt x="2" y="17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4"/>
                      <a:pt x="0" y="13"/>
                      <a:pt x="0" y="12"/>
                    </a:cubicBezTo>
                    <a:cubicBezTo>
                      <a:pt x="1" y="11"/>
                      <a:pt x="2" y="10"/>
                      <a:pt x="3" y="8"/>
                    </a:cubicBezTo>
                    <a:cubicBezTo>
                      <a:pt x="3" y="7"/>
                      <a:pt x="3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5" y="3"/>
                      <a:pt x="5" y="0"/>
                      <a:pt x="7" y="1"/>
                    </a:cubicBezTo>
                    <a:cubicBezTo>
                      <a:pt x="9" y="2"/>
                      <a:pt x="9" y="5"/>
                      <a:pt x="12" y="6"/>
                    </a:cubicBezTo>
                    <a:cubicBezTo>
                      <a:pt x="16" y="7"/>
                      <a:pt x="20" y="4"/>
                      <a:pt x="22" y="4"/>
                    </a:cubicBezTo>
                    <a:cubicBezTo>
                      <a:pt x="23" y="4"/>
                      <a:pt x="24" y="4"/>
                      <a:pt x="24" y="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532" y="2033"/>
                <a:ext cx="145" cy="152"/>
              </a:xfrm>
              <a:custGeom>
                <a:avLst/>
                <a:gdLst>
                  <a:gd name="T0" fmla="*/ 79917694 w 23"/>
                  <a:gd name="T1" fmla="*/ 310603085 h 24"/>
                  <a:gd name="T2" fmla="*/ 79917694 w 23"/>
                  <a:gd name="T3" fmla="*/ 310603085 h 24"/>
                  <a:gd name="T4" fmla="*/ 142079829 w 23"/>
                  <a:gd name="T5" fmla="*/ 393598099 h 24"/>
                  <a:gd name="T6" fmla="*/ 252132372 w 23"/>
                  <a:gd name="T7" fmla="*/ 344168120 h 24"/>
                  <a:gd name="T8" fmla="*/ 267140750 w 23"/>
                  <a:gd name="T9" fmla="*/ 310603085 h 24"/>
                  <a:gd name="T10" fmla="*/ 314294835 w 23"/>
                  <a:gd name="T11" fmla="*/ 212128650 h 24"/>
                  <a:gd name="T12" fmla="*/ 346750212 w 23"/>
                  <a:gd name="T13" fmla="*/ 147526644 h 24"/>
                  <a:gd name="T14" fmla="*/ 299596127 w 23"/>
                  <a:gd name="T15" fmla="*/ 49042594 h 24"/>
                  <a:gd name="T16" fmla="*/ 299596127 w 23"/>
                  <a:gd name="T17" fmla="*/ 49042594 h 24"/>
                  <a:gd name="T18" fmla="*/ 172154887 w 23"/>
                  <a:gd name="T19" fmla="*/ 15550108 h 24"/>
                  <a:gd name="T20" fmla="*/ 124681651 w 23"/>
                  <a:gd name="T21" fmla="*/ 0 h 24"/>
                  <a:gd name="T22" fmla="*/ 94985938 w 23"/>
                  <a:gd name="T23" fmla="*/ 33494013 h 24"/>
                  <a:gd name="T24" fmla="*/ 62530460 w 23"/>
                  <a:gd name="T25" fmla="*/ 33494013 h 24"/>
                  <a:gd name="T26" fmla="*/ 15066737 w 23"/>
                  <a:gd name="T27" fmla="*/ 64602082 h 24"/>
                  <a:gd name="T28" fmla="*/ 62530460 w 23"/>
                  <a:gd name="T29" fmla="*/ 246071404 h 24"/>
                  <a:gd name="T30" fmla="*/ 79917694 w 23"/>
                  <a:gd name="T31" fmla="*/ 310603085 h 2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3"/>
                  <a:gd name="T49" fmla="*/ 0 h 24"/>
                  <a:gd name="T50" fmla="*/ 23 w 23"/>
                  <a:gd name="T51" fmla="*/ 24 h 2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3" h="24">
                    <a:moveTo>
                      <a:pt x="5" y="19"/>
                    </a:move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7" y="23"/>
                      <a:pt x="9" y="24"/>
                    </a:cubicBezTo>
                    <a:cubicBezTo>
                      <a:pt x="11" y="24"/>
                      <a:pt x="11" y="21"/>
                      <a:pt x="16" y="21"/>
                    </a:cubicBezTo>
                    <a:cubicBezTo>
                      <a:pt x="16" y="20"/>
                      <a:pt x="17" y="20"/>
                      <a:pt x="17" y="19"/>
                    </a:cubicBezTo>
                    <a:cubicBezTo>
                      <a:pt x="19" y="17"/>
                      <a:pt x="20" y="15"/>
                      <a:pt x="20" y="13"/>
                    </a:cubicBezTo>
                    <a:cubicBezTo>
                      <a:pt x="21" y="12"/>
                      <a:pt x="23" y="10"/>
                      <a:pt x="22" y="9"/>
                    </a:cubicBezTo>
                    <a:cubicBezTo>
                      <a:pt x="22" y="7"/>
                      <a:pt x="20" y="5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2"/>
                      <a:pt x="13" y="1"/>
                      <a:pt x="11" y="1"/>
                    </a:cubicBezTo>
                    <a:cubicBezTo>
                      <a:pt x="10" y="1"/>
                      <a:pt x="9" y="0"/>
                      <a:pt x="8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3"/>
                      <a:pt x="5" y="2"/>
                      <a:pt x="4" y="2"/>
                    </a:cubicBezTo>
                    <a:cubicBezTo>
                      <a:pt x="3" y="2"/>
                      <a:pt x="3" y="4"/>
                      <a:pt x="1" y="4"/>
                    </a:cubicBezTo>
                    <a:cubicBezTo>
                      <a:pt x="1" y="8"/>
                      <a:pt x="0" y="12"/>
                      <a:pt x="4" y="15"/>
                    </a:cubicBezTo>
                    <a:cubicBezTo>
                      <a:pt x="4" y="16"/>
                      <a:pt x="5" y="18"/>
                      <a:pt x="5" y="1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627" y="2109"/>
                <a:ext cx="196" cy="171"/>
              </a:xfrm>
              <a:custGeom>
                <a:avLst/>
                <a:gdLst>
                  <a:gd name="T0" fmla="*/ 81576318 w 31"/>
                  <a:gd name="T1" fmla="*/ 15550109 h 27"/>
                  <a:gd name="T2" fmla="*/ 130062988 w 31"/>
                  <a:gd name="T3" fmla="*/ 49042596 h 27"/>
                  <a:gd name="T4" fmla="*/ 160727092 w 31"/>
                  <a:gd name="T5" fmla="*/ 0 h 27"/>
                  <a:gd name="T6" fmla="*/ 291232864 w 31"/>
                  <a:gd name="T7" fmla="*/ 49042596 h 27"/>
                  <a:gd name="T8" fmla="*/ 339648848 w 31"/>
                  <a:gd name="T9" fmla="*/ 15550109 h 27"/>
                  <a:gd name="T10" fmla="*/ 403463397 w 31"/>
                  <a:gd name="T11" fmla="*/ 64602084 h 27"/>
                  <a:gd name="T12" fmla="*/ 418860142 w 31"/>
                  <a:gd name="T13" fmla="*/ 114032344 h 27"/>
                  <a:gd name="T14" fmla="*/ 467286343 w 31"/>
                  <a:gd name="T15" fmla="*/ 196568928 h 27"/>
                  <a:gd name="T16" fmla="*/ 467286343 w 31"/>
                  <a:gd name="T17" fmla="*/ 261558790 h 27"/>
                  <a:gd name="T18" fmla="*/ 500436889 w 31"/>
                  <a:gd name="T19" fmla="*/ 279564097 h 27"/>
                  <a:gd name="T20" fmla="*/ 467286343 w 31"/>
                  <a:gd name="T21" fmla="*/ 295114301 h 27"/>
                  <a:gd name="T22" fmla="*/ 467286343 w 31"/>
                  <a:gd name="T23" fmla="*/ 310603096 h 27"/>
                  <a:gd name="T24" fmla="*/ 467286343 w 31"/>
                  <a:gd name="T25" fmla="*/ 310603096 h 27"/>
                  <a:gd name="T26" fmla="*/ 436622340 w 31"/>
                  <a:gd name="T27" fmla="*/ 359655509 h 27"/>
                  <a:gd name="T28" fmla="*/ 403463397 w 31"/>
                  <a:gd name="T29" fmla="*/ 393598113 h 27"/>
                  <a:gd name="T30" fmla="*/ 370373952 w 31"/>
                  <a:gd name="T31" fmla="*/ 409146492 h 27"/>
                  <a:gd name="T32" fmla="*/ 370373952 w 31"/>
                  <a:gd name="T33" fmla="*/ 427090493 h 27"/>
                  <a:gd name="T34" fmla="*/ 321887357 w 31"/>
                  <a:gd name="T35" fmla="*/ 409146492 h 27"/>
                  <a:gd name="T36" fmla="*/ 291232864 w 31"/>
                  <a:gd name="T37" fmla="*/ 442640696 h 27"/>
                  <a:gd name="T38" fmla="*/ 291232864 w 31"/>
                  <a:gd name="T39" fmla="*/ 442640696 h 27"/>
                  <a:gd name="T40" fmla="*/ 258074022 w 31"/>
                  <a:gd name="T41" fmla="*/ 427090493 h 27"/>
                  <a:gd name="T42" fmla="*/ 258074022 w 31"/>
                  <a:gd name="T43" fmla="*/ 427090493 h 27"/>
                  <a:gd name="T44" fmla="*/ 145389426 w 31"/>
                  <a:gd name="T45" fmla="*/ 378048112 h 27"/>
                  <a:gd name="T46" fmla="*/ 145389426 w 31"/>
                  <a:gd name="T47" fmla="*/ 310603096 h 27"/>
                  <a:gd name="T48" fmla="*/ 63813108 w 31"/>
                  <a:gd name="T49" fmla="*/ 261558790 h 27"/>
                  <a:gd name="T50" fmla="*/ 63813108 w 31"/>
                  <a:gd name="T51" fmla="*/ 261558790 h 27"/>
                  <a:gd name="T52" fmla="*/ 63813108 w 31"/>
                  <a:gd name="T53" fmla="*/ 230521818 h 27"/>
                  <a:gd name="T54" fmla="*/ 0 w 31"/>
                  <a:gd name="T55" fmla="*/ 212128657 h 27"/>
                  <a:gd name="T56" fmla="*/ 15326469 w 31"/>
                  <a:gd name="T57" fmla="*/ 147526649 h 27"/>
                  <a:gd name="T58" fmla="*/ 15326469 w 31"/>
                  <a:gd name="T59" fmla="*/ 147526649 h 27"/>
                  <a:gd name="T60" fmla="*/ 15326469 w 31"/>
                  <a:gd name="T61" fmla="*/ 147526649 h 27"/>
                  <a:gd name="T62" fmla="*/ 33088168 w 31"/>
                  <a:gd name="T63" fmla="*/ 114032344 h 27"/>
                  <a:gd name="T64" fmla="*/ 81576318 w 31"/>
                  <a:gd name="T65" fmla="*/ 15550109 h 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"/>
                  <a:gd name="T100" fmla="*/ 0 h 27"/>
                  <a:gd name="T101" fmla="*/ 31 w 31"/>
                  <a:gd name="T102" fmla="*/ 27 h 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" h="27">
                    <a:moveTo>
                      <a:pt x="5" y="1"/>
                    </a:moveTo>
                    <a:cubicBezTo>
                      <a:pt x="6" y="2"/>
                      <a:pt x="7" y="3"/>
                      <a:pt x="8" y="3"/>
                    </a:cubicBezTo>
                    <a:cubicBezTo>
                      <a:pt x="9" y="2"/>
                      <a:pt x="9" y="0"/>
                      <a:pt x="10" y="0"/>
                    </a:cubicBezTo>
                    <a:cubicBezTo>
                      <a:pt x="13" y="0"/>
                      <a:pt x="12" y="2"/>
                      <a:pt x="18" y="3"/>
                    </a:cubicBezTo>
                    <a:cubicBezTo>
                      <a:pt x="20" y="3"/>
                      <a:pt x="20" y="1"/>
                      <a:pt x="21" y="1"/>
                    </a:cubicBezTo>
                    <a:cubicBezTo>
                      <a:pt x="22" y="2"/>
                      <a:pt x="24" y="3"/>
                      <a:pt x="25" y="4"/>
                    </a:cubicBezTo>
                    <a:cubicBezTo>
                      <a:pt x="26" y="5"/>
                      <a:pt x="25" y="6"/>
                      <a:pt x="26" y="7"/>
                    </a:cubicBezTo>
                    <a:cubicBezTo>
                      <a:pt x="26" y="9"/>
                      <a:pt x="28" y="10"/>
                      <a:pt x="29" y="12"/>
                    </a:cubicBezTo>
                    <a:cubicBezTo>
                      <a:pt x="29" y="13"/>
                      <a:pt x="29" y="14"/>
                      <a:pt x="29" y="16"/>
                    </a:cubicBezTo>
                    <a:cubicBezTo>
                      <a:pt x="30" y="16"/>
                      <a:pt x="31" y="17"/>
                      <a:pt x="31" y="17"/>
                    </a:cubicBezTo>
                    <a:cubicBezTo>
                      <a:pt x="31" y="18"/>
                      <a:pt x="29" y="18"/>
                      <a:pt x="29" y="18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20"/>
                      <a:pt x="28" y="21"/>
                      <a:pt x="27" y="22"/>
                    </a:cubicBezTo>
                    <a:cubicBezTo>
                      <a:pt x="26" y="23"/>
                      <a:pt x="26" y="24"/>
                      <a:pt x="25" y="24"/>
                    </a:cubicBezTo>
                    <a:cubicBezTo>
                      <a:pt x="24" y="25"/>
                      <a:pt x="24" y="25"/>
                      <a:pt x="23" y="25"/>
                    </a:cubicBezTo>
                    <a:cubicBezTo>
                      <a:pt x="23" y="25"/>
                      <a:pt x="23" y="26"/>
                      <a:pt x="23" y="26"/>
                    </a:cubicBezTo>
                    <a:cubicBezTo>
                      <a:pt x="22" y="26"/>
                      <a:pt x="21" y="25"/>
                      <a:pt x="20" y="25"/>
                    </a:cubicBezTo>
                    <a:cubicBezTo>
                      <a:pt x="19" y="26"/>
                      <a:pt x="19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3" y="19"/>
                      <a:pt x="11" y="25"/>
                      <a:pt x="9" y="23"/>
                    </a:cubicBezTo>
                    <a:cubicBezTo>
                      <a:pt x="8" y="22"/>
                      <a:pt x="10" y="20"/>
                      <a:pt x="9" y="19"/>
                    </a:cubicBezTo>
                    <a:cubicBezTo>
                      <a:pt x="8" y="17"/>
                      <a:pt x="4" y="21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3" y="13"/>
                      <a:pt x="1" y="14"/>
                      <a:pt x="0" y="13"/>
                    </a:cubicBezTo>
                    <a:cubicBezTo>
                      <a:pt x="0" y="12"/>
                      <a:pt x="2" y="12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2" y="8"/>
                      <a:pt x="2" y="7"/>
                    </a:cubicBezTo>
                    <a:cubicBezTo>
                      <a:pt x="4" y="5"/>
                      <a:pt x="4" y="3"/>
                      <a:pt x="5" y="1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8" name="Freeform 66"/>
              <p:cNvSpPr>
                <a:spLocks/>
              </p:cNvSpPr>
              <p:nvPr/>
            </p:nvSpPr>
            <p:spPr bwMode="auto">
              <a:xfrm>
                <a:off x="804" y="1856"/>
                <a:ext cx="190" cy="183"/>
              </a:xfrm>
              <a:custGeom>
                <a:avLst/>
                <a:gdLst>
                  <a:gd name="T0" fmla="*/ 0 w 30"/>
                  <a:gd name="T1" fmla="*/ 334274830 h 29"/>
                  <a:gd name="T2" fmla="*/ 0 w 30"/>
                  <a:gd name="T3" fmla="*/ 364583257 h 29"/>
                  <a:gd name="T4" fmla="*/ 98484094 w 30"/>
                  <a:gd name="T5" fmla="*/ 460181119 h 29"/>
                  <a:gd name="T6" fmla="*/ 181081962 w 30"/>
                  <a:gd name="T7" fmla="*/ 427531303 h 29"/>
                  <a:gd name="T8" fmla="*/ 230521824 w 30"/>
                  <a:gd name="T9" fmla="*/ 445092432 h 29"/>
                  <a:gd name="T10" fmla="*/ 344168142 w 30"/>
                  <a:gd name="T11" fmla="*/ 412381532 h 29"/>
                  <a:gd name="T12" fmla="*/ 491694542 w 30"/>
                  <a:gd name="T13" fmla="*/ 316783165 h 29"/>
                  <a:gd name="T14" fmla="*/ 442640709 w 30"/>
                  <a:gd name="T15" fmla="*/ 125906642 h 29"/>
                  <a:gd name="T16" fmla="*/ 393598124 w 30"/>
                  <a:gd name="T17" fmla="*/ 143456868 h 29"/>
                  <a:gd name="T18" fmla="*/ 328608210 w 30"/>
                  <a:gd name="T19" fmla="*/ 80509100 h 29"/>
                  <a:gd name="T20" fmla="*/ 261558797 w 30"/>
                  <a:gd name="T21" fmla="*/ 80509100 h 29"/>
                  <a:gd name="T22" fmla="*/ 261558797 w 30"/>
                  <a:gd name="T23" fmla="*/ 0 h 29"/>
                  <a:gd name="T24" fmla="*/ 230521824 w 30"/>
                  <a:gd name="T25" fmla="*/ 62947819 h 29"/>
                  <a:gd name="T26" fmla="*/ 196568934 w 30"/>
                  <a:gd name="T27" fmla="*/ 80509100 h 29"/>
                  <a:gd name="T28" fmla="*/ 132037756 w 30"/>
                  <a:gd name="T29" fmla="*/ 158617442 h 29"/>
                  <a:gd name="T30" fmla="*/ 98484094 w 30"/>
                  <a:gd name="T31" fmla="*/ 205965512 h 29"/>
                  <a:gd name="T32" fmla="*/ 98484094 w 30"/>
                  <a:gd name="T33" fmla="*/ 268924714 h 29"/>
                  <a:gd name="T34" fmla="*/ 0 w 30"/>
                  <a:gd name="T35" fmla="*/ 334274830 h 29"/>
                  <a:gd name="T36" fmla="*/ 0 w 30"/>
                  <a:gd name="T37" fmla="*/ 334274830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29"/>
                  <a:gd name="T59" fmla="*/ 30 w 30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29">
                    <a:moveTo>
                      <a:pt x="0" y="21"/>
                    </a:moveTo>
                    <a:cubicBezTo>
                      <a:pt x="0" y="22"/>
                      <a:pt x="0" y="22"/>
                      <a:pt x="0" y="23"/>
                    </a:cubicBezTo>
                    <a:cubicBezTo>
                      <a:pt x="0" y="26"/>
                      <a:pt x="4" y="27"/>
                      <a:pt x="6" y="29"/>
                    </a:cubicBezTo>
                    <a:cubicBezTo>
                      <a:pt x="6" y="28"/>
                      <a:pt x="7" y="26"/>
                      <a:pt x="11" y="27"/>
                    </a:cubicBezTo>
                    <a:cubicBezTo>
                      <a:pt x="12" y="27"/>
                      <a:pt x="13" y="28"/>
                      <a:pt x="14" y="28"/>
                    </a:cubicBezTo>
                    <a:cubicBezTo>
                      <a:pt x="17" y="29"/>
                      <a:pt x="19" y="28"/>
                      <a:pt x="21" y="26"/>
                    </a:cubicBezTo>
                    <a:cubicBezTo>
                      <a:pt x="24" y="23"/>
                      <a:pt x="27" y="24"/>
                      <a:pt x="30" y="20"/>
                    </a:cubicBezTo>
                    <a:cubicBezTo>
                      <a:pt x="25" y="17"/>
                      <a:pt x="29" y="11"/>
                      <a:pt x="27" y="8"/>
                    </a:cubicBezTo>
                    <a:cubicBezTo>
                      <a:pt x="26" y="8"/>
                      <a:pt x="25" y="10"/>
                      <a:pt x="24" y="9"/>
                    </a:cubicBezTo>
                    <a:cubicBezTo>
                      <a:pt x="22" y="8"/>
                      <a:pt x="21" y="6"/>
                      <a:pt x="20" y="5"/>
                    </a:cubicBezTo>
                    <a:cubicBezTo>
                      <a:pt x="19" y="5"/>
                      <a:pt x="17" y="5"/>
                      <a:pt x="16" y="5"/>
                    </a:cubicBezTo>
                    <a:cubicBezTo>
                      <a:pt x="16" y="3"/>
                      <a:pt x="16" y="2"/>
                      <a:pt x="16" y="0"/>
                    </a:cubicBezTo>
                    <a:cubicBezTo>
                      <a:pt x="15" y="1"/>
                      <a:pt x="15" y="2"/>
                      <a:pt x="14" y="4"/>
                    </a:cubicBezTo>
                    <a:cubicBezTo>
                      <a:pt x="14" y="4"/>
                      <a:pt x="13" y="5"/>
                      <a:pt x="12" y="5"/>
                    </a:cubicBezTo>
                    <a:cubicBezTo>
                      <a:pt x="10" y="7"/>
                      <a:pt x="8" y="7"/>
                      <a:pt x="8" y="10"/>
                    </a:cubicBezTo>
                    <a:cubicBezTo>
                      <a:pt x="8" y="11"/>
                      <a:pt x="7" y="12"/>
                      <a:pt x="6" y="13"/>
                    </a:cubicBezTo>
                    <a:cubicBezTo>
                      <a:pt x="6" y="14"/>
                      <a:pt x="6" y="16"/>
                      <a:pt x="6" y="17"/>
                    </a:cubicBezTo>
                    <a:cubicBezTo>
                      <a:pt x="4" y="19"/>
                      <a:pt x="2" y="20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69" name="Freeform 67"/>
              <p:cNvSpPr>
                <a:spLocks/>
              </p:cNvSpPr>
              <p:nvPr/>
            </p:nvSpPr>
            <p:spPr bwMode="auto">
              <a:xfrm>
                <a:off x="633" y="1900"/>
                <a:ext cx="177" cy="228"/>
              </a:xfrm>
              <a:custGeom>
                <a:avLst/>
                <a:gdLst>
                  <a:gd name="T0" fmla="*/ 436013185 w 28"/>
                  <a:gd name="T1" fmla="*/ 261558753 h 36"/>
                  <a:gd name="T2" fmla="*/ 354592095 w 28"/>
                  <a:gd name="T3" fmla="*/ 310602850 h 36"/>
                  <a:gd name="T4" fmla="*/ 339219598 w 28"/>
                  <a:gd name="T5" fmla="*/ 359655053 h 36"/>
                  <a:gd name="T6" fmla="*/ 321088937 w 28"/>
                  <a:gd name="T7" fmla="*/ 393598057 h 36"/>
                  <a:gd name="T8" fmla="*/ 321088937 w 28"/>
                  <a:gd name="T9" fmla="*/ 476134529 h 36"/>
                  <a:gd name="T10" fmla="*/ 387651640 w 28"/>
                  <a:gd name="T11" fmla="*/ 476134529 h 36"/>
                  <a:gd name="T12" fmla="*/ 387651640 w 28"/>
                  <a:gd name="T13" fmla="*/ 525635436 h 36"/>
                  <a:gd name="T14" fmla="*/ 369905928 w 28"/>
                  <a:gd name="T15" fmla="*/ 590166502 h 36"/>
                  <a:gd name="T16" fmla="*/ 321088937 w 28"/>
                  <a:gd name="T17" fmla="*/ 556673012 h 36"/>
                  <a:gd name="T18" fmla="*/ 272656895 w 28"/>
                  <a:gd name="T19" fmla="*/ 590166502 h 36"/>
                  <a:gd name="T20" fmla="*/ 145237209 w 28"/>
                  <a:gd name="T21" fmla="*/ 541124432 h 36"/>
                  <a:gd name="T22" fmla="*/ 112117079 w 28"/>
                  <a:gd name="T23" fmla="*/ 590166502 h 36"/>
                  <a:gd name="T24" fmla="*/ 63745648 w 28"/>
                  <a:gd name="T25" fmla="*/ 556673012 h 36"/>
                  <a:gd name="T26" fmla="*/ 63745648 w 28"/>
                  <a:gd name="T27" fmla="*/ 556673012 h 36"/>
                  <a:gd name="T28" fmla="*/ 96805092 w 28"/>
                  <a:gd name="T29" fmla="*/ 491694458 h 36"/>
                  <a:gd name="T30" fmla="*/ 48432105 w 28"/>
                  <a:gd name="T31" fmla="*/ 393598057 h 36"/>
                  <a:gd name="T32" fmla="*/ 112117079 w 28"/>
                  <a:gd name="T33" fmla="*/ 279564058 h 36"/>
                  <a:gd name="T34" fmla="*/ 96805092 w 28"/>
                  <a:gd name="T35" fmla="*/ 230521582 h 36"/>
                  <a:gd name="T36" fmla="*/ 33059431 w 28"/>
                  <a:gd name="T37" fmla="*/ 196568901 h 36"/>
                  <a:gd name="T38" fmla="*/ 33059431 w 28"/>
                  <a:gd name="T39" fmla="*/ 147526628 h 36"/>
                  <a:gd name="T40" fmla="*/ 0 w 28"/>
                  <a:gd name="T41" fmla="*/ 132037733 h 36"/>
                  <a:gd name="T42" fmla="*/ 48432105 w 28"/>
                  <a:gd name="T43" fmla="*/ 82995131 h 36"/>
                  <a:gd name="T44" fmla="*/ 96805092 w 28"/>
                  <a:gd name="T45" fmla="*/ 15550106 h 36"/>
                  <a:gd name="T46" fmla="*/ 145237209 w 28"/>
                  <a:gd name="T47" fmla="*/ 33494009 h 36"/>
                  <a:gd name="T48" fmla="*/ 208982781 w 28"/>
                  <a:gd name="T49" fmla="*/ 15550106 h 36"/>
                  <a:gd name="T50" fmla="*/ 208982781 w 28"/>
                  <a:gd name="T51" fmla="*/ 98483976 h 36"/>
                  <a:gd name="T52" fmla="*/ 272656895 w 28"/>
                  <a:gd name="T53" fmla="*/ 114032328 h 36"/>
                  <a:gd name="T54" fmla="*/ 354592095 w 28"/>
                  <a:gd name="T55" fmla="*/ 147526628 h 36"/>
                  <a:gd name="T56" fmla="*/ 387651640 w 28"/>
                  <a:gd name="T57" fmla="*/ 181081729 h 36"/>
                  <a:gd name="T58" fmla="*/ 436013185 w 28"/>
                  <a:gd name="T59" fmla="*/ 181081729 h 36"/>
                  <a:gd name="T60" fmla="*/ 436013185 w 28"/>
                  <a:gd name="T61" fmla="*/ 230521582 h 36"/>
                  <a:gd name="T62" fmla="*/ 436013185 w 28"/>
                  <a:gd name="T63" fmla="*/ 261558753 h 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8"/>
                  <a:gd name="T97" fmla="*/ 0 h 36"/>
                  <a:gd name="T98" fmla="*/ 28 w 28"/>
                  <a:gd name="T99" fmla="*/ 36 h 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8" h="36">
                    <a:moveTo>
                      <a:pt x="27" y="16"/>
                    </a:moveTo>
                    <a:cubicBezTo>
                      <a:pt x="25" y="17"/>
                      <a:pt x="23" y="17"/>
                      <a:pt x="22" y="19"/>
                    </a:cubicBezTo>
                    <a:cubicBezTo>
                      <a:pt x="21" y="19"/>
                      <a:pt x="22" y="21"/>
                      <a:pt x="21" y="22"/>
                    </a:cubicBezTo>
                    <a:cubicBezTo>
                      <a:pt x="21" y="23"/>
                      <a:pt x="20" y="23"/>
                      <a:pt x="20" y="24"/>
                    </a:cubicBezTo>
                    <a:cubicBezTo>
                      <a:pt x="20" y="26"/>
                      <a:pt x="19" y="28"/>
                      <a:pt x="20" y="29"/>
                    </a:cubicBezTo>
                    <a:cubicBezTo>
                      <a:pt x="22" y="30"/>
                      <a:pt x="23" y="28"/>
                      <a:pt x="24" y="29"/>
                    </a:cubicBezTo>
                    <a:cubicBezTo>
                      <a:pt x="25" y="30"/>
                      <a:pt x="23" y="30"/>
                      <a:pt x="24" y="32"/>
                    </a:cubicBezTo>
                    <a:cubicBezTo>
                      <a:pt x="24" y="33"/>
                      <a:pt x="24" y="35"/>
                      <a:pt x="23" y="36"/>
                    </a:cubicBezTo>
                    <a:cubicBezTo>
                      <a:pt x="22" y="35"/>
                      <a:pt x="21" y="34"/>
                      <a:pt x="20" y="34"/>
                    </a:cubicBezTo>
                    <a:cubicBezTo>
                      <a:pt x="19" y="34"/>
                      <a:pt x="19" y="36"/>
                      <a:pt x="17" y="36"/>
                    </a:cubicBezTo>
                    <a:cubicBezTo>
                      <a:pt x="11" y="35"/>
                      <a:pt x="12" y="33"/>
                      <a:pt x="9" y="33"/>
                    </a:cubicBezTo>
                    <a:cubicBezTo>
                      <a:pt x="8" y="33"/>
                      <a:pt x="8" y="35"/>
                      <a:pt x="7" y="36"/>
                    </a:cubicBezTo>
                    <a:cubicBezTo>
                      <a:pt x="6" y="36"/>
                      <a:pt x="5" y="35"/>
                      <a:pt x="4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3"/>
                      <a:pt x="7" y="31"/>
                      <a:pt x="6" y="30"/>
                    </a:cubicBezTo>
                    <a:cubicBezTo>
                      <a:pt x="6" y="28"/>
                      <a:pt x="4" y="26"/>
                      <a:pt x="3" y="24"/>
                    </a:cubicBezTo>
                    <a:cubicBezTo>
                      <a:pt x="4" y="22"/>
                      <a:pt x="5" y="20"/>
                      <a:pt x="7" y="17"/>
                    </a:cubicBezTo>
                    <a:cubicBezTo>
                      <a:pt x="7" y="16"/>
                      <a:pt x="7" y="15"/>
                      <a:pt x="6" y="14"/>
                    </a:cubicBezTo>
                    <a:cubicBezTo>
                      <a:pt x="5" y="13"/>
                      <a:pt x="3" y="13"/>
                      <a:pt x="2" y="12"/>
                    </a:cubicBezTo>
                    <a:cubicBezTo>
                      <a:pt x="1" y="11"/>
                      <a:pt x="2" y="10"/>
                      <a:pt x="2" y="9"/>
                    </a:cubicBezTo>
                    <a:cubicBezTo>
                      <a:pt x="2" y="8"/>
                      <a:pt x="1" y="8"/>
                      <a:pt x="0" y="8"/>
                    </a:cubicBezTo>
                    <a:cubicBezTo>
                      <a:pt x="0" y="6"/>
                      <a:pt x="1" y="5"/>
                      <a:pt x="3" y="5"/>
                    </a:cubicBezTo>
                    <a:cubicBezTo>
                      <a:pt x="6" y="5"/>
                      <a:pt x="6" y="3"/>
                      <a:pt x="6" y="1"/>
                    </a:cubicBezTo>
                    <a:cubicBezTo>
                      <a:pt x="7" y="2"/>
                      <a:pt x="9" y="2"/>
                      <a:pt x="9" y="2"/>
                    </a:cubicBezTo>
                    <a:cubicBezTo>
                      <a:pt x="12" y="2"/>
                      <a:pt x="12" y="0"/>
                      <a:pt x="13" y="1"/>
                    </a:cubicBezTo>
                    <a:cubicBezTo>
                      <a:pt x="15" y="2"/>
                      <a:pt x="12" y="4"/>
                      <a:pt x="13" y="6"/>
                    </a:cubicBezTo>
                    <a:cubicBezTo>
                      <a:pt x="14" y="7"/>
                      <a:pt x="16" y="7"/>
                      <a:pt x="17" y="7"/>
                    </a:cubicBezTo>
                    <a:cubicBezTo>
                      <a:pt x="18" y="7"/>
                      <a:pt x="18" y="9"/>
                      <a:pt x="22" y="9"/>
                    </a:cubicBezTo>
                    <a:cubicBezTo>
                      <a:pt x="23" y="9"/>
                      <a:pt x="23" y="10"/>
                      <a:pt x="24" y="11"/>
                    </a:cubicBezTo>
                    <a:cubicBezTo>
                      <a:pt x="25" y="11"/>
                      <a:pt x="26" y="10"/>
                      <a:pt x="27" y="11"/>
                    </a:cubicBezTo>
                    <a:cubicBezTo>
                      <a:pt x="28" y="11"/>
                      <a:pt x="27" y="14"/>
                      <a:pt x="27" y="14"/>
                    </a:cubicBezTo>
                    <a:cubicBezTo>
                      <a:pt x="27" y="15"/>
                      <a:pt x="27" y="15"/>
                      <a:pt x="27" y="16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0" name="Freeform 68"/>
              <p:cNvSpPr>
                <a:spLocks/>
              </p:cNvSpPr>
              <p:nvPr/>
            </p:nvSpPr>
            <p:spPr bwMode="auto">
              <a:xfrm>
                <a:off x="836" y="2020"/>
                <a:ext cx="171" cy="140"/>
              </a:xfrm>
              <a:custGeom>
                <a:avLst/>
                <a:gdLst>
                  <a:gd name="T0" fmla="*/ 196568928 w 27"/>
                  <a:gd name="T1" fmla="*/ 376545804 h 22"/>
                  <a:gd name="T2" fmla="*/ 181081957 w 27"/>
                  <a:gd name="T3" fmla="*/ 341480856 h 22"/>
                  <a:gd name="T4" fmla="*/ 147526649 w 27"/>
                  <a:gd name="T5" fmla="*/ 325409880 h 22"/>
                  <a:gd name="T6" fmla="*/ 147526649 w 27"/>
                  <a:gd name="T7" fmla="*/ 290345136 h 22"/>
                  <a:gd name="T8" fmla="*/ 98483990 w 27"/>
                  <a:gd name="T9" fmla="*/ 274273956 h 22"/>
                  <a:gd name="T10" fmla="*/ 98483990 w 27"/>
                  <a:gd name="T11" fmla="*/ 255677279 h 22"/>
                  <a:gd name="T12" fmla="*/ 82995143 w 27"/>
                  <a:gd name="T13" fmla="*/ 223138235 h 22"/>
                  <a:gd name="T14" fmla="*/ 49042596 w 27"/>
                  <a:gd name="T15" fmla="*/ 137334709 h 22"/>
                  <a:gd name="T16" fmla="*/ 0 w 27"/>
                  <a:gd name="T17" fmla="*/ 137334709 h 22"/>
                  <a:gd name="T18" fmla="*/ 15550109 w 27"/>
                  <a:gd name="T19" fmla="*/ 51135860 h 22"/>
                  <a:gd name="T20" fmla="*/ 15550109 w 27"/>
                  <a:gd name="T21" fmla="*/ 51135860 h 22"/>
                  <a:gd name="T22" fmla="*/ 98483990 w 27"/>
                  <a:gd name="T23" fmla="*/ 16071263 h 22"/>
                  <a:gd name="T24" fmla="*/ 147526649 w 27"/>
                  <a:gd name="T25" fmla="*/ 35064579 h 22"/>
                  <a:gd name="T26" fmla="*/ 261558790 w 27"/>
                  <a:gd name="T27" fmla="*/ 120868169 h 22"/>
                  <a:gd name="T28" fmla="*/ 328608200 w 27"/>
                  <a:gd name="T29" fmla="*/ 120868169 h 22"/>
                  <a:gd name="T30" fmla="*/ 328608200 w 27"/>
                  <a:gd name="T31" fmla="*/ 172002464 h 22"/>
                  <a:gd name="T32" fmla="*/ 378048112 w 27"/>
                  <a:gd name="T33" fmla="*/ 204541507 h 22"/>
                  <a:gd name="T34" fmla="*/ 359655509 w 27"/>
                  <a:gd name="T35" fmla="*/ 255677279 h 22"/>
                  <a:gd name="T36" fmla="*/ 409146492 w 27"/>
                  <a:gd name="T37" fmla="*/ 239209415 h 22"/>
                  <a:gd name="T38" fmla="*/ 442640696 w 27"/>
                  <a:gd name="T39" fmla="*/ 290345136 h 22"/>
                  <a:gd name="T40" fmla="*/ 442640696 w 27"/>
                  <a:gd name="T41" fmla="*/ 290345136 h 22"/>
                  <a:gd name="T42" fmla="*/ 409146492 w 27"/>
                  <a:gd name="T43" fmla="*/ 309338700 h 22"/>
                  <a:gd name="T44" fmla="*/ 310603096 w 27"/>
                  <a:gd name="T45" fmla="*/ 325409880 h 22"/>
                  <a:gd name="T46" fmla="*/ 196568928 w 27"/>
                  <a:gd name="T47" fmla="*/ 376545804 h 2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"/>
                  <a:gd name="T73" fmla="*/ 0 h 22"/>
                  <a:gd name="T74" fmla="*/ 27 w 27"/>
                  <a:gd name="T75" fmla="*/ 22 h 2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" h="22">
                    <a:moveTo>
                      <a:pt x="12" y="22"/>
                    </a:moveTo>
                    <a:cubicBezTo>
                      <a:pt x="12" y="21"/>
                      <a:pt x="12" y="21"/>
                      <a:pt x="11" y="20"/>
                    </a:cubicBezTo>
                    <a:cubicBezTo>
                      <a:pt x="11" y="20"/>
                      <a:pt x="10" y="20"/>
                      <a:pt x="9" y="19"/>
                    </a:cubicBezTo>
                    <a:cubicBezTo>
                      <a:pt x="9" y="19"/>
                      <a:pt x="10" y="18"/>
                      <a:pt x="9" y="17"/>
                    </a:cubicBezTo>
                    <a:cubicBezTo>
                      <a:pt x="8" y="17"/>
                      <a:pt x="7" y="17"/>
                      <a:pt x="6" y="16"/>
                    </a:cubicBezTo>
                    <a:cubicBezTo>
                      <a:pt x="5" y="15"/>
                      <a:pt x="7" y="15"/>
                      <a:pt x="6" y="15"/>
                    </a:cubicBezTo>
                    <a:cubicBezTo>
                      <a:pt x="6" y="14"/>
                      <a:pt x="5" y="14"/>
                      <a:pt x="5" y="13"/>
                    </a:cubicBezTo>
                    <a:cubicBezTo>
                      <a:pt x="3" y="12"/>
                      <a:pt x="4" y="9"/>
                      <a:pt x="3" y="8"/>
                    </a:cubicBezTo>
                    <a:cubicBezTo>
                      <a:pt x="3" y="8"/>
                      <a:pt x="0" y="9"/>
                      <a:pt x="0" y="8"/>
                    </a:cubicBezTo>
                    <a:cubicBezTo>
                      <a:pt x="0" y="6"/>
                      <a:pt x="1" y="5"/>
                      <a:pt x="1" y="3"/>
                    </a:cubicBezTo>
                    <a:cubicBezTo>
                      <a:pt x="1" y="2"/>
                      <a:pt x="2" y="0"/>
                      <a:pt x="6" y="1"/>
                    </a:cubicBezTo>
                    <a:cubicBezTo>
                      <a:pt x="7" y="1"/>
                      <a:pt x="8" y="2"/>
                      <a:pt x="9" y="2"/>
                    </a:cubicBezTo>
                    <a:cubicBezTo>
                      <a:pt x="11" y="3"/>
                      <a:pt x="14" y="5"/>
                      <a:pt x="16" y="7"/>
                    </a:cubicBezTo>
                    <a:cubicBezTo>
                      <a:pt x="17" y="8"/>
                      <a:pt x="18" y="6"/>
                      <a:pt x="20" y="7"/>
                    </a:cubicBezTo>
                    <a:cubicBezTo>
                      <a:pt x="20" y="7"/>
                      <a:pt x="20" y="9"/>
                      <a:pt x="20" y="10"/>
                    </a:cubicBezTo>
                    <a:cubicBezTo>
                      <a:pt x="21" y="10"/>
                      <a:pt x="22" y="10"/>
                      <a:pt x="23" y="12"/>
                    </a:cubicBezTo>
                    <a:cubicBezTo>
                      <a:pt x="24" y="13"/>
                      <a:pt x="21" y="14"/>
                      <a:pt x="22" y="15"/>
                    </a:cubicBezTo>
                    <a:cubicBezTo>
                      <a:pt x="23" y="15"/>
                      <a:pt x="24" y="13"/>
                      <a:pt x="25" y="14"/>
                    </a:cubicBezTo>
                    <a:cubicBezTo>
                      <a:pt x="26" y="15"/>
                      <a:pt x="27" y="16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6" y="17"/>
                      <a:pt x="26" y="18"/>
                      <a:pt x="25" y="18"/>
                    </a:cubicBezTo>
                    <a:cubicBezTo>
                      <a:pt x="23" y="19"/>
                      <a:pt x="21" y="19"/>
                      <a:pt x="19" y="19"/>
                    </a:cubicBezTo>
                    <a:cubicBezTo>
                      <a:pt x="17" y="21"/>
                      <a:pt x="14" y="22"/>
                      <a:pt x="12" y="22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1" name="Freeform 69"/>
              <p:cNvSpPr>
                <a:spLocks/>
              </p:cNvSpPr>
              <p:nvPr/>
            </p:nvSpPr>
            <p:spPr bwMode="auto">
              <a:xfrm>
                <a:off x="893" y="1963"/>
                <a:ext cx="329" cy="216"/>
              </a:xfrm>
              <a:custGeom>
                <a:avLst/>
                <a:gdLst>
                  <a:gd name="T0" fmla="*/ 585635823 w 52"/>
                  <a:gd name="T1" fmla="*/ 573012065 h 34"/>
                  <a:gd name="T2" fmla="*/ 487811295 w 52"/>
                  <a:gd name="T3" fmla="*/ 522914724 h 34"/>
                  <a:gd name="T4" fmla="*/ 469978083 w 52"/>
                  <a:gd name="T5" fmla="*/ 472363225 h 34"/>
                  <a:gd name="T6" fmla="*/ 308020744 w 52"/>
                  <a:gd name="T7" fmla="*/ 488269356 h 34"/>
                  <a:gd name="T8" fmla="*/ 292620106 w 52"/>
                  <a:gd name="T9" fmla="*/ 437717451 h 34"/>
                  <a:gd name="T10" fmla="*/ 292620106 w 52"/>
                  <a:gd name="T11" fmla="*/ 437717451 h 34"/>
                  <a:gd name="T12" fmla="*/ 292620106 w 52"/>
                  <a:gd name="T13" fmla="*/ 437717451 h 34"/>
                  <a:gd name="T14" fmla="*/ 292620106 w 52"/>
                  <a:gd name="T15" fmla="*/ 437717451 h 34"/>
                  <a:gd name="T16" fmla="*/ 259336654 w 52"/>
                  <a:gd name="T17" fmla="*/ 387620212 h 34"/>
                  <a:gd name="T18" fmla="*/ 210652817 w 52"/>
                  <a:gd name="T19" fmla="*/ 403463119 h 34"/>
                  <a:gd name="T20" fmla="*/ 228476058 w 52"/>
                  <a:gd name="T21" fmla="*/ 352911416 h 34"/>
                  <a:gd name="T22" fmla="*/ 179791918 w 52"/>
                  <a:gd name="T23" fmla="*/ 321152417 h 34"/>
                  <a:gd name="T24" fmla="*/ 179791918 w 52"/>
                  <a:gd name="T25" fmla="*/ 270662516 h 34"/>
                  <a:gd name="T26" fmla="*/ 112827885 w 52"/>
                  <a:gd name="T27" fmla="*/ 270662516 h 34"/>
                  <a:gd name="T28" fmla="*/ 0 w 52"/>
                  <a:gd name="T29" fmla="*/ 185857752 h 34"/>
                  <a:gd name="T30" fmla="*/ 112827885 w 52"/>
                  <a:gd name="T31" fmla="*/ 151210758 h 34"/>
                  <a:gd name="T32" fmla="*/ 259336654 w 52"/>
                  <a:gd name="T33" fmla="*/ 50551791 h 34"/>
                  <a:gd name="T34" fmla="*/ 259336654 w 52"/>
                  <a:gd name="T35" fmla="*/ 66394685 h 34"/>
                  <a:gd name="T36" fmla="*/ 326299371 w 52"/>
                  <a:gd name="T37" fmla="*/ 15842939 h 34"/>
                  <a:gd name="T38" fmla="*/ 439127408 w 52"/>
                  <a:gd name="T39" fmla="*/ 50551791 h 34"/>
                  <a:gd name="T40" fmla="*/ 487811295 w 52"/>
                  <a:gd name="T41" fmla="*/ 100649221 h 34"/>
                  <a:gd name="T42" fmla="*/ 567355576 w 52"/>
                  <a:gd name="T43" fmla="*/ 252252412 h 34"/>
                  <a:gd name="T44" fmla="*/ 649709212 w 52"/>
                  <a:gd name="T45" fmla="*/ 321152417 h 34"/>
                  <a:gd name="T46" fmla="*/ 747147848 w 52"/>
                  <a:gd name="T47" fmla="*/ 387620212 h 34"/>
                  <a:gd name="T48" fmla="*/ 795831735 w 52"/>
                  <a:gd name="T49" fmla="*/ 337068306 h 34"/>
                  <a:gd name="T50" fmla="*/ 811291694 w 52"/>
                  <a:gd name="T51" fmla="*/ 352911416 h 34"/>
                  <a:gd name="T52" fmla="*/ 844970756 w 52"/>
                  <a:gd name="T53" fmla="*/ 421801256 h 34"/>
                  <a:gd name="T54" fmla="*/ 844970756 w 52"/>
                  <a:gd name="T55" fmla="*/ 421801256 h 34"/>
                  <a:gd name="T56" fmla="*/ 811291694 w 52"/>
                  <a:gd name="T57" fmla="*/ 472363225 h 34"/>
                  <a:gd name="T58" fmla="*/ 811291694 w 52"/>
                  <a:gd name="T59" fmla="*/ 522914724 h 34"/>
                  <a:gd name="T60" fmla="*/ 683004002 w 52"/>
                  <a:gd name="T61" fmla="*/ 538759461 h 34"/>
                  <a:gd name="T62" fmla="*/ 616039463 w 52"/>
                  <a:gd name="T63" fmla="*/ 557169361 h 34"/>
                  <a:gd name="T64" fmla="*/ 585635823 w 52"/>
                  <a:gd name="T65" fmla="*/ 573012065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"/>
                  <a:gd name="T100" fmla="*/ 0 h 34"/>
                  <a:gd name="T101" fmla="*/ 52 w 52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" h="34">
                    <a:moveTo>
                      <a:pt x="36" y="34"/>
                    </a:moveTo>
                    <a:cubicBezTo>
                      <a:pt x="33" y="32"/>
                      <a:pt x="30" y="32"/>
                      <a:pt x="30" y="31"/>
                    </a:cubicBezTo>
                    <a:cubicBezTo>
                      <a:pt x="30" y="30"/>
                      <a:pt x="30" y="29"/>
                      <a:pt x="29" y="28"/>
                    </a:cubicBezTo>
                    <a:cubicBezTo>
                      <a:pt x="27" y="27"/>
                      <a:pt x="24" y="31"/>
                      <a:pt x="19" y="29"/>
                    </a:cubicBezTo>
                    <a:cubicBezTo>
                      <a:pt x="18" y="28"/>
                      <a:pt x="18" y="27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5"/>
                      <a:pt x="17" y="24"/>
                      <a:pt x="16" y="23"/>
                    </a:cubicBezTo>
                    <a:cubicBezTo>
                      <a:pt x="15" y="22"/>
                      <a:pt x="14" y="24"/>
                      <a:pt x="13" y="24"/>
                    </a:cubicBezTo>
                    <a:cubicBezTo>
                      <a:pt x="12" y="23"/>
                      <a:pt x="15" y="22"/>
                      <a:pt x="14" y="21"/>
                    </a:cubicBezTo>
                    <a:cubicBezTo>
                      <a:pt x="13" y="19"/>
                      <a:pt x="12" y="19"/>
                      <a:pt x="11" y="19"/>
                    </a:cubicBezTo>
                    <a:cubicBezTo>
                      <a:pt x="11" y="18"/>
                      <a:pt x="11" y="16"/>
                      <a:pt x="11" y="16"/>
                    </a:cubicBezTo>
                    <a:cubicBezTo>
                      <a:pt x="9" y="15"/>
                      <a:pt x="8" y="17"/>
                      <a:pt x="7" y="16"/>
                    </a:cubicBezTo>
                    <a:cubicBezTo>
                      <a:pt x="5" y="14"/>
                      <a:pt x="2" y="12"/>
                      <a:pt x="0" y="11"/>
                    </a:cubicBezTo>
                    <a:cubicBezTo>
                      <a:pt x="3" y="12"/>
                      <a:pt x="5" y="11"/>
                      <a:pt x="7" y="9"/>
                    </a:cubicBezTo>
                    <a:cubicBezTo>
                      <a:pt x="10" y="6"/>
                      <a:pt x="13" y="7"/>
                      <a:pt x="16" y="3"/>
                    </a:cubicBezTo>
                    <a:cubicBezTo>
                      <a:pt x="16" y="3"/>
                      <a:pt x="16" y="4"/>
                      <a:pt x="16" y="4"/>
                    </a:cubicBezTo>
                    <a:cubicBezTo>
                      <a:pt x="17" y="4"/>
                      <a:pt x="18" y="0"/>
                      <a:pt x="20" y="1"/>
                    </a:cubicBezTo>
                    <a:cubicBezTo>
                      <a:pt x="23" y="1"/>
                      <a:pt x="24" y="5"/>
                      <a:pt x="27" y="3"/>
                    </a:cubicBezTo>
                    <a:cubicBezTo>
                      <a:pt x="28" y="2"/>
                      <a:pt x="28" y="5"/>
                      <a:pt x="30" y="6"/>
                    </a:cubicBezTo>
                    <a:cubicBezTo>
                      <a:pt x="32" y="8"/>
                      <a:pt x="33" y="8"/>
                      <a:pt x="35" y="15"/>
                    </a:cubicBezTo>
                    <a:cubicBezTo>
                      <a:pt x="36" y="16"/>
                      <a:pt x="38" y="18"/>
                      <a:pt x="40" y="19"/>
                    </a:cubicBezTo>
                    <a:cubicBezTo>
                      <a:pt x="42" y="21"/>
                      <a:pt x="42" y="23"/>
                      <a:pt x="46" y="23"/>
                    </a:cubicBezTo>
                    <a:cubicBezTo>
                      <a:pt x="47" y="23"/>
                      <a:pt x="48" y="21"/>
                      <a:pt x="49" y="20"/>
                    </a:cubicBezTo>
                    <a:cubicBezTo>
                      <a:pt x="49" y="20"/>
                      <a:pt x="50" y="20"/>
                      <a:pt x="50" y="21"/>
                    </a:cubicBezTo>
                    <a:cubicBezTo>
                      <a:pt x="50" y="22"/>
                      <a:pt x="51" y="24"/>
                      <a:pt x="52" y="25"/>
                    </a:cubicBezTo>
                    <a:cubicBezTo>
                      <a:pt x="51" y="26"/>
                      <a:pt x="49" y="27"/>
                      <a:pt x="50" y="28"/>
                    </a:cubicBezTo>
                    <a:cubicBezTo>
                      <a:pt x="50" y="29"/>
                      <a:pt x="50" y="30"/>
                      <a:pt x="50" y="31"/>
                    </a:cubicBezTo>
                    <a:cubicBezTo>
                      <a:pt x="50" y="33"/>
                      <a:pt x="48" y="30"/>
                      <a:pt x="42" y="32"/>
                    </a:cubicBezTo>
                    <a:cubicBezTo>
                      <a:pt x="39" y="31"/>
                      <a:pt x="39" y="32"/>
                      <a:pt x="38" y="33"/>
                    </a:cubicBezTo>
                    <a:cubicBezTo>
                      <a:pt x="37" y="33"/>
                      <a:pt x="36" y="33"/>
                      <a:pt x="36" y="34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72" name="Freeform 70"/>
              <p:cNvSpPr>
                <a:spLocks/>
              </p:cNvSpPr>
              <p:nvPr/>
            </p:nvSpPr>
            <p:spPr bwMode="auto">
              <a:xfrm>
                <a:off x="753" y="2001"/>
                <a:ext cx="165" cy="203"/>
              </a:xfrm>
              <a:custGeom>
                <a:avLst/>
                <a:gdLst>
                  <a:gd name="T0" fmla="*/ 418256803 w 26"/>
                  <a:gd name="T1" fmla="*/ 417176271 h 32"/>
                  <a:gd name="T2" fmla="*/ 400036950 w 26"/>
                  <a:gd name="T3" fmla="*/ 382831123 h 32"/>
                  <a:gd name="T4" fmla="*/ 368097427 w 26"/>
                  <a:gd name="T5" fmla="*/ 367123802 h 32"/>
                  <a:gd name="T6" fmla="*/ 368097427 w 26"/>
                  <a:gd name="T7" fmla="*/ 333240277 h 32"/>
                  <a:gd name="T8" fmla="*/ 318380962 w 26"/>
                  <a:gd name="T9" fmla="*/ 317530723 h 32"/>
                  <a:gd name="T10" fmla="*/ 318380962 w 26"/>
                  <a:gd name="T11" fmla="*/ 298956841 h 32"/>
                  <a:gd name="T12" fmla="*/ 299699109 w 26"/>
                  <a:gd name="T13" fmla="*/ 267478458 h 32"/>
                  <a:gd name="T14" fmla="*/ 268211838 w 26"/>
                  <a:gd name="T15" fmla="*/ 183592453 h 32"/>
                  <a:gd name="T16" fmla="*/ 218443182 w 26"/>
                  <a:gd name="T17" fmla="*/ 183592453 h 32"/>
                  <a:gd name="T18" fmla="*/ 234242968 w 26"/>
                  <a:gd name="T19" fmla="*/ 99654911 h 32"/>
                  <a:gd name="T20" fmla="*/ 234242968 w 26"/>
                  <a:gd name="T21" fmla="*/ 99654911 h 32"/>
                  <a:gd name="T22" fmla="*/ 134306965 w 26"/>
                  <a:gd name="T23" fmla="*/ 0 h 32"/>
                  <a:gd name="T24" fmla="*/ 134306965 w 26"/>
                  <a:gd name="T25" fmla="*/ 0 h 32"/>
                  <a:gd name="T26" fmla="*/ 50169136 w 26"/>
                  <a:gd name="T27" fmla="*/ 50054130 h 32"/>
                  <a:gd name="T28" fmla="*/ 34421363 w 26"/>
                  <a:gd name="T29" fmla="*/ 99654911 h 32"/>
                  <a:gd name="T30" fmla="*/ 15738019 w 26"/>
                  <a:gd name="T31" fmla="*/ 133928729 h 32"/>
                  <a:gd name="T32" fmla="*/ 15738019 w 26"/>
                  <a:gd name="T33" fmla="*/ 215009479 h 32"/>
                  <a:gd name="T34" fmla="*/ 84136344 w 26"/>
                  <a:gd name="T35" fmla="*/ 215009479 h 32"/>
                  <a:gd name="T36" fmla="*/ 84136344 w 26"/>
                  <a:gd name="T37" fmla="*/ 267478458 h 32"/>
                  <a:gd name="T38" fmla="*/ 65907149 w 26"/>
                  <a:gd name="T39" fmla="*/ 333240277 h 32"/>
                  <a:gd name="T40" fmla="*/ 65907149 w 26"/>
                  <a:gd name="T41" fmla="*/ 333240277 h 32"/>
                  <a:gd name="T42" fmla="*/ 84136344 w 26"/>
                  <a:gd name="T43" fmla="*/ 348938056 h 32"/>
                  <a:gd name="T44" fmla="*/ 99875867 w 26"/>
                  <a:gd name="T45" fmla="*/ 398540473 h 32"/>
                  <a:gd name="T46" fmla="*/ 150045016 w 26"/>
                  <a:gd name="T47" fmla="*/ 482485907 h 32"/>
                  <a:gd name="T48" fmla="*/ 150045016 w 26"/>
                  <a:gd name="T49" fmla="*/ 516832679 h 32"/>
                  <a:gd name="T50" fmla="*/ 199823115 w 26"/>
                  <a:gd name="T51" fmla="*/ 498195663 h 32"/>
                  <a:gd name="T52" fmla="*/ 318380962 w 26"/>
                  <a:gd name="T53" fmla="*/ 498195663 h 32"/>
                  <a:gd name="T54" fmla="*/ 418256803 w 26"/>
                  <a:gd name="T55" fmla="*/ 498195663 h 32"/>
                  <a:gd name="T56" fmla="*/ 400036950 w 26"/>
                  <a:gd name="T57" fmla="*/ 448593043 h 32"/>
                  <a:gd name="T58" fmla="*/ 418256803 w 26"/>
                  <a:gd name="T59" fmla="*/ 417176271 h 32"/>
                  <a:gd name="T60" fmla="*/ 418256803 w 26"/>
                  <a:gd name="T61" fmla="*/ 417176271 h 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"/>
                  <a:gd name="T94" fmla="*/ 0 h 32"/>
                  <a:gd name="T95" fmla="*/ 26 w 26"/>
                  <a:gd name="T96" fmla="*/ 32 h 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" h="32">
                    <a:moveTo>
                      <a:pt x="25" y="25"/>
                    </a:moveTo>
                    <a:cubicBezTo>
                      <a:pt x="25" y="24"/>
                      <a:pt x="25" y="24"/>
                      <a:pt x="24" y="23"/>
                    </a:cubicBezTo>
                    <a:cubicBezTo>
                      <a:pt x="24" y="23"/>
                      <a:pt x="23" y="23"/>
                      <a:pt x="22" y="22"/>
                    </a:cubicBezTo>
                    <a:cubicBezTo>
                      <a:pt x="22" y="22"/>
                      <a:pt x="23" y="21"/>
                      <a:pt x="22" y="20"/>
                    </a:cubicBezTo>
                    <a:cubicBezTo>
                      <a:pt x="21" y="20"/>
                      <a:pt x="20" y="20"/>
                      <a:pt x="19" y="19"/>
                    </a:cubicBezTo>
                    <a:cubicBezTo>
                      <a:pt x="18" y="18"/>
                      <a:pt x="20" y="18"/>
                      <a:pt x="19" y="18"/>
                    </a:cubicBezTo>
                    <a:cubicBezTo>
                      <a:pt x="19" y="17"/>
                      <a:pt x="18" y="17"/>
                      <a:pt x="18" y="16"/>
                    </a:cubicBezTo>
                    <a:cubicBezTo>
                      <a:pt x="16" y="15"/>
                      <a:pt x="17" y="12"/>
                      <a:pt x="16" y="11"/>
                    </a:cubicBezTo>
                    <a:cubicBezTo>
                      <a:pt x="16" y="11"/>
                      <a:pt x="13" y="12"/>
                      <a:pt x="13" y="11"/>
                    </a:cubicBezTo>
                    <a:cubicBezTo>
                      <a:pt x="13" y="9"/>
                      <a:pt x="14" y="8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4"/>
                      <a:pt x="8" y="3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4" y="1"/>
                      <a:pt x="3" y="3"/>
                    </a:cubicBezTo>
                    <a:cubicBezTo>
                      <a:pt x="2" y="3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10"/>
                      <a:pt x="0" y="12"/>
                      <a:pt x="1" y="13"/>
                    </a:cubicBezTo>
                    <a:cubicBezTo>
                      <a:pt x="3" y="14"/>
                      <a:pt x="4" y="12"/>
                      <a:pt x="5" y="13"/>
                    </a:cubicBezTo>
                    <a:cubicBezTo>
                      <a:pt x="6" y="14"/>
                      <a:pt x="4" y="14"/>
                      <a:pt x="5" y="16"/>
                    </a:cubicBezTo>
                    <a:cubicBezTo>
                      <a:pt x="5" y="17"/>
                      <a:pt x="5" y="19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5" y="21"/>
                      <a:pt x="5" y="21"/>
                    </a:cubicBezTo>
                    <a:cubicBezTo>
                      <a:pt x="6" y="22"/>
                      <a:pt x="5" y="23"/>
                      <a:pt x="6" y="24"/>
                    </a:cubicBezTo>
                    <a:cubicBezTo>
                      <a:pt x="6" y="26"/>
                      <a:pt x="8" y="27"/>
                      <a:pt x="9" y="29"/>
                    </a:cubicBezTo>
                    <a:cubicBezTo>
                      <a:pt x="9" y="29"/>
                      <a:pt x="9" y="30"/>
                      <a:pt x="9" y="31"/>
                    </a:cubicBezTo>
                    <a:cubicBezTo>
                      <a:pt x="10" y="30"/>
                      <a:pt x="11" y="30"/>
                      <a:pt x="12" y="30"/>
                    </a:cubicBezTo>
                    <a:cubicBezTo>
                      <a:pt x="15" y="29"/>
                      <a:pt x="17" y="29"/>
                      <a:pt x="19" y="30"/>
                    </a:cubicBezTo>
                    <a:cubicBezTo>
                      <a:pt x="21" y="30"/>
                      <a:pt x="24" y="32"/>
                      <a:pt x="25" y="30"/>
                    </a:cubicBezTo>
                    <a:cubicBezTo>
                      <a:pt x="26" y="29"/>
                      <a:pt x="24" y="28"/>
                      <a:pt x="24" y="27"/>
                    </a:cubicBezTo>
                    <a:cubicBezTo>
                      <a:pt x="24" y="27"/>
                      <a:pt x="25" y="26"/>
                      <a:pt x="25" y="25"/>
                    </a:cubicBezTo>
                    <a:cubicBezTo>
                      <a:pt x="25" y="25"/>
                      <a:pt x="25" y="25"/>
                      <a:pt x="2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25" name="Freeform 71"/>
            <p:cNvSpPr>
              <a:spLocks noEditPoints="1"/>
            </p:cNvSpPr>
            <p:nvPr/>
          </p:nvSpPr>
          <p:spPr bwMode="auto">
            <a:xfrm>
              <a:off x="2118" y="2105"/>
              <a:ext cx="476" cy="275"/>
            </a:xfrm>
            <a:custGeom>
              <a:avLst/>
              <a:gdLst>
                <a:gd name="T0" fmla="*/ 7407781 w 124"/>
                <a:gd name="T1" fmla="*/ 15598374 h 70"/>
                <a:gd name="T2" fmla="*/ 7407781 w 124"/>
                <a:gd name="T3" fmla="*/ 15150368 h 70"/>
                <a:gd name="T4" fmla="*/ 11029412 w 124"/>
                <a:gd name="T5" fmla="*/ 4029374 h 70"/>
                <a:gd name="T6" fmla="*/ 11925359 w 124"/>
                <a:gd name="T7" fmla="*/ 4029374 h 70"/>
                <a:gd name="T8" fmla="*/ 12491415 w 124"/>
                <a:gd name="T9" fmla="*/ 3566333 h 70"/>
                <a:gd name="T10" fmla="*/ 13204947 w 124"/>
                <a:gd name="T11" fmla="*/ 3349091 h 70"/>
                <a:gd name="T12" fmla="*/ 14283494 w 124"/>
                <a:gd name="T13" fmla="*/ 2672603 h 70"/>
                <a:gd name="T14" fmla="*/ 14664355 w 124"/>
                <a:gd name="T15" fmla="*/ 2889554 h 70"/>
                <a:gd name="T16" fmla="*/ 15563135 w 124"/>
                <a:gd name="T17" fmla="*/ 2889554 h 70"/>
                <a:gd name="T18" fmla="*/ 15931374 w 124"/>
                <a:gd name="T19" fmla="*/ 2672603 h 70"/>
                <a:gd name="T20" fmla="*/ 17393381 w 124"/>
                <a:gd name="T21" fmla="*/ 2209252 h 70"/>
                <a:gd name="T22" fmla="*/ 19713098 w 124"/>
                <a:gd name="T23" fmla="*/ 2441544 h 70"/>
                <a:gd name="T24" fmla="*/ 21543624 w 124"/>
                <a:gd name="T25" fmla="*/ 2209252 h 70"/>
                <a:gd name="T26" fmla="*/ 20647685 w 124"/>
                <a:gd name="T27" fmla="*/ 907794 h 70"/>
                <a:gd name="T28" fmla="*/ 19185674 w 124"/>
                <a:gd name="T29" fmla="*/ 680299 h 70"/>
                <a:gd name="T30" fmla="*/ 17921925 w 124"/>
                <a:gd name="T31" fmla="*/ 0 h 70"/>
                <a:gd name="T32" fmla="*/ 16641685 w 124"/>
                <a:gd name="T33" fmla="*/ 231075 h 70"/>
                <a:gd name="T34" fmla="*/ 15563135 w 124"/>
                <a:gd name="T35" fmla="*/ 231075 h 70"/>
                <a:gd name="T36" fmla="*/ 14849611 w 124"/>
                <a:gd name="T37" fmla="*/ 680299 h 70"/>
                <a:gd name="T38" fmla="*/ 14100894 w 124"/>
                <a:gd name="T39" fmla="*/ 907794 h 70"/>
                <a:gd name="T40" fmla="*/ 13585862 w 124"/>
                <a:gd name="T41" fmla="*/ 1139761 h 70"/>
                <a:gd name="T42" fmla="*/ 13387593 w 124"/>
                <a:gd name="T43" fmla="*/ 1761245 h 70"/>
                <a:gd name="T44" fmla="*/ 12872330 w 124"/>
                <a:gd name="T45" fmla="*/ 1992316 h 70"/>
                <a:gd name="T46" fmla="*/ 12123867 w 124"/>
                <a:gd name="T47" fmla="*/ 2441544 h 70"/>
                <a:gd name="T48" fmla="*/ 11595307 w 124"/>
                <a:gd name="T49" fmla="*/ 2209252 h 70"/>
                <a:gd name="T50" fmla="*/ 10514150 w 124"/>
                <a:gd name="T51" fmla="*/ 2441544 h 70"/>
                <a:gd name="T52" fmla="*/ 10514150 w 124"/>
                <a:gd name="T53" fmla="*/ 3349091 h 70"/>
                <a:gd name="T54" fmla="*/ 8488702 w 124"/>
                <a:gd name="T55" fmla="*/ 14918072 h 70"/>
                <a:gd name="T56" fmla="*/ 9433247 w 124"/>
                <a:gd name="T57" fmla="*/ 13848581 h 70"/>
                <a:gd name="T58" fmla="*/ 8338631 w 124"/>
                <a:gd name="T59" fmla="*/ 12940807 h 70"/>
                <a:gd name="T60" fmla="*/ 1462003 w 124"/>
                <a:gd name="T61" fmla="*/ 9819040 h 70"/>
                <a:gd name="T62" fmla="*/ 1276981 w 124"/>
                <a:gd name="T63" fmla="*/ 8231192 h 70"/>
                <a:gd name="T64" fmla="*/ 0 w 124"/>
                <a:gd name="T65" fmla="*/ 9591780 h 70"/>
                <a:gd name="T66" fmla="*/ 6178941 w 124"/>
                <a:gd name="T67" fmla="*/ 7378638 h 70"/>
                <a:gd name="T68" fmla="*/ 6313169 w 124"/>
                <a:gd name="T69" fmla="*/ 7150235 h 70"/>
                <a:gd name="T70" fmla="*/ 8338631 w 124"/>
                <a:gd name="T71" fmla="*/ 11120748 h 70"/>
                <a:gd name="T72" fmla="*/ 8671294 w 124"/>
                <a:gd name="T73" fmla="*/ 7826954 h 70"/>
                <a:gd name="T74" fmla="*/ 9433247 w 124"/>
                <a:gd name="T75" fmla="*/ 6701934 h 70"/>
                <a:gd name="T76" fmla="*/ 9765687 w 124"/>
                <a:gd name="T77" fmla="*/ 6006659 h 70"/>
                <a:gd name="T78" fmla="*/ 10133297 w 124"/>
                <a:gd name="T79" fmla="*/ 6006659 h 70"/>
                <a:gd name="T80" fmla="*/ 10514150 w 124"/>
                <a:gd name="T81" fmla="*/ 5558590 h 70"/>
                <a:gd name="T82" fmla="*/ 11029412 w 124"/>
                <a:gd name="T83" fmla="*/ 4477633 h 70"/>
                <a:gd name="T84" fmla="*/ 9052155 w 124"/>
                <a:gd name="T85" fmla="*/ 4029374 h 70"/>
                <a:gd name="T86" fmla="*/ 8488702 w 124"/>
                <a:gd name="T87" fmla="*/ 4029374 h 70"/>
                <a:gd name="T88" fmla="*/ 8338631 w 124"/>
                <a:gd name="T89" fmla="*/ 4650800 h 70"/>
                <a:gd name="T90" fmla="*/ 7074209 w 124"/>
                <a:gd name="T91" fmla="*/ 4650800 h 70"/>
                <a:gd name="T92" fmla="*/ 6694249 w 124"/>
                <a:gd name="T93" fmla="*/ 6238877 h 70"/>
                <a:gd name="T94" fmla="*/ 6879225 w 124"/>
                <a:gd name="T95" fmla="*/ 7594737 h 70"/>
                <a:gd name="T96" fmla="*/ 6879225 w 124"/>
                <a:gd name="T97" fmla="*/ 7594737 h 70"/>
                <a:gd name="T98" fmla="*/ 7074209 w 124"/>
                <a:gd name="T99" fmla="*/ 8231192 h 70"/>
                <a:gd name="T100" fmla="*/ 6694249 w 124"/>
                <a:gd name="T101" fmla="*/ 9359751 h 70"/>
                <a:gd name="T102" fmla="*/ 7775172 w 124"/>
                <a:gd name="T103" fmla="*/ 10499507 h 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4"/>
                <a:gd name="T157" fmla="*/ 0 h 70"/>
                <a:gd name="T158" fmla="*/ 124 w 124"/>
                <a:gd name="T159" fmla="*/ 70 h 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4" h="70">
                  <a:moveTo>
                    <a:pt x="41" y="68"/>
                  </a:moveTo>
                  <a:cubicBezTo>
                    <a:pt x="41" y="68"/>
                    <a:pt x="41" y="69"/>
                    <a:pt x="41" y="70"/>
                  </a:cubicBezTo>
                  <a:cubicBezTo>
                    <a:pt x="41" y="70"/>
                    <a:pt x="41" y="69"/>
                    <a:pt x="42" y="69"/>
                  </a:cubicBezTo>
                  <a:cubicBezTo>
                    <a:pt x="42" y="68"/>
                    <a:pt x="42" y="67"/>
                    <a:pt x="41" y="68"/>
                  </a:cubicBezTo>
                  <a:close/>
                  <a:moveTo>
                    <a:pt x="58" y="15"/>
                  </a:moveTo>
                  <a:cubicBezTo>
                    <a:pt x="58" y="16"/>
                    <a:pt x="60" y="16"/>
                    <a:pt x="61" y="18"/>
                  </a:cubicBezTo>
                  <a:cubicBezTo>
                    <a:pt x="62" y="20"/>
                    <a:pt x="63" y="19"/>
                    <a:pt x="63" y="22"/>
                  </a:cubicBezTo>
                  <a:cubicBezTo>
                    <a:pt x="67" y="23"/>
                    <a:pt x="65" y="19"/>
                    <a:pt x="66" y="18"/>
                  </a:cubicBezTo>
                  <a:cubicBezTo>
                    <a:pt x="67" y="18"/>
                    <a:pt x="67" y="19"/>
                    <a:pt x="68" y="20"/>
                  </a:cubicBezTo>
                  <a:cubicBezTo>
                    <a:pt x="68" y="19"/>
                    <a:pt x="68" y="18"/>
                    <a:pt x="69" y="16"/>
                  </a:cubicBezTo>
                  <a:cubicBezTo>
                    <a:pt x="69" y="18"/>
                    <a:pt x="70" y="18"/>
                    <a:pt x="70" y="18"/>
                  </a:cubicBezTo>
                  <a:cubicBezTo>
                    <a:pt x="71" y="18"/>
                    <a:pt x="72" y="16"/>
                    <a:pt x="73" y="15"/>
                  </a:cubicBezTo>
                  <a:cubicBezTo>
                    <a:pt x="73" y="15"/>
                    <a:pt x="73" y="17"/>
                    <a:pt x="75" y="17"/>
                  </a:cubicBezTo>
                  <a:cubicBezTo>
                    <a:pt x="78" y="16"/>
                    <a:pt x="77" y="12"/>
                    <a:pt x="79" y="12"/>
                  </a:cubicBezTo>
                  <a:cubicBezTo>
                    <a:pt x="79" y="12"/>
                    <a:pt x="78" y="15"/>
                    <a:pt x="79" y="15"/>
                  </a:cubicBezTo>
                  <a:cubicBezTo>
                    <a:pt x="80" y="15"/>
                    <a:pt x="81" y="13"/>
                    <a:pt x="81" y="13"/>
                  </a:cubicBezTo>
                  <a:cubicBezTo>
                    <a:pt x="82" y="13"/>
                    <a:pt x="81" y="14"/>
                    <a:pt x="82" y="14"/>
                  </a:cubicBezTo>
                  <a:cubicBezTo>
                    <a:pt x="83" y="14"/>
                    <a:pt x="86" y="14"/>
                    <a:pt x="86" y="13"/>
                  </a:cubicBezTo>
                  <a:cubicBezTo>
                    <a:pt x="87" y="13"/>
                    <a:pt x="86" y="13"/>
                    <a:pt x="86" y="12"/>
                  </a:cubicBezTo>
                  <a:cubicBezTo>
                    <a:pt x="87" y="11"/>
                    <a:pt x="88" y="12"/>
                    <a:pt x="88" y="12"/>
                  </a:cubicBezTo>
                  <a:cubicBezTo>
                    <a:pt x="92" y="9"/>
                    <a:pt x="92" y="12"/>
                    <a:pt x="93" y="12"/>
                  </a:cubicBezTo>
                  <a:cubicBezTo>
                    <a:pt x="94" y="11"/>
                    <a:pt x="95" y="11"/>
                    <a:pt x="96" y="10"/>
                  </a:cubicBezTo>
                  <a:cubicBezTo>
                    <a:pt x="99" y="11"/>
                    <a:pt x="100" y="10"/>
                    <a:pt x="101" y="10"/>
                  </a:cubicBezTo>
                  <a:cubicBezTo>
                    <a:pt x="107" y="14"/>
                    <a:pt x="106" y="11"/>
                    <a:pt x="109" y="11"/>
                  </a:cubicBezTo>
                  <a:cubicBezTo>
                    <a:pt x="113" y="13"/>
                    <a:pt x="112" y="10"/>
                    <a:pt x="115" y="10"/>
                  </a:cubicBezTo>
                  <a:cubicBezTo>
                    <a:pt x="117" y="10"/>
                    <a:pt x="117" y="11"/>
                    <a:pt x="119" y="10"/>
                  </a:cubicBezTo>
                  <a:cubicBezTo>
                    <a:pt x="124" y="6"/>
                    <a:pt x="123" y="4"/>
                    <a:pt x="122" y="3"/>
                  </a:cubicBezTo>
                  <a:cubicBezTo>
                    <a:pt x="115" y="1"/>
                    <a:pt x="115" y="4"/>
                    <a:pt x="114" y="4"/>
                  </a:cubicBezTo>
                  <a:cubicBezTo>
                    <a:pt x="112" y="4"/>
                    <a:pt x="111" y="4"/>
                    <a:pt x="109" y="4"/>
                  </a:cubicBezTo>
                  <a:cubicBezTo>
                    <a:pt x="108" y="4"/>
                    <a:pt x="107" y="3"/>
                    <a:pt x="106" y="3"/>
                  </a:cubicBezTo>
                  <a:cubicBezTo>
                    <a:pt x="105" y="3"/>
                    <a:pt x="104" y="4"/>
                    <a:pt x="103" y="3"/>
                  </a:cubicBezTo>
                  <a:cubicBezTo>
                    <a:pt x="102" y="3"/>
                    <a:pt x="101" y="0"/>
                    <a:pt x="99" y="0"/>
                  </a:cubicBezTo>
                  <a:cubicBezTo>
                    <a:pt x="97" y="0"/>
                    <a:pt x="98" y="3"/>
                    <a:pt x="95" y="1"/>
                  </a:cubicBezTo>
                  <a:cubicBezTo>
                    <a:pt x="94" y="1"/>
                    <a:pt x="93" y="1"/>
                    <a:pt x="92" y="1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87" y="0"/>
                    <a:pt x="87" y="1"/>
                    <a:pt x="86" y="1"/>
                  </a:cubicBezTo>
                  <a:cubicBezTo>
                    <a:pt x="85" y="1"/>
                    <a:pt x="85" y="1"/>
                    <a:pt x="84" y="1"/>
                  </a:cubicBezTo>
                  <a:cubicBezTo>
                    <a:pt x="83" y="2"/>
                    <a:pt x="82" y="3"/>
                    <a:pt x="82" y="3"/>
                  </a:cubicBezTo>
                  <a:cubicBezTo>
                    <a:pt x="81" y="3"/>
                    <a:pt x="80" y="2"/>
                    <a:pt x="80" y="2"/>
                  </a:cubicBezTo>
                  <a:cubicBezTo>
                    <a:pt x="79" y="2"/>
                    <a:pt x="79" y="3"/>
                    <a:pt x="78" y="4"/>
                  </a:cubicBezTo>
                  <a:cubicBezTo>
                    <a:pt x="77" y="3"/>
                    <a:pt x="76" y="1"/>
                    <a:pt x="75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4" y="5"/>
                    <a:pt x="73" y="4"/>
                    <a:pt x="73" y="5"/>
                  </a:cubicBezTo>
                  <a:cubicBezTo>
                    <a:pt x="73" y="6"/>
                    <a:pt x="75" y="7"/>
                    <a:pt x="74" y="8"/>
                  </a:cubicBezTo>
                  <a:cubicBezTo>
                    <a:pt x="72" y="7"/>
                    <a:pt x="71" y="5"/>
                    <a:pt x="70" y="7"/>
                  </a:cubicBezTo>
                  <a:cubicBezTo>
                    <a:pt x="70" y="8"/>
                    <a:pt x="71" y="8"/>
                    <a:pt x="71" y="9"/>
                  </a:cubicBezTo>
                  <a:cubicBezTo>
                    <a:pt x="70" y="9"/>
                    <a:pt x="70" y="8"/>
                    <a:pt x="69" y="8"/>
                  </a:cubicBezTo>
                  <a:cubicBezTo>
                    <a:pt x="68" y="8"/>
                    <a:pt x="66" y="10"/>
                    <a:pt x="67" y="11"/>
                  </a:cubicBezTo>
                  <a:cubicBezTo>
                    <a:pt x="67" y="11"/>
                    <a:pt x="67" y="11"/>
                    <a:pt x="66" y="11"/>
                  </a:cubicBezTo>
                  <a:cubicBezTo>
                    <a:pt x="66" y="11"/>
                    <a:pt x="65" y="10"/>
                    <a:pt x="64" y="10"/>
                  </a:cubicBezTo>
                  <a:cubicBezTo>
                    <a:pt x="63" y="10"/>
                    <a:pt x="62" y="11"/>
                    <a:pt x="62" y="11"/>
                  </a:cubicBezTo>
                  <a:cubicBezTo>
                    <a:pt x="61" y="11"/>
                    <a:pt x="60" y="10"/>
                    <a:pt x="58" y="11"/>
                  </a:cubicBezTo>
                  <a:cubicBezTo>
                    <a:pt x="58" y="12"/>
                    <a:pt x="61" y="13"/>
                    <a:pt x="62" y="14"/>
                  </a:cubicBezTo>
                  <a:cubicBezTo>
                    <a:pt x="61" y="14"/>
                    <a:pt x="59" y="14"/>
                    <a:pt x="58" y="15"/>
                  </a:cubicBezTo>
                  <a:close/>
                  <a:moveTo>
                    <a:pt x="46" y="58"/>
                  </a:moveTo>
                  <a:cubicBezTo>
                    <a:pt x="46" y="61"/>
                    <a:pt x="47" y="64"/>
                    <a:pt x="47" y="67"/>
                  </a:cubicBezTo>
                  <a:cubicBezTo>
                    <a:pt x="48" y="67"/>
                    <a:pt x="49" y="68"/>
                    <a:pt x="51" y="66"/>
                  </a:cubicBezTo>
                  <a:cubicBezTo>
                    <a:pt x="51" y="65"/>
                    <a:pt x="52" y="63"/>
                    <a:pt x="52" y="62"/>
                  </a:cubicBezTo>
                  <a:cubicBezTo>
                    <a:pt x="52" y="60"/>
                    <a:pt x="50" y="57"/>
                    <a:pt x="49" y="55"/>
                  </a:cubicBezTo>
                  <a:cubicBezTo>
                    <a:pt x="49" y="55"/>
                    <a:pt x="48" y="58"/>
                    <a:pt x="46" y="58"/>
                  </a:cubicBezTo>
                  <a:close/>
                  <a:moveTo>
                    <a:pt x="0" y="43"/>
                  </a:moveTo>
                  <a:cubicBezTo>
                    <a:pt x="2" y="46"/>
                    <a:pt x="5" y="45"/>
                    <a:pt x="8" y="44"/>
                  </a:cubicBezTo>
                  <a:cubicBezTo>
                    <a:pt x="11" y="45"/>
                    <a:pt x="11" y="44"/>
                    <a:pt x="10" y="41"/>
                  </a:cubicBezTo>
                  <a:cubicBezTo>
                    <a:pt x="10" y="40"/>
                    <a:pt x="11" y="38"/>
                    <a:pt x="7" y="37"/>
                  </a:cubicBezTo>
                  <a:cubicBezTo>
                    <a:pt x="5" y="37"/>
                    <a:pt x="4" y="39"/>
                    <a:pt x="3" y="40"/>
                  </a:cubicBezTo>
                  <a:cubicBezTo>
                    <a:pt x="1" y="41"/>
                    <a:pt x="0" y="41"/>
                    <a:pt x="0" y="43"/>
                  </a:cubicBezTo>
                  <a:close/>
                  <a:moveTo>
                    <a:pt x="34" y="31"/>
                  </a:moveTo>
                  <a:cubicBezTo>
                    <a:pt x="33" y="31"/>
                    <a:pt x="34" y="32"/>
                    <a:pt x="34" y="33"/>
                  </a:cubicBezTo>
                  <a:cubicBezTo>
                    <a:pt x="34" y="34"/>
                    <a:pt x="33" y="34"/>
                    <a:pt x="34" y="34"/>
                  </a:cubicBezTo>
                  <a:cubicBezTo>
                    <a:pt x="35" y="35"/>
                    <a:pt x="35" y="33"/>
                    <a:pt x="35" y="32"/>
                  </a:cubicBezTo>
                  <a:cubicBezTo>
                    <a:pt x="36" y="31"/>
                    <a:pt x="35" y="30"/>
                    <a:pt x="34" y="31"/>
                  </a:cubicBezTo>
                  <a:close/>
                  <a:moveTo>
                    <a:pt x="46" y="50"/>
                  </a:moveTo>
                  <a:cubicBezTo>
                    <a:pt x="48" y="48"/>
                    <a:pt x="46" y="44"/>
                    <a:pt x="46" y="40"/>
                  </a:cubicBezTo>
                  <a:cubicBezTo>
                    <a:pt x="47" y="38"/>
                    <a:pt x="48" y="36"/>
                    <a:pt x="48" y="35"/>
                  </a:cubicBezTo>
                  <a:cubicBezTo>
                    <a:pt x="48" y="34"/>
                    <a:pt x="48" y="33"/>
                    <a:pt x="48" y="32"/>
                  </a:cubicBezTo>
                  <a:cubicBezTo>
                    <a:pt x="49" y="31"/>
                    <a:pt x="51" y="30"/>
                    <a:pt x="52" y="30"/>
                  </a:cubicBezTo>
                  <a:cubicBezTo>
                    <a:pt x="52" y="29"/>
                    <a:pt x="52" y="28"/>
                    <a:pt x="52" y="27"/>
                  </a:cubicBezTo>
                  <a:cubicBezTo>
                    <a:pt x="53" y="27"/>
                    <a:pt x="53" y="27"/>
                    <a:pt x="54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5" y="26"/>
                    <a:pt x="56" y="27"/>
                  </a:cubicBezTo>
                  <a:cubicBezTo>
                    <a:pt x="56" y="26"/>
                    <a:pt x="56" y="25"/>
                    <a:pt x="57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9" y="25"/>
                    <a:pt x="58" y="24"/>
                    <a:pt x="58" y="23"/>
                  </a:cubicBezTo>
                  <a:cubicBezTo>
                    <a:pt x="59" y="23"/>
                    <a:pt x="61" y="24"/>
                    <a:pt x="61" y="20"/>
                  </a:cubicBezTo>
                  <a:cubicBezTo>
                    <a:pt x="58" y="18"/>
                    <a:pt x="56" y="16"/>
                    <a:pt x="54" y="15"/>
                  </a:cubicBezTo>
                  <a:cubicBezTo>
                    <a:pt x="52" y="15"/>
                    <a:pt x="51" y="17"/>
                    <a:pt x="50" y="18"/>
                  </a:cubicBezTo>
                  <a:cubicBezTo>
                    <a:pt x="49" y="18"/>
                    <a:pt x="48" y="16"/>
                    <a:pt x="47" y="17"/>
                  </a:cubicBezTo>
                  <a:cubicBezTo>
                    <a:pt x="46" y="17"/>
                    <a:pt x="47" y="17"/>
                    <a:pt x="47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47" y="20"/>
                    <a:pt x="46" y="20"/>
                    <a:pt x="46" y="21"/>
                  </a:cubicBezTo>
                  <a:cubicBezTo>
                    <a:pt x="44" y="21"/>
                    <a:pt x="43" y="23"/>
                    <a:pt x="41" y="24"/>
                  </a:cubicBezTo>
                  <a:cubicBezTo>
                    <a:pt x="40" y="24"/>
                    <a:pt x="39" y="23"/>
                    <a:pt x="39" y="21"/>
                  </a:cubicBezTo>
                  <a:cubicBezTo>
                    <a:pt x="37" y="21"/>
                    <a:pt x="33" y="27"/>
                    <a:pt x="34" y="28"/>
                  </a:cubicBezTo>
                  <a:cubicBezTo>
                    <a:pt x="35" y="29"/>
                    <a:pt x="36" y="28"/>
                    <a:pt x="37" y="28"/>
                  </a:cubicBezTo>
                  <a:cubicBezTo>
                    <a:pt x="37" y="30"/>
                    <a:pt x="38" y="31"/>
                    <a:pt x="39" y="32"/>
                  </a:cubicBezTo>
                  <a:lnTo>
                    <a:pt x="38" y="34"/>
                  </a:lnTo>
                  <a:cubicBezTo>
                    <a:pt x="39" y="33"/>
                    <a:pt x="40" y="34"/>
                    <a:pt x="40" y="35"/>
                  </a:cubicBezTo>
                  <a:cubicBezTo>
                    <a:pt x="39" y="35"/>
                    <a:pt x="38" y="35"/>
                    <a:pt x="38" y="34"/>
                  </a:cubicBezTo>
                  <a:cubicBezTo>
                    <a:pt x="38" y="35"/>
                    <a:pt x="37" y="35"/>
                    <a:pt x="38" y="36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38" y="38"/>
                    <a:pt x="37" y="36"/>
                    <a:pt x="36" y="36"/>
                  </a:cubicBezTo>
                  <a:cubicBezTo>
                    <a:pt x="34" y="41"/>
                    <a:pt x="37" y="40"/>
                    <a:pt x="37" y="42"/>
                  </a:cubicBezTo>
                  <a:cubicBezTo>
                    <a:pt x="36" y="47"/>
                    <a:pt x="38" y="44"/>
                    <a:pt x="39" y="45"/>
                  </a:cubicBezTo>
                  <a:cubicBezTo>
                    <a:pt x="42" y="48"/>
                    <a:pt x="42" y="46"/>
                    <a:pt x="43" y="47"/>
                  </a:cubicBezTo>
                  <a:cubicBezTo>
                    <a:pt x="44" y="49"/>
                    <a:pt x="45" y="50"/>
                    <a:pt x="46" y="50"/>
                  </a:cubicBezTo>
                  <a:close/>
                </a:path>
              </a:pathLst>
            </a:custGeom>
            <a:solidFill>
              <a:srgbClr val="C5FFB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6" name="Group 72"/>
            <p:cNvGrpSpPr>
              <a:grpSpLocks/>
            </p:cNvGrpSpPr>
            <p:nvPr/>
          </p:nvGrpSpPr>
          <p:grpSpPr bwMode="auto">
            <a:xfrm>
              <a:off x="1199" y="1981"/>
              <a:ext cx="1181" cy="695"/>
              <a:chOff x="234" y="1166"/>
              <a:chExt cx="1950" cy="1120"/>
            </a:xfrm>
          </p:grpSpPr>
          <p:sp>
            <p:nvSpPr>
              <p:cNvPr id="46" name="Freeform 73"/>
              <p:cNvSpPr>
                <a:spLocks/>
              </p:cNvSpPr>
              <p:nvPr/>
            </p:nvSpPr>
            <p:spPr bwMode="auto">
              <a:xfrm>
                <a:off x="1538" y="1539"/>
                <a:ext cx="646" cy="456"/>
              </a:xfrm>
              <a:custGeom>
                <a:avLst/>
                <a:gdLst>
                  <a:gd name="T0" fmla="*/ 1589491898 w 102"/>
                  <a:gd name="T1" fmla="*/ 802295585 h 72"/>
                  <a:gd name="T2" fmla="*/ 1426414997 w 102"/>
                  <a:gd name="T3" fmla="*/ 673161709 h 72"/>
                  <a:gd name="T4" fmla="*/ 1343481390 w 102"/>
                  <a:gd name="T5" fmla="*/ 753253110 h 72"/>
                  <a:gd name="T6" fmla="*/ 1312383415 w 102"/>
                  <a:gd name="T7" fmla="*/ 836238590 h 72"/>
                  <a:gd name="T8" fmla="*/ 1195893893 w 102"/>
                  <a:gd name="T9" fmla="*/ 851797506 h 72"/>
                  <a:gd name="T10" fmla="*/ 1244935969 w 102"/>
                  <a:gd name="T11" fmla="*/ 737764519 h 72"/>
                  <a:gd name="T12" fmla="*/ 1164856718 w 102"/>
                  <a:gd name="T13" fmla="*/ 737764519 h 72"/>
                  <a:gd name="T14" fmla="*/ 968276596 w 102"/>
                  <a:gd name="T15" fmla="*/ 639220732 h 72"/>
                  <a:gd name="T16" fmla="*/ 869731174 w 102"/>
                  <a:gd name="T17" fmla="*/ 623731736 h 72"/>
                  <a:gd name="T18" fmla="*/ 869731174 w 102"/>
                  <a:gd name="T19" fmla="*/ 541124432 h 72"/>
                  <a:gd name="T20" fmla="*/ 968276596 w 102"/>
                  <a:gd name="T21" fmla="*/ 525635436 h 72"/>
                  <a:gd name="T22" fmla="*/ 802295685 w 102"/>
                  <a:gd name="T23" fmla="*/ 476134529 h 72"/>
                  <a:gd name="T24" fmla="*/ 753253204 w 102"/>
                  <a:gd name="T25" fmla="*/ 476134529 h 72"/>
                  <a:gd name="T26" fmla="*/ 525635907 w 102"/>
                  <a:gd name="T27" fmla="*/ 442640634 h 72"/>
                  <a:gd name="T28" fmla="*/ 458200215 w 102"/>
                  <a:gd name="T29" fmla="*/ 427090432 h 72"/>
                  <a:gd name="T30" fmla="*/ 261558786 w 102"/>
                  <a:gd name="T31" fmla="*/ 458200158 h 72"/>
                  <a:gd name="T32" fmla="*/ 196568925 w 102"/>
                  <a:gd name="T33" fmla="*/ 344167881 h 72"/>
                  <a:gd name="T34" fmla="*/ 230521611 w 102"/>
                  <a:gd name="T35" fmla="*/ 246071378 h 72"/>
                  <a:gd name="T36" fmla="*/ 359655503 w 102"/>
                  <a:gd name="T37" fmla="*/ 295114056 h 72"/>
                  <a:gd name="T38" fmla="*/ 378048106 w 102"/>
                  <a:gd name="T39" fmla="*/ 246071378 h 72"/>
                  <a:gd name="T40" fmla="*/ 393598106 w 102"/>
                  <a:gd name="T41" fmla="*/ 181081729 h 72"/>
                  <a:gd name="T42" fmla="*/ 409146486 w 102"/>
                  <a:gd name="T43" fmla="*/ 147526628 h 72"/>
                  <a:gd name="T44" fmla="*/ 328608195 w 102"/>
                  <a:gd name="T45" fmla="*/ 0 h 72"/>
                  <a:gd name="T46" fmla="*/ 261558786 w 102"/>
                  <a:gd name="T47" fmla="*/ 132037733 h 72"/>
                  <a:gd name="T48" fmla="*/ 181081954 w 102"/>
                  <a:gd name="T49" fmla="*/ 163076424 h 72"/>
                  <a:gd name="T50" fmla="*/ 114032342 w 102"/>
                  <a:gd name="T51" fmla="*/ 212128627 h 72"/>
                  <a:gd name="T52" fmla="*/ 64602083 w 102"/>
                  <a:gd name="T53" fmla="*/ 310602850 h 72"/>
                  <a:gd name="T54" fmla="*/ 0 w 102"/>
                  <a:gd name="T55" fmla="*/ 359655053 h 72"/>
                  <a:gd name="T56" fmla="*/ 98483988 w 102"/>
                  <a:gd name="T57" fmla="*/ 605726431 h 72"/>
                  <a:gd name="T58" fmla="*/ 147526647 w 102"/>
                  <a:gd name="T59" fmla="*/ 605726431 h 72"/>
                  <a:gd name="T60" fmla="*/ 261558786 w 102"/>
                  <a:gd name="T61" fmla="*/ 654768501 h 72"/>
                  <a:gd name="T62" fmla="*/ 1164856718 w 102"/>
                  <a:gd name="T63" fmla="*/ 1146850863 h 72"/>
                  <a:gd name="T64" fmla="*/ 1441965201 w 102"/>
                  <a:gd name="T65" fmla="*/ 1081860555 h 72"/>
                  <a:gd name="T66" fmla="*/ 1607496799 w 102"/>
                  <a:gd name="T67" fmla="*/ 1048367065 h 72"/>
                  <a:gd name="T68" fmla="*/ 1672098806 w 102"/>
                  <a:gd name="T69" fmla="*/ 968275664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2"/>
                  <a:gd name="T106" fmla="*/ 0 h 72"/>
                  <a:gd name="T107" fmla="*/ 102 w 102"/>
                  <a:gd name="T108" fmla="*/ 72 h 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2" h="72">
                    <a:moveTo>
                      <a:pt x="102" y="59"/>
                    </a:moveTo>
                    <a:cubicBezTo>
                      <a:pt x="101" y="56"/>
                      <a:pt x="99" y="52"/>
                      <a:pt x="97" y="49"/>
                    </a:cubicBezTo>
                    <a:cubicBezTo>
                      <a:pt x="96" y="47"/>
                      <a:pt x="93" y="45"/>
                      <a:pt x="91" y="43"/>
                    </a:cubicBezTo>
                    <a:cubicBezTo>
                      <a:pt x="89" y="40"/>
                      <a:pt x="88" y="39"/>
                      <a:pt x="87" y="41"/>
                    </a:cubicBezTo>
                    <a:cubicBezTo>
                      <a:pt x="85" y="41"/>
                      <a:pt x="84" y="40"/>
                      <a:pt x="84" y="43"/>
                    </a:cubicBezTo>
                    <a:cubicBezTo>
                      <a:pt x="84" y="44"/>
                      <a:pt x="83" y="45"/>
                      <a:pt x="82" y="46"/>
                    </a:cubicBezTo>
                    <a:cubicBezTo>
                      <a:pt x="82" y="46"/>
                      <a:pt x="84" y="46"/>
                      <a:pt x="83" y="48"/>
                    </a:cubicBezTo>
                    <a:cubicBezTo>
                      <a:pt x="82" y="49"/>
                      <a:pt x="81" y="51"/>
                      <a:pt x="80" y="51"/>
                    </a:cubicBezTo>
                    <a:cubicBezTo>
                      <a:pt x="79" y="50"/>
                      <a:pt x="78" y="49"/>
                      <a:pt x="76" y="49"/>
                    </a:cubicBezTo>
                    <a:cubicBezTo>
                      <a:pt x="74" y="49"/>
                      <a:pt x="75" y="53"/>
                      <a:pt x="73" y="52"/>
                    </a:cubicBezTo>
                    <a:cubicBezTo>
                      <a:pt x="71" y="49"/>
                      <a:pt x="74" y="48"/>
                      <a:pt x="76" y="48"/>
                    </a:cubicBezTo>
                    <a:cubicBezTo>
                      <a:pt x="75" y="47"/>
                      <a:pt x="75" y="46"/>
                      <a:pt x="76" y="45"/>
                    </a:cubicBezTo>
                    <a:cubicBezTo>
                      <a:pt x="77" y="45"/>
                      <a:pt x="77" y="44"/>
                      <a:pt x="75" y="44"/>
                    </a:cubicBezTo>
                    <a:cubicBezTo>
                      <a:pt x="72" y="43"/>
                      <a:pt x="73" y="44"/>
                      <a:pt x="71" y="45"/>
                    </a:cubicBezTo>
                    <a:cubicBezTo>
                      <a:pt x="70" y="45"/>
                      <a:pt x="71" y="43"/>
                      <a:pt x="66" y="44"/>
                    </a:cubicBezTo>
                    <a:cubicBezTo>
                      <a:pt x="64" y="43"/>
                      <a:pt x="64" y="40"/>
                      <a:pt x="59" y="39"/>
                    </a:cubicBezTo>
                    <a:cubicBezTo>
                      <a:pt x="55" y="39"/>
                      <a:pt x="55" y="42"/>
                      <a:pt x="54" y="42"/>
                    </a:cubicBezTo>
                    <a:cubicBezTo>
                      <a:pt x="54" y="41"/>
                      <a:pt x="53" y="40"/>
                      <a:pt x="53" y="38"/>
                    </a:cubicBezTo>
                    <a:cubicBezTo>
                      <a:pt x="53" y="38"/>
                      <a:pt x="50" y="39"/>
                      <a:pt x="50" y="35"/>
                    </a:cubicBezTo>
                    <a:cubicBezTo>
                      <a:pt x="53" y="36"/>
                      <a:pt x="52" y="35"/>
                      <a:pt x="53" y="33"/>
                    </a:cubicBezTo>
                    <a:cubicBezTo>
                      <a:pt x="54" y="33"/>
                      <a:pt x="55" y="33"/>
                      <a:pt x="56" y="31"/>
                    </a:cubicBezTo>
                    <a:cubicBezTo>
                      <a:pt x="57" y="31"/>
                      <a:pt x="58" y="33"/>
                      <a:pt x="59" y="32"/>
                    </a:cubicBezTo>
                    <a:cubicBezTo>
                      <a:pt x="59" y="32"/>
                      <a:pt x="60" y="31"/>
                      <a:pt x="53" y="30"/>
                    </a:cubicBezTo>
                    <a:cubicBezTo>
                      <a:pt x="51" y="30"/>
                      <a:pt x="50" y="29"/>
                      <a:pt x="49" y="29"/>
                    </a:cubicBezTo>
                    <a:cubicBezTo>
                      <a:pt x="48" y="30"/>
                      <a:pt x="50" y="33"/>
                      <a:pt x="47" y="32"/>
                    </a:cubicBezTo>
                    <a:cubicBezTo>
                      <a:pt x="47" y="31"/>
                      <a:pt x="48" y="30"/>
                      <a:pt x="46" y="29"/>
                    </a:cubicBezTo>
                    <a:cubicBezTo>
                      <a:pt x="45" y="28"/>
                      <a:pt x="44" y="29"/>
                      <a:pt x="42" y="29"/>
                    </a:cubicBezTo>
                    <a:cubicBezTo>
                      <a:pt x="39" y="27"/>
                      <a:pt x="42" y="27"/>
                      <a:pt x="32" y="27"/>
                    </a:cubicBezTo>
                    <a:cubicBezTo>
                      <a:pt x="30" y="27"/>
                      <a:pt x="31" y="25"/>
                      <a:pt x="30" y="24"/>
                    </a:cubicBezTo>
                    <a:cubicBezTo>
                      <a:pt x="29" y="24"/>
                      <a:pt x="29" y="26"/>
                      <a:pt x="28" y="26"/>
                    </a:cubicBezTo>
                    <a:cubicBezTo>
                      <a:pt x="26" y="27"/>
                      <a:pt x="25" y="25"/>
                      <a:pt x="24" y="25"/>
                    </a:cubicBezTo>
                    <a:cubicBezTo>
                      <a:pt x="22" y="26"/>
                      <a:pt x="20" y="28"/>
                      <a:pt x="16" y="28"/>
                    </a:cubicBezTo>
                    <a:cubicBezTo>
                      <a:pt x="12" y="28"/>
                      <a:pt x="12" y="25"/>
                      <a:pt x="10" y="24"/>
                    </a:cubicBezTo>
                    <a:cubicBezTo>
                      <a:pt x="10" y="23"/>
                      <a:pt x="11" y="22"/>
                      <a:pt x="12" y="21"/>
                    </a:cubicBezTo>
                    <a:cubicBezTo>
                      <a:pt x="12" y="19"/>
                      <a:pt x="10" y="18"/>
                      <a:pt x="11" y="16"/>
                    </a:cubicBezTo>
                    <a:cubicBezTo>
                      <a:pt x="12" y="15"/>
                      <a:pt x="13" y="15"/>
                      <a:pt x="14" y="15"/>
                    </a:cubicBezTo>
                    <a:cubicBezTo>
                      <a:pt x="17" y="14"/>
                      <a:pt x="18" y="15"/>
                      <a:pt x="19" y="16"/>
                    </a:cubicBezTo>
                    <a:cubicBezTo>
                      <a:pt x="20" y="16"/>
                      <a:pt x="21" y="18"/>
                      <a:pt x="22" y="18"/>
                    </a:cubicBezTo>
                    <a:cubicBezTo>
                      <a:pt x="23" y="18"/>
                      <a:pt x="23" y="17"/>
                      <a:pt x="23" y="15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4" y="14"/>
                      <a:pt x="24" y="13"/>
                      <a:pt x="24" y="13"/>
                    </a:cubicBezTo>
                    <a:cubicBezTo>
                      <a:pt x="24" y="12"/>
                      <a:pt x="24" y="11"/>
                      <a:pt x="24" y="11"/>
                    </a:cubicBezTo>
                    <a:cubicBezTo>
                      <a:pt x="24" y="10"/>
                      <a:pt x="25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7"/>
                      <a:pt x="22" y="5"/>
                      <a:pt x="20" y="4"/>
                    </a:cubicBezTo>
                    <a:cubicBezTo>
                      <a:pt x="20" y="3"/>
                      <a:pt x="20" y="2"/>
                      <a:pt x="20" y="0"/>
                    </a:cubicBezTo>
                    <a:cubicBezTo>
                      <a:pt x="18" y="1"/>
                      <a:pt x="18" y="4"/>
                      <a:pt x="18" y="6"/>
                    </a:cubicBezTo>
                    <a:cubicBezTo>
                      <a:pt x="17" y="7"/>
                      <a:pt x="16" y="8"/>
                      <a:pt x="16" y="8"/>
                    </a:cubicBezTo>
                    <a:cubicBezTo>
                      <a:pt x="15" y="9"/>
                      <a:pt x="14" y="10"/>
                      <a:pt x="13" y="11"/>
                    </a:cubicBezTo>
                    <a:cubicBezTo>
                      <a:pt x="12" y="11"/>
                      <a:pt x="11" y="10"/>
                      <a:pt x="11" y="10"/>
                    </a:cubicBezTo>
                    <a:cubicBezTo>
                      <a:pt x="10" y="11"/>
                      <a:pt x="10" y="12"/>
                      <a:pt x="9" y="12"/>
                    </a:cubicBezTo>
                    <a:cubicBezTo>
                      <a:pt x="8" y="12"/>
                      <a:pt x="7" y="12"/>
                      <a:pt x="7" y="13"/>
                    </a:cubicBezTo>
                    <a:cubicBezTo>
                      <a:pt x="6" y="14"/>
                      <a:pt x="7" y="15"/>
                      <a:pt x="7" y="17"/>
                    </a:cubicBezTo>
                    <a:cubicBezTo>
                      <a:pt x="6" y="18"/>
                      <a:pt x="5" y="19"/>
                      <a:pt x="4" y="19"/>
                    </a:cubicBezTo>
                    <a:cubicBezTo>
                      <a:pt x="3" y="19"/>
                      <a:pt x="3" y="19"/>
                      <a:pt x="3" y="21"/>
                    </a:cubicBezTo>
                    <a:cubicBezTo>
                      <a:pt x="2" y="22"/>
                      <a:pt x="1" y="22"/>
                      <a:pt x="0" y="22"/>
                    </a:cubicBezTo>
                    <a:cubicBezTo>
                      <a:pt x="0" y="23"/>
                      <a:pt x="0" y="26"/>
                      <a:pt x="3" y="30"/>
                    </a:cubicBezTo>
                    <a:cubicBezTo>
                      <a:pt x="4" y="33"/>
                      <a:pt x="5" y="36"/>
                      <a:pt x="6" y="37"/>
                    </a:cubicBezTo>
                    <a:cubicBezTo>
                      <a:pt x="7" y="38"/>
                      <a:pt x="8" y="38"/>
                      <a:pt x="10" y="38"/>
                    </a:cubicBezTo>
                    <a:cubicBezTo>
                      <a:pt x="10" y="38"/>
                      <a:pt x="9" y="37"/>
                      <a:pt x="9" y="37"/>
                    </a:cubicBezTo>
                    <a:cubicBezTo>
                      <a:pt x="9" y="37"/>
                      <a:pt x="10" y="37"/>
                      <a:pt x="12" y="37"/>
                    </a:cubicBezTo>
                    <a:cubicBezTo>
                      <a:pt x="13" y="37"/>
                      <a:pt x="14" y="39"/>
                      <a:pt x="16" y="40"/>
                    </a:cubicBezTo>
                    <a:cubicBezTo>
                      <a:pt x="23" y="40"/>
                      <a:pt x="33" y="44"/>
                      <a:pt x="37" y="42"/>
                    </a:cubicBezTo>
                    <a:cubicBezTo>
                      <a:pt x="39" y="51"/>
                      <a:pt x="65" y="65"/>
                      <a:pt x="71" y="70"/>
                    </a:cubicBezTo>
                    <a:cubicBezTo>
                      <a:pt x="80" y="72"/>
                      <a:pt x="81" y="66"/>
                      <a:pt x="83" y="65"/>
                    </a:cubicBezTo>
                    <a:cubicBezTo>
                      <a:pt x="85" y="65"/>
                      <a:pt x="86" y="66"/>
                      <a:pt x="88" y="66"/>
                    </a:cubicBezTo>
                    <a:cubicBezTo>
                      <a:pt x="89" y="65"/>
                      <a:pt x="90" y="64"/>
                      <a:pt x="94" y="63"/>
                    </a:cubicBezTo>
                    <a:cubicBezTo>
                      <a:pt x="95" y="63"/>
                      <a:pt x="96" y="64"/>
                      <a:pt x="98" y="64"/>
                    </a:cubicBezTo>
                    <a:cubicBezTo>
                      <a:pt x="99" y="63"/>
                      <a:pt x="100" y="62"/>
                      <a:pt x="100" y="59"/>
                    </a:cubicBezTo>
                    <a:cubicBezTo>
                      <a:pt x="100" y="59"/>
                      <a:pt x="101" y="59"/>
                      <a:pt x="102" y="59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7" name="Freeform 74"/>
              <p:cNvSpPr>
                <a:spLocks/>
              </p:cNvSpPr>
              <p:nvPr/>
            </p:nvSpPr>
            <p:spPr bwMode="auto">
              <a:xfrm>
                <a:off x="1279" y="1166"/>
                <a:ext cx="285" cy="430"/>
              </a:xfrm>
              <a:custGeom>
                <a:avLst/>
                <a:gdLst>
                  <a:gd name="T0" fmla="*/ 181081845 w 45"/>
                  <a:gd name="T1" fmla="*/ 549860078 h 68"/>
                  <a:gd name="T2" fmla="*/ 181081845 w 45"/>
                  <a:gd name="T3" fmla="*/ 534520922 h 68"/>
                  <a:gd name="T4" fmla="*/ 230521602 w 45"/>
                  <a:gd name="T5" fmla="*/ 452419491 h 68"/>
                  <a:gd name="T6" fmla="*/ 212128645 w 45"/>
                  <a:gd name="T7" fmla="*/ 564824881 h 68"/>
                  <a:gd name="T8" fmla="*/ 230521602 w 45"/>
                  <a:gd name="T9" fmla="*/ 631507834 h 68"/>
                  <a:gd name="T10" fmla="*/ 230521602 w 45"/>
                  <a:gd name="T11" fmla="*/ 662265467 h 68"/>
                  <a:gd name="T12" fmla="*/ 230521602 w 45"/>
                  <a:gd name="T13" fmla="*/ 743911200 h 68"/>
                  <a:gd name="T14" fmla="*/ 279564081 w 45"/>
                  <a:gd name="T15" fmla="*/ 871725962 h 68"/>
                  <a:gd name="T16" fmla="*/ 507242676 w 45"/>
                  <a:gd name="T17" fmla="*/ 1066161959 h 68"/>
                  <a:gd name="T18" fmla="*/ 590166552 w 45"/>
                  <a:gd name="T19" fmla="*/ 1066161959 h 68"/>
                  <a:gd name="T20" fmla="*/ 654769367 w 45"/>
                  <a:gd name="T21" fmla="*/ 1035475554 h 68"/>
                  <a:gd name="T22" fmla="*/ 673161766 w 45"/>
                  <a:gd name="T23" fmla="*/ 986941628 h 68"/>
                  <a:gd name="T24" fmla="*/ 704199345 w 45"/>
                  <a:gd name="T25" fmla="*/ 953757379 h 68"/>
                  <a:gd name="T26" fmla="*/ 722204651 w 45"/>
                  <a:gd name="T27" fmla="*/ 840968126 h 68"/>
                  <a:gd name="T28" fmla="*/ 704199345 w 45"/>
                  <a:gd name="T29" fmla="*/ 777095854 h 68"/>
                  <a:gd name="T30" fmla="*/ 704199345 w 45"/>
                  <a:gd name="T31" fmla="*/ 534520922 h 68"/>
                  <a:gd name="T32" fmla="*/ 722204651 w 45"/>
                  <a:gd name="T33" fmla="*/ 452419491 h 68"/>
                  <a:gd name="T34" fmla="*/ 673161766 w 45"/>
                  <a:gd name="T35" fmla="*/ 355364285 h 68"/>
                  <a:gd name="T36" fmla="*/ 590166552 w 45"/>
                  <a:gd name="T37" fmla="*/ 306901182 h 68"/>
                  <a:gd name="T38" fmla="*/ 654769367 w 45"/>
                  <a:gd name="T39" fmla="*/ 258367863 h 68"/>
                  <a:gd name="T40" fmla="*/ 623731789 w 45"/>
                  <a:gd name="T41" fmla="*/ 227620145 h 68"/>
                  <a:gd name="T42" fmla="*/ 639220786 w 45"/>
                  <a:gd name="T43" fmla="*/ 179086775 h 68"/>
                  <a:gd name="T44" fmla="*/ 688711969 w 45"/>
                  <a:gd name="T45" fmla="*/ 227620145 h 68"/>
                  <a:gd name="T46" fmla="*/ 704199345 w 45"/>
                  <a:gd name="T47" fmla="*/ 160927529 h 68"/>
                  <a:gd name="T48" fmla="*/ 639220786 w 45"/>
                  <a:gd name="T49" fmla="*/ 130179406 h 68"/>
                  <a:gd name="T50" fmla="*/ 639220786 w 45"/>
                  <a:gd name="T51" fmla="*/ 81646112 h 68"/>
                  <a:gd name="T52" fmla="*/ 574677960 w 45"/>
                  <a:gd name="T53" fmla="*/ 81646112 h 68"/>
                  <a:gd name="T54" fmla="*/ 427090469 w 45"/>
                  <a:gd name="T55" fmla="*/ 0 h 68"/>
                  <a:gd name="T56" fmla="*/ 378048090 w 45"/>
                  <a:gd name="T57" fmla="*/ 33184970 h 68"/>
                  <a:gd name="T58" fmla="*/ 279564081 w 45"/>
                  <a:gd name="T59" fmla="*/ 33184970 h 68"/>
                  <a:gd name="T60" fmla="*/ 246071399 w 45"/>
                  <a:gd name="T61" fmla="*/ 160927529 h 68"/>
                  <a:gd name="T62" fmla="*/ 163076438 w 45"/>
                  <a:gd name="T63" fmla="*/ 242958896 h 68"/>
                  <a:gd name="T64" fmla="*/ 49042593 w 45"/>
                  <a:gd name="T65" fmla="*/ 242958896 h 68"/>
                  <a:gd name="T66" fmla="*/ 0 w 45"/>
                  <a:gd name="T67" fmla="*/ 276143751 h 68"/>
                  <a:gd name="T68" fmla="*/ 114032337 w 45"/>
                  <a:gd name="T69" fmla="*/ 452419491 h 68"/>
                  <a:gd name="T70" fmla="*/ 64602081 w 45"/>
                  <a:gd name="T71" fmla="*/ 516291359 h 68"/>
                  <a:gd name="T72" fmla="*/ 181081845 w 45"/>
                  <a:gd name="T73" fmla="*/ 549860078 h 6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5"/>
                  <a:gd name="T112" fmla="*/ 0 h 68"/>
                  <a:gd name="T113" fmla="*/ 45 w 45"/>
                  <a:gd name="T114" fmla="*/ 68 h 6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5" h="68">
                    <a:moveTo>
                      <a:pt x="11" y="34"/>
                    </a:moveTo>
                    <a:cubicBezTo>
                      <a:pt x="11" y="34"/>
                      <a:pt x="11" y="33"/>
                      <a:pt x="11" y="33"/>
                    </a:cubicBezTo>
                    <a:cubicBezTo>
                      <a:pt x="12" y="29"/>
                      <a:pt x="13" y="28"/>
                      <a:pt x="14" y="28"/>
                    </a:cubicBezTo>
                    <a:cubicBezTo>
                      <a:pt x="15" y="30"/>
                      <a:pt x="12" y="33"/>
                      <a:pt x="13" y="35"/>
                    </a:cubicBezTo>
                    <a:cubicBezTo>
                      <a:pt x="13" y="36"/>
                      <a:pt x="13" y="39"/>
                      <a:pt x="14" y="39"/>
                    </a:cubicBezTo>
                    <a:cubicBezTo>
                      <a:pt x="15" y="40"/>
                      <a:pt x="14" y="40"/>
                      <a:pt x="14" y="41"/>
                    </a:cubicBezTo>
                    <a:cubicBezTo>
                      <a:pt x="14" y="42"/>
                      <a:pt x="15" y="44"/>
                      <a:pt x="14" y="46"/>
                    </a:cubicBezTo>
                    <a:cubicBezTo>
                      <a:pt x="14" y="48"/>
                      <a:pt x="16" y="50"/>
                      <a:pt x="17" y="54"/>
                    </a:cubicBezTo>
                    <a:cubicBezTo>
                      <a:pt x="19" y="61"/>
                      <a:pt x="23" y="68"/>
                      <a:pt x="31" y="66"/>
                    </a:cubicBezTo>
                    <a:cubicBezTo>
                      <a:pt x="33" y="66"/>
                      <a:pt x="35" y="66"/>
                      <a:pt x="36" y="66"/>
                    </a:cubicBezTo>
                    <a:cubicBezTo>
                      <a:pt x="37" y="65"/>
                      <a:pt x="38" y="65"/>
                      <a:pt x="40" y="64"/>
                    </a:cubicBezTo>
                    <a:cubicBezTo>
                      <a:pt x="41" y="64"/>
                      <a:pt x="41" y="62"/>
                      <a:pt x="41" y="61"/>
                    </a:cubicBezTo>
                    <a:cubicBezTo>
                      <a:pt x="41" y="61"/>
                      <a:pt x="42" y="60"/>
                      <a:pt x="43" y="59"/>
                    </a:cubicBezTo>
                    <a:cubicBezTo>
                      <a:pt x="43" y="57"/>
                      <a:pt x="44" y="54"/>
                      <a:pt x="44" y="52"/>
                    </a:cubicBezTo>
                    <a:cubicBezTo>
                      <a:pt x="44" y="50"/>
                      <a:pt x="43" y="49"/>
                      <a:pt x="43" y="48"/>
                    </a:cubicBezTo>
                    <a:cubicBezTo>
                      <a:pt x="44" y="41"/>
                      <a:pt x="44" y="38"/>
                      <a:pt x="43" y="33"/>
                    </a:cubicBezTo>
                    <a:cubicBezTo>
                      <a:pt x="44" y="31"/>
                      <a:pt x="45" y="30"/>
                      <a:pt x="44" y="28"/>
                    </a:cubicBezTo>
                    <a:cubicBezTo>
                      <a:pt x="44" y="25"/>
                      <a:pt x="42" y="25"/>
                      <a:pt x="41" y="22"/>
                    </a:cubicBezTo>
                    <a:cubicBezTo>
                      <a:pt x="41" y="21"/>
                      <a:pt x="42" y="19"/>
                      <a:pt x="36" y="19"/>
                    </a:cubicBezTo>
                    <a:cubicBezTo>
                      <a:pt x="38" y="18"/>
                      <a:pt x="40" y="18"/>
                      <a:pt x="40" y="16"/>
                    </a:cubicBezTo>
                    <a:cubicBezTo>
                      <a:pt x="40" y="16"/>
                      <a:pt x="39" y="15"/>
                      <a:pt x="38" y="14"/>
                    </a:cubicBezTo>
                    <a:cubicBezTo>
                      <a:pt x="38" y="13"/>
                      <a:pt x="38" y="12"/>
                      <a:pt x="39" y="11"/>
                    </a:cubicBezTo>
                    <a:cubicBezTo>
                      <a:pt x="40" y="14"/>
                      <a:pt x="41" y="15"/>
                      <a:pt x="42" y="14"/>
                    </a:cubicBezTo>
                    <a:cubicBezTo>
                      <a:pt x="43" y="13"/>
                      <a:pt x="43" y="12"/>
                      <a:pt x="43" y="10"/>
                    </a:cubicBezTo>
                    <a:cubicBezTo>
                      <a:pt x="42" y="8"/>
                      <a:pt x="40" y="8"/>
                      <a:pt x="39" y="8"/>
                    </a:cubicBezTo>
                    <a:cubicBezTo>
                      <a:pt x="39" y="7"/>
                      <a:pt x="39" y="6"/>
                      <a:pt x="39" y="5"/>
                    </a:cubicBezTo>
                    <a:cubicBezTo>
                      <a:pt x="38" y="6"/>
                      <a:pt x="36" y="6"/>
                      <a:pt x="35" y="5"/>
                    </a:cubicBezTo>
                    <a:cubicBezTo>
                      <a:pt x="31" y="4"/>
                      <a:pt x="28" y="0"/>
                      <a:pt x="26" y="0"/>
                    </a:cubicBezTo>
                    <a:cubicBezTo>
                      <a:pt x="24" y="0"/>
                      <a:pt x="24" y="2"/>
                      <a:pt x="23" y="2"/>
                    </a:cubicBezTo>
                    <a:cubicBezTo>
                      <a:pt x="21" y="3"/>
                      <a:pt x="19" y="2"/>
                      <a:pt x="17" y="2"/>
                    </a:cubicBezTo>
                    <a:cubicBezTo>
                      <a:pt x="16" y="3"/>
                      <a:pt x="16" y="5"/>
                      <a:pt x="15" y="10"/>
                    </a:cubicBezTo>
                    <a:cubicBezTo>
                      <a:pt x="14" y="13"/>
                      <a:pt x="13" y="15"/>
                      <a:pt x="10" y="15"/>
                    </a:cubicBezTo>
                    <a:cubicBezTo>
                      <a:pt x="8" y="15"/>
                      <a:pt x="6" y="14"/>
                      <a:pt x="3" y="15"/>
                    </a:cubicBezTo>
                    <a:cubicBezTo>
                      <a:pt x="2" y="15"/>
                      <a:pt x="1" y="16"/>
                      <a:pt x="0" y="17"/>
                    </a:cubicBezTo>
                    <a:cubicBezTo>
                      <a:pt x="2" y="19"/>
                      <a:pt x="6" y="26"/>
                      <a:pt x="7" y="28"/>
                    </a:cubicBezTo>
                    <a:cubicBezTo>
                      <a:pt x="6" y="29"/>
                      <a:pt x="4" y="29"/>
                      <a:pt x="4" y="32"/>
                    </a:cubicBezTo>
                    <a:cubicBezTo>
                      <a:pt x="5" y="35"/>
                      <a:pt x="9" y="33"/>
                      <a:pt x="11" y="34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8" name="Freeform 75"/>
              <p:cNvSpPr>
                <a:spLocks/>
              </p:cNvSpPr>
              <p:nvPr/>
            </p:nvSpPr>
            <p:spPr bwMode="auto">
              <a:xfrm>
                <a:off x="1064" y="1552"/>
                <a:ext cx="576" cy="538"/>
              </a:xfrm>
              <a:custGeom>
                <a:avLst/>
                <a:gdLst>
                  <a:gd name="T0" fmla="*/ 1224036302 w 91"/>
                  <a:gd name="T1" fmla="*/ 327194925 h 85"/>
                  <a:gd name="T2" fmla="*/ 1174771431 w 91"/>
                  <a:gd name="T3" fmla="*/ 327194925 h 85"/>
                  <a:gd name="T4" fmla="*/ 1190275371 w 91"/>
                  <a:gd name="T5" fmla="*/ 278334922 h 85"/>
                  <a:gd name="T6" fmla="*/ 1141394533 w 91"/>
                  <a:gd name="T7" fmla="*/ 180286951 h 85"/>
                  <a:gd name="T8" fmla="*/ 961070489 w 91"/>
                  <a:gd name="T9" fmla="*/ 162348695 h 85"/>
                  <a:gd name="T10" fmla="*/ 832054837 w 91"/>
                  <a:gd name="T11" fmla="*/ 162348695 h 85"/>
                  <a:gd name="T12" fmla="*/ 718869432 w 91"/>
                  <a:gd name="T13" fmla="*/ 293825265 h 85"/>
                  <a:gd name="T14" fmla="*/ 670058676 w 91"/>
                  <a:gd name="T15" fmla="*/ 180286951 h 85"/>
                  <a:gd name="T16" fmla="*/ 651731198 w 91"/>
                  <a:gd name="T17" fmla="*/ 146917595 h 85"/>
                  <a:gd name="T18" fmla="*/ 670058676 w 91"/>
                  <a:gd name="T19" fmla="*/ 48860269 h 85"/>
                  <a:gd name="T20" fmla="*/ 620792590 w 91"/>
                  <a:gd name="T21" fmla="*/ 33369470 h 85"/>
                  <a:gd name="T22" fmla="*/ 554039605 w 91"/>
                  <a:gd name="T23" fmla="*/ 82616440 h 85"/>
                  <a:gd name="T24" fmla="*/ 554039605 w 91"/>
                  <a:gd name="T25" fmla="*/ 146917595 h 85"/>
                  <a:gd name="T26" fmla="*/ 489724910 w 91"/>
                  <a:gd name="T27" fmla="*/ 229087862 h 85"/>
                  <a:gd name="T28" fmla="*/ 424963796 w 91"/>
                  <a:gd name="T29" fmla="*/ 131417327 h 85"/>
                  <a:gd name="T30" fmla="*/ 327282027 w 91"/>
                  <a:gd name="T31" fmla="*/ 98046123 h 85"/>
                  <a:gd name="T32" fmla="*/ 229205388 w 91"/>
                  <a:gd name="T33" fmla="*/ 278334922 h 85"/>
                  <a:gd name="T34" fmla="*/ 195828946 w 91"/>
                  <a:gd name="T35" fmla="*/ 406927053 h 85"/>
                  <a:gd name="T36" fmla="*/ 15494756 w 91"/>
                  <a:gd name="T37" fmla="*/ 636075678 h 85"/>
                  <a:gd name="T38" fmla="*/ 82644275 w 91"/>
                  <a:gd name="T39" fmla="*/ 782993323 h 85"/>
                  <a:gd name="T40" fmla="*/ 162452352 w 91"/>
                  <a:gd name="T41" fmla="*/ 862714515 h 85"/>
                  <a:gd name="T42" fmla="*/ 244639246 w 91"/>
                  <a:gd name="T43" fmla="*/ 929901449 h 85"/>
                  <a:gd name="T44" fmla="*/ 309400157 w 91"/>
                  <a:gd name="T45" fmla="*/ 1009633780 h 85"/>
                  <a:gd name="T46" fmla="*/ 407091547 w 91"/>
                  <a:gd name="T47" fmla="*/ 1092249486 h 85"/>
                  <a:gd name="T48" fmla="*/ 523110720 w 91"/>
                  <a:gd name="T49" fmla="*/ 1125618538 h 85"/>
                  <a:gd name="T50" fmla="*/ 538544983 w 91"/>
                  <a:gd name="T51" fmla="*/ 1205410821 h 85"/>
                  <a:gd name="T52" fmla="*/ 651731198 w 91"/>
                  <a:gd name="T53" fmla="*/ 1303457729 h 85"/>
                  <a:gd name="T54" fmla="*/ 798678345 w 91"/>
                  <a:gd name="T55" fmla="*/ 1370197453 h 85"/>
                  <a:gd name="T56" fmla="*/ 881321126 w 91"/>
                  <a:gd name="T57" fmla="*/ 1254211885 h 85"/>
                  <a:gd name="T58" fmla="*/ 994446576 w 91"/>
                  <a:gd name="T59" fmla="*/ 1092249486 h 85"/>
                  <a:gd name="T60" fmla="*/ 945626504 w 91"/>
                  <a:gd name="T61" fmla="*/ 1092249486 h 85"/>
                  <a:gd name="T62" fmla="*/ 847487479 w 91"/>
                  <a:gd name="T63" fmla="*/ 1107740640 h 85"/>
                  <a:gd name="T64" fmla="*/ 814112608 w 91"/>
                  <a:gd name="T65" fmla="*/ 1043002832 h 85"/>
                  <a:gd name="T66" fmla="*/ 881321126 w 91"/>
                  <a:gd name="T67" fmla="*/ 994202579 h 85"/>
                  <a:gd name="T68" fmla="*/ 930132286 w 91"/>
                  <a:gd name="T69" fmla="*/ 896531587 h 85"/>
                  <a:gd name="T70" fmla="*/ 961070489 w 91"/>
                  <a:gd name="T71" fmla="*/ 716254409 h 85"/>
                  <a:gd name="T72" fmla="*/ 1043703345 w 91"/>
                  <a:gd name="T73" fmla="*/ 749623461 h 85"/>
                  <a:gd name="T74" fmla="*/ 1156889561 w 91"/>
                  <a:gd name="T75" fmla="*/ 862714515 h 85"/>
                  <a:gd name="T76" fmla="*/ 1272908227 w 91"/>
                  <a:gd name="T77" fmla="*/ 896531587 h 85"/>
                  <a:gd name="T78" fmla="*/ 1321718577 w 91"/>
                  <a:gd name="T79" fmla="*/ 945331031 h 85"/>
                  <a:gd name="T80" fmla="*/ 1352656780 w 91"/>
                  <a:gd name="T81" fmla="*/ 881040434 h 85"/>
                  <a:gd name="T82" fmla="*/ 1352656780 w 91"/>
                  <a:gd name="T83" fmla="*/ 749623461 h 85"/>
                  <a:gd name="T84" fmla="*/ 1484170474 w 91"/>
                  <a:gd name="T85" fmla="*/ 620573992 h 85"/>
                  <a:gd name="T86" fmla="*/ 1370600225 w 91"/>
                  <a:gd name="T87" fmla="*/ 571774954 h 85"/>
                  <a:gd name="T88" fmla="*/ 1321718577 w 91"/>
                  <a:gd name="T89" fmla="*/ 571774954 h 85"/>
                  <a:gd name="T90" fmla="*/ 1224036302 w 91"/>
                  <a:gd name="T91" fmla="*/ 327194925 h 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1"/>
                  <a:gd name="T139" fmla="*/ 0 h 85"/>
                  <a:gd name="T140" fmla="*/ 91 w 91"/>
                  <a:gd name="T141" fmla="*/ 85 h 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1" h="85">
                    <a:moveTo>
                      <a:pt x="75" y="20"/>
                    </a:moveTo>
                    <a:cubicBezTo>
                      <a:pt x="75" y="20"/>
                      <a:pt x="75" y="20"/>
                      <a:pt x="75" y="20"/>
                    </a:cubicBezTo>
                    <a:cubicBezTo>
                      <a:pt x="74" y="20"/>
                      <a:pt x="73" y="22"/>
                      <a:pt x="72" y="21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1" y="20"/>
                      <a:pt x="70" y="20"/>
                      <a:pt x="70" y="19"/>
                    </a:cubicBezTo>
                    <a:cubicBezTo>
                      <a:pt x="70" y="18"/>
                      <a:pt x="73" y="18"/>
                      <a:pt x="73" y="17"/>
                    </a:cubicBezTo>
                    <a:cubicBezTo>
                      <a:pt x="73" y="15"/>
                      <a:pt x="71" y="15"/>
                      <a:pt x="70" y="14"/>
                    </a:cubicBezTo>
                    <a:cubicBezTo>
                      <a:pt x="70" y="12"/>
                      <a:pt x="70" y="11"/>
                      <a:pt x="70" y="11"/>
                    </a:cubicBezTo>
                    <a:cubicBezTo>
                      <a:pt x="68" y="10"/>
                      <a:pt x="65" y="12"/>
                      <a:pt x="62" y="12"/>
                    </a:cubicBezTo>
                    <a:cubicBezTo>
                      <a:pt x="61" y="11"/>
                      <a:pt x="61" y="10"/>
                      <a:pt x="59" y="10"/>
                    </a:cubicBezTo>
                    <a:cubicBezTo>
                      <a:pt x="59" y="10"/>
                      <a:pt x="57" y="10"/>
                      <a:pt x="55" y="10"/>
                    </a:cubicBezTo>
                    <a:cubicBezTo>
                      <a:pt x="53" y="10"/>
                      <a:pt x="52" y="10"/>
                      <a:pt x="51" y="10"/>
                    </a:cubicBezTo>
                    <a:cubicBezTo>
                      <a:pt x="50" y="11"/>
                      <a:pt x="50" y="13"/>
                      <a:pt x="49" y="14"/>
                    </a:cubicBezTo>
                    <a:cubicBezTo>
                      <a:pt x="48" y="16"/>
                      <a:pt x="48" y="19"/>
                      <a:pt x="44" y="18"/>
                    </a:cubicBezTo>
                    <a:cubicBezTo>
                      <a:pt x="43" y="18"/>
                      <a:pt x="42" y="18"/>
                      <a:pt x="42" y="13"/>
                    </a:cubicBezTo>
                    <a:cubicBezTo>
                      <a:pt x="41" y="13"/>
                      <a:pt x="42" y="11"/>
                      <a:pt x="41" y="11"/>
                    </a:cubicBezTo>
                    <a:cubicBezTo>
                      <a:pt x="40" y="10"/>
                      <a:pt x="38" y="10"/>
                      <a:pt x="38" y="9"/>
                    </a:cubicBezTo>
                    <a:cubicBezTo>
                      <a:pt x="39" y="9"/>
                      <a:pt x="39" y="9"/>
                      <a:pt x="40" y="9"/>
                    </a:cubicBezTo>
                    <a:cubicBezTo>
                      <a:pt x="41" y="9"/>
                      <a:pt x="41" y="8"/>
                      <a:pt x="40" y="6"/>
                    </a:cubicBezTo>
                    <a:cubicBezTo>
                      <a:pt x="40" y="4"/>
                      <a:pt x="41" y="5"/>
                      <a:pt x="41" y="3"/>
                    </a:cubicBezTo>
                    <a:cubicBezTo>
                      <a:pt x="41" y="2"/>
                      <a:pt x="40" y="1"/>
                      <a:pt x="40" y="1"/>
                    </a:cubicBezTo>
                    <a:cubicBezTo>
                      <a:pt x="38" y="0"/>
                      <a:pt x="39" y="2"/>
                      <a:pt x="38" y="2"/>
                    </a:cubicBezTo>
                    <a:cubicBezTo>
                      <a:pt x="37" y="2"/>
                      <a:pt x="36" y="2"/>
                      <a:pt x="36" y="1"/>
                    </a:cubicBezTo>
                    <a:cubicBezTo>
                      <a:pt x="35" y="0"/>
                      <a:pt x="35" y="2"/>
                      <a:pt x="34" y="5"/>
                    </a:cubicBezTo>
                    <a:cubicBezTo>
                      <a:pt x="33" y="6"/>
                      <a:pt x="33" y="7"/>
                      <a:pt x="33" y="8"/>
                    </a:cubicBezTo>
                    <a:cubicBezTo>
                      <a:pt x="33" y="9"/>
                      <a:pt x="33" y="8"/>
                      <a:pt x="34" y="9"/>
                    </a:cubicBezTo>
                    <a:cubicBezTo>
                      <a:pt x="35" y="9"/>
                      <a:pt x="35" y="11"/>
                      <a:pt x="33" y="12"/>
                    </a:cubicBezTo>
                    <a:cubicBezTo>
                      <a:pt x="33" y="13"/>
                      <a:pt x="32" y="14"/>
                      <a:pt x="30" y="14"/>
                    </a:cubicBezTo>
                    <a:cubicBezTo>
                      <a:pt x="28" y="13"/>
                      <a:pt x="27" y="12"/>
                      <a:pt x="28" y="9"/>
                    </a:cubicBezTo>
                    <a:cubicBezTo>
                      <a:pt x="28" y="9"/>
                      <a:pt x="27" y="8"/>
                      <a:pt x="26" y="8"/>
                    </a:cubicBezTo>
                    <a:cubicBezTo>
                      <a:pt x="25" y="9"/>
                      <a:pt x="24" y="9"/>
                      <a:pt x="24" y="9"/>
                    </a:cubicBezTo>
                    <a:cubicBezTo>
                      <a:pt x="22" y="9"/>
                      <a:pt x="21" y="6"/>
                      <a:pt x="20" y="6"/>
                    </a:cubicBezTo>
                    <a:cubicBezTo>
                      <a:pt x="19" y="7"/>
                      <a:pt x="20" y="8"/>
                      <a:pt x="19" y="9"/>
                    </a:cubicBezTo>
                    <a:cubicBezTo>
                      <a:pt x="18" y="11"/>
                      <a:pt x="13" y="15"/>
                      <a:pt x="14" y="17"/>
                    </a:cubicBezTo>
                    <a:cubicBezTo>
                      <a:pt x="15" y="19"/>
                      <a:pt x="16" y="18"/>
                      <a:pt x="17" y="20"/>
                    </a:cubicBezTo>
                    <a:cubicBezTo>
                      <a:pt x="17" y="22"/>
                      <a:pt x="14" y="23"/>
                      <a:pt x="12" y="25"/>
                    </a:cubicBezTo>
                    <a:cubicBezTo>
                      <a:pt x="10" y="26"/>
                      <a:pt x="10" y="32"/>
                      <a:pt x="4" y="31"/>
                    </a:cubicBezTo>
                    <a:cubicBezTo>
                      <a:pt x="3" y="36"/>
                      <a:pt x="1" y="37"/>
                      <a:pt x="1" y="39"/>
                    </a:cubicBezTo>
                    <a:cubicBezTo>
                      <a:pt x="0" y="44"/>
                      <a:pt x="3" y="42"/>
                      <a:pt x="4" y="45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6" y="49"/>
                      <a:pt x="7" y="49"/>
                      <a:pt x="8" y="50"/>
                    </a:cubicBezTo>
                    <a:cubicBezTo>
                      <a:pt x="9" y="51"/>
                      <a:pt x="8" y="52"/>
                      <a:pt x="10" y="53"/>
                    </a:cubicBezTo>
                    <a:cubicBezTo>
                      <a:pt x="11" y="53"/>
                      <a:pt x="13" y="52"/>
                      <a:pt x="14" y="54"/>
                    </a:cubicBezTo>
                    <a:cubicBezTo>
                      <a:pt x="15" y="55"/>
                      <a:pt x="15" y="56"/>
                      <a:pt x="15" y="57"/>
                    </a:cubicBezTo>
                    <a:cubicBezTo>
                      <a:pt x="16" y="58"/>
                      <a:pt x="16" y="58"/>
                      <a:pt x="17" y="58"/>
                    </a:cubicBezTo>
                    <a:cubicBezTo>
                      <a:pt x="18" y="59"/>
                      <a:pt x="17" y="60"/>
                      <a:pt x="19" y="62"/>
                    </a:cubicBezTo>
                    <a:cubicBezTo>
                      <a:pt x="21" y="63"/>
                      <a:pt x="23" y="62"/>
                      <a:pt x="24" y="63"/>
                    </a:cubicBezTo>
                    <a:cubicBezTo>
                      <a:pt x="25" y="64"/>
                      <a:pt x="23" y="65"/>
                      <a:pt x="25" y="67"/>
                    </a:cubicBezTo>
                    <a:cubicBezTo>
                      <a:pt x="26" y="68"/>
                      <a:pt x="27" y="69"/>
                      <a:pt x="29" y="69"/>
                    </a:cubicBezTo>
                    <a:cubicBezTo>
                      <a:pt x="30" y="69"/>
                      <a:pt x="31" y="68"/>
                      <a:pt x="32" y="69"/>
                    </a:cubicBezTo>
                    <a:cubicBezTo>
                      <a:pt x="32" y="69"/>
                      <a:pt x="33" y="70"/>
                      <a:pt x="33" y="70"/>
                    </a:cubicBezTo>
                    <a:cubicBezTo>
                      <a:pt x="34" y="72"/>
                      <a:pt x="30" y="72"/>
                      <a:pt x="33" y="74"/>
                    </a:cubicBezTo>
                    <a:cubicBezTo>
                      <a:pt x="34" y="75"/>
                      <a:pt x="35" y="76"/>
                      <a:pt x="36" y="77"/>
                    </a:cubicBezTo>
                    <a:cubicBezTo>
                      <a:pt x="38" y="76"/>
                      <a:pt x="41" y="76"/>
                      <a:pt x="40" y="80"/>
                    </a:cubicBezTo>
                    <a:cubicBezTo>
                      <a:pt x="40" y="85"/>
                      <a:pt x="44" y="81"/>
                      <a:pt x="45" y="82"/>
                    </a:cubicBezTo>
                    <a:cubicBezTo>
                      <a:pt x="46" y="82"/>
                      <a:pt x="47" y="84"/>
                      <a:pt x="49" y="84"/>
                    </a:cubicBezTo>
                    <a:cubicBezTo>
                      <a:pt x="51" y="84"/>
                      <a:pt x="53" y="81"/>
                      <a:pt x="53" y="80"/>
                    </a:cubicBezTo>
                    <a:cubicBezTo>
                      <a:pt x="54" y="79"/>
                      <a:pt x="51" y="79"/>
                      <a:pt x="54" y="77"/>
                    </a:cubicBezTo>
                    <a:cubicBezTo>
                      <a:pt x="56" y="76"/>
                      <a:pt x="60" y="73"/>
                      <a:pt x="63" y="73"/>
                    </a:cubicBezTo>
                    <a:cubicBezTo>
                      <a:pt x="63" y="72"/>
                      <a:pt x="62" y="68"/>
                      <a:pt x="61" y="67"/>
                    </a:cubicBezTo>
                    <a:cubicBezTo>
                      <a:pt x="61" y="67"/>
                      <a:pt x="60" y="68"/>
                      <a:pt x="59" y="68"/>
                    </a:cubicBezTo>
                    <a:cubicBezTo>
                      <a:pt x="59" y="68"/>
                      <a:pt x="59" y="68"/>
                      <a:pt x="58" y="67"/>
                    </a:cubicBezTo>
                    <a:cubicBezTo>
                      <a:pt x="57" y="68"/>
                      <a:pt x="57" y="68"/>
                      <a:pt x="54" y="69"/>
                    </a:cubicBezTo>
                    <a:cubicBezTo>
                      <a:pt x="53" y="70"/>
                      <a:pt x="53" y="68"/>
                      <a:pt x="52" y="68"/>
                    </a:cubicBezTo>
                    <a:cubicBezTo>
                      <a:pt x="51" y="68"/>
                      <a:pt x="50" y="69"/>
                      <a:pt x="49" y="68"/>
                    </a:cubicBezTo>
                    <a:cubicBezTo>
                      <a:pt x="50" y="67"/>
                      <a:pt x="51" y="66"/>
                      <a:pt x="50" y="64"/>
                    </a:cubicBezTo>
                    <a:cubicBezTo>
                      <a:pt x="52" y="64"/>
                      <a:pt x="53" y="64"/>
                      <a:pt x="53" y="63"/>
                    </a:cubicBezTo>
                    <a:cubicBezTo>
                      <a:pt x="53" y="62"/>
                      <a:pt x="53" y="61"/>
                      <a:pt x="54" y="61"/>
                    </a:cubicBezTo>
                    <a:cubicBezTo>
                      <a:pt x="55" y="60"/>
                      <a:pt x="56" y="61"/>
                      <a:pt x="58" y="60"/>
                    </a:cubicBezTo>
                    <a:cubicBezTo>
                      <a:pt x="59" y="59"/>
                      <a:pt x="57" y="57"/>
                      <a:pt x="57" y="55"/>
                    </a:cubicBezTo>
                    <a:cubicBezTo>
                      <a:pt x="57" y="53"/>
                      <a:pt x="62" y="53"/>
                      <a:pt x="62" y="51"/>
                    </a:cubicBezTo>
                    <a:cubicBezTo>
                      <a:pt x="62" y="49"/>
                      <a:pt x="60" y="46"/>
                      <a:pt x="59" y="44"/>
                    </a:cubicBezTo>
                    <a:cubicBezTo>
                      <a:pt x="58" y="43"/>
                      <a:pt x="58" y="40"/>
                      <a:pt x="59" y="41"/>
                    </a:cubicBezTo>
                    <a:cubicBezTo>
                      <a:pt x="63" y="42"/>
                      <a:pt x="63" y="44"/>
                      <a:pt x="64" y="46"/>
                    </a:cubicBezTo>
                    <a:cubicBezTo>
                      <a:pt x="65" y="47"/>
                      <a:pt x="68" y="48"/>
                      <a:pt x="69" y="49"/>
                    </a:cubicBezTo>
                    <a:cubicBezTo>
                      <a:pt x="72" y="51"/>
                      <a:pt x="70" y="53"/>
                      <a:pt x="71" y="53"/>
                    </a:cubicBezTo>
                    <a:cubicBezTo>
                      <a:pt x="72" y="53"/>
                      <a:pt x="73" y="53"/>
                      <a:pt x="75" y="53"/>
                    </a:cubicBezTo>
                    <a:cubicBezTo>
                      <a:pt x="76" y="54"/>
                      <a:pt x="77" y="55"/>
                      <a:pt x="78" y="55"/>
                    </a:cubicBezTo>
                    <a:cubicBezTo>
                      <a:pt x="79" y="56"/>
                      <a:pt x="80" y="55"/>
                      <a:pt x="80" y="55"/>
                    </a:cubicBezTo>
                    <a:cubicBezTo>
                      <a:pt x="81" y="56"/>
                      <a:pt x="80" y="57"/>
                      <a:pt x="81" y="58"/>
                    </a:cubicBezTo>
                    <a:cubicBezTo>
                      <a:pt x="82" y="58"/>
                      <a:pt x="84" y="57"/>
                      <a:pt x="85" y="56"/>
                    </a:cubicBezTo>
                    <a:cubicBezTo>
                      <a:pt x="85" y="55"/>
                      <a:pt x="83" y="55"/>
                      <a:pt x="83" y="54"/>
                    </a:cubicBezTo>
                    <a:cubicBezTo>
                      <a:pt x="83" y="52"/>
                      <a:pt x="84" y="51"/>
                      <a:pt x="84" y="49"/>
                    </a:cubicBezTo>
                    <a:cubicBezTo>
                      <a:pt x="85" y="48"/>
                      <a:pt x="82" y="47"/>
                      <a:pt x="83" y="46"/>
                    </a:cubicBezTo>
                    <a:cubicBezTo>
                      <a:pt x="85" y="44"/>
                      <a:pt x="89" y="40"/>
                      <a:pt x="91" y="38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89" y="37"/>
                      <a:pt x="88" y="35"/>
                      <a:pt x="87" y="35"/>
                    </a:cubicBezTo>
                    <a:cubicBezTo>
                      <a:pt x="85" y="35"/>
                      <a:pt x="84" y="35"/>
                      <a:pt x="84" y="35"/>
                    </a:cubicBezTo>
                    <a:cubicBezTo>
                      <a:pt x="84" y="35"/>
                      <a:pt x="85" y="36"/>
                      <a:pt x="85" y="36"/>
                    </a:cubicBezTo>
                    <a:cubicBezTo>
                      <a:pt x="83" y="36"/>
                      <a:pt x="82" y="36"/>
                      <a:pt x="81" y="35"/>
                    </a:cubicBezTo>
                    <a:cubicBezTo>
                      <a:pt x="80" y="34"/>
                      <a:pt x="79" y="31"/>
                      <a:pt x="78" y="28"/>
                    </a:cubicBezTo>
                    <a:cubicBezTo>
                      <a:pt x="75" y="24"/>
                      <a:pt x="75" y="21"/>
                      <a:pt x="75" y="20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9" name="Freeform 76"/>
              <p:cNvSpPr>
                <a:spLocks/>
              </p:cNvSpPr>
              <p:nvPr/>
            </p:nvSpPr>
            <p:spPr bwMode="auto">
              <a:xfrm>
                <a:off x="905" y="1273"/>
                <a:ext cx="443" cy="475"/>
              </a:xfrm>
              <a:custGeom>
                <a:avLst/>
                <a:gdLst>
                  <a:gd name="T0" fmla="*/ 813140878 w 70"/>
                  <a:gd name="T1" fmla="*/ 836238604 h 75"/>
                  <a:gd name="T2" fmla="*/ 846478361 w 70"/>
                  <a:gd name="T3" fmla="*/ 654768918 h 75"/>
                  <a:gd name="T4" fmla="*/ 944450476 w 70"/>
                  <a:gd name="T5" fmla="*/ 590166512 h 75"/>
                  <a:gd name="T6" fmla="*/ 1008697701 w 70"/>
                  <a:gd name="T7" fmla="*/ 541124441 h 75"/>
                  <a:gd name="T8" fmla="*/ 1075384006 w 70"/>
                  <a:gd name="T9" fmla="*/ 359655059 h 75"/>
                  <a:gd name="T10" fmla="*/ 1140017627 w 70"/>
                  <a:gd name="T11" fmla="*/ 279564062 h 75"/>
                  <a:gd name="T12" fmla="*/ 1075384006 w 70"/>
                  <a:gd name="T13" fmla="*/ 181081732 h 75"/>
                  <a:gd name="T14" fmla="*/ 879825766 w 70"/>
                  <a:gd name="T15" fmla="*/ 132037736 h 75"/>
                  <a:gd name="T16" fmla="*/ 715169370 w 70"/>
                  <a:gd name="T17" fmla="*/ 196568904 h 75"/>
                  <a:gd name="T18" fmla="*/ 586682617 w 70"/>
                  <a:gd name="T19" fmla="*/ 310602855 h 75"/>
                  <a:gd name="T20" fmla="*/ 473220393 w 70"/>
                  <a:gd name="T21" fmla="*/ 393598064 h 75"/>
                  <a:gd name="T22" fmla="*/ 0 w 70"/>
                  <a:gd name="T23" fmla="*/ 574677921 h 75"/>
                  <a:gd name="T24" fmla="*/ 15419994 w 70"/>
                  <a:gd name="T25" fmla="*/ 654768918 h 75"/>
                  <a:gd name="T26" fmla="*/ 97586504 w 70"/>
                  <a:gd name="T27" fmla="*/ 639220743 h 75"/>
                  <a:gd name="T28" fmla="*/ 162220910 w 70"/>
                  <a:gd name="T29" fmla="*/ 654768918 h 75"/>
                  <a:gd name="T30" fmla="*/ 180138252 w 70"/>
                  <a:gd name="T31" fmla="*/ 737764532 h 75"/>
                  <a:gd name="T32" fmla="*/ 82551799 w 70"/>
                  <a:gd name="T33" fmla="*/ 934334702 h 75"/>
                  <a:gd name="T34" fmla="*/ 131318559 w 70"/>
                  <a:gd name="T35" fmla="*/ 918784501 h 75"/>
                  <a:gd name="T36" fmla="*/ 195558088 w 70"/>
                  <a:gd name="T37" fmla="*/ 900840401 h 75"/>
                  <a:gd name="T38" fmla="*/ 293143047 w 70"/>
                  <a:gd name="T39" fmla="*/ 1017329911 h 75"/>
                  <a:gd name="T40" fmla="*/ 342357440 w 70"/>
                  <a:gd name="T41" fmla="*/ 1081860573 h 75"/>
                  <a:gd name="T42" fmla="*/ 375694720 w 70"/>
                  <a:gd name="T43" fmla="*/ 949883283 h 75"/>
                  <a:gd name="T44" fmla="*/ 424463379 w 70"/>
                  <a:gd name="T45" fmla="*/ 918784501 h 75"/>
                  <a:gd name="T46" fmla="*/ 439944070 w 70"/>
                  <a:gd name="T47" fmla="*/ 968275681 h 75"/>
                  <a:gd name="T48" fmla="*/ 473220393 w 70"/>
                  <a:gd name="T49" fmla="*/ 983764272 h 75"/>
                  <a:gd name="T50" fmla="*/ 537915579 w 70"/>
                  <a:gd name="T51" fmla="*/ 836238604 h 75"/>
                  <a:gd name="T52" fmla="*/ 537915579 w 70"/>
                  <a:gd name="T53" fmla="*/ 999324201 h 75"/>
                  <a:gd name="T54" fmla="*/ 424463379 w 70"/>
                  <a:gd name="T55" fmla="*/ 1097409964 h 75"/>
                  <a:gd name="T56" fmla="*/ 473220393 w 70"/>
                  <a:gd name="T57" fmla="*/ 1229448865 h 75"/>
                  <a:gd name="T58" fmla="*/ 602163208 w 70"/>
                  <a:gd name="T59" fmla="*/ 1131362292 h 75"/>
                  <a:gd name="T60" fmla="*/ 635500285 w 70"/>
                  <a:gd name="T61" fmla="*/ 999324201 h 75"/>
                  <a:gd name="T62" fmla="*/ 733471793 w 70"/>
                  <a:gd name="T63" fmla="*/ 820688402 h 75"/>
                  <a:gd name="T64" fmla="*/ 831058525 w 70"/>
                  <a:gd name="T65" fmla="*/ 851797520 h 7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0"/>
                  <a:gd name="T100" fmla="*/ 0 h 75"/>
                  <a:gd name="T101" fmla="*/ 70 w 70"/>
                  <a:gd name="T102" fmla="*/ 75 h 7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0" h="75">
                    <a:moveTo>
                      <a:pt x="51" y="52"/>
                    </a:moveTo>
                    <a:cubicBezTo>
                      <a:pt x="51" y="52"/>
                      <a:pt x="50" y="51"/>
                      <a:pt x="50" y="51"/>
                    </a:cubicBezTo>
                    <a:cubicBezTo>
                      <a:pt x="51" y="49"/>
                      <a:pt x="52" y="49"/>
                      <a:pt x="53" y="47"/>
                    </a:cubicBezTo>
                    <a:cubicBezTo>
                      <a:pt x="52" y="44"/>
                      <a:pt x="51" y="41"/>
                      <a:pt x="52" y="40"/>
                    </a:cubicBezTo>
                    <a:cubicBezTo>
                      <a:pt x="53" y="39"/>
                      <a:pt x="54" y="38"/>
                      <a:pt x="56" y="38"/>
                    </a:cubicBezTo>
                    <a:cubicBezTo>
                      <a:pt x="56" y="37"/>
                      <a:pt x="57" y="36"/>
                      <a:pt x="58" y="36"/>
                    </a:cubicBezTo>
                    <a:cubicBezTo>
                      <a:pt x="58" y="35"/>
                      <a:pt x="58" y="34"/>
                      <a:pt x="58" y="33"/>
                    </a:cubicBezTo>
                    <a:cubicBezTo>
                      <a:pt x="59" y="32"/>
                      <a:pt x="61" y="34"/>
                      <a:pt x="62" y="33"/>
                    </a:cubicBezTo>
                    <a:cubicBezTo>
                      <a:pt x="64" y="32"/>
                      <a:pt x="63" y="32"/>
                      <a:pt x="65" y="32"/>
                    </a:cubicBezTo>
                    <a:cubicBezTo>
                      <a:pt x="67" y="29"/>
                      <a:pt x="67" y="25"/>
                      <a:pt x="66" y="22"/>
                    </a:cubicBezTo>
                    <a:cubicBezTo>
                      <a:pt x="68" y="21"/>
                      <a:pt x="68" y="20"/>
                      <a:pt x="68" y="18"/>
                    </a:cubicBezTo>
                    <a:cubicBezTo>
                      <a:pt x="69" y="18"/>
                      <a:pt x="70" y="18"/>
                      <a:pt x="70" y="17"/>
                    </a:cubicBezTo>
                    <a:cubicBezTo>
                      <a:pt x="68" y="16"/>
                      <a:pt x="64" y="18"/>
                      <a:pt x="63" y="15"/>
                    </a:cubicBezTo>
                    <a:cubicBezTo>
                      <a:pt x="63" y="12"/>
                      <a:pt x="65" y="12"/>
                      <a:pt x="66" y="11"/>
                    </a:cubicBezTo>
                    <a:cubicBezTo>
                      <a:pt x="65" y="9"/>
                      <a:pt x="61" y="2"/>
                      <a:pt x="59" y="0"/>
                    </a:cubicBezTo>
                    <a:cubicBezTo>
                      <a:pt x="56" y="3"/>
                      <a:pt x="56" y="7"/>
                      <a:pt x="54" y="8"/>
                    </a:cubicBezTo>
                    <a:cubicBezTo>
                      <a:pt x="53" y="9"/>
                      <a:pt x="51" y="9"/>
                      <a:pt x="48" y="9"/>
                    </a:cubicBezTo>
                    <a:cubicBezTo>
                      <a:pt x="47" y="11"/>
                      <a:pt x="46" y="12"/>
                      <a:pt x="44" y="12"/>
                    </a:cubicBezTo>
                    <a:cubicBezTo>
                      <a:pt x="43" y="13"/>
                      <a:pt x="42" y="13"/>
                      <a:pt x="40" y="13"/>
                    </a:cubicBezTo>
                    <a:cubicBezTo>
                      <a:pt x="39" y="13"/>
                      <a:pt x="44" y="20"/>
                      <a:pt x="36" y="19"/>
                    </a:cubicBezTo>
                    <a:cubicBezTo>
                      <a:pt x="34" y="20"/>
                      <a:pt x="38" y="22"/>
                      <a:pt x="34" y="24"/>
                    </a:cubicBezTo>
                    <a:cubicBezTo>
                      <a:pt x="32" y="25"/>
                      <a:pt x="31" y="22"/>
                      <a:pt x="29" y="24"/>
                    </a:cubicBezTo>
                    <a:cubicBezTo>
                      <a:pt x="26" y="27"/>
                      <a:pt x="29" y="30"/>
                      <a:pt x="27" y="34"/>
                    </a:cubicBezTo>
                    <a:cubicBezTo>
                      <a:pt x="23" y="39"/>
                      <a:pt x="12" y="37"/>
                      <a:pt x="0" y="35"/>
                    </a:cubicBezTo>
                    <a:cubicBezTo>
                      <a:pt x="0" y="36"/>
                      <a:pt x="0" y="38"/>
                      <a:pt x="1" y="40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39"/>
                      <a:pt x="3" y="40"/>
                      <a:pt x="4" y="39"/>
                    </a:cubicBezTo>
                    <a:cubicBezTo>
                      <a:pt x="5" y="39"/>
                      <a:pt x="5" y="38"/>
                      <a:pt x="6" y="39"/>
                    </a:cubicBezTo>
                    <a:cubicBezTo>
                      <a:pt x="7" y="39"/>
                      <a:pt x="7" y="39"/>
                      <a:pt x="8" y="40"/>
                    </a:cubicBezTo>
                    <a:cubicBezTo>
                      <a:pt x="8" y="40"/>
                      <a:pt x="9" y="40"/>
                      <a:pt x="10" y="40"/>
                    </a:cubicBezTo>
                    <a:cubicBezTo>
                      <a:pt x="10" y="41"/>
                      <a:pt x="10" y="42"/>
                      <a:pt x="10" y="42"/>
                    </a:cubicBezTo>
                    <a:cubicBezTo>
                      <a:pt x="10" y="43"/>
                      <a:pt x="11" y="43"/>
                      <a:pt x="11" y="45"/>
                    </a:cubicBezTo>
                    <a:cubicBezTo>
                      <a:pt x="11" y="46"/>
                      <a:pt x="10" y="46"/>
                      <a:pt x="9" y="48"/>
                    </a:cubicBezTo>
                    <a:cubicBezTo>
                      <a:pt x="8" y="51"/>
                      <a:pt x="7" y="54"/>
                      <a:pt x="5" y="57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7" y="57"/>
                      <a:pt x="7" y="56"/>
                      <a:pt x="8" y="56"/>
                    </a:cubicBezTo>
                    <a:cubicBezTo>
                      <a:pt x="10" y="56"/>
                      <a:pt x="10" y="59"/>
                      <a:pt x="12" y="59"/>
                    </a:cubicBezTo>
                    <a:cubicBezTo>
                      <a:pt x="13" y="58"/>
                      <a:pt x="11" y="56"/>
                      <a:pt x="12" y="55"/>
                    </a:cubicBezTo>
                    <a:cubicBezTo>
                      <a:pt x="14" y="55"/>
                      <a:pt x="14" y="58"/>
                      <a:pt x="14" y="60"/>
                    </a:cubicBezTo>
                    <a:cubicBezTo>
                      <a:pt x="15" y="61"/>
                      <a:pt x="16" y="61"/>
                      <a:pt x="18" y="62"/>
                    </a:cubicBezTo>
                    <a:cubicBezTo>
                      <a:pt x="19" y="62"/>
                      <a:pt x="19" y="65"/>
                      <a:pt x="19" y="68"/>
                    </a:cubicBezTo>
                    <a:cubicBezTo>
                      <a:pt x="20" y="67"/>
                      <a:pt x="21" y="67"/>
                      <a:pt x="21" y="66"/>
                    </a:cubicBezTo>
                    <a:cubicBezTo>
                      <a:pt x="22" y="64"/>
                      <a:pt x="20" y="62"/>
                      <a:pt x="21" y="60"/>
                    </a:cubicBezTo>
                    <a:cubicBezTo>
                      <a:pt x="21" y="58"/>
                      <a:pt x="22" y="58"/>
                      <a:pt x="23" y="58"/>
                    </a:cubicBezTo>
                    <a:cubicBezTo>
                      <a:pt x="24" y="57"/>
                      <a:pt x="24" y="55"/>
                      <a:pt x="24" y="54"/>
                    </a:cubicBezTo>
                    <a:cubicBezTo>
                      <a:pt x="25" y="54"/>
                      <a:pt x="24" y="56"/>
                      <a:pt x="26" y="56"/>
                    </a:cubicBezTo>
                    <a:cubicBezTo>
                      <a:pt x="27" y="55"/>
                      <a:pt x="28" y="54"/>
                      <a:pt x="30" y="53"/>
                    </a:cubicBezTo>
                    <a:cubicBezTo>
                      <a:pt x="31" y="55"/>
                      <a:pt x="25" y="57"/>
                      <a:pt x="27" y="59"/>
                    </a:cubicBezTo>
                    <a:cubicBezTo>
                      <a:pt x="27" y="59"/>
                      <a:pt x="28" y="58"/>
                      <a:pt x="29" y="58"/>
                    </a:cubicBezTo>
                    <a:cubicBezTo>
                      <a:pt x="29" y="58"/>
                      <a:pt x="28" y="60"/>
                      <a:pt x="29" y="60"/>
                    </a:cubicBezTo>
                    <a:cubicBezTo>
                      <a:pt x="32" y="58"/>
                      <a:pt x="32" y="58"/>
                      <a:pt x="32" y="55"/>
                    </a:cubicBezTo>
                    <a:cubicBezTo>
                      <a:pt x="33" y="54"/>
                      <a:pt x="32" y="51"/>
                      <a:pt x="33" y="51"/>
                    </a:cubicBezTo>
                    <a:cubicBezTo>
                      <a:pt x="35" y="51"/>
                      <a:pt x="34" y="53"/>
                      <a:pt x="34" y="55"/>
                    </a:cubicBezTo>
                    <a:cubicBezTo>
                      <a:pt x="34" y="57"/>
                      <a:pt x="34" y="59"/>
                      <a:pt x="33" y="61"/>
                    </a:cubicBezTo>
                    <a:cubicBezTo>
                      <a:pt x="32" y="62"/>
                      <a:pt x="29" y="61"/>
                      <a:pt x="28" y="66"/>
                    </a:cubicBezTo>
                    <a:cubicBezTo>
                      <a:pt x="28" y="67"/>
                      <a:pt x="27" y="67"/>
                      <a:pt x="26" y="67"/>
                    </a:cubicBezTo>
                    <a:cubicBezTo>
                      <a:pt x="26" y="68"/>
                      <a:pt x="25" y="69"/>
                      <a:pt x="25" y="69"/>
                    </a:cubicBezTo>
                    <a:cubicBezTo>
                      <a:pt x="27" y="69"/>
                      <a:pt x="29" y="73"/>
                      <a:pt x="29" y="75"/>
                    </a:cubicBezTo>
                    <a:cubicBezTo>
                      <a:pt x="29" y="75"/>
                      <a:pt x="29" y="75"/>
                      <a:pt x="30" y="75"/>
                    </a:cubicBezTo>
                    <a:cubicBezTo>
                      <a:pt x="35" y="75"/>
                      <a:pt x="36" y="70"/>
                      <a:pt x="37" y="69"/>
                    </a:cubicBezTo>
                    <a:cubicBezTo>
                      <a:pt x="39" y="67"/>
                      <a:pt x="42" y="66"/>
                      <a:pt x="42" y="64"/>
                    </a:cubicBezTo>
                    <a:cubicBezTo>
                      <a:pt x="41" y="62"/>
                      <a:pt x="40" y="63"/>
                      <a:pt x="39" y="61"/>
                    </a:cubicBezTo>
                    <a:cubicBezTo>
                      <a:pt x="38" y="59"/>
                      <a:pt x="43" y="55"/>
                      <a:pt x="44" y="53"/>
                    </a:cubicBezTo>
                    <a:cubicBezTo>
                      <a:pt x="45" y="52"/>
                      <a:pt x="44" y="51"/>
                      <a:pt x="45" y="50"/>
                    </a:cubicBezTo>
                    <a:cubicBezTo>
                      <a:pt x="46" y="50"/>
                      <a:pt x="47" y="53"/>
                      <a:pt x="49" y="53"/>
                    </a:cubicBezTo>
                    <a:cubicBezTo>
                      <a:pt x="49" y="53"/>
                      <a:pt x="50" y="53"/>
                      <a:pt x="51" y="52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0" name="Freeform 77"/>
              <p:cNvSpPr>
                <a:spLocks/>
              </p:cNvSpPr>
              <p:nvPr/>
            </p:nvSpPr>
            <p:spPr bwMode="auto">
              <a:xfrm>
                <a:off x="1260" y="1793"/>
                <a:ext cx="899" cy="493"/>
              </a:xfrm>
              <a:custGeom>
                <a:avLst/>
                <a:gdLst>
                  <a:gd name="T0" fmla="*/ 131681260 w 142"/>
                  <a:gd name="T1" fmla="*/ 771684154 h 78"/>
                  <a:gd name="T2" fmla="*/ 48942387 w 142"/>
                  <a:gd name="T3" fmla="*/ 853105474 h 78"/>
                  <a:gd name="T4" fmla="*/ 0 w 142"/>
                  <a:gd name="T5" fmla="*/ 916734507 h 78"/>
                  <a:gd name="T6" fmla="*/ 48942387 w 142"/>
                  <a:gd name="T7" fmla="*/ 1062219913 h 78"/>
                  <a:gd name="T8" fmla="*/ 131681260 w 142"/>
                  <a:gd name="T9" fmla="*/ 1013832108 h 78"/>
                  <a:gd name="T10" fmla="*/ 260464448 w 142"/>
                  <a:gd name="T11" fmla="*/ 1046918008 h 78"/>
                  <a:gd name="T12" fmla="*/ 358725359 w 142"/>
                  <a:gd name="T13" fmla="*/ 1046918008 h 78"/>
                  <a:gd name="T14" fmla="*/ 407656667 w 142"/>
                  <a:gd name="T15" fmla="*/ 998530203 h 78"/>
                  <a:gd name="T16" fmla="*/ 474947118 w 142"/>
                  <a:gd name="T17" fmla="*/ 983227489 h 78"/>
                  <a:gd name="T18" fmla="*/ 539337978 w 142"/>
                  <a:gd name="T19" fmla="*/ 983227489 h 78"/>
                  <a:gd name="T20" fmla="*/ 572759896 w 142"/>
                  <a:gd name="T21" fmla="*/ 1077521009 h 78"/>
                  <a:gd name="T22" fmla="*/ 671020807 w 142"/>
                  <a:gd name="T23" fmla="*/ 1158933227 h 78"/>
                  <a:gd name="T24" fmla="*/ 769280098 w 142"/>
                  <a:gd name="T25" fmla="*/ 1174235132 h 78"/>
                  <a:gd name="T26" fmla="*/ 833671768 w 142"/>
                  <a:gd name="T27" fmla="*/ 1191957641 h 78"/>
                  <a:gd name="T28" fmla="*/ 1094136115 w 142"/>
                  <a:gd name="T29" fmla="*/ 1255656250 h 78"/>
                  <a:gd name="T30" fmla="*/ 1161427275 w 142"/>
                  <a:gd name="T31" fmla="*/ 1240355154 h 78"/>
                  <a:gd name="T32" fmla="*/ 1305729932 w 142"/>
                  <a:gd name="T33" fmla="*/ 1031614485 h 78"/>
                  <a:gd name="T34" fmla="*/ 1437411141 w 142"/>
                  <a:gd name="T35" fmla="*/ 820010877 h 78"/>
                  <a:gd name="T36" fmla="*/ 1551123297 w 142"/>
                  <a:gd name="T37" fmla="*/ 741019667 h 78"/>
                  <a:gd name="T38" fmla="*/ 1747254928 w 142"/>
                  <a:gd name="T39" fmla="*/ 723297563 h 78"/>
                  <a:gd name="T40" fmla="*/ 1863416010 w 142"/>
                  <a:gd name="T41" fmla="*/ 723297563 h 78"/>
                  <a:gd name="T42" fmla="*/ 2090461072 w 142"/>
                  <a:gd name="T43" fmla="*/ 659668125 h 78"/>
                  <a:gd name="T44" fmla="*/ 2147483647 w 142"/>
                  <a:gd name="T45" fmla="*/ 595978820 h 78"/>
                  <a:gd name="T46" fmla="*/ 2147483647 w 142"/>
                  <a:gd name="T47" fmla="*/ 562954811 h 78"/>
                  <a:gd name="T48" fmla="*/ 2147483647 w 142"/>
                  <a:gd name="T49" fmla="*/ 387249579 h 78"/>
                  <a:gd name="T50" fmla="*/ 2147483647 w 142"/>
                  <a:gd name="T51" fmla="*/ 417852984 h 78"/>
                  <a:gd name="T52" fmla="*/ 1878939379 w 142"/>
                  <a:gd name="T53" fmla="*/ 483963601 h 78"/>
                  <a:gd name="T54" fmla="*/ 980813745 w 142"/>
                  <a:gd name="T55" fmla="*/ 0 h 78"/>
                  <a:gd name="T56" fmla="*/ 849131523 w 142"/>
                  <a:gd name="T57" fmla="*/ 129738082 h 78"/>
                  <a:gd name="T58" fmla="*/ 849131523 w 142"/>
                  <a:gd name="T59" fmla="*/ 257056976 h 78"/>
                  <a:gd name="T60" fmla="*/ 818151641 w 142"/>
                  <a:gd name="T61" fmla="*/ 320746484 h 78"/>
                  <a:gd name="T62" fmla="*/ 769280098 w 142"/>
                  <a:gd name="T63" fmla="*/ 272428660 h 78"/>
                  <a:gd name="T64" fmla="*/ 653057833 w 142"/>
                  <a:gd name="T65" fmla="*/ 241755273 h 78"/>
                  <a:gd name="T66" fmla="*/ 539337978 w 142"/>
                  <a:gd name="T67" fmla="*/ 129738082 h 78"/>
                  <a:gd name="T68" fmla="*/ 456986169 w 142"/>
                  <a:gd name="T69" fmla="*/ 96713795 h 78"/>
                  <a:gd name="T70" fmla="*/ 426016012 w 142"/>
                  <a:gd name="T71" fmla="*/ 272428660 h 78"/>
                  <a:gd name="T72" fmla="*/ 376685903 w 142"/>
                  <a:gd name="T73" fmla="*/ 369142176 h 78"/>
                  <a:gd name="T74" fmla="*/ 309853411 w 142"/>
                  <a:gd name="T75" fmla="*/ 417852984 h 78"/>
                  <a:gd name="T76" fmla="*/ 343265807 w 142"/>
                  <a:gd name="T77" fmla="*/ 483963601 h 78"/>
                  <a:gd name="T78" fmla="*/ 441464016 w 142"/>
                  <a:gd name="T79" fmla="*/ 466241092 h 78"/>
                  <a:gd name="T80" fmla="*/ 490406872 w 142"/>
                  <a:gd name="T81" fmla="*/ 466241092 h 78"/>
                  <a:gd name="T82" fmla="*/ 376685903 w 142"/>
                  <a:gd name="T83" fmla="*/ 629002830 h 78"/>
                  <a:gd name="T84" fmla="*/ 294332879 w 142"/>
                  <a:gd name="T85" fmla="*/ 741019667 h 78"/>
                  <a:gd name="T86" fmla="*/ 162651822 w 142"/>
                  <a:gd name="T87" fmla="*/ 723297563 h 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2"/>
                  <a:gd name="T133" fmla="*/ 0 h 78"/>
                  <a:gd name="T134" fmla="*/ 142 w 142"/>
                  <a:gd name="T135" fmla="*/ 78 h 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2" h="78">
                    <a:moveTo>
                      <a:pt x="10" y="45"/>
                    </a:moveTo>
                    <a:cubicBezTo>
                      <a:pt x="10" y="46"/>
                      <a:pt x="9" y="47"/>
                      <a:pt x="8" y="48"/>
                    </a:cubicBezTo>
                    <a:cubicBezTo>
                      <a:pt x="8" y="49"/>
                      <a:pt x="8" y="50"/>
                      <a:pt x="7" y="51"/>
                    </a:cubicBezTo>
                    <a:cubicBezTo>
                      <a:pt x="6" y="52"/>
                      <a:pt x="4" y="52"/>
                      <a:pt x="3" y="53"/>
                    </a:cubicBezTo>
                    <a:cubicBezTo>
                      <a:pt x="3" y="53"/>
                      <a:pt x="3" y="54"/>
                      <a:pt x="3" y="55"/>
                    </a:cubicBezTo>
                    <a:cubicBezTo>
                      <a:pt x="2" y="56"/>
                      <a:pt x="0" y="56"/>
                      <a:pt x="0" y="57"/>
                    </a:cubicBezTo>
                    <a:cubicBezTo>
                      <a:pt x="0" y="59"/>
                      <a:pt x="3" y="59"/>
                      <a:pt x="3" y="61"/>
                    </a:cubicBezTo>
                    <a:cubicBezTo>
                      <a:pt x="3" y="62"/>
                      <a:pt x="0" y="63"/>
                      <a:pt x="3" y="66"/>
                    </a:cubicBezTo>
                    <a:cubicBezTo>
                      <a:pt x="6" y="67"/>
                      <a:pt x="5" y="64"/>
                      <a:pt x="6" y="63"/>
                    </a:cubicBezTo>
                    <a:cubicBezTo>
                      <a:pt x="7" y="63"/>
                      <a:pt x="7" y="63"/>
                      <a:pt x="8" y="63"/>
                    </a:cubicBezTo>
                    <a:cubicBezTo>
                      <a:pt x="10" y="63"/>
                      <a:pt x="11" y="63"/>
                      <a:pt x="12" y="64"/>
                    </a:cubicBezTo>
                    <a:cubicBezTo>
                      <a:pt x="13" y="65"/>
                      <a:pt x="15" y="64"/>
                      <a:pt x="16" y="65"/>
                    </a:cubicBezTo>
                    <a:cubicBezTo>
                      <a:pt x="17" y="65"/>
                      <a:pt x="16" y="67"/>
                      <a:pt x="18" y="68"/>
                    </a:cubicBezTo>
                    <a:cubicBezTo>
                      <a:pt x="19" y="68"/>
                      <a:pt x="20" y="65"/>
                      <a:pt x="22" y="65"/>
                    </a:cubicBezTo>
                    <a:cubicBezTo>
                      <a:pt x="24" y="65"/>
                      <a:pt x="24" y="67"/>
                      <a:pt x="25" y="67"/>
                    </a:cubicBezTo>
                    <a:cubicBezTo>
                      <a:pt x="27" y="66"/>
                      <a:pt x="25" y="64"/>
                      <a:pt x="25" y="62"/>
                    </a:cubicBezTo>
                    <a:cubicBezTo>
                      <a:pt x="25" y="61"/>
                      <a:pt x="26" y="60"/>
                      <a:pt x="27" y="60"/>
                    </a:cubicBezTo>
                    <a:cubicBezTo>
                      <a:pt x="28" y="60"/>
                      <a:pt x="28" y="61"/>
                      <a:pt x="29" y="61"/>
                    </a:cubicBezTo>
                    <a:cubicBezTo>
                      <a:pt x="29" y="61"/>
                      <a:pt x="29" y="61"/>
                      <a:pt x="30" y="61"/>
                    </a:cubicBezTo>
                    <a:cubicBezTo>
                      <a:pt x="30" y="61"/>
                      <a:pt x="30" y="62"/>
                      <a:pt x="33" y="61"/>
                    </a:cubicBezTo>
                    <a:cubicBezTo>
                      <a:pt x="33" y="61"/>
                      <a:pt x="35" y="64"/>
                      <a:pt x="36" y="65"/>
                    </a:cubicBezTo>
                    <a:cubicBezTo>
                      <a:pt x="36" y="65"/>
                      <a:pt x="35" y="66"/>
                      <a:pt x="35" y="67"/>
                    </a:cubicBezTo>
                    <a:cubicBezTo>
                      <a:pt x="36" y="68"/>
                      <a:pt x="37" y="66"/>
                      <a:pt x="38" y="67"/>
                    </a:cubicBezTo>
                    <a:cubicBezTo>
                      <a:pt x="40" y="68"/>
                      <a:pt x="39" y="70"/>
                      <a:pt x="41" y="72"/>
                    </a:cubicBezTo>
                    <a:cubicBezTo>
                      <a:pt x="42" y="72"/>
                      <a:pt x="43" y="71"/>
                      <a:pt x="44" y="71"/>
                    </a:cubicBezTo>
                    <a:cubicBezTo>
                      <a:pt x="45" y="71"/>
                      <a:pt x="46" y="73"/>
                      <a:pt x="47" y="73"/>
                    </a:cubicBezTo>
                    <a:cubicBezTo>
                      <a:pt x="48" y="73"/>
                      <a:pt x="48" y="73"/>
                      <a:pt x="49" y="73"/>
                    </a:cubicBezTo>
                    <a:cubicBezTo>
                      <a:pt x="50" y="73"/>
                      <a:pt x="50" y="74"/>
                      <a:pt x="51" y="74"/>
                    </a:cubicBezTo>
                    <a:cubicBezTo>
                      <a:pt x="53" y="74"/>
                      <a:pt x="54" y="73"/>
                      <a:pt x="56" y="73"/>
                    </a:cubicBezTo>
                    <a:cubicBezTo>
                      <a:pt x="60" y="74"/>
                      <a:pt x="63" y="78"/>
                      <a:pt x="67" y="78"/>
                    </a:cubicBezTo>
                    <a:cubicBezTo>
                      <a:pt x="68" y="78"/>
                      <a:pt x="70" y="78"/>
                      <a:pt x="71" y="77"/>
                    </a:cubicBezTo>
                    <a:cubicBezTo>
                      <a:pt x="71" y="77"/>
                      <a:pt x="71" y="77"/>
                      <a:pt x="71" y="77"/>
                    </a:cubicBezTo>
                    <a:cubicBezTo>
                      <a:pt x="73" y="76"/>
                      <a:pt x="75" y="75"/>
                      <a:pt x="76" y="72"/>
                    </a:cubicBezTo>
                    <a:cubicBezTo>
                      <a:pt x="75" y="70"/>
                      <a:pt x="77" y="69"/>
                      <a:pt x="80" y="64"/>
                    </a:cubicBezTo>
                    <a:cubicBezTo>
                      <a:pt x="82" y="62"/>
                      <a:pt x="85" y="60"/>
                      <a:pt x="87" y="58"/>
                    </a:cubicBezTo>
                    <a:cubicBezTo>
                      <a:pt x="88" y="56"/>
                      <a:pt x="88" y="53"/>
                      <a:pt x="88" y="51"/>
                    </a:cubicBezTo>
                    <a:cubicBezTo>
                      <a:pt x="94" y="50"/>
                      <a:pt x="91" y="49"/>
                      <a:pt x="92" y="48"/>
                    </a:cubicBezTo>
                    <a:cubicBezTo>
                      <a:pt x="93" y="47"/>
                      <a:pt x="95" y="46"/>
                      <a:pt x="95" y="46"/>
                    </a:cubicBezTo>
                    <a:cubicBezTo>
                      <a:pt x="97" y="46"/>
                      <a:pt x="96" y="50"/>
                      <a:pt x="97" y="51"/>
                    </a:cubicBezTo>
                    <a:cubicBezTo>
                      <a:pt x="102" y="50"/>
                      <a:pt x="103" y="47"/>
                      <a:pt x="107" y="45"/>
                    </a:cubicBezTo>
                    <a:cubicBezTo>
                      <a:pt x="108" y="45"/>
                      <a:pt x="109" y="45"/>
                      <a:pt x="109" y="45"/>
                    </a:cubicBezTo>
                    <a:cubicBezTo>
                      <a:pt x="111" y="45"/>
                      <a:pt x="112" y="46"/>
                      <a:pt x="114" y="45"/>
                    </a:cubicBezTo>
                    <a:cubicBezTo>
                      <a:pt x="116" y="44"/>
                      <a:pt x="116" y="41"/>
                      <a:pt x="120" y="40"/>
                    </a:cubicBezTo>
                    <a:cubicBezTo>
                      <a:pt x="123" y="39"/>
                      <a:pt x="126" y="41"/>
                      <a:pt x="128" y="41"/>
                    </a:cubicBezTo>
                    <a:cubicBezTo>
                      <a:pt x="130" y="41"/>
                      <a:pt x="131" y="39"/>
                      <a:pt x="132" y="38"/>
                    </a:cubicBezTo>
                    <a:cubicBezTo>
                      <a:pt x="135" y="38"/>
                      <a:pt x="137" y="38"/>
                      <a:pt x="138" y="37"/>
                    </a:cubicBezTo>
                    <a:cubicBezTo>
                      <a:pt x="139" y="37"/>
                      <a:pt x="138" y="36"/>
                      <a:pt x="139" y="35"/>
                    </a:cubicBezTo>
                    <a:cubicBezTo>
                      <a:pt x="139" y="35"/>
                      <a:pt x="140" y="36"/>
                      <a:pt x="141" y="35"/>
                    </a:cubicBezTo>
                    <a:cubicBezTo>
                      <a:pt x="141" y="32"/>
                      <a:pt x="138" y="30"/>
                      <a:pt x="139" y="28"/>
                    </a:cubicBezTo>
                    <a:cubicBezTo>
                      <a:pt x="139" y="26"/>
                      <a:pt x="141" y="25"/>
                      <a:pt x="142" y="24"/>
                    </a:cubicBezTo>
                    <a:cubicBezTo>
                      <a:pt x="140" y="24"/>
                      <a:pt x="139" y="23"/>
                      <a:pt x="138" y="23"/>
                    </a:cubicBezTo>
                    <a:cubicBezTo>
                      <a:pt x="134" y="24"/>
                      <a:pt x="133" y="25"/>
                      <a:pt x="132" y="26"/>
                    </a:cubicBezTo>
                    <a:cubicBezTo>
                      <a:pt x="130" y="26"/>
                      <a:pt x="129" y="25"/>
                      <a:pt x="127" y="25"/>
                    </a:cubicBezTo>
                    <a:cubicBezTo>
                      <a:pt x="125" y="26"/>
                      <a:pt x="124" y="32"/>
                      <a:pt x="115" y="30"/>
                    </a:cubicBezTo>
                    <a:cubicBezTo>
                      <a:pt x="109" y="25"/>
                      <a:pt x="83" y="11"/>
                      <a:pt x="81" y="2"/>
                    </a:cubicBezTo>
                    <a:cubicBezTo>
                      <a:pt x="77" y="4"/>
                      <a:pt x="67" y="0"/>
                      <a:pt x="6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8" y="2"/>
                      <a:pt x="54" y="6"/>
                      <a:pt x="52" y="8"/>
                    </a:cubicBezTo>
                    <a:cubicBezTo>
                      <a:pt x="51" y="9"/>
                      <a:pt x="54" y="10"/>
                      <a:pt x="53" y="11"/>
                    </a:cubicBezTo>
                    <a:cubicBezTo>
                      <a:pt x="53" y="13"/>
                      <a:pt x="52" y="14"/>
                      <a:pt x="52" y="16"/>
                    </a:cubicBezTo>
                    <a:cubicBezTo>
                      <a:pt x="52" y="17"/>
                      <a:pt x="54" y="17"/>
                      <a:pt x="54" y="18"/>
                    </a:cubicBezTo>
                    <a:cubicBezTo>
                      <a:pt x="53" y="19"/>
                      <a:pt x="51" y="20"/>
                      <a:pt x="50" y="20"/>
                    </a:cubicBezTo>
                    <a:cubicBezTo>
                      <a:pt x="49" y="19"/>
                      <a:pt x="50" y="18"/>
                      <a:pt x="49" y="17"/>
                    </a:cubicBezTo>
                    <a:cubicBezTo>
                      <a:pt x="49" y="17"/>
                      <a:pt x="48" y="18"/>
                      <a:pt x="47" y="17"/>
                    </a:cubicBezTo>
                    <a:cubicBezTo>
                      <a:pt x="46" y="17"/>
                      <a:pt x="45" y="16"/>
                      <a:pt x="44" y="15"/>
                    </a:cubicBezTo>
                    <a:cubicBezTo>
                      <a:pt x="42" y="15"/>
                      <a:pt x="41" y="15"/>
                      <a:pt x="40" y="15"/>
                    </a:cubicBezTo>
                    <a:cubicBezTo>
                      <a:pt x="39" y="15"/>
                      <a:pt x="41" y="13"/>
                      <a:pt x="38" y="11"/>
                    </a:cubicBezTo>
                    <a:cubicBezTo>
                      <a:pt x="37" y="10"/>
                      <a:pt x="34" y="9"/>
                      <a:pt x="33" y="8"/>
                    </a:cubicBezTo>
                    <a:cubicBezTo>
                      <a:pt x="32" y="6"/>
                      <a:pt x="32" y="4"/>
                      <a:pt x="28" y="3"/>
                    </a:cubicBezTo>
                    <a:cubicBezTo>
                      <a:pt x="27" y="2"/>
                      <a:pt x="27" y="5"/>
                      <a:pt x="28" y="6"/>
                    </a:cubicBezTo>
                    <a:cubicBezTo>
                      <a:pt x="29" y="8"/>
                      <a:pt x="31" y="11"/>
                      <a:pt x="31" y="13"/>
                    </a:cubicBezTo>
                    <a:cubicBezTo>
                      <a:pt x="31" y="15"/>
                      <a:pt x="26" y="15"/>
                      <a:pt x="26" y="17"/>
                    </a:cubicBezTo>
                    <a:cubicBezTo>
                      <a:pt x="26" y="19"/>
                      <a:pt x="28" y="21"/>
                      <a:pt x="27" y="22"/>
                    </a:cubicBezTo>
                    <a:cubicBezTo>
                      <a:pt x="25" y="23"/>
                      <a:pt x="24" y="22"/>
                      <a:pt x="23" y="23"/>
                    </a:cubicBezTo>
                    <a:cubicBezTo>
                      <a:pt x="22" y="23"/>
                      <a:pt x="22" y="24"/>
                      <a:pt x="22" y="25"/>
                    </a:cubicBezTo>
                    <a:cubicBezTo>
                      <a:pt x="22" y="26"/>
                      <a:pt x="21" y="26"/>
                      <a:pt x="19" y="26"/>
                    </a:cubicBezTo>
                    <a:cubicBezTo>
                      <a:pt x="20" y="28"/>
                      <a:pt x="19" y="29"/>
                      <a:pt x="18" y="30"/>
                    </a:cubicBezTo>
                    <a:cubicBezTo>
                      <a:pt x="19" y="31"/>
                      <a:pt x="20" y="30"/>
                      <a:pt x="21" y="30"/>
                    </a:cubicBezTo>
                    <a:cubicBezTo>
                      <a:pt x="22" y="30"/>
                      <a:pt x="22" y="32"/>
                      <a:pt x="23" y="31"/>
                    </a:cubicBezTo>
                    <a:cubicBezTo>
                      <a:pt x="26" y="30"/>
                      <a:pt x="26" y="30"/>
                      <a:pt x="27" y="29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30" y="29"/>
                      <a:pt x="30" y="29"/>
                    </a:cubicBezTo>
                    <a:cubicBezTo>
                      <a:pt x="31" y="30"/>
                      <a:pt x="32" y="34"/>
                      <a:pt x="32" y="35"/>
                    </a:cubicBezTo>
                    <a:cubicBezTo>
                      <a:pt x="29" y="35"/>
                      <a:pt x="25" y="38"/>
                      <a:pt x="23" y="39"/>
                    </a:cubicBezTo>
                    <a:cubicBezTo>
                      <a:pt x="20" y="41"/>
                      <a:pt x="23" y="41"/>
                      <a:pt x="22" y="42"/>
                    </a:cubicBezTo>
                    <a:cubicBezTo>
                      <a:pt x="22" y="43"/>
                      <a:pt x="20" y="46"/>
                      <a:pt x="18" y="46"/>
                    </a:cubicBezTo>
                    <a:cubicBezTo>
                      <a:pt x="16" y="46"/>
                      <a:pt x="15" y="44"/>
                      <a:pt x="14" y="44"/>
                    </a:cubicBezTo>
                    <a:cubicBezTo>
                      <a:pt x="13" y="44"/>
                      <a:pt x="11" y="45"/>
                      <a:pt x="10" y="45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1" name="Freeform 78"/>
              <p:cNvSpPr>
                <a:spLocks/>
              </p:cNvSpPr>
              <p:nvPr/>
            </p:nvSpPr>
            <p:spPr bwMode="auto">
              <a:xfrm>
                <a:off x="519" y="1539"/>
                <a:ext cx="209" cy="260"/>
              </a:xfrm>
              <a:custGeom>
                <a:avLst/>
                <a:gdLst>
                  <a:gd name="T0" fmla="*/ 507242613 w 33"/>
                  <a:gd name="T1" fmla="*/ 0 h 41"/>
                  <a:gd name="T2" fmla="*/ 458199735 w 33"/>
                  <a:gd name="T3" fmla="*/ 15670530 h 41"/>
                  <a:gd name="T4" fmla="*/ 427090416 w 33"/>
                  <a:gd name="T5" fmla="*/ 49492072 h 41"/>
                  <a:gd name="T6" fmla="*/ 359655039 w 33"/>
                  <a:gd name="T7" fmla="*/ 99374068 h 41"/>
                  <a:gd name="T8" fmla="*/ 310602838 w 33"/>
                  <a:gd name="T9" fmla="*/ 148866103 h 41"/>
                  <a:gd name="T10" fmla="*/ 295114045 w 33"/>
                  <a:gd name="T11" fmla="*/ 148866103 h 41"/>
                  <a:gd name="T12" fmla="*/ 328607939 w 33"/>
                  <a:gd name="T13" fmla="*/ 65552216 h 41"/>
                  <a:gd name="T14" fmla="*/ 212128619 w 33"/>
                  <a:gd name="T15" fmla="*/ 115044301 h 41"/>
                  <a:gd name="T16" fmla="*/ 163076418 w 33"/>
                  <a:gd name="T17" fmla="*/ 164985995 h 41"/>
                  <a:gd name="T18" fmla="*/ 98483972 w 33"/>
                  <a:gd name="T19" fmla="*/ 232619707 h 41"/>
                  <a:gd name="T20" fmla="*/ 15550106 w 33"/>
                  <a:gd name="T21" fmla="*/ 298181485 h 41"/>
                  <a:gd name="T22" fmla="*/ 49042587 w 33"/>
                  <a:gd name="T23" fmla="*/ 431367285 h 41"/>
                  <a:gd name="T24" fmla="*/ 33494008 w 33"/>
                  <a:gd name="T25" fmla="*/ 496919526 h 41"/>
                  <a:gd name="T26" fmla="*/ 64602073 w 33"/>
                  <a:gd name="T27" fmla="*/ 565013628 h 41"/>
                  <a:gd name="T28" fmla="*/ 64602073 w 33"/>
                  <a:gd name="T29" fmla="*/ 630176655 h 41"/>
                  <a:gd name="T30" fmla="*/ 132037627 w 33"/>
                  <a:gd name="T31" fmla="*/ 680058486 h 41"/>
                  <a:gd name="T32" fmla="*/ 132037627 w 33"/>
                  <a:gd name="T33" fmla="*/ 680058486 h 41"/>
                  <a:gd name="T34" fmla="*/ 212128619 w 33"/>
                  <a:gd name="T35" fmla="*/ 645845442 h 41"/>
                  <a:gd name="T36" fmla="*/ 212128619 w 33"/>
                  <a:gd name="T37" fmla="*/ 565013628 h 41"/>
                  <a:gd name="T38" fmla="*/ 279564047 w 33"/>
                  <a:gd name="T39" fmla="*/ 496919526 h 41"/>
                  <a:gd name="T40" fmla="*/ 310602838 w 33"/>
                  <a:gd name="T41" fmla="*/ 447037695 h 41"/>
                  <a:gd name="T42" fmla="*/ 328607939 w 33"/>
                  <a:gd name="T43" fmla="*/ 397545788 h 41"/>
                  <a:gd name="T44" fmla="*/ 359655039 w 33"/>
                  <a:gd name="T45" fmla="*/ 381875378 h 41"/>
                  <a:gd name="T46" fmla="*/ 409146216 w 33"/>
                  <a:gd name="T47" fmla="*/ 331993547 h 41"/>
                  <a:gd name="T48" fmla="*/ 427090416 w 33"/>
                  <a:gd name="T49" fmla="*/ 198809218 h 41"/>
                  <a:gd name="T50" fmla="*/ 507242613 w 33"/>
                  <a:gd name="T51" fmla="*/ 198809218 h 41"/>
                  <a:gd name="T52" fmla="*/ 507242613 w 33"/>
                  <a:gd name="T53" fmla="*/ 133185952 h 41"/>
                  <a:gd name="T54" fmla="*/ 525635416 w 33"/>
                  <a:gd name="T55" fmla="*/ 83693867 h 41"/>
                  <a:gd name="T56" fmla="*/ 507242613 w 33"/>
                  <a:gd name="T57" fmla="*/ 0 h 41"/>
                  <a:gd name="T58" fmla="*/ 507242613 w 33"/>
                  <a:gd name="T59" fmla="*/ 0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3"/>
                  <a:gd name="T91" fmla="*/ 0 h 41"/>
                  <a:gd name="T92" fmla="*/ 33 w 33"/>
                  <a:gd name="T93" fmla="*/ 41 h 4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3" h="41">
                    <a:moveTo>
                      <a:pt x="31" y="0"/>
                    </a:move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7" y="2"/>
                      <a:pt x="26" y="3"/>
                    </a:cubicBezTo>
                    <a:cubicBezTo>
                      <a:pt x="23" y="3"/>
                      <a:pt x="23" y="3"/>
                      <a:pt x="22" y="6"/>
                    </a:cubicBezTo>
                    <a:cubicBezTo>
                      <a:pt x="21" y="7"/>
                      <a:pt x="20" y="8"/>
                      <a:pt x="19" y="9"/>
                    </a:cubicBezTo>
                    <a:cubicBezTo>
                      <a:pt x="19" y="9"/>
                      <a:pt x="18" y="9"/>
                      <a:pt x="18" y="9"/>
                    </a:cubicBezTo>
                    <a:cubicBezTo>
                      <a:pt x="20" y="6"/>
                      <a:pt x="20" y="5"/>
                      <a:pt x="20" y="4"/>
                    </a:cubicBezTo>
                    <a:cubicBezTo>
                      <a:pt x="15" y="5"/>
                      <a:pt x="13" y="6"/>
                      <a:pt x="13" y="7"/>
                    </a:cubicBezTo>
                    <a:cubicBezTo>
                      <a:pt x="12" y="9"/>
                      <a:pt x="12" y="10"/>
                      <a:pt x="10" y="10"/>
                    </a:cubicBezTo>
                    <a:cubicBezTo>
                      <a:pt x="7" y="10"/>
                      <a:pt x="7" y="10"/>
                      <a:pt x="6" y="14"/>
                    </a:cubicBezTo>
                    <a:cubicBezTo>
                      <a:pt x="5" y="17"/>
                      <a:pt x="3" y="17"/>
                      <a:pt x="1" y="18"/>
                    </a:cubicBezTo>
                    <a:cubicBezTo>
                      <a:pt x="0" y="20"/>
                      <a:pt x="1" y="24"/>
                      <a:pt x="3" y="26"/>
                    </a:cubicBezTo>
                    <a:cubicBezTo>
                      <a:pt x="3" y="28"/>
                      <a:pt x="1" y="28"/>
                      <a:pt x="2" y="30"/>
                    </a:cubicBezTo>
                    <a:cubicBezTo>
                      <a:pt x="2" y="31"/>
                      <a:pt x="4" y="32"/>
                      <a:pt x="4" y="34"/>
                    </a:cubicBezTo>
                    <a:cubicBezTo>
                      <a:pt x="5" y="36"/>
                      <a:pt x="5" y="37"/>
                      <a:pt x="4" y="38"/>
                    </a:cubicBezTo>
                    <a:cubicBezTo>
                      <a:pt x="6" y="39"/>
                      <a:pt x="7" y="40"/>
                      <a:pt x="8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10" y="40"/>
                      <a:pt x="12" y="40"/>
                      <a:pt x="13" y="39"/>
                    </a:cubicBezTo>
                    <a:cubicBezTo>
                      <a:pt x="15" y="36"/>
                      <a:pt x="14" y="35"/>
                      <a:pt x="13" y="34"/>
                    </a:cubicBezTo>
                    <a:cubicBezTo>
                      <a:pt x="13" y="32"/>
                      <a:pt x="14" y="31"/>
                      <a:pt x="17" y="30"/>
                    </a:cubicBezTo>
                    <a:cubicBezTo>
                      <a:pt x="17" y="29"/>
                      <a:pt x="17" y="27"/>
                      <a:pt x="19" y="27"/>
                    </a:cubicBezTo>
                    <a:cubicBezTo>
                      <a:pt x="20" y="26"/>
                      <a:pt x="19" y="24"/>
                      <a:pt x="20" y="24"/>
                    </a:cubicBezTo>
                    <a:cubicBezTo>
                      <a:pt x="20" y="23"/>
                      <a:pt x="22" y="24"/>
                      <a:pt x="22" y="23"/>
                    </a:cubicBezTo>
                    <a:cubicBezTo>
                      <a:pt x="23" y="23"/>
                      <a:pt x="23" y="22"/>
                      <a:pt x="25" y="20"/>
                    </a:cubicBezTo>
                    <a:cubicBezTo>
                      <a:pt x="26" y="17"/>
                      <a:pt x="25" y="14"/>
                      <a:pt x="26" y="12"/>
                    </a:cubicBezTo>
                    <a:cubicBezTo>
                      <a:pt x="27" y="11"/>
                      <a:pt x="29" y="12"/>
                      <a:pt x="31" y="12"/>
                    </a:cubicBezTo>
                    <a:cubicBezTo>
                      <a:pt x="31" y="11"/>
                      <a:pt x="31" y="9"/>
                      <a:pt x="31" y="8"/>
                    </a:cubicBezTo>
                    <a:cubicBezTo>
                      <a:pt x="32" y="7"/>
                      <a:pt x="32" y="7"/>
                      <a:pt x="32" y="5"/>
                    </a:cubicBezTo>
                    <a:cubicBezTo>
                      <a:pt x="33" y="5"/>
                      <a:pt x="32" y="2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2" name="Freeform 79"/>
              <p:cNvSpPr>
                <a:spLocks/>
              </p:cNvSpPr>
              <p:nvPr/>
            </p:nvSpPr>
            <p:spPr bwMode="auto">
              <a:xfrm>
                <a:off x="715" y="1476"/>
                <a:ext cx="317" cy="304"/>
              </a:xfrm>
              <a:custGeom>
                <a:avLst/>
                <a:gdLst>
                  <a:gd name="T0" fmla="*/ 480519307 w 50"/>
                  <a:gd name="T1" fmla="*/ 33494013 h 48"/>
                  <a:gd name="T2" fmla="*/ 282053530 w 50"/>
                  <a:gd name="T3" fmla="*/ 0 h 48"/>
                  <a:gd name="T4" fmla="*/ 347120372 w 50"/>
                  <a:gd name="T5" fmla="*/ 49042594 h 48"/>
                  <a:gd name="T6" fmla="*/ 297704500 w 50"/>
                  <a:gd name="T7" fmla="*/ 64602082 h 48"/>
                  <a:gd name="T8" fmla="*/ 297704500 w 50"/>
                  <a:gd name="T9" fmla="*/ 114032340 h 48"/>
                  <a:gd name="T10" fmla="*/ 297704500 w 50"/>
                  <a:gd name="T11" fmla="*/ 147526644 h 48"/>
                  <a:gd name="T12" fmla="*/ 313357295 w 50"/>
                  <a:gd name="T13" fmla="*/ 196568922 h 48"/>
                  <a:gd name="T14" fmla="*/ 297704500 w 50"/>
                  <a:gd name="T15" fmla="*/ 261558781 h 48"/>
                  <a:gd name="T16" fmla="*/ 263544387 w 50"/>
                  <a:gd name="T17" fmla="*/ 196568922 h 48"/>
                  <a:gd name="T18" fmla="*/ 198467654 w 50"/>
                  <a:gd name="T19" fmla="*/ 163076441 h 48"/>
                  <a:gd name="T20" fmla="*/ 198467654 w 50"/>
                  <a:gd name="T21" fmla="*/ 132037747 h 48"/>
                  <a:gd name="T22" fmla="*/ 148652717 w 50"/>
                  <a:gd name="T23" fmla="*/ 132037747 h 48"/>
                  <a:gd name="T24" fmla="*/ 148652717 w 50"/>
                  <a:gd name="T25" fmla="*/ 98483986 h 48"/>
                  <a:gd name="T26" fmla="*/ 83586002 w 50"/>
                  <a:gd name="T27" fmla="*/ 114032340 h 48"/>
                  <a:gd name="T28" fmla="*/ 0 w 50"/>
                  <a:gd name="T29" fmla="*/ 147526644 h 48"/>
                  <a:gd name="T30" fmla="*/ 0 w 50"/>
                  <a:gd name="T31" fmla="*/ 163076441 h 48"/>
                  <a:gd name="T32" fmla="*/ 0 w 50"/>
                  <a:gd name="T33" fmla="*/ 163076441 h 48"/>
                  <a:gd name="T34" fmla="*/ 15652764 w 50"/>
                  <a:gd name="T35" fmla="*/ 246071404 h 48"/>
                  <a:gd name="T36" fmla="*/ 0 w 50"/>
                  <a:gd name="T37" fmla="*/ 295114088 h 48"/>
                  <a:gd name="T38" fmla="*/ 0 w 50"/>
                  <a:gd name="T39" fmla="*/ 359655496 h 48"/>
                  <a:gd name="T40" fmla="*/ 0 w 50"/>
                  <a:gd name="T41" fmla="*/ 359655496 h 48"/>
                  <a:gd name="T42" fmla="*/ 65465831 w 50"/>
                  <a:gd name="T43" fmla="*/ 378048098 h 48"/>
                  <a:gd name="T44" fmla="*/ 198467654 w 50"/>
                  <a:gd name="T45" fmla="*/ 393598099 h 48"/>
                  <a:gd name="T46" fmla="*/ 198467654 w 50"/>
                  <a:gd name="T47" fmla="*/ 442640681 h 48"/>
                  <a:gd name="T48" fmla="*/ 282053530 w 50"/>
                  <a:gd name="T49" fmla="*/ 427090478 h 48"/>
                  <a:gd name="T50" fmla="*/ 297704500 w 50"/>
                  <a:gd name="T51" fmla="*/ 541124895 h 48"/>
                  <a:gd name="T52" fmla="*/ 331467576 w 50"/>
                  <a:gd name="T53" fmla="*/ 556673071 h 48"/>
                  <a:gd name="T54" fmla="*/ 347120372 w 50"/>
                  <a:gd name="T55" fmla="*/ 605726495 h 48"/>
                  <a:gd name="T56" fmla="*/ 381282513 w 50"/>
                  <a:gd name="T57" fmla="*/ 654769381 h 48"/>
                  <a:gd name="T58" fmla="*/ 396933483 w 50"/>
                  <a:gd name="T59" fmla="*/ 753253190 h 48"/>
                  <a:gd name="T60" fmla="*/ 446359195 w 50"/>
                  <a:gd name="T61" fmla="*/ 737764597 h 48"/>
                  <a:gd name="T62" fmla="*/ 496171900 w 50"/>
                  <a:gd name="T63" fmla="*/ 786807889 h 48"/>
                  <a:gd name="T64" fmla="*/ 514282181 w 50"/>
                  <a:gd name="T65" fmla="*/ 737764597 h 48"/>
                  <a:gd name="T66" fmla="*/ 563644899 w 50"/>
                  <a:gd name="T67" fmla="*/ 753253190 h 48"/>
                  <a:gd name="T68" fmla="*/ 545586555 w 50"/>
                  <a:gd name="T69" fmla="*/ 704199360 h 48"/>
                  <a:gd name="T70" fmla="*/ 613521308 w 50"/>
                  <a:gd name="T71" fmla="*/ 623731802 h 48"/>
                  <a:gd name="T72" fmla="*/ 678526069 w 50"/>
                  <a:gd name="T73" fmla="*/ 605726495 h 48"/>
                  <a:gd name="T74" fmla="*/ 712759219 w 50"/>
                  <a:gd name="T75" fmla="*/ 574677972 h 48"/>
                  <a:gd name="T76" fmla="*/ 793416167 w 50"/>
                  <a:gd name="T77" fmla="*/ 590166564 h 48"/>
                  <a:gd name="T78" fmla="*/ 827577902 w 50"/>
                  <a:gd name="T79" fmla="*/ 590166564 h 48"/>
                  <a:gd name="T80" fmla="*/ 827577902 w 50"/>
                  <a:gd name="T81" fmla="*/ 574677972 h 48"/>
                  <a:gd name="T82" fmla="*/ 811925309 w 50"/>
                  <a:gd name="T83" fmla="*/ 590166564 h 48"/>
                  <a:gd name="T84" fmla="*/ 793416167 w 50"/>
                  <a:gd name="T85" fmla="*/ 491694510 h 48"/>
                  <a:gd name="T86" fmla="*/ 728339586 w 50"/>
                  <a:gd name="T87" fmla="*/ 458200206 h 48"/>
                  <a:gd name="T88" fmla="*/ 694177445 w 50"/>
                  <a:gd name="T89" fmla="*/ 378048098 h 48"/>
                  <a:gd name="T90" fmla="*/ 694177445 w 50"/>
                  <a:gd name="T91" fmla="*/ 442640681 h 48"/>
                  <a:gd name="T92" fmla="*/ 629171873 w 50"/>
                  <a:gd name="T93" fmla="*/ 393598099 h 48"/>
                  <a:gd name="T94" fmla="*/ 595399667 w 50"/>
                  <a:gd name="T95" fmla="*/ 409146478 h 48"/>
                  <a:gd name="T96" fmla="*/ 579297897 w 50"/>
                  <a:gd name="T97" fmla="*/ 409146478 h 48"/>
                  <a:gd name="T98" fmla="*/ 579297897 w 50"/>
                  <a:gd name="T99" fmla="*/ 409146478 h 48"/>
                  <a:gd name="T100" fmla="*/ 545586555 w 50"/>
                  <a:gd name="T101" fmla="*/ 409146478 h 48"/>
                  <a:gd name="T102" fmla="*/ 464868337 w 50"/>
                  <a:gd name="T103" fmla="*/ 427090478 h 48"/>
                  <a:gd name="T104" fmla="*/ 446359195 w 50"/>
                  <a:gd name="T105" fmla="*/ 378048098 h 48"/>
                  <a:gd name="T106" fmla="*/ 381282513 w 50"/>
                  <a:gd name="T107" fmla="*/ 344168120 h 48"/>
                  <a:gd name="T108" fmla="*/ 430706196 w 50"/>
                  <a:gd name="T109" fmla="*/ 279564087 h 48"/>
                  <a:gd name="T110" fmla="*/ 446359195 w 50"/>
                  <a:gd name="T111" fmla="*/ 230521607 h 48"/>
                  <a:gd name="T112" fmla="*/ 480519307 w 50"/>
                  <a:gd name="T113" fmla="*/ 196568922 h 48"/>
                  <a:gd name="T114" fmla="*/ 514282181 w 50"/>
                  <a:gd name="T115" fmla="*/ 132037747 h 48"/>
                  <a:gd name="T116" fmla="*/ 496171900 w 50"/>
                  <a:gd name="T117" fmla="*/ 49042594 h 48"/>
                  <a:gd name="T118" fmla="*/ 480519307 w 50"/>
                  <a:gd name="T119" fmla="*/ 33494013 h 4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0"/>
                  <a:gd name="T181" fmla="*/ 0 h 48"/>
                  <a:gd name="T182" fmla="*/ 50 w 50"/>
                  <a:gd name="T183" fmla="*/ 48 h 4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0" h="48">
                    <a:moveTo>
                      <a:pt x="29" y="2"/>
                    </a:moveTo>
                    <a:cubicBezTo>
                      <a:pt x="25" y="2"/>
                      <a:pt x="21" y="1"/>
                      <a:pt x="17" y="0"/>
                    </a:cubicBezTo>
                    <a:cubicBezTo>
                      <a:pt x="18" y="2"/>
                      <a:pt x="19" y="3"/>
                      <a:pt x="21" y="3"/>
                    </a:cubicBezTo>
                    <a:cubicBezTo>
                      <a:pt x="21" y="4"/>
                      <a:pt x="20" y="4"/>
                      <a:pt x="18" y="4"/>
                    </a:cubicBezTo>
                    <a:cubicBezTo>
                      <a:pt x="17" y="5"/>
                      <a:pt x="17" y="6"/>
                      <a:pt x="18" y="7"/>
                    </a:cubicBezTo>
                    <a:cubicBezTo>
                      <a:pt x="17" y="8"/>
                      <a:pt x="17" y="9"/>
                      <a:pt x="18" y="9"/>
                    </a:cubicBezTo>
                    <a:cubicBezTo>
                      <a:pt x="19" y="10"/>
                      <a:pt x="19" y="10"/>
                      <a:pt x="19" y="12"/>
                    </a:cubicBezTo>
                    <a:cubicBezTo>
                      <a:pt x="19" y="13"/>
                      <a:pt x="19" y="15"/>
                      <a:pt x="18" y="16"/>
                    </a:cubicBezTo>
                    <a:cubicBezTo>
                      <a:pt x="14" y="16"/>
                      <a:pt x="17" y="13"/>
                      <a:pt x="16" y="12"/>
                    </a:cubicBezTo>
                    <a:cubicBezTo>
                      <a:pt x="15" y="11"/>
                      <a:pt x="14" y="10"/>
                      <a:pt x="12" y="10"/>
                    </a:cubicBezTo>
                    <a:cubicBezTo>
                      <a:pt x="12" y="9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8"/>
                    </a:cubicBezTo>
                    <a:cubicBezTo>
                      <a:pt x="9" y="7"/>
                      <a:pt x="10" y="6"/>
                      <a:pt x="9" y="6"/>
                    </a:cubicBezTo>
                    <a:cubicBezTo>
                      <a:pt x="8" y="6"/>
                      <a:pt x="6" y="6"/>
                      <a:pt x="5" y="7"/>
                    </a:cubicBezTo>
                    <a:cubicBezTo>
                      <a:pt x="3" y="9"/>
                      <a:pt x="3" y="9"/>
                      <a:pt x="0" y="9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5"/>
                      <a:pt x="1" y="15"/>
                    </a:cubicBezTo>
                    <a:cubicBezTo>
                      <a:pt x="1" y="17"/>
                      <a:pt x="1" y="17"/>
                      <a:pt x="0" y="18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2" y="25"/>
                      <a:pt x="3" y="22"/>
                      <a:pt x="4" y="23"/>
                    </a:cubicBezTo>
                    <a:cubicBezTo>
                      <a:pt x="7" y="26"/>
                      <a:pt x="10" y="25"/>
                      <a:pt x="12" y="24"/>
                    </a:cubicBezTo>
                    <a:cubicBezTo>
                      <a:pt x="13" y="25"/>
                      <a:pt x="11" y="27"/>
                      <a:pt x="12" y="27"/>
                    </a:cubicBezTo>
                    <a:cubicBezTo>
                      <a:pt x="14" y="28"/>
                      <a:pt x="14" y="26"/>
                      <a:pt x="17" y="26"/>
                    </a:cubicBezTo>
                    <a:cubicBezTo>
                      <a:pt x="19" y="31"/>
                      <a:pt x="17" y="31"/>
                      <a:pt x="18" y="33"/>
                    </a:cubicBezTo>
                    <a:cubicBezTo>
                      <a:pt x="18" y="34"/>
                      <a:pt x="20" y="33"/>
                      <a:pt x="20" y="34"/>
                    </a:cubicBezTo>
                    <a:cubicBezTo>
                      <a:pt x="21" y="34"/>
                      <a:pt x="20" y="36"/>
                      <a:pt x="21" y="37"/>
                    </a:cubicBezTo>
                    <a:cubicBezTo>
                      <a:pt x="21" y="38"/>
                      <a:pt x="23" y="38"/>
                      <a:pt x="23" y="40"/>
                    </a:cubicBezTo>
                    <a:cubicBezTo>
                      <a:pt x="23" y="42"/>
                      <a:pt x="22" y="44"/>
                      <a:pt x="24" y="46"/>
                    </a:cubicBezTo>
                    <a:cubicBezTo>
                      <a:pt x="25" y="46"/>
                      <a:pt x="26" y="45"/>
                      <a:pt x="27" y="45"/>
                    </a:cubicBezTo>
                    <a:cubicBezTo>
                      <a:pt x="28" y="46"/>
                      <a:pt x="28" y="48"/>
                      <a:pt x="30" y="48"/>
                    </a:cubicBezTo>
                    <a:cubicBezTo>
                      <a:pt x="30" y="48"/>
                      <a:pt x="30" y="46"/>
                      <a:pt x="31" y="45"/>
                    </a:cubicBezTo>
                    <a:cubicBezTo>
                      <a:pt x="32" y="45"/>
                      <a:pt x="33" y="47"/>
                      <a:pt x="34" y="46"/>
                    </a:cubicBezTo>
                    <a:cubicBezTo>
                      <a:pt x="34" y="45"/>
                      <a:pt x="33" y="44"/>
                      <a:pt x="33" y="43"/>
                    </a:cubicBezTo>
                    <a:cubicBezTo>
                      <a:pt x="34" y="41"/>
                      <a:pt x="36" y="39"/>
                      <a:pt x="37" y="38"/>
                    </a:cubicBezTo>
                    <a:cubicBezTo>
                      <a:pt x="38" y="37"/>
                      <a:pt x="39" y="37"/>
                      <a:pt x="41" y="37"/>
                    </a:cubicBezTo>
                    <a:cubicBezTo>
                      <a:pt x="43" y="37"/>
                      <a:pt x="42" y="35"/>
                      <a:pt x="43" y="35"/>
                    </a:cubicBezTo>
                    <a:cubicBezTo>
                      <a:pt x="45" y="36"/>
                      <a:pt x="47" y="37"/>
                      <a:pt x="48" y="36"/>
                    </a:cubicBezTo>
                    <a:cubicBezTo>
                      <a:pt x="49" y="36"/>
                      <a:pt x="49" y="36"/>
                      <a:pt x="50" y="36"/>
                    </a:cubicBezTo>
                    <a:cubicBezTo>
                      <a:pt x="50" y="36"/>
                      <a:pt x="50" y="36"/>
                      <a:pt x="50" y="35"/>
                    </a:cubicBezTo>
                    <a:cubicBezTo>
                      <a:pt x="50" y="35"/>
                      <a:pt x="50" y="36"/>
                      <a:pt x="49" y="36"/>
                    </a:cubicBezTo>
                    <a:cubicBezTo>
                      <a:pt x="49" y="33"/>
                      <a:pt x="49" y="30"/>
                      <a:pt x="48" y="30"/>
                    </a:cubicBezTo>
                    <a:cubicBezTo>
                      <a:pt x="46" y="29"/>
                      <a:pt x="45" y="29"/>
                      <a:pt x="44" y="28"/>
                    </a:cubicBezTo>
                    <a:cubicBezTo>
                      <a:pt x="44" y="26"/>
                      <a:pt x="44" y="23"/>
                      <a:pt x="42" y="23"/>
                    </a:cubicBezTo>
                    <a:cubicBezTo>
                      <a:pt x="41" y="24"/>
                      <a:pt x="43" y="26"/>
                      <a:pt x="42" y="27"/>
                    </a:cubicBezTo>
                    <a:cubicBezTo>
                      <a:pt x="40" y="27"/>
                      <a:pt x="40" y="24"/>
                      <a:pt x="38" y="24"/>
                    </a:cubicBezTo>
                    <a:cubicBezTo>
                      <a:pt x="37" y="24"/>
                      <a:pt x="37" y="25"/>
                      <a:pt x="36" y="25"/>
                    </a:cubicBezTo>
                    <a:cubicBezTo>
                      <a:pt x="36" y="25"/>
                      <a:pt x="36" y="25"/>
                      <a:pt x="35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4" y="26"/>
                      <a:pt x="33" y="25"/>
                      <a:pt x="33" y="25"/>
                    </a:cubicBezTo>
                    <a:cubicBezTo>
                      <a:pt x="31" y="25"/>
                      <a:pt x="29" y="27"/>
                      <a:pt x="28" y="26"/>
                    </a:cubicBezTo>
                    <a:cubicBezTo>
                      <a:pt x="27" y="25"/>
                      <a:pt x="28" y="24"/>
                      <a:pt x="27" y="23"/>
                    </a:cubicBezTo>
                    <a:cubicBezTo>
                      <a:pt x="26" y="22"/>
                      <a:pt x="23" y="23"/>
                      <a:pt x="23" y="21"/>
                    </a:cubicBezTo>
                    <a:cubicBezTo>
                      <a:pt x="22" y="19"/>
                      <a:pt x="25" y="18"/>
                      <a:pt x="26" y="17"/>
                    </a:cubicBezTo>
                    <a:cubicBezTo>
                      <a:pt x="27" y="16"/>
                      <a:pt x="26" y="15"/>
                      <a:pt x="27" y="14"/>
                    </a:cubicBezTo>
                    <a:cubicBezTo>
                      <a:pt x="27" y="13"/>
                      <a:pt x="29" y="13"/>
                      <a:pt x="29" y="12"/>
                    </a:cubicBezTo>
                    <a:cubicBezTo>
                      <a:pt x="30" y="11"/>
                      <a:pt x="30" y="9"/>
                      <a:pt x="31" y="8"/>
                    </a:cubicBezTo>
                    <a:cubicBezTo>
                      <a:pt x="30" y="6"/>
                      <a:pt x="30" y="4"/>
                      <a:pt x="30" y="3"/>
                    </a:cubicBezTo>
                    <a:lnTo>
                      <a:pt x="29" y="2"/>
                    </a:ln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3" name="Freeform 80"/>
              <p:cNvSpPr>
                <a:spLocks/>
              </p:cNvSpPr>
              <p:nvPr/>
            </p:nvSpPr>
            <p:spPr bwMode="auto">
              <a:xfrm>
                <a:off x="620" y="1609"/>
                <a:ext cx="260" cy="234"/>
              </a:xfrm>
              <a:custGeom>
                <a:avLst/>
                <a:gdLst>
                  <a:gd name="T0" fmla="*/ 0 w 41"/>
                  <a:gd name="T1" fmla="*/ 307134056 h 37"/>
                  <a:gd name="T2" fmla="*/ 65552216 w 41"/>
                  <a:gd name="T3" fmla="*/ 355697966 h 37"/>
                  <a:gd name="T4" fmla="*/ 133185952 w 41"/>
                  <a:gd name="T5" fmla="*/ 355697966 h 37"/>
                  <a:gd name="T6" fmla="*/ 183138808 w 41"/>
                  <a:gd name="T7" fmla="*/ 404262078 h 37"/>
                  <a:gd name="T8" fmla="*/ 263970267 w 41"/>
                  <a:gd name="T9" fmla="*/ 388904197 h 37"/>
                  <a:gd name="T10" fmla="*/ 313852098 w 41"/>
                  <a:gd name="T11" fmla="*/ 437467196 h 37"/>
                  <a:gd name="T12" fmla="*/ 381875378 w 41"/>
                  <a:gd name="T13" fmla="*/ 419619960 h 37"/>
                  <a:gd name="T14" fmla="*/ 381875378 w 41"/>
                  <a:gd name="T15" fmla="*/ 371057264 h 37"/>
                  <a:gd name="T16" fmla="*/ 447037695 w 41"/>
                  <a:gd name="T17" fmla="*/ 419619960 h 37"/>
                  <a:gd name="T18" fmla="*/ 481249522 w 41"/>
                  <a:gd name="T19" fmla="*/ 419619960 h 37"/>
                  <a:gd name="T20" fmla="*/ 481249522 w 41"/>
                  <a:gd name="T21" fmla="*/ 501774114 h 37"/>
                  <a:gd name="T22" fmla="*/ 496919526 w 41"/>
                  <a:gd name="T23" fmla="*/ 501774114 h 37"/>
                  <a:gd name="T24" fmla="*/ 546410115 w 41"/>
                  <a:gd name="T25" fmla="*/ 534990463 h 37"/>
                  <a:gd name="T26" fmla="*/ 596353636 w 41"/>
                  <a:gd name="T27" fmla="*/ 534990463 h 37"/>
                  <a:gd name="T28" fmla="*/ 630176655 w 41"/>
                  <a:gd name="T29" fmla="*/ 598911647 h 37"/>
                  <a:gd name="T30" fmla="*/ 664377119 w 41"/>
                  <a:gd name="T31" fmla="*/ 598911647 h 37"/>
                  <a:gd name="T32" fmla="*/ 664377119 w 41"/>
                  <a:gd name="T33" fmla="*/ 501774114 h 37"/>
                  <a:gd name="T34" fmla="*/ 614494882 w 41"/>
                  <a:gd name="T35" fmla="*/ 452826090 h 37"/>
                  <a:gd name="T36" fmla="*/ 645845442 w 41"/>
                  <a:gd name="T37" fmla="*/ 388904197 h 37"/>
                  <a:gd name="T38" fmla="*/ 630176655 w 41"/>
                  <a:gd name="T39" fmla="*/ 307134056 h 37"/>
                  <a:gd name="T40" fmla="*/ 596353636 w 41"/>
                  <a:gd name="T41" fmla="*/ 258571765 h 37"/>
                  <a:gd name="T42" fmla="*/ 580684849 w 41"/>
                  <a:gd name="T43" fmla="*/ 209997888 h 37"/>
                  <a:gd name="T44" fmla="*/ 546410115 w 41"/>
                  <a:gd name="T45" fmla="*/ 194649822 h 37"/>
                  <a:gd name="T46" fmla="*/ 530741328 w 41"/>
                  <a:gd name="T47" fmla="*/ 81768749 h 37"/>
                  <a:gd name="T48" fmla="*/ 447037695 w 41"/>
                  <a:gd name="T49" fmla="*/ 97128149 h 37"/>
                  <a:gd name="T50" fmla="*/ 447037695 w 41"/>
                  <a:gd name="T51" fmla="*/ 48563948 h 37"/>
                  <a:gd name="T52" fmla="*/ 313852098 w 41"/>
                  <a:gd name="T53" fmla="*/ 33204801 h 37"/>
                  <a:gd name="T54" fmla="*/ 248301277 w 41"/>
                  <a:gd name="T55" fmla="*/ 15357875 h 37"/>
                  <a:gd name="T56" fmla="*/ 164985995 w 41"/>
                  <a:gd name="T57" fmla="*/ 15357875 h 37"/>
                  <a:gd name="T58" fmla="*/ 148866103 w 41"/>
                  <a:gd name="T59" fmla="*/ 145690566 h 37"/>
                  <a:gd name="T60" fmla="*/ 99374068 w 41"/>
                  <a:gd name="T61" fmla="*/ 194649822 h 37"/>
                  <a:gd name="T62" fmla="*/ 65552216 w 41"/>
                  <a:gd name="T63" fmla="*/ 209997888 h 37"/>
                  <a:gd name="T64" fmla="*/ 49492072 w 41"/>
                  <a:gd name="T65" fmla="*/ 258571765 h 37"/>
                  <a:gd name="T66" fmla="*/ 15670530 w 41"/>
                  <a:gd name="T67" fmla="*/ 307134056 h 37"/>
                  <a:gd name="T68" fmla="*/ 0 w 41"/>
                  <a:gd name="T69" fmla="*/ 307134056 h 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"/>
                  <a:gd name="T106" fmla="*/ 0 h 37"/>
                  <a:gd name="T107" fmla="*/ 41 w 41"/>
                  <a:gd name="T108" fmla="*/ 37 h 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" h="37">
                    <a:moveTo>
                      <a:pt x="0" y="19"/>
                    </a:moveTo>
                    <a:cubicBezTo>
                      <a:pt x="1" y="19"/>
                      <a:pt x="2" y="19"/>
                      <a:pt x="4" y="22"/>
                    </a:cubicBezTo>
                    <a:cubicBezTo>
                      <a:pt x="5" y="23"/>
                      <a:pt x="6" y="22"/>
                      <a:pt x="8" y="22"/>
                    </a:cubicBezTo>
                    <a:cubicBezTo>
                      <a:pt x="9" y="23"/>
                      <a:pt x="10" y="24"/>
                      <a:pt x="11" y="25"/>
                    </a:cubicBezTo>
                    <a:cubicBezTo>
                      <a:pt x="13" y="25"/>
                      <a:pt x="15" y="24"/>
                      <a:pt x="16" y="24"/>
                    </a:cubicBezTo>
                    <a:cubicBezTo>
                      <a:pt x="17" y="25"/>
                      <a:pt x="17" y="27"/>
                      <a:pt x="19" y="27"/>
                    </a:cubicBezTo>
                    <a:cubicBezTo>
                      <a:pt x="21" y="27"/>
                      <a:pt x="22" y="27"/>
                      <a:pt x="23" y="26"/>
                    </a:cubicBezTo>
                    <a:cubicBezTo>
                      <a:pt x="24" y="25"/>
                      <a:pt x="22" y="24"/>
                      <a:pt x="23" y="23"/>
                    </a:cubicBezTo>
                    <a:cubicBezTo>
                      <a:pt x="25" y="23"/>
                      <a:pt x="25" y="25"/>
                      <a:pt x="27" y="26"/>
                    </a:cubicBezTo>
                    <a:cubicBezTo>
                      <a:pt x="28" y="26"/>
                      <a:pt x="28" y="26"/>
                      <a:pt x="29" y="26"/>
                    </a:cubicBezTo>
                    <a:cubicBezTo>
                      <a:pt x="29" y="28"/>
                      <a:pt x="28" y="29"/>
                      <a:pt x="29" y="31"/>
                    </a:cubicBezTo>
                    <a:cubicBezTo>
                      <a:pt x="29" y="32"/>
                      <a:pt x="30" y="31"/>
                      <a:pt x="30" y="31"/>
                    </a:cubicBezTo>
                    <a:cubicBezTo>
                      <a:pt x="31" y="31"/>
                      <a:pt x="31" y="32"/>
                      <a:pt x="33" y="33"/>
                    </a:cubicBezTo>
                    <a:cubicBezTo>
                      <a:pt x="33" y="33"/>
                      <a:pt x="34" y="32"/>
                      <a:pt x="36" y="33"/>
                    </a:cubicBezTo>
                    <a:cubicBezTo>
                      <a:pt x="37" y="34"/>
                      <a:pt x="37" y="36"/>
                      <a:pt x="38" y="37"/>
                    </a:cubicBezTo>
                    <a:cubicBezTo>
                      <a:pt x="39" y="37"/>
                      <a:pt x="39" y="37"/>
                      <a:pt x="40" y="37"/>
                    </a:cubicBezTo>
                    <a:cubicBezTo>
                      <a:pt x="39" y="36"/>
                      <a:pt x="41" y="32"/>
                      <a:pt x="40" y="31"/>
                    </a:cubicBezTo>
                    <a:cubicBezTo>
                      <a:pt x="38" y="29"/>
                      <a:pt x="38" y="29"/>
                      <a:pt x="37" y="28"/>
                    </a:cubicBezTo>
                    <a:cubicBezTo>
                      <a:pt x="38" y="27"/>
                      <a:pt x="38" y="26"/>
                      <a:pt x="39" y="24"/>
                    </a:cubicBezTo>
                    <a:cubicBezTo>
                      <a:pt x="37" y="23"/>
                      <a:pt x="38" y="21"/>
                      <a:pt x="38" y="19"/>
                    </a:cubicBezTo>
                    <a:cubicBezTo>
                      <a:pt x="38" y="17"/>
                      <a:pt x="36" y="17"/>
                      <a:pt x="36" y="16"/>
                    </a:cubicBezTo>
                    <a:cubicBezTo>
                      <a:pt x="35" y="15"/>
                      <a:pt x="36" y="13"/>
                      <a:pt x="35" y="13"/>
                    </a:cubicBezTo>
                    <a:cubicBezTo>
                      <a:pt x="35" y="12"/>
                      <a:pt x="33" y="13"/>
                      <a:pt x="33" y="12"/>
                    </a:cubicBezTo>
                    <a:cubicBezTo>
                      <a:pt x="32" y="10"/>
                      <a:pt x="34" y="10"/>
                      <a:pt x="32" y="5"/>
                    </a:cubicBezTo>
                    <a:cubicBezTo>
                      <a:pt x="29" y="5"/>
                      <a:pt x="29" y="7"/>
                      <a:pt x="27" y="6"/>
                    </a:cubicBezTo>
                    <a:cubicBezTo>
                      <a:pt x="26" y="6"/>
                      <a:pt x="28" y="4"/>
                      <a:pt x="27" y="3"/>
                    </a:cubicBezTo>
                    <a:cubicBezTo>
                      <a:pt x="25" y="4"/>
                      <a:pt x="22" y="5"/>
                      <a:pt x="19" y="2"/>
                    </a:cubicBezTo>
                    <a:cubicBezTo>
                      <a:pt x="18" y="1"/>
                      <a:pt x="17" y="4"/>
                      <a:pt x="15" y="1"/>
                    </a:cubicBezTo>
                    <a:cubicBezTo>
                      <a:pt x="13" y="1"/>
                      <a:pt x="11" y="0"/>
                      <a:pt x="10" y="1"/>
                    </a:cubicBezTo>
                    <a:cubicBezTo>
                      <a:pt x="9" y="3"/>
                      <a:pt x="10" y="6"/>
                      <a:pt x="9" y="9"/>
                    </a:cubicBezTo>
                    <a:cubicBezTo>
                      <a:pt x="7" y="11"/>
                      <a:pt x="7" y="12"/>
                      <a:pt x="6" y="12"/>
                    </a:cubicBezTo>
                    <a:cubicBezTo>
                      <a:pt x="6" y="13"/>
                      <a:pt x="4" y="12"/>
                      <a:pt x="4" y="13"/>
                    </a:cubicBezTo>
                    <a:cubicBezTo>
                      <a:pt x="3" y="13"/>
                      <a:pt x="4" y="15"/>
                      <a:pt x="3" y="16"/>
                    </a:cubicBezTo>
                    <a:cubicBezTo>
                      <a:pt x="1" y="16"/>
                      <a:pt x="1" y="18"/>
                      <a:pt x="1" y="19"/>
                    </a:cubicBezTo>
                    <a:cubicBezTo>
                      <a:pt x="0" y="19"/>
                      <a:pt x="0" y="19"/>
                      <a:pt x="0" y="19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4" name="Freeform 81"/>
              <p:cNvSpPr>
                <a:spLocks/>
              </p:cNvSpPr>
              <p:nvPr/>
            </p:nvSpPr>
            <p:spPr bwMode="auto">
              <a:xfrm>
                <a:off x="234" y="1362"/>
                <a:ext cx="95" cy="139"/>
              </a:xfrm>
              <a:custGeom>
                <a:avLst/>
                <a:gdLst>
                  <a:gd name="T0" fmla="*/ 15550122 w 15"/>
                  <a:gd name="T1" fmla="*/ 32953312 h 22"/>
                  <a:gd name="T2" fmla="*/ 0 w 15"/>
                  <a:gd name="T3" fmla="*/ 63490604 h 22"/>
                  <a:gd name="T4" fmla="*/ 82995146 w 15"/>
                  <a:gd name="T5" fmla="*/ 271695573 h 22"/>
                  <a:gd name="T6" fmla="*/ 132037756 w 15"/>
                  <a:gd name="T7" fmla="*/ 337603184 h 22"/>
                  <a:gd name="T8" fmla="*/ 212128663 w 15"/>
                  <a:gd name="T9" fmla="*/ 319913292 h 22"/>
                  <a:gd name="T10" fmla="*/ 246071623 w 15"/>
                  <a:gd name="T11" fmla="*/ 271695573 h 22"/>
                  <a:gd name="T12" fmla="*/ 230521824 w 15"/>
                  <a:gd name="T13" fmla="*/ 177676966 h 22"/>
                  <a:gd name="T14" fmla="*/ 212128663 w 15"/>
                  <a:gd name="T15" fmla="*/ 129389091 h 22"/>
                  <a:gd name="T16" fmla="*/ 147526653 w 15"/>
                  <a:gd name="T17" fmla="*/ 129389091 h 22"/>
                  <a:gd name="T18" fmla="*/ 98484094 w 15"/>
                  <a:gd name="T19" fmla="*/ 15263225 h 22"/>
                  <a:gd name="T20" fmla="*/ 49042623 w 15"/>
                  <a:gd name="T21" fmla="*/ 63490604 h 22"/>
                  <a:gd name="T22" fmla="*/ 15550122 w 15"/>
                  <a:gd name="T23" fmla="*/ 32953312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"/>
                  <a:gd name="T37" fmla="*/ 0 h 22"/>
                  <a:gd name="T38" fmla="*/ 15 w 15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" h="22">
                    <a:moveTo>
                      <a:pt x="1" y="2"/>
                    </a:moveTo>
                    <a:cubicBezTo>
                      <a:pt x="0" y="2"/>
                      <a:pt x="0" y="3"/>
                      <a:pt x="0" y="4"/>
                    </a:cubicBezTo>
                    <a:cubicBezTo>
                      <a:pt x="2" y="8"/>
                      <a:pt x="3" y="13"/>
                      <a:pt x="5" y="17"/>
                    </a:cubicBezTo>
                    <a:cubicBezTo>
                      <a:pt x="5" y="19"/>
                      <a:pt x="6" y="20"/>
                      <a:pt x="8" y="21"/>
                    </a:cubicBezTo>
                    <a:cubicBezTo>
                      <a:pt x="9" y="22"/>
                      <a:pt x="11" y="21"/>
                      <a:pt x="13" y="20"/>
                    </a:cubicBezTo>
                    <a:cubicBezTo>
                      <a:pt x="14" y="20"/>
                      <a:pt x="14" y="19"/>
                      <a:pt x="15" y="17"/>
                    </a:cubicBezTo>
                    <a:cubicBezTo>
                      <a:pt x="14" y="15"/>
                      <a:pt x="14" y="13"/>
                      <a:pt x="14" y="11"/>
                    </a:cubicBezTo>
                    <a:cubicBezTo>
                      <a:pt x="14" y="10"/>
                      <a:pt x="12" y="11"/>
                      <a:pt x="13" y="8"/>
                    </a:cubicBezTo>
                    <a:cubicBezTo>
                      <a:pt x="11" y="9"/>
                      <a:pt x="10" y="9"/>
                      <a:pt x="9" y="8"/>
                    </a:cubicBezTo>
                    <a:cubicBezTo>
                      <a:pt x="9" y="5"/>
                      <a:pt x="8" y="1"/>
                      <a:pt x="6" y="1"/>
                    </a:cubicBezTo>
                    <a:cubicBezTo>
                      <a:pt x="5" y="0"/>
                      <a:pt x="5" y="3"/>
                      <a:pt x="3" y="4"/>
                    </a:cubicBezTo>
                    <a:cubicBezTo>
                      <a:pt x="2" y="4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27" name="Freeform 82"/>
            <p:cNvSpPr>
              <a:spLocks noEditPoints="1"/>
            </p:cNvSpPr>
            <p:nvPr/>
          </p:nvSpPr>
          <p:spPr bwMode="auto">
            <a:xfrm>
              <a:off x="1191" y="1980"/>
              <a:ext cx="1403" cy="694"/>
            </a:xfrm>
            <a:custGeom>
              <a:avLst/>
              <a:gdLst>
                <a:gd name="T0" fmla="*/ 29520620 w 366"/>
                <a:gd name="T1" fmla="*/ 35019322 h 177"/>
                <a:gd name="T2" fmla="*/ 32877860 w 366"/>
                <a:gd name="T3" fmla="*/ 35916236 h 177"/>
                <a:gd name="T4" fmla="*/ 35381732 w 366"/>
                <a:gd name="T5" fmla="*/ 35916236 h 177"/>
                <a:gd name="T6" fmla="*/ 38046081 w 366"/>
                <a:gd name="T7" fmla="*/ 37867999 h 177"/>
                <a:gd name="T8" fmla="*/ 44478320 w 366"/>
                <a:gd name="T9" fmla="*/ 34404838 h 177"/>
                <a:gd name="T10" fmla="*/ 49332760 w 366"/>
                <a:gd name="T11" fmla="*/ 31556404 h 177"/>
                <a:gd name="T12" fmla="*/ 53809969 w 366"/>
                <a:gd name="T13" fmla="*/ 27824536 h 177"/>
                <a:gd name="T14" fmla="*/ 53102183 w 366"/>
                <a:gd name="T15" fmla="*/ 22338535 h 177"/>
                <a:gd name="T16" fmla="*/ 49890709 w 366"/>
                <a:gd name="T17" fmla="*/ 24304193 h 177"/>
                <a:gd name="T18" fmla="*/ 46486404 w 366"/>
                <a:gd name="T19" fmla="*/ 22123701 h 177"/>
                <a:gd name="T20" fmla="*/ 45550120 w 366"/>
                <a:gd name="T21" fmla="*/ 19275024 h 177"/>
                <a:gd name="T22" fmla="*/ 41121058 w 366"/>
                <a:gd name="T23" fmla="*/ 18377906 h 177"/>
                <a:gd name="T24" fmla="*/ 40746863 w 366"/>
                <a:gd name="T25" fmla="*/ 16866429 h 177"/>
                <a:gd name="T26" fmla="*/ 40381961 w 366"/>
                <a:gd name="T27" fmla="*/ 13789003 h 177"/>
                <a:gd name="T28" fmla="*/ 38046081 w 366"/>
                <a:gd name="T29" fmla="*/ 15758221 h 177"/>
                <a:gd name="T30" fmla="*/ 36269869 w 366"/>
                <a:gd name="T31" fmla="*/ 17992434 h 177"/>
                <a:gd name="T32" fmla="*/ 33947329 w 366"/>
                <a:gd name="T33" fmla="*/ 15529460 h 177"/>
                <a:gd name="T34" fmla="*/ 30212675 w 366"/>
                <a:gd name="T35" fmla="*/ 15300417 h 177"/>
                <a:gd name="T36" fmla="*/ 29520620 w 366"/>
                <a:gd name="T37" fmla="*/ 14475623 h 177"/>
                <a:gd name="T38" fmla="*/ 28071345 w 366"/>
                <a:gd name="T39" fmla="*/ 15143745 h 177"/>
                <a:gd name="T40" fmla="*/ 30032140 w 366"/>
                <a:gd name="T41" fmla="*/ 10940389 h 177"/>
                <a:gd name="T42" fmla="*/ 31792606 w 366"/>
                <a:gd name="T43" fmla="*/ 7651628 h 177"/>
                <a:gd name="T44" fmla="*/ 36647252 w 366"/>
                <a:gd name="T45" fmla="*/ 14018062 h 177"/>
                <a:gd name="T46" fmla="*/ 36828400 w 366"/>
                <a:gd name="T47" fmla="*/ 4800171 h 177"/>
                <a:gd name="T48" fmla="*/ 36463529 w 366"/>
                <a:gd name="T49" fmla="*/ 1736666 h 177"/>
                <a:gd name="T50" fmla="*/ 31281975 w 366"/>
                <a:gd name="T51" fmla="*/ 3291540 h 177"/>
                <a:gd name="T52" fmla="*/ 25361210 w 366"/>
                <a:gd name="T53" fmla="*/ 7877852 h 177"/>
                <a:gd name="T54" fmla="*/ 17343213 w 366"/>
                <a:gd name="T55" fmla="*/ 11398131 h 177"/>
                <a:gd name="T56" fmla="*/ 15715983 w 366"/>
                <a:gd name="T57" fmla="*/ 12905812 h 177"/>
                <a:gd name="T58" fmla="*/ 13050621 w 366"/>
                <a:gd name="T59" fmla="*/ 13119916 h 177"/>
                <a:gd name="T60" fmla="*/ 9839163 w 366"/>
                <a:gd name="T61" fmla="*/ 15143745 h 177"/>
                <a:gd name="T62" fmla="*/ 9461710 w 366"/>
                <a:gd name="T63" fmla="*/ 21894704 h 177"/>
                <a:gd name="T64" fmla="*/ 12869420 w 366"/>
                <a:gd name="T65" fmla="*/ 20786485 h 177"/>
                <a:gd name="T66" fmla="*/ 16093440 w 366"/>
                <a:gd name="T67" fmla="*/ 22123701 h 177"/>
                <a:gd name="T68" fmla="*/ 17527014 w 366"/>
                <a:gd name="T69" fmla="*/ 21455579 h 177"/>
                <a:gd name="T70" fmla="*/ 19484605 w 366"/>
                <a:gd name="T71" fmla="*/ 20158043 h 177"/>
                <a:gd name="T72" fmla="*/ 24155259 w 366"/>
                <a:gd name="T73" fmla="*/ 20158043 h 177"/>
                <a:gd name="T74" fmla="*/ 25919205 w 366"/>
                <a:gd name="T75" fmla="*/ 25187212 h 177"/>
                <a:gd name="T76" fmla="*/ 29143160 w 366"/>
                <a:gd name="T77" fmla="*/ 28493631 h 177"/>
                <a:gd name="T78" fmla="*/ 0 w 366"/>
                <a:gd name="T79" fmla="*/ 7651628 h 177"/>
                <a:gd name="T80" fmla="*/ 1630658 w 366"/>
                <a:gd name="T81" fmla="*/ 8549516 h 177"/>
                <a:gd name="T82" fmla="*/ 55063193 w 366"/>
                <a:gd name="T83" fmla="*/ 10940389 h 177"/>
                <a:gd name="T84" fmla="*/ 57398244 w 366"/>
                <a:gd name="T85" fmla="*/ 10271302 h 177"/>
                <a:gd name="T86" fmla="*/ 60425105 w 366"/>
                <a:gd name="T87" fmla="*/ 9217654 h 177"/>
                <a:gd name="T88" fmla="*/ 62760186 w 366"/>
                <a:gd name="T89" fmla="*/ 7877852 h 177"/>
                <a:gd name="T90" fmla="*/ 58613226 w 366"/>
                <a:gd name="T91" fmla="*/ 7208703 h 177"/>
                <a:gd name="T92" fmla="*/ 56325525 w 366"/>
                <a:gd name="T93" fmla="*/ 8106609 h 177"/>
                <a:gd name="T94" fmla="*/ 54698076 w 366"/>
                <a:gd name="T95" fmla="*/ 9217654 h 177"/>
                <a:gd name="T96" fmla="*/ 52363086 w 366"/>
                <a:gd name="T97" fmla="*/ 21455579 h 177"/>
                <a:gd name="T98" fmla="*/ 44478320 w 366"/>
                <a:gd name="T99" fmla="*/ 15143745 h 177"/>
                <a:gd name="T100" fmla="*/ 49332760 w 366"/>
                <a:gd name="T101" fmla="*/ 13789003 h 177"/>
                <a:gd name="T102" fmla="*/ 52921035 w 366"/>
                <a:gd name="T103" fmla="*/ 12905812 h 177"/>
                <a:gd name="T104" fmla="*/ 52921035 w 366"/>
                <a:gd name="T105" fmla="*/ 10271302 h 177"/>
                <a:gd name="T106" fmla="*/ 50221081 w 366"/>
                <a:gd name="T107" fmla="*/ 11623402 h 177"/>
                <a:gd name="T108" fmla="*/ 50027360 w 366"/>
                <a:gd name="T109" fmla="*/ 14914937 h 17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66"/>
                <a:gd name="T166" fmla="*/ 0 h 177"/>
                <a:gd name="T167" fmla="*/ 366 w 366"/>
                <a:gd name="T168" fmla="*/ 177 h 17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66" h="177">
                  <a:moveTo>
                    <a:pt x="172" y="144"/>
                  </a:moveTo>
                  <a:cubicBezTo>
                    <a:pt x="172" y="145"/>
                    <a:pt x="171" y="146"/>
                    <a:pt x="170" y="147"/>
                  </a:cubicBezTo>
                  <a:cubicBezTo>
                    <a:pt x="170" y="148"/>
                    <a:pt x="170" y="149"/>
                    <a:pt x="169" y="150"/>
                  </a:cubicBezTo>
                  <a:cubicBezTo>
                    <a:pt x="168" y="151"/>
                    <a:pt x="166" y="151"/>
                    <a:pt x="165" y="152"/>
                  </a:cubicBezTo>
                  <a:cubicBezTo>
                    <a:pt x="165" y="152"/>
                    <a:pt x="165" y="153"/>
                    <a:pt x="165" y="154"/>
                  </a:cubicBezTo>
                  <a:cubicBezTo>
                    <a:pt x="164" y="155"/>
                    <a:pt x="162" y="155"/>
                    <a:pt x="162" y="156"/>
                  </a:cubicBezTo>
                  <a:cubicBezTo>
                    <a:pt x="162" y="158"/>
                    <a:pt x="165" y="158"/>
                    <a:pt x="165" y="160"/>
                  </a:cubicBezTo>
                  <a:cubicBezTo>
                    <a:pt x="165" y="161"/>
                    <a:pt x="162" y="162"/>
                    <a:pt x="165" y="165"/>
                  </a:cubicBezTo>
                  <a:cubicBezTo>
                    <a:pt x="168" y="166"/>
                    <a:pt x="167" y="163"/>
                    <a:pt x="168" y="162"/>
                  </a:cubicBezTo>
                  <a:cubicBezTo>
                    <a:pt x="169" y="162"/>
                    <a:pt x="169" y="162"/>
                    <a:pt x="170" y="162"/>
                  </a:cubicBezTo>
                  <a:cubicBezTo>
                    <a:pt x="172" y="162"/>
                    <a:pt x="173" y="162"/>
                    <a:pt x="174" y="163"/>
                  </a:cubicBezTo>
                  <a:cubicBezTo>
                    <a:pt x="175" y="164"/>
                    <a:pt x="177" y="163"/>
                    <a:pt x="178" y="164"/>
                  </a:cubicBezTo>
                  <a:cubicBezTo>
                    <a:pt x="179" y="164"/>
                    <a:pt x="178" y="166"/>
                    <a:pt x="180" y="167"/>
                  </a:cubicBezTo>
                  <a:cubicBezTo>
                    <a:pt x="181" y="167"/>
                    <a:pt x="182" y="164"/>
                    <a:pt x="184" y="164"/>
                  </a:cubicBezTo>
                  <a:cubicBezTo>
                    <a:pt x="186" y="164"/>
                    <a:pt x="186" y="166"/>
                    <a:pt x="187" y="166"/>
                  </a:cubicBezTo>
                  <a:cubicBezTo>
                    <a:pt x="189" y="165"/>
                    <a:pt x="187" y="163"/>
                    <a:pt x="187" y="161"/>
                  </a:cubicBezTo>
                  <a:cubicBezTo>
                    <a:pt x="187" y="160"/>
                    <a:pt x="188" y="159"/>
                    <a:pt x="189" y="159"/>
                  </a:cubicBezTo>
                  <a:cubicBezTo>
                    <a:pt x="190" y="159"/>
                    <a:pt x="190" y="160"/>
                    <a:pt x="191" y="160"/>
                  </a:cubicBezTo>
                  <a:cubicBezTo>
                    <a:pt x="191" y="160"/>
                    <a:pt x="191" y="160"/>
                    <a:pt x="192" y="160"/>
                  </a:cubicBezTo>
                  <a:cubicBezTo>
                    <a:pt x="192" y="160"/>
                    <a:pt x="192" y="161"/>
                    <a:pt x="195" y="160"/>
                  </a:cubicBezTo>
                  <a:cubicBezTo>
                    <a:pt x="195" y="160"/>
                    <a:pt x="197" y="163"/>
                    <a:pt x="198" y="164"/>
                  </a:cubicBezTo>
                  <a:cubicBezTo>
                    <a:pt x="198" y="164"/>
                    <a:pt x="197" y="165"/>
                    <a:pt x="197" y="166"/>
                  </a:cubicBezTo>
                  <a:cubicBezTo>
                    <a:pt x="198" y="167"/>
                    <a:pt x="199" y="165"/>
                    <a:pt x="200" y="166"/>
                  </a:cubicBezTo>
                  <a:cubicBezTo>
                    <a:pt x="202" y="167"/>
                    <a:pt x="201" y="169"/>
                    <a:pt x="203" y="171"/>
                  </a:cubicBezTo>
                  <a:cubicBezTo>
                    <a:pt x="204" y="171"/>
                    <a:pt x="205" y="170"/>
                    <a:pt x="206" y="170"/>
                  </a:cubicBezTo>
                  <a:cubicBezTo>
                    <a:pt x="207" y="170"/>
                    <a:pt x="208" y="172"/>
                    <a:pt x="209" y="172"/>
                  </a:cubicBezTo>
                  <a:cubicBezTo>
                    <a:pt x="210" y="172"/>
                    <a:pt x="210" y="172"/>
                    <a:pt x="211" y="172"/>
                  </a:cubicBezTo>
                  <a:cubicBezTo>
                    <a:pt x="212" y="172"/>
                    <a:pt x="212" y="173"/>
                    <a:pt x="213" y="173"/>
                  </a:cubicBezTo>
                  <a:cubicBezTo>
                    <a:pt x="215" y="173"/>
                    <a:pt x="216" y="172"/>
                    <a:pt x="218" y="172"/>
                  </a:cubicBezTo>
                  <a:cubicBezTo>
                    <a:pt x="222" y="173"/>
                    <a:pt x="225" y="177"/>
                    <a:pt x="229" y="177"/>
                  </a:cubicBezTo>
                  <a:cubicBezTo>
                    <a:pt x="230" y="177"/>
                    <a:pt x="232" y="177"/>
                    <a:pt x="233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5" y="175"/>
                    <a:pt x="237" y="174"/>
                    <a:pt x="238" y="171"/>
                  </a:cubicBezTo>
                  <a:cubicBezTo>
                    <a:pt x="237" y="169"/>
                    <a:pt x="239" y="168"/>
                    <a:pt x="242" y="163"/>
                  </a:cubicBezTo>
                  <a:cubicBezTo>
                    <a:pt x="244" y="161"/>
                    <a:pt x="247" y="159"/>
                    <a:pt x="249" y="157"/>
                  </a:cubicBezTo>
                  <a:cubicBezTo>
                    <a:pt x="250" y="155"/>
                    <a:pt x="250" y="152"/>
                    <a:pt x="250" y="150"/>
                  </a:cubicBezTo>
                  <a:cubicBezTo>
                    <a:pt x="256" y="149"/>
                    <a:pt x="253" y="148"/>
                    <a:pt x="254" y="147"/>
                  </a:cubicBezTo>
                  <a:cubicBezTo>
                    <a:pt x="255" y="146"/>
                    <a:pt x="257" y="145"/>
                    <a:pt x="257" y="145"/>
                  </a:cubicBezTo>
                  <a:cubicBezTo>
                    <a:pt x="259" y="145"/>
                    <a:pt x="258" y="149"/>
                    <a:pt x="259" y="150"/>
                  </a:cubicBezTo>
                  <a:cubicBezTo>
                    <a:pt x="264" y="149"/>
                    <a:pt x="265" y="146"/>
                    <a:pt x="269" y="144"/>
                  </a:cubicBezTo>
                  <a:cubicBezTo>
                    <a:pt x="270" y="144"/>
                    <a:pt x="271" y="144"/>
                    <a:pt x="271" y="144"/>
                  </a:cubicBezTo>
                  <a:cubicBezTo>
                    <a:pt x="273" y="144"/>
                    <a:pt x="274" y="145"/>
                    <a:pt x="276" y="144"/>
                  </a:cubicBezTo>
                  <a:cubicBezTo>
                    <a:pt x="278" y="143"/>
                    <a:pt x="278" y="140"/>
                    <a:pt x="282" y="139"/>
                  </a:cubicBezTo>
                  <a:cubicBezTo>
                    <a:pt x="285" y="138"/>
                    <a:pt x="288" y="140"/>
                    <a:pt x="290" y="140"/>
                  </a:cubicBezTo>
                  <a:cubicBezTo>
                    <a:pt x="292" y="140"/>
                    <a:pt x="293" y="138"/>
                    <a:pt x="294" y="137"/>
                  </a:cubicBezTo>
                  <a:cubicBezTo>
                    <a:pt x="297" y="137"/>
                    <a:pt x="299" y="137"/>
                    <a:pt x="300" y="136"/>
                  </a:cubicBezTo>
                  <a:cubicBezTo>
                    <a:pt x="301" y="136"/>
                    <a:pt x="300" y="135"/>
                    <a:pt x="301" y="134"/>
                  </a:cubicBezTo>
                  <a:cubicBezTo>
                    <a:pt x="301" y="134"/>
                    <a:pt x="302" y="135"/>
                    <a:pt x="303" y="134"/>
                  </a:cubicBezTo>
                  <a:cubicBezTo>
                    <a:pt x="303" y="131"/>
                    <a:pt x="300" y="129"/>
                    <a:pt x="301" y="127"/>
                  </a:cubicBezTo>
                  <a:cubicBezTo>
                    <a:pt x="301" y="125"/>
                    <a:pt x="303" y="124"/>
                    <a:pt x="304" y="123"/>
                  </a:cubicBezTo>
                  <a:cubicBezTo>
                    <a:pt x="305" y="122"/>
                    <a:pt x="306" y="121"/>
                    <a:pt x="306" y="118"/>
                  </a:cubicBezTo>
                  <a:cubicBezTo>
                    <a:pt x="306" y="118"/>
                    <a:pt x="307" y="118"/>
                    <a:pt x="308" y="118"/>
                  </a:cubicBezTo>
                  <a:cubicBezTo>
                    <a:pt x="307" y="115"/>
                    <a:pt x="305" y="111"/>
                    <a:pt x="303" y="108"/>
                  </a:cubicBezTo>
                  <a:cubicBezTo>
                    <a:pt x="302" y="106"/>
                    <a:pt x="299" y="104"/>
                    <a:pt x="297" y="102"/>
                  </a:cubicBezTo>
                  <a:cubicBezTo>
                    <a:pt x="295" y="99"/>
                    <a:pt x="294" y="98"/>
                    <a:pt x="293" y="100"/>
                  </a:cubicBezTo>
                  <a:cubicBezTo>
                    <a:pt x="291" y="100"/>
                    <a:pt x="290" y="99"/>
                    <a:pt x="290" y="102"/>
                  </a:cubicBezTo>
                  <a:cubicBezTo>
                    <a:pt x="290" y="103"/>
                    <a:pt x="289" y="104"/>
                    <a:pt x="288" y="105"/>
                  </a:cubicBezTo>
                  <a:cubicBezTo>
                    <a:pt x="288" y="105"/>
                    <a:pt x="290" y="105"/>
                    <a:pt x="289" y="107"/>
                  </a:cubicBezTo>
                  <a:cubicBezTo>
                    <a:pt x="288" y="108"/>
                    <a:pt x="287" y="110"/>
                    <a:pt x="286" y="110"/>
                  </a:cubicBezTo>
                  <a:cubicBezTo>
                    <a:pt x="285" y="109"/>
                    <a:pt x="284" y="108"/>
                    <a:pt x="282" y="108"/>
                  </a:cubicBezTo>
                  <a:cubicBezTo>
                    <a:pt x="280" y="108"/>
                    <a:pt x="281" y="112"/>
                    <a:pt x="279" y="111"/>
                  </a:cubicBezTo>
                  <a:cubicBezTo>
                    <a:pt x="277" y="108"/>
                    <a:pt x="280" y="107"/>
                    <a:pt x="282" y="107"/>
                  </a:cubicBezTo>
                  <a:cubicBezTo>
                    <a:pt x="281" y="106"/>
                    <a:pt x="281" y="105"/>
                    <a:pt x="282" y="104"/>
                  </a:cubicBezTo>
                  <a:cubicBezTo>
                    <a:pt x="283" y="104"/>
                    <a:pt x="283" y="103"/>
                    <a:pt x="281" y="103"/>
                  </a:cubicBezTo>
                  <a:cubicBezTo>
                    <a:pt x="278" y="102"/>
                    <a:pt x="279" y="103"/>
                    <a:pt x="277" y="104"/>
                  </a:cubicBezTo>
                  <a:cubicBezTo>
                    <a:pt x="276" y="104"/>
                    <a:pt x="277" y="102"/>
                    <a:pt x="272" y="103"/>
                  </a:cubicBezTo>
                  <a:cubicBezTo>
                    <a:pt x="270" y="102"/>
                    <a:pt x="270" y="99"/>
                    <a:pt x="265" y="98"/>
                  </a:cubicBezTo>
                  <a:cubicBezTo>
                    <a:pt x="261" y="98"/>
                    <a:pt x="261" y="101"/>
                    <a:pt x="260" y="101"/>
                  </a:cubicBezTo>
                  <a:cubicBezTo>
                    <a:pt x="260" y="100"/>
                    <a:pt x="259" y="99"/>
                    <a:pt x="259" y="97"/>
                  </a:cubicBezTo>
                  <a:cubicBezTo>
                    <a:pt x="259" y="97"/>
                    <a:pt x="256" y="98"/>
                    <a:pt x="256" y="94"/>
                  </a:cubicBezTo>
                  <a:cubicBezTo>
                    <a:pt x="259" y="95"/>
                    <a:pt x="258" y="94"/>
                    <a:pt x="259" y="92"/>
                  </a:cubicBezTo>
                  <a:cubicBezTo>
                    <a:pt x="260" y="92"/>
                    <a:pt x="261" y="92"/>
                    <a:pt x="262" y="90"/>
                  </a:cubicBezTo>
                  <a:cubicBezTo>
                    <a:pt x="263" y="90"/>
                    <a:pt x="264" y="92"/>
                    <a:pt x="265" y="91"/>
                  </a:cubicBezTo>
                  <a:cubicBezTo>
                    <a:pt x="265" y="91"/>
                    <a:pt x="266" y="90"/>
                    <a:pt x="259" y="89"/>
                  </a:cubicBezTo>
                  <a:cubicBezTo>
                    <a:pt x="257" y="89"/>
                    <a:pt x="256" y="88"/>
                    <a:pt x="255" y="88"/>
                  </a:cubicBezTo>
                  <a:cubicBezTo>
                    <a:pt x="254" y="89"/>
                    <a:pt x="256" y="92"/>
                    <a:pt x="253" y="91"/>
                  </a:cubicBezTo>
                  <a:cubicBezTo>
                    <a:pt x="253" y="90"/>
                    <a:pt x="254" y="89"/>
                    <a:pt x="252" y="88"/>
                  </a:cubicBezTo>
                  <a:cubicBezTo>
                    <a:pt x="251" y="87"/>
                    <a:pt x="250" y="88"/>
                    <a:pt x="248" y="88"/>
                  </a:cubicBezTo>
                  <a:cubicBezTo>
                    <a:pt x="245" y="86"/>
                    <a:pt x="248" y="86"/>
                    <a:pt x="238" y="86"/>
                  </a:cubicBezTo>
                  <a:cubicBezTo>
                    <a:pt x="236" y="86"/>
                    <a:pt x="237" y="84"/>
                    <a:pt x="236" y="83"/>
                  </a:cubicBezTo>
                  <a:cubicBezTo>
                    <a:pt x="235" y="83"/>
                    <a:pt x="235" y="85"/>
                    <a:pt x="234" y="85"/>
                  </a:cubicBezTo>
                  <a:cubicBezTo>
                    <a:pt x="232" y="86"/>
                    <a:pt x="231" y="84"/>
                    <a:pt x="230" y="84"/>
                  </a:cubicBezTo>
                  <a:cubicBezTo>
                    <a:pt x="228" y="85"/>
                    <a:pt x="226" y="87"/>
                    <a:pt x="222" y="87"/>
                  </a:cubicBezTo>
                  <a:cubicBezTo>
                    <a:pt x="218" y="87"/>
                    <a:pt x="218" y="84"/>
                    <a:pt x="216" y="83"/>
                  </a:cubicBezTo>
                  <a:cubicBezTo>
                    <a:pt x="216" y="82"/>
                    <a:pt x="217" y="81"/>
                    <a:pt x="218" y="80"/>
                  </a:cubicBezTo>
                  <a:cubicBezTo>
                    <a:pt x="218" y="78"/>
                    <a:pt x="216" y="77"/>
                    <a:pt x="217" y="75"/>
                  </a:cubicBezTo>
                  <a:cubicBezTo>
                    <a:pt x="218" y="74"/>
                    <a:pt x="219" y="74"/>
                    <a:pt x="220" y="74"/>
                  </a:cubicBezTo>
                  <a:cubicBezTo>
                    <a:pt x="223" y="73"/>
                    <a:pt x="224" y="74"/>
                    <a:pt x="225" y="75"/>
                  </a:cubicBezTo>
                  <a:cubicBezTo>
                    <a:pt x="226" y="75"/>
                    <a:pt x="227" y="77"/>
                    <a:pt x="228" y="77"/>
                  </a:cubicBezTo>
                  <a:cubicBezTo>
                    <a:pt x="229" y="77"/>
                    <a:pt x="229" y="76"/>
                    <a:pt x="229" y="74"/>
                  </a:cubicBezTo>
                  <a:cubicBezTo>
                    <a:pt x="229" y="74"/>
                    <a:pt x="229" y="74"/>
                    <a:pt x="229" y="74"/>
                  </a:cubicBezTo>
                  <a:cubicBezTo>
                    <a:pt x="230" y="73"/>
                    <a:pt x="230" y="72"/>
                    <a:pt x="230" y="72"/>
                  </a:cubicBezTo>
                  <a:cubicBezTo>
                    <a:pt x="230" y="71"/>
                    <a:pt x="230" y="70"/>
                    <a:pt x="230" y="70"/>
                  </a:cubicBezTo>
                  <a:cubicBezTo>
                    <a:pt x="230" y="69"/>
                    <a:pt x="231" y="69"/>
                    <a:pt x="231" y="68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6"/>
                    <a:pt x="228" y="64"/>
                    <a:pt x="226" y="63"/>
                  </a:cubicBezTo>
                  <a:cubicBezTo>
                    <a:pt x="226" y="62"/>
                    <a:pt x="226" y="61"/>
                    <a:pt x="226" y="59"/>
                  </a:cubicBezTo>
                  <a:cubicBezTo>
                    <a:pt x="224" y="60"/>
                    <a:pt x="224" y="63"/>
                    <a:pt x="224" y="65"/>
                  </a:cubicBezTo>
                  <a:cubicBezTo>
                    <a:pt x="223" y="66"/>
                    <a:pt x="222" y="67"/>
                    <a:pt x="222" y="67"/>
                  </a:cubicBezTo>
                  <a:cubicBezTo>
                    <a:pt x="221" y="68"/>
                    <a:pt x="220" y="69"/>
                    <a:pt x="219" y="70"/>
                  </a:cubicBezTo>
                  <a:cubicBezTo>
                    <a:pt x="218" y="70"/>
                    <a:pt x="217" y="69"/>
                    <a:pt x="217" y="69"/>
                  </a:cubicBezTo>
                  <a:cubicBezTo>
                    <a:pt x="216" y="70"/>
                    <a:pt x="216" y="71"/>
                    <a:pt x="215" y="71"/>
                  </a:cubicBezTo>
                  <a:cubicBezTo>
                    <a:pt x="214" y="71"/>
                    <a:pt x="213" y="71"/>
                    <a:pt x="213" y="72"/>
                  </a:cubicBezTo>
                  <a:cubicBezTo>
                    <a:pt x="212" y="73"/>
                    <a:pt x="213" y="74"/>
                    <a:pt x="213" y="76"/>
                  </a:cubicBezTo>
                  <a:cubicBezTo>
                    <a:pt x="212" y="77"/>
                    <a:pt x="211" y="78"/>
                    <a:pt x="210" y="78"/>
                  </a:cubicBezTo>
                  <a:cubicBezTo>
                    <a:pt x="209" y="78"/>
                    <a:pt x="209" y="78"/>
                    <a:pt x="209" y="80"/>
                  </a:cubicBezTo>
                  <a:cubicBezTo>
                    <a:pt x="208" y="81"/>
                    <a:pt x="207" y="81"/>
                    <a:pt x="206" y="81"/>
                  </a:cubicBezTo>
                  <a:cubicBezTo>
                    <a:pt x="206" y="81"/>
                    <a:pt x="206" y="81"/>
                    <a:pt x="206" y="81"/>
                  </a:cubicBezTo>
                  <a:cubicBezTo>
                    <a:pt x="205" y="81"/>
                    <a:pt x="204" y="83"/>
                    <a:pt x="203" y="82"/>
                  </a:cubicBezTo>
                  <a:cubicBezTo>
                    <a:pt x="202" y="82"/>
                    <a:pt x="203" y="81"/>
                    <a:pt x="203" y="81"/>
                  </a:cubicBezTo>
                  <a:cubicBezTo>
                    <a:pt x="202" y="81"/>
                    <a:pt x="201" y="81"/>
                    <a:pt x="201" y="80"/>
                  </a:cubicBezTo>
                  <a:cubicBezTo>
                    <a:pt x="201" y="79"/>
                    <a:pt x="204" y="79"/>
                    <a:pt x="204" y="78"/>
                  </a:cubicBezTo>
                  <a:cubicBezTo>
                    <a:pt x="204" y="76"/>
                    <a:pt x="202" y="76"/>
                    <a:pt x="201" y="75"/>
                  </a:cubicBezTo>
                  <a:cubicBezTo>
                    <a:pt x="201" y="73"/>
                    <a:pt x="201" y="72"/>
                    <a:pt x="201" y="72"/>
                  </a:cubicBezTo>
                  <a:cubicBezTo>
                    <a:pt x="199" y="71"/>
                    <a:pt x="196" y="73"/>
                    <a:pt x="193" y="73"/>
                  </a:cubicBezTo>
                  <a:cubicBezTo>
                    <a:pt x="192" y="72"/>
                    <a:pt x="192" y="71"/>
                    <a:pt x="190" y="71"/>
                  </a:cubicBezTo>
                  <a:cubicBezTo>
                    <a:pt x="190" y="71"/>
                    <a:pt x="188" y="71"/>
                    <a:pt x="186" y="71"/>
                  </a:cubicBezTo>
                  <a:cubicBezTo>
                    <a:pt x="184" y="71"/>
                    <a:pt x="183" y="71"/>
                    <a:pt x="182" y="71"/>
                  </a:cubicBezTo>
                  <a:cubicBezTo>
                    <a:pt x="181" y="72"/>
                    <a:pt x="181" y="74"/>
                    <a:pt x="180" y="75"/>
                  </a:cubicBezTo>
                  <a:cubicBezTo>
                    <a:pt x="179" y="77"/>
                    <a:pt x="179" y="80"/>
                    <a:pt x="175" y="79"/>
                  </a:cubicBezTo>
                  <a:cubicBezTo>
                    <a:pt x="174" y="79"/>
                    <a:pt x="173" y="79"/>
                    <a:pt x="173" y="74"/>
                  </a:cubicBezTo>
                  <a:cubicBezTo>
                    <a:pt x="172" y="74"/>
                    <a:pt x="173" y="72"/>
                    <a:pt x="172" y="72"/>
                  </a:cubicBezTo>
                  <a:cubicBezTo>
                    <a:pt x="171" y="71"/>
                    <a:pt x="169" y="71"/>
                    <a:pt x="169" y="70"/>
                  </a:cubicBezTo>
                  <a:cubicBezTo>
                    <a:pt x="170" y="70"/>
                    <a:pt x="170" y="70"/>
                    <a:pt x="171" y="70"/>
                  </a:cubicBezTo>
                  <a:cubicBezTo>
                    <a:pt x="172" y="70"/>
                    <a:pt x="172" y="69"/>
                    <a:pt x="171" y="67"/>
                  </a:cubicBezTo>
                  <a:cubicBezTo>
                    <a:pt x="171" y="65"/>
                    <a:pt x="172" y="66"/>
                    <a:pt x="172" y="64"/>
                  </a:cubicBezTo>
                  <a:cubicBezTo>
                    <a:pt x="172" y="63"/>
                    <a:pt x="171" y="62"/>
                    <a:pt x="171" y="62"/>
                  </a:cubicBezTo>
                  <a:cubicBezTo>
                    <a:pt x="169" y="61"/>
                    <a:pt x="170" y="63"/>
                    <a:pt x="169" y="63"/>
                  </a:cubicBezTo>
                  <a:cubicBezTo>
                    <a:pt x="168" y="63"/>
                    <a:pt x="167" y="63"/>
                    <a:pt x="167" y="62"/>
                  </a:cubicBezTo>
                  <a:cubicBezTo>
                    <a:pt x="166" y="61"/>
                    <a:pt x="166" y="63"/>
                    <a:pt x="165" y="66"/>
                  </a:cubicBezTo>
                  <a:cubicBezTo>
                    <a:pt x="164" y="67"/>
                    <a:pt x="164" y="68"/>
                    <a:pt x="164" y="69"/>
                  </a:cubicBezTo>
                  <a:cubicBezTo>
                    <a:pt x="164" y="70"/>
                    <a:pt x="164" y="69"/>
                    <a:pt x="165" y="70"/>
                  </a:cubicBezTo>
                  <a:cubicBezTo>
                    <a:pt x="166" y="70"/>
                    <a:pt x="166" y="72"/>
                    <a:pt x="164" y="73"/>
                  </a:cubicBezTo>
                  <a:cubicBezTo>
                    <a:pt x="164" y="74"/>
                    <a:pt x="163" y="75"/>
                    <a:pt x="161" y="75"/>
                  </a:cubicBezTo>
                  <a:cubicBezTo>
                    <a:pt x="159" y="74"/>
                    <a:pt x="158" y="73"/>
                    <a:pt x="159" y="70"/>
                  </a:cubicBezTo>
                  <a:cubicBezTo>
                    <a:pt x="159" y="70"/>
                    <a:pt x="158" y="69"/>
                    <a:pt x="157" y="69"/>
                  </a:cubicBezTo>
                  <a:cubicBezTo>
                    <a:pt x="157" y="69"/>
                    <a:pt x="156" y="68"/>
                    <a:pt x="156" y="68"/>
                  </a:cubicBezTo>
                  <a:cubicBezTo>
                    <a:pt x="157" y="66"/>
                    <a:pt x="158" y="66"/>
                    <a:pt x="159" y="64"/>
                  </a:cubicBezTo>
                  <a:cubicBezTo>
                    <a:pt x="158" y="61"/>
                    <a:pt x="157" y="58"/>
                    <a:pt x="158" y="57"/>
                  </a:cubicBezTo>
                  <a:cubicBezTo>
                    <a:pt x="159" y="56"/>
                    <a:pt x="160" y="55"/>
                    <a:pt x="162" y="55"/>
                  </a:cubicBezTo>
                  <a:cubicBezTo>
                    <a:pt x="162" y="54"/>
                    <a:pt x="163" y="53"/>
                    <a:pt x="164" y="53"/>
                  </a:cubicBezTo>
                  <a:cubicBezTo>
                    <a:pt x="164" y="52"/>
                    <a:pt x="164" y="51"/>
                    <a:pt x="164" y="50"/>
                  </a:cubicBezTo>
                  <a:cubicBezTo>
                    <a:pt x="165" y="49"/>
                    <a:pt x="167" y="51"/>
                    <a:pt x="168" y="50"/>
                  </a:cubicBezTo>
                  <a:cubicBezTo>
                    <a:pt x="170" y="49"/>
                    <a:pt x="169" y="49"/>
                    <a:pt x="171" y="49"/>
                  </a:cubicBezTo>
                  <a:cubicBezTo>
                    <a:pt x="173" y="46"/>
                    <a:pt x="173" y="42"/>
                    <a:pt x="172" y="39"/>
                  </a:cubicBezTo>
                  <a:cubicBezTo>
                    <a:pt x="174" y="38"/>
                    <a:pt x="174" y="37"/>
                    <a:pt x="174" y="35"/>
                  </a:cubicBezTo>
                  <a:cubicBezTo>
                    <a:pt x="175" y="35"/>
                    <a:pt x="176" y="35"/>
                    <a:pt x="176" y="34"/>
                  </a:cubicBezTo>
                  <a:cubicBezTo>
                    <a:pt x="176" y="34"/>
                    <a:pt x="176" y="33"/>
                    <a:pt x="176" y="33"/>
                  </a:cubicBezTo>
                  <a:cubicBezTo>
                    <a:pt x="177" y="29"/>
                    <a:pt x="178" y="28"/>
                    <a:pt x="179" y="28"/>
                  </a:cubicBezTo>
                  <a:cubicBezTo>
                    <a:pt x="180" y="30"/>
                    <a:pt x="177" y="33"/>
                    <a:pt x="178" y="35"/>
                  </a:cubicBezTo>
                  <a:cubicBezTo>
                    <a:pt x="178" y="36"/>
                    <a:pt x="178" y="39"/>
                    <a:pt x="179" y="39"/>
                  </a:cubicBezTo>
                  <a:cubicBezTo>
                    <a:pt x="180" y="40"/>
                    <a:pt x="179" y="40"/>
                    <a:pt x="179" y="41"/>
                  </a:cubicBezTo>
                  <a:cubicBezTo>
                    <a:pt x="179" y="42"/>
                    <a:pt x="180" y="44"/>
                    <a:pt x="179" y="46"/>
                  </a:cubicBezTo>
                  <a:cubicBezTo>
                    <a:pt x="179" y="48"/>
                    <a:pt x="181" y="50"/>
                    <a:pt x="182" y="54"/>
                  </a:cubicBezTo>
                  <a:cubicBezTo>
                    <a:pt x="184" y="61"/>
                    <a:pt x="188" y="68"/>
                    <a:pt x="196" y="66"/>
                  </a:cubicBezTo>
                  <a:cubicBezTo>
                    <a:pt x="198" y="66"/>
                    <a:pt x="200" y="66"/>
                    <a:pt x="201" y="66"/>
                  </a:cubicBezTo>
                  <a:cubicBezTo>
                    <a:pt x="202" y="65"/>
                    <a:pt x="203" y="65"/>
                    <a:pt x="205" y="64"/>
                  </a:cubicBezTo>
                  <a:cubicBezTo>
                    <a:pt x="206" y="64"/>
                    <a:pt x="206" y="62"/>
                    <a:pt x="206" y="61"/>
                  </a:cubicBezTo>
                  <a:cubicBezTo>
                    <a:pt x="206" y="61"/>
                    <a:pt x="207" y="60"/>
                    <a:pt x="208" y="59"/>
                  </a:cubicBezTo>
                  <a:cubicBezTo>
                    <a:pt x="208" y="57"/>
                    <a:pt x="209" y="54"/>
                    <a:pt x="209" y="52"/>
                  </a:cubicBezTo>
                  <a:cubicBezTo>
                    <a:pt x="209" y="50"/>
                    <a:pt x="208" y="49"/>
                    <a:pt x="208" y="48"/>
                  </a:cubicBezTo>
                  <a:cubicBezTo>
                    <a:pt x="209" y="41"/>
                    <a:pt x="209" y="38"/>
                    <a:pt x="208" y="33"/>
                  </a:cubicBezTo>
                  <a:cubicBezTo>
                    <a:pt x="209" y="31"/>
                    <a:pt x="210" y="30"/>
                    <a:pt x="209" y="28"/>
                  </a:cubicBezTo>
                  <a:cubicBezTo>
                    <a:pt x="209" y="25"/>
                    <a:pt x="207" y="25"/>
                    <a:pt x="206" y="22"/>
                  </a:cubicBezTo>
                  <a:cubicBezTo>
                    <a:pt x="206" y="21"/>
                    <a:pt x="207" y="19"/>
                    <a:pt x="201" y="19"/>
                  </a:cubicBezTo>
                  <a:cubicBezTo>
                    <a:pt x="203" y="18"/>
                    <a:pt x="205" y="18"/>
                    <a:pt x="205" y="16"/>
                  </a:cubicBezTo>
                  <a:cubicBezTo>
                    <a:pt x="205" y="16"/>
                    <a:pt x="204" y="15"/>
                    <a:pt x="203" y="14"/>
                  </a:cubicBezTo>
                  <a:cubicBezTo>
                    <a:pt x="203" y="13"/>
                    <a:pt x="203" y="12"/>
                    <a:pt x="204" y="11"/>
                  </a:cubicBezTo>
                  <a:cubicBezTo>
                    <a:pt x="205" y="14"/>
                    <a:pt x="206" y="15"/>
                    <a:pt x="207" y="14"/>
                  </a:cubicBezTo>
                  <a:cubicBezTo>
                    <a:pt x="208" y="13"/>
                    <a:pt x="208" y="12"/>
                    <a:pt x="208" y="10"/>
                  </a:cubicBezTo>
                  <a:cubicBezTo>
                    <a:pt x="207" y="8"/>
                    <a:pt x="205" y="8"/>
                    <a:pt x="204" y="8"/>
                  </a:cubicBezTo>
                  <a:cubicBezTo>
                    <a:pt x="204" y="7"/>
                    <a:pt x="204" y="6"/>
                    <a:pt x="204" y="5"/>
                  </a:cubicBezTo>
                  <a:cubicBezTo>
                    <a:pt x="203" y="6"/>
                    <a:pt x="201" y="6"/>
                    <a:pt x="200" y="5"/>
                  </a:cubicBezTo>
                  <a:cubicBezTo>
                    <a:pt x="196" y="4"/>
                    <a:pt x="193" y="0"/>
                    <a:pt x="191" y="0"/>
                  </a:cubicBezTo>
                  <a:cubicBezTo>
                    <a:pt x="189" y="0"/>
                    <a:pt x="189" y="2"/>
                    <a:pt x="188" y="2"/>
                  </a:cubicBezTo>
                  <a:cubicBezTo>
                    <a:pt x="186" y="3"/>
                    <a:pt x="184" y="2"/>
                    <a:pt x="182" y="2"/>
                  </a:cubicBezTo>
                  <a:cubicBezTo>
                    <a:pt x="181" y="3"/>
                    <a:pt x="181" y="5"/>
                    <a:pt x="180" y="10"/>
                  </a:cubicBezTo>
                  <a:cubicBezTo>
                    <a:pt x="179" y="13"/>
                    <a:pt x="178" y="15"/>
                    <a:pt x="175" y="15"/>
                  </a:cubicBezTo>
                  <a:cubicBezTo>
                    <a:pt x="173" y="15"/>
                    <a:pt x="171" y="14"/>
                    <a:pt x="168" y="15"/>
                  </a:cubicBezTo>
                  <a:cubicBezTo>
                    <a:pt x="167" y="15"/>
                    <a:pt x="166" y="16"/>
                    <a:pt x="165" y="17"/>
                  </a:cubicBezTo>
                  <a:cubicBezTo>
                    <a:pt x="162" y="20"/>
                    <a:pt x="162" y="24"/>
                    <a:pt x="160" y="25"/>
                  </a:cubicBezTo>
                  <a:cubicBezTo>
                    <a:pt x="159" y="26"/>
                    <a:pt x="157" y="26"/>
                    <a:pt x="154" y="26"/>
                  </a:cubicBezTo>
                  <a:cubicBezTo>
                    <a:pt x="153" y="28"/>
                    <a:pt x="152" y="29"/>
                    <a:pt x="150" y="29"/>
                  </a:cubicBezTo>
                  <a:cubicBezTo>
                    <a:pt x="149" y="30"/>
                    <a:pt x="148" y="30"/>
                    <a:pt x="146" y="30"/>
                  </a:cubicBezTo>
                  <a:cubicBezTo>
                    <a:pt x="145" y="30"/>
                    <a:pt x="150" y="37"/>
                    <a:pt x="142" y="36"/>
                  </a:cubicBezTo>
                  <a:cubicBezTo>
                    <a:pt x="140" y="37"/>
                    <a:pt x="144" y="39"/>
                    <a:pt x="140" y="41"/>
                  </a:cubicBezTo>
                  <a:cubicBezTo>
                    <a:pt x="138" y="42"/>
                    <a:pt x="137" y="39"/>
                    <a:pt x="135" y="41"/>
                  </a:cubicBezTo>
                  <a:cubicBezTo>
                    <a:pt x="132" y="44"/>
                    <a:pt x="135" y="47"/>
                    <a:pt x="133" y="51"/>
                  </a:cubicBezTo>
                  <a:cubicBezTo>
                    <a:pt x="129" y="56"/>
                    <a:pt x="118" y="54"/>
                    <a:pt x="106" y="52"/>
                  </a:cubicBezTo>
                  <a:lnTo>
                    <a:pt x="105" y="51"/>
                  </a:lnTo>
                  <a:cubicBezTo>
                    <a:pt x="101" y="51"/>
                    <a:pt x="97" y="50"/>
                    <a:pt x="93" y="49"/>
                  </a:cubicBezTo>
                  <a:cubicBezTo>
                    <a:pt x="94" y="51"/>
                    <a:pt x="95" y="52"/>
                    <a:pt x="97" y="52"/>
                  </a:cubicBezTo>
                  <a:cubicBezTo>
                    <a:pt x="97" y="53"/>
                    <a:pt x="96" y="53"/>
                    <a:pt x="94" y="53"/>
                  </a:cubicBezTo>
                  <a:cubicBezTo>
                    <a:pt x="93" y="54"/>
                    <a:pt x="93" y="55"/>
                    <a:pt x="94" y="56"/>
                  </a:cubicBezTo>
                  <a:cubicBezTo>
                    <a:pt x="93" y="57"/>
                    <a:pt x="93" y="58"/>
                    <a:pt x="94" y="58"/>
                  </a:cubicBezTo>
                  <a:cubicBezTo>
                    <a:pt x="95" y="59"/>
                    <a:pt x="95" y="59"/>
                    <a:pt x="95" y="61"/>
                  </a:cubicBezTo>
                  <a:cubicBezTo>
                    <a:pt x="95" y="62"/>
                    <a:pt x="95" y="64"/>
                    <a:pt x="94" y="65"/>
                  </a:cubicBezTo>
                  <a:cubicBezTo>
                    <a:pt x="90" y="65"/>
                    <a:pt x="93" y="62"/>
                    <a:pt x="92" y="61"/>
                  </a:cubicBezTo>
                  <a:cubicBezTo>
                    <a:pt x="91" y="60"/>
                    <a:pt x="90" y="59"/>
                    <a:pt x="88" y="59"/>
                  </a:cubicBezTo>
                  <a:cubicBezTo>
                    <a:pt x="88" y="58"/>
                    <a:pt x="88" y="58"/>
                    <a:pt x="88" y="57"/>
                  </a:cubicBezTo>
                  <a:cubicBezTo>
                    <a:pt x="87" y="57"/>
                    <a:pt x="86" y="57"/>
                    <a:pt x="85" y="57"/>
                  </a:cubicBezTo>
                  <a:cubicBezTo>
                    <a:pt x="85" y="56"/>
                    <a:pt x="86" y="55"/>
                    <a:pt x="85" y="55"/>
                  </a:cubicBezTo>
                  <a:cubicBezTo>
                    <a:pt x="84" y="55"/>
                    <a:pt x="82" y="55"/>
                    <a:pt x="81" y="56"/>
                  </a:cubicBezTo>
                  <a:cubicBezTo>
                    <a:pt x="79" y="58"/>
                    <a:pt x="79" y="58"/>
                    <a:pt x="76" y="58"/>
                  </a:cubicBezTo>
                  <a:cubicBezTo>
                    <a:pt x="76" y="58"/>
                    <a:pt x="76" y="58"/>
                    <a:pt x="76" y="59"/>
                  </a:cubicBezTo>
                  <a:cubicBezTo>
                    <a:pt x="75" y="59"/>
                    <a:pt x="74" y="60"/>
                    <a:pt x="73" y="60"/>
                  </a:cubicBezTo>
                  <a:cubicBezTo>
                    <a:pt x="72" y="61"/>
                    <a:pt x="72" y="61"/>
                    <a:pt x="71" y="62"/>
                  </a:cubicBezTo>
                  <a:cubicBezTo>
                    <a:pt x="68" y="62"/>
                    <a:pt x="68" y="62"/>
                    <a:pt x="67" y="65"/>
                  </a:cubicBezTo>
                  <a:cubicBezTo>
                    <a:pt x="66" y="66"/>
                    <a:pt x="65" y="67"/>
                    <a:pt x="64" y="68"/>
                  </a:cubicBezTo>
                  <a:cubicBezTo>
                    <a:pt x="64" y="68"/>
                    <a:pt x="63" y="68"/>
                    <a:pt x="63" y="68"/>
                  </a:cubicBezTo>
                  <a:cubicBezTo>
                    <a:pt x="65" y="65"/>
                    <a:pt x="65" y="64"/>
                    <a:pt x="65" y="63"/>
                  </a:cubicBezTo>
                  <a:cubicBezTo>
                    <a:pt x="60" y="64"/>
                    <a:pt x="58" y="65"/>
                    <a:pt x="58" y="66"/>
                  </a:cubicBezTo>
                  <a:cubicBezTo>
                    <a:pt x="57" y="68"/>
                    <a:pt x="57" y="69"/>
                    <a:pt x="55" y="69"/>
                  </a:cubicBezTo>
                  <a:cubicBezTo>
                    <a:pt x="52" y="69"/>
                    <a:pt x="52" y="69"/>
                    <a:pt x="51" y="73"/>
                  </a:cubicBezTo>
                  <a:cubicBezTo>
                    <a:pt x="50" y="76"/>
                    <a:pt x="48" y="76"/>
                    <a:pt x="46" y="77"/>
                  </a:cubicBezTo>
                  <a:cubicBezTo>
                    <a:pt x="45" y="79"/>
                    <a:pt x="46" y="83"/>
                    <a:pt x="48" y="85"/>
                  </a:cubicBezTo>
                  <a:cubicBezTo>
                    <a:pt x="48" y="87"/>
                    <a:pt x="46" y="87"/>
                    <a:pt x="47" y="89"/>
                  </a:cubicBezTo>
                  <a:cubicBezTo>
                    <a:pt x="47" y="90"/>
                    <a:pt x="49" y="91"/>
                    <a:pt x="49" y="93"/>
                  </a:cubicBezTo>
                  <a:cubicBezTo>
                    <a:pt x="50" y="95"/>
                    <a:pt x="50" y="96"/>
                    <a:pt x="49" y="97"/>
                  </a:cubicBezTo>
                  <a:cubicBezTo>
                    <a:pt x="51" y="98"/>
                    <a:pt x="52" y="99"/>
                    <a:pt x="53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5" y="99"/>
                    <a:pt x="57" y="99"/>
                    <a:pt x="58" y="98"/>
                  </a:cubicBezTo>
                  <a:cubicBezTo>
                    <a:pt x="60" y="95"/>
                    <a:pt x="59" y="94"/>
                    <a:pt x="58" y="93"/>
                  </a:cubicBezTo>
                  <a:cubicBezTo>
                    <a:pt x="58" y="91"/>
                    <a:pt x="59" y="90"/>
                    <a:pt x="61" y="89"/>
                  </a:cubicBezTo>
                  <a:cubicBezTo>
                    <a:pt x="62" y="89"/>
                    <a:pt x="63" y="89"/>
                    <a:pt x="65" y="92"/>
                  </a:cubicBezTo>
                  <a:cubicBezTo>
                    <a:pt x="66" y="93"/>
                    <a:pt x="67" y="92"/>
                    <a:pt x="69" y="92"/>
                  </a:cubicBezTo>
                  <a:cubicBezTo>
                    <a:pt x="70" y="93"/>
                    <a:pt x="71" y="94"/>
                    <a:pt x="72" y="95"/>
                  </a:cubicBezTo>
                  <a:cubicBezTo>
                    <a:pt x="74" y="95"/>
                    <a:pt x="76" y="94"/>
                    <a:pt x="77" y="94"/>
                  </a:cubicBezTo>
                  <a:cubicBezTo>
                    <a:pt x="78" y="95"/>
                    <a:pt x="78" y="97"/>
                    <a:pt x="80" y="97"/>
                  </a:cubicBezTo>
                  <a:cubicBezTo>
                    <a:pt x="82" y="97"/>
                    <a:pt x="83" y="97"/>
                    <a:pt x="84" y="96"/>
                  </a:cubicBezTo>
                  <a:cubicBezTo>
                    <a:pt x="85" y="95"/>
                    <a:pt x="83" y="94"/>
                    <a:pt x="84" y="93"/>
                  </a:cubicBezTo>
                  <a:cubicBezTo>
                    <a:pt x="86" y="93"/>
                    <a:pt x="86" y="95"/>
                    <a:pt x="88" y="96"/>
                  </a:cubicBezTo>
                  <a:cubicBezTo>
                    <a:pt x="89" y="96"/>
                    <a:pt x="89" y="96"/>
                    <a:pt x="90" y="96"/>
                  </a:cubicBezTo>
                  <a:cubicBezTo>
                    <a:pt x="90" y="98"/>
                    <a:pt x="89" y="99"/>
                    <a:pt x="90" y="101"/>
                  </a:cubicBezTo>
                  <a:cubicBezTo>
                    <a:pt x="90" y="102"/>
                    <a:pt x="91" y="101"/>
                    <a:pt x="91" y="101"/>
                  </a:cubicBezTo>
                  <a:cubicBezTo>
                    <a:pt x="92" y="101"/>
                    <a:pt x="92" y="102"/>
                    <a:pt x="94" y="103"/>
                  </a:cubicBezTo>
                  <a:cubicBezTo>
                    <a:pt x="94" y="103"/>
                    <a:pt x="95" y="102"/>
                    <a:pt x="97" y="103"/>
                  </a:cubicBezTo>
                  <a:cubicBezTo>
                    <a:pt x="98" y="104"/>
                    <a:pt x="98" y="106"/>
                    <a:pt x="99" y="107"/>
                  </a:cubicBezTo>
                  <a:cubicBezTo>
                    <a:pt x="100" y="107"/>
                    <a:pt x="100" y="107"/>
                    <a:pt x="101" y="107"/>
                  </a:cubicBezTo>
                  <a:cubicBezTo>
                    <a:pt x="100" y="106"/>
                    <a:pt x="102" y="102"/>
                    <a:pt x="101" y="101"/>
                  </a:cubicBezTo>
                  <a:cubicBezTo>
                    <a:pt x="99" y="99"/>
                    <a:pt x="99" y="99"/>
                    <a:pt x="98" y="98"/>
                  </a:cubicBezTo>
                  <a:cubicBezTo>
                    <a:pt x="99" y="97"/>
                    <a:pt x="99" y="96"/>
                    <a:pt x="100" y="94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01" y="95"/>
                    <a:pt x="102" y="94"/>
                    <a:pt x="103" y="94"/>
                  </a:cubicBezTo>
                  <a:cubicBezTo>
                    <a:pt x="104" y="95"/>
                    <a:pt x="104" y="97"/>
                    <a:pt x="106" y="97"/>
                  </a:cubicBezTo>
                  <a:cubicBezTo>
                    <a:pt x="106" y="97"/>
                    <a:pt x="106" y="95"/>
                    <a:pt x="107" y="94"/>
                  </a:cubicBezTo>
                  <a:cubicBezTo>
                    <a:pt x="108" y="94"/>
                    <a:pt x="109" y="96"/>
                    <a:pt x="110" y="95"/>
                  </a:cubicBezTo>
                  <a:cubicBezTo>
                    <a:pt x="110" y="94"/>
                    <a:pt x="109" y="93"/>
                    <a:pt x="109" y="92"/>
                  </a:cubicBezTo>
                  <a:cubicBezTo>
                    <a:pt x="110" y="90"/>
                    <a:pt x="112" y="88"/>
                    <a:pt x="113" y="87"/>
                  </a:cubicBezTo>
                  <a:cubicBezTo>
                    <a:pt x="114" y="86"/>
                    <a:pt x="115" y="86"/>
                    <a:pt x="117" y="86"/>
                  </a:cubicBezTo>
                  <a:cubicBezTo>
                    <a:pt x="119" y="86"/>
                    <a:pt x="118" y="84"/>
                    <a:pt x="119" y="84"/>
                  </a:cubicBezTo>
                  <a:cubicBezTo>
                    <a:pt x="126" y="86"/>
                    <a:pt x="122" y="85"/>
                    <a:pt x="124" y="87"/>
                  </a:cubicBezTo>
                  <a:cubicBezTo>
                    <a:pt x="125" y="88"/>
                    <a:pt x="127" y="87"/>
                    <a:pt x="128" y="88"/>
                  </a:cubicBezTo>
                  <a:cubicBezTo>
                    <a:pt x="128" y="89"/>
                    <a:pt x="130" y="87"/>
                    <a:pt x="131" y="86"/>
                  </a:cubicBezTo>
                  <a:cubicBezTo>
                    <a:pt x="133" y="86"/>
                    <a:pt x="135" y="90"/>
                    <a:pt x="135" y="92"/>
                  </a:cubicBezTo>
                  <a:cubicBezTo>
                    <a:pt x="134" y="97"/>
                    <a:pt x="132" y="98"/>
                    <a:pt x="132" y="100"/>
                  </a:cubicBezTo>
                  <a:cubicBezTo>
                    <a:pt x="131" y="105"/>
                    <a:pt x="134" y="103"/>
                    <a:pt x="135" y="106"/>
                  </a:cubicBezTo>
                  <a:cubicBezTo>
                    <a:pt x="136" y="107"/>
                    <a:pt x="136" y="108"/>
                    <a:pt x="136" y="109"/>
                  </a:cubicBezTo>
                  <a:cubicBezTo>
                    <a:pt x="137" y="110"/>
                    <a:pt x="138" y="110"/>
                    <a:pt x="139" y="111"/>
                  </a:cubicBezTo>
                  <a:cubicBezTo>
                    <a:pt x="140" y="112"/>
                    <a:pt x="139" y="113"/>
                    <a:pt x="141" y="114"/>
                  </a:cubicBezTo>
                  <a:cubicBezTo>
                    <a:pt x="142" y="114"/>
                    <a:pt x="144" y="113"/>
                    <a:pt x="145" y="115"/>
                  </a:cubicBezTo>
                  <a:cubicBezTo>
                    <a:pt x="146" y="116"/>
                    <a:pt x="146" y="117"/>
                    <a:pt x="146" y="118"/>
                  </a:cubicBezTo>
                  <a:cubicBezTo>
                    <a:pt x="147" y="119"/>
                    <a:pt x="147" y="119"/>
                    <a:pt x="148" y="119"/>
                  </a:cubicBezTo>
                  <a:cubicBezTo>
                    <a:pt x="149" y="120"/>
                    <a:pt x="148" y="121"/>
                    <a:pt x="150" y="123"/>
                  </a:cubicBezTo>
                  <a:cubicBezTo>
                    <a:pt x="152" y="124"/>
                    <a:pt x="154" y="123"/>
                    <a:pt x="155" y="124"/>
                  </a:cubicBezTo>
                  <a:cubicBezTo>
                    <a:pt x="156" y="125"/>
                    <a:pt x="154" y="126"/>
                    <a:pt x="156" y="128"/>
                  </a:cubicBezTo>
                  <a:cubicBezTo>
                    <a:pt x="157" y="129"/>
                    <a:pt x="158" y="130"/>
                    <a:pt x="160" y="130"/>
                  </a:cubicBezTo>
                  <a:cubicBezTo>
                    <a:pt x="161" y="130"/>
                    <a:pt x="162" y="129"/>
                    <a:pt x="163" y="130"/>
                  </a:cubicBezTo>
                  <a:cubicBezTo>
                    <a:pt x="163" y="130"/>
                    <a:pt x="164" y="131"/>
                    <a:pt x="164" y="131"/>
                  </a:cubicBezTo>
                  <a:cubicBezTo>
                    <a:pt x="165" y="133"/>
                    <a:pt x="161" y="133"/>
                    <a:pt x="164" y="135"/>
                  </a:cubicBezTo>
                  <a:cubicBezTo>
                    <a:pt x="165" y="136"/>
                    <a:pt x="166" y="137"/>
                    <a:pt x="167" y="138"/>
                  </a:cubicBezTo>
                  <a:cubicBezTo>
                    <a:pt x="169" y="137"/>
                    <a:pt x="172" y="137"/>
                    <a:pt x="171" y="141"/>
                  </a:cubicBezTo>
                  <a:cubicBezTo>
                    <a:pt x="171" y="143"/>
                    <a:pt x="171" y="144"/>
                    <a:pt x="172" y="144"/>
                  </a:cubicBezTo>
                  <a:close/>
                  <a:moveTo>
                    <a:pt x="1" y="33"/>
                  </a:moveTo>
                  <a:cubicBezTo>
                    <a:pt x="0" y="33"/>
                    <a:pt x="0" y="34"/>
                    <a:pt x="0" y="35"/>
                  </a:cubicBezTo>
                  <a:cubicBezTo>
                    <a:pt x="2" y="39"/>
                    <a:pt x="3" y="44"/>
                    <a:pt x="5" y="48"/>
                  </a:cubicBezTo>
                  <a:cubicBezTo>
                    <a:pt x="5" y="50"/>
                    <a:pt x="6" y="51"/>
                    <a:pt x="8" y="52"/>
                  </a:cubicBezTo>
                  <a:cubicBezTo>
                    <a:pt x="9" y="53"/>
                    <a:pt x="11" y="52"/>
                    <a:pt x="13" y="51"/>
                  </a:cubicBezTo>
                  <a:cubicBezTo>
                    <a:pt x="14" y="51"/>
                    <a:pt x="14" y="50"/>
                    <a:pt x="15" y="48"/>
                  </a:cubicBezTo>
                  <a:cubicBezTo>
                    <a:pt x="14" y="46"/>
                    <a:pt x="14" y="44"/>
                    <a:pt x="14" y="42"/>
                  </a:cubicBezTo>
                  <a:cubicBezTo>
                    <a:pt x="14" y="41"/>
                    <a:pt x="12" y="42"/>
                    <a:pt x="13" y="39"/>
                  </a:cubicBezTo>
                  <a:cubicBezTo>
                    <a:pt x="11" y="40"/>
                    <a:pt x="10" y="40"/>
                    <a:pt x="9" y="39"/>
                  </a:cubicBezTo>
                  <a:cubicBezTo>
                    <a:pt x="9" y="36"/>
                    <a:pt x="8" y="32"/>
                    <a:pt x="6" y="32"/>
                  </a:cubicBezTo>
                  <a:cubicBezTo>
                    <a:pt x="5" y="31"/>
                    <a:pt x="5" y="34"/>
                    <a:pt x="3" y="35"/>
                  </a:cubicBezTo>
                  <a:cubicBezTo>
                    <a:pt x="2" y="35"/>
                    <a:pt x="1" y="34"/>
                    <a:pt x="1" y="33"/>
                  </a:cubicBezTo>
                  <a:close/>
                  <a:moveTo>
                    <a:pt x="300" y="47"/>
                  </a:moveTo>
                  <a:cubicBezTo>
                    <a:pt x="300" y="48"/>
                    <a:pt x="302" y="48"/>
                    <a:pt x="303" y="50"/>
                  </a:cubicBezTo>
                  <a:cubicBezTo>
                    <a:pt x="304" y="52"/>
                    <a:pt x="305" y="51"/>
                    <a:pt x="305" y="54"/>
                  </a:cubicBezTo>
                  <a:cubicBezTo>
                    <a:pt x="309" y="55"/>
                    <a:pt x="307" y="51"/>
                    <a:pt x="308" y="50"/>
                  </a:cubicBezTo>
                  <a:cubicBezTo>
                    <a:pt x="309" y="50"/>
                    <a:pt x="309" y="51"/>
                    <a:pt x="310" y="52"/>
                  </a:cubicBezTo>
                  <a:cubicBezTo>
                    <a:pt x="310" y="51"/>
                    <a:pt x="310" y="50"/>
                    <a:pt x="311" y="48"/>
                  </a:cubicBezTo>
                  <a:cubicBezTo>
                    <a:pt x="311" y="50"/>
                    <a:pt x="312" y="50"/>
                    <a:pt x="312" y="50"/>
                  </a:cubicBezTo>
                  <a:cubicBezTo>
                    <a:pt x="313" y="50"/>
                    <a:pt x="314" y="48"/>
                    <a:pt x="315" y="47"/>
                  </a:cubicBezTo>
                  <a:cubicBezTo>
                    <a:pt x="315" y="47"/>
                    <a:pt x="315" y="49"/>
                    <a:pt x="317" y="49"/>
                  </a:cubicBezTo>
                  <a:cubicBezTo>
                    <a:pt x="320" y="48"/>
                    <a:pt x="319" y="44"/>
                    <a:pt x="321" y="44"/>
                  </a:cubicBezTo>
                  <a:cubicBezTo>
                    <a:pt x="321" y="44"/>
                    <a:pt x="320" y="47"/>
                    <a:pt x="321" y="47"/>
                  </a:cubicBezTo>
                  <a:cubicBezTo>
                    <a:pt x="322" y="47"/>
                    <a:pt x="323" y="45"/>
                    <a:pt x="323" y="45"/>
                  </a:cubicBezTo>
                  <a:cubicBezTo>
                    <a:pt x="324" y="45"/>
                    <a:pt x="323" y="46"/>
                    <a:pt x="324" y="46"/>
                  </a:cubicBezTo>
                  <a:cubicBezTo>
                    <a:pt x="325" y="46"/>
                    <a:pt x="328" y="46"/>
                    <a:pt x="328" y="45"/>
                  </a:cubicBezTo>
                  <a:cubicBezTo>
                    <a:pt x="329" y="45"/>
                    <a:pt x="328" y="45"/>
                    <a:pt x="328" y="44"/>
                  </a:cubicBezTo>
                  <a:cubicBezTo>
                    <a:pt x="329" y="43"/>
                    <a:pt x="330" y="44"/>
                    <a:pt x="330" y="44"/>
                  </a:cubicBezTo>
                  <a:cubicBezTo>
                    <a:pt x="334" y="41"/>
                    <a:pt x="334" y="44"/>
                    <a:pt x="335" y="44"/>
                  </a:cubicBezTo>
                  <a:cubicBezTo>
                    <a:pt x="336" y="43"/>
                    <a:pt x="337" y="43"/>
                    <a:pt x="338" y="42"/>
                  </a:cubicBezTo>
                  <a:cubicBezTo>
                    <a:pt x="341" y="43"/>
                    <a:pt x="342" y="42"/>
                    <a:pt x="343" y="42"/>
                  </a:cubicBezTo>
                  <a:cubicBezTo>
                    <a:pt x="349" y="46"/>
                    <a:pt x="348" y="43"/>
                    <a:pt x="351" y="43"/>
                  </a:cubicBezTo>
                  <a:cubicBezTo>
                    <a:pt x="355" y="45"/>
                    <a:pt x="354" y="42"/>
                    <a:pt x="357" y="42"/>
                  </a:cubicBezTo>
                  <a:cubicBezTo>
                    <a:pt x="359" y="42"/>
                    <a:pt x="359" y="43"/>
                    <a:pt x="361" y="42"/>
                  </a:cubicBezTo>
                  <a:cubicBezTo>
                    <a:pt x="366" y="38"/>
                    <a:pt x="365" y="36"/>
                    <a:pt x="364" y="35"/>
                  </a:cubicBezTo>
                  <a:cubicBezTo>
                    <a:pt x="357" y="33"/>
                    <a:pt x="357" y="36"/>
                    <a:pt x="356" y="36"/>
                  </a:cubicBezTo>
                  <a:cubicBezTo>
                    <a:pt x="354" y="36"/>
                    <a:pt x="353" y="36"/>
                    <a:pt x="351" y="36"/>
                  </a:cubicBezTo>
                  <a:cubicBezTo>
                    <a:pt x="350" y="36"/>
                    <a:pt x="349" y="35"/>
                    <a:pt x="348" y="35"/>
                  </a:cubicBezTo>
                  <a:cubicBezTo>
                    <a:pt x="347" y="35"/>
                    <a:pt x="346" y="36"/>
                    <a:pt x="345" y="35"/>
                  </a:cubicBezTo>
                  <a:cubicBezTo>
                    <a:pt x="344" y="35"/>
                    <a:pt x="343" y="32"/>
                    <a:pt x="341" y="32"/>
                  </a:cubicBezTo>
                  <a:cubicBezTo>
                    <a:pt x="339" y="32"/>
                    <a:pt x="340" y="35"/>
                    <a:pt x="337" y="33"/>
                  </a:cubicBezTo>
                  <a:cubicBezTo>
                    <a:pt x="336" y="33"/>
                    <a:pt x="335" y="33"/>
                    <a:pt x="334" y="33"/>
                  </a:cubicBezTo>
                  <a:cubicBezTo>
                    <a:pt x="333" y="33"/>
                    <a:pt x="332" y="32"/>
                    <a:pt x="331" y="32"/>
                  </a:cubicBezTo>
                  <a:cubicBezTo>
                    <a:pt x="329" y="32"/>
                    <a:pt x="329" y="33"/>
                    <a:pt x="328" y="33"/>
                  </a:cubicBezTo>
                  <a:cubicBezTo>
                    <a:pt x="327" y="33"/>
                    <a:pt x="327" y="33"/>
                    <a:pt x="326" y="33"/>
                  </a:cubicBezTo>
                  <a:cubicBezTo>
                    <a:pt x="325" y="34"/>
                    <a:pt x="324" y="35"/>
                    <a:pt x="324" y="35"/>
                  </a:cubicBezTo>
                  <a:cubicBezTo>
                    <a:pt x="323" y="35"/>
                    <a:pt x="322" y="34"/>
                    <a:pt x="322" y="34"/>
                  </a:cubicBezTo>
                  <a:cubicBezTo>
                    <a:pt x="321" y="34"/>
                    <a:pt x="321" y="35"/>
                    <a:pt x="320" y="36"/>
                  </a:cubicBezTo>
                  <a:cubicBezTo>
                    <a:pt x="319" y="35"/>
                    <a:pt x="318" y="33"/>
                    <a:pt x="317" y="34"/>
                  </a:cubicBezTo>
                  <a:cubicBezTo>
                    <a:pt x="316" y="35"/>
                    <a:pt x="317" y="36"/>
                    <a:pt x="317" y="37"/>
                  </a:cubicBezTo>
                  <a:cubicBezTo>
                    <a:pt x="316" y="37"/>
                    <a:pt x="315" y="36"/>
                    <a:pt x="315" y="37"/>
                  </a:cubicBezTo>
                  <a:cubicBezTo>
                    <a:pt x="315" y="38"/>
                    <a:pt x="317" y="39"/>
                    <a:pt x="316" y="40"/>
                  </a:cubicBezTo>
                  <a:cubicBezTo>
                    <a:pt x="314" y="39"/>
                    <a:pt x="313" y="37"/>
                    <a:pt x="312" y="39"/>
                  </a:cubicBezTo>
                  <a:cubicBezTo>
                    <a:pt x="312" y="40"/>
                    <a:pt x="313" y="40"/>
                    <a:pt x="313" y="41"/>
                  </a:cubicBezTo>
                  <a:cubicBezTo>
                    <a:pt x="312" y="41"/>
                    <a:pt x="312" y="40"/>
                    <a:pt x="311" y="40"/>
                  </a:cubicBezTo>
                  <a:cubicBezTo>
                    <a:pt x="310" y="40"/>
                    <a:pt x="308" y="42"/>
                    <a:pt x="309" y="43"/>
                  </a:cubicBezTo>
                  <a:cubicBezTo>
                    <a:pt x="309" y="43"/>
                    <a:pt x="309" y="43"/>
                    <a:pt x="308" y="43"/>
                  </a:cubicBezTo>
                  <a:cubicBezTo>
                    <a:pt x="308" y="43"/>
                    <a:pt x="307" y="42"/>
                    <a:pt x="306" y="42"/>
                  </a:cubicBezTo>
                  <a:cubicBezTo>
                    <a:pt x="305" y="42"/>
                    <a:pt x="304" y="43"/>
                    <a:pt x="304" y="43"/>
                  </a:cubicBezTo>
                  <a:cubicBezTo>
                    <a:pt x="303" y="43"/>
                    <a:pt x="302" y="42"/>
                    <a:pt x="300" y="43"/>
                  </a:cubicBezTo>
                  <a:cubicBezTo>
                    <a:pt x="300" y="44"/>
                    <a:pt x="303" y="45"/>
                    <a:pt x="304" y="46"/>
                  </a:cubicBezTo>
                  <a:cubicBezTo>
                    <a:pt x="303" y="46"/>
                    <a:pt x="301" y="46"/>
                    <a:pt x="300" y="47"/>
                  </a:cubicBezTo>
                  <a:close/>
                  <a:moveTo>
                    <a:pt x="288" y="90"/>
                  </a:moveTo>
                  <a:cubicBezTo>
                    <a:pt x="288" y="93"/>
                    <a:pt x="289" y="96"/>
                    <a:pt x="289" y="99"/>
                  </a:cubicBezTo>
                  <a:cubicBezTo>
                    <a:pt x="290" y="99"/>
                    <a:pt x="291" y="100"/>
                    <a:pt x="293" y="98"/>
                  </a:cubicBezTo>
                  <a:cubicBezTo>
                    <a:pt x="293" y="97"/>
                    <a:pt x="294" y="95"/>
                    <a:pt x="294" y="94"/>
                  </a:cubicBezTo>
                  <a:cubicBezTo>
                    <a:pt x="294" y="92"/>
                    <a:pt x="292" y="89"/>
                    <a:pt x="291" y="87"/>
                  </a:cubicBezTo>
                  <a:cubicBezTo>
                    <a:pt x="291" y="87"/>
                    <a:pt x="290" y="90"/>
                    <a:pt x="288" y="90"/>
                  </a:cubicBezTo>
                  <a:close/>
                  <a:moveTo>
                    <a:pt x="242" y="75"/>
                  </a:moveTo>
                  <a:cubicBezTo>
                    <a:pt x="244" y="78"/>
                    <a:pt x="247" y="77"/>
                    <a:pt x="250" y="76"/>
                  </a:cubicBezTo>
                  <a:cubicBezTo>
                    <a:pt x="253" y="77"/>
                    <a:pt x="253" y="76"/>
                    <a:pt x="252" y="73"/>
                  </a:cubicBezTo>
                  <a:cubicBezTo>
                    <a:pt x="252" y="72"/>
                    <a:pt x="253" y="70"/>
                    <a:pt x="249" y="69"/>
                  </a:cubicBezTo>
                  <a:cubicBezTo>
                    <a:pt x="247" y="69"/>
                    <a:pt x="246" y="71"/>
                    <a:pt x="245" y="72"/>
                  </a:cubicBezTo>
                  <a:cubicBezTo>
                    <a:pt x="243" y="73"/>
                    <a:pt x="242" y="73"/>
                    <a:pt x="242" y="75"/>
                  </a:cubicBezTo>
                  <a:close/>
                  <a:moveTo>
                    <a:pt x="276" y="63"/>
                  </a:moveTo>
                  <a:cubicBezTo>
                    <a:pt x="275" y="63"/>
                    <a:pt x="276" y="64"/>
                    <a:pt x="276" y="65"/>
                  </a:cubicBezTo>
                  <a:cubicBezTo>
                    <a:pt x="276" y="66"/>
                    <a:pt x="275" y="66"/>
                    <a:pt x="276" y="66"/>
                  </a:cubicBezTo>
                  <a:cubicBezTo>
                    <a:pt x="277" y="67"/>
                    <a:pt x="277" y="65"/>
                    <a:pt x="277" y="64"/>
                  </a:cubicBezTo>
                  <a:cubicBezTo>
                    <a:pt x="278" y="63"/>
                    <a:pt x="277" y="62"/>
                    <a:pt x="276" y="63"/>
                  </a:cubicBezTo>
                  <a:close/>
                  <a:moveTo>
                    <a:pt x="288" y="82"/>
                  </a:moveTo>
                  <a:cubicBezTo>
                    <a:pt x="290" y="80"/>
                    <a:pt x="288" y="76"/>
                    <a:pt x="288" y="72"/>
                  </a:cubicBezTo>
                  <a:cubicBezTo>
                    <a:pt x="289" y="70"/>
                    <a:pt x="290" y="68"/>
                    <a:pt x="290" y="67"/>
                  </a:cubicBezTo>
                  <a:cubicBezTo>
                    <a:pt x="290" y="66"/>
                    <a:pt x="290" y="65"/>
                    <a:pt x="290" y="64"/>
                  </a:cubicBezTo>
                  <a:cubicBezTo>
                    <a:pt x="291" y="63"/>
                    <a:pt x="293" y="62"/>
                    <a:pt x="294" y="62"/>
                  </a:cubicBezTo>
                  <a:cubicBezTo>
                    <a:pt x="294" y="61"/>
                    <a:pt x="294" y="60"/>
                    <a:pt x="294" y="59"/>
                  </a:cubicBezTo>
                  <a:cubicBezTo>
                    <a:pt x="295" y="59"/>
                    <a:pt x="295" y="59"/>
                    <a:pt x="296" y="59"/>
                  </a:cubicBezTo>
                  <a:cubicBezTo>
                    <a:pt x="296" y="59"/>
                    <a:pt x="296" y="59"/>
                    <a:pt x="296" y="58"/>
                  </a:cubicBezTo>
                  <a:cubicBezTo>
                    <a:pt x="297" y="58"/>
                    <a:pt x="297" y="58"/>
                    <a:pt x="298" y="59"/>
                  </a:cubicBezTo>
                  <a:cubicBezTo>
                    <a:pt x="298" y="58"/>
                    <a:pt x="298" y="57"/>
                    <a:pt x="299" y="57"/>
                  </a:cubicBezTo>
                  <a:cubicBezTo>
                    <a:pt x="299" y="57"/>
                    <a:pt x="300" y="57"/>
                    <a:pt x="300" y="57"/>
                  </a:cubicBezTo>
                  <a:cubicBezTo>
                    <a:pt x="301" y="57"/>
                    <a:pt x="300" y="56"/>
                    <a:pt x="300" y="55"/>
                  </a:cubicBezTo>
                  <a:cubicBezTo>
                    <a:pt x="301" y="55"/>
                    <a:pt x="303" y="56"/>
                    <a:pt x="303" y="52"/>
                  </a:cubicBezTo>
                  <a:cubicBezTo>
                    <a:pt x="300" y="50"/>
                    <a:pt x="298" y="48"/>
                    <a:pt x="296" y="47"/>
                  </a:cubicBezTo>
                  <a:cubicBezTo>
                    <a:pt x="294" y="47"/>
                    <a:pt x="293" y="49"/>
                    <a:pt x="292" y="50"/>
                  </a:cubicBezTo>
                  <a:cubicBezTo>
                    <a:pt x="291" y="50"/>
                    <a:pt x="290" y="48"/>
                    <a:pt x="289" y="49"/>
                  </a:cubicBezTo>
                  <a:cubicBezTo>
                    <a:pt x="288" y="49"/>
                    <a:pt x="289" y="49"/>
                    <a:pt x="289" y="50"/>
                  </a:cubicBezTo>
                  <a:cubicBezTo>
                    <a:pt x="289" y="50"/>
                    <a:pt x="290" y="51"/>
                    <a:pt x="290" y="51"/>
                  </a:cubicBezTo>
                  <a:cubicBezTo>
                    <a:pt x="289" y="52"/>
                    <a:pt x="288" y="52"/>
                    <a:pt x="288" y="53"/>
                  </a:cubicBezTo>
                  <a:cubicBezTo>
                    <a:pt x="286" y="53"/>
                    <a:pt x="285" y="55"/>
                    <a:pt x="283" y="56"/>
                  </a:cubicBezTo>
                  <a:cubicBezTo>
                    <a:pt x="282" y="56"/>
                    <a:pt x="281" y="55"/>
                    <a:pt x="281" y="53"/>
                  </a:cubicBezTo>
                  <a:cubicBezTo>
                    <a:pt x="279" y="53"/>
                    <a:pt x="275" y="59"/>
                    <a:pt x="276" y="60"/>
                  </a:cubicBezTo>
                  <a:cubicBezTo>
                    <a:pt x="277" y="61"/>
                    <a:pt x="278" y="60"/>
                    <a:pt x="279" y="60"/>
                  </a:cubicBezTo>
                  <a:cubicBezTo>
                    <a:pt x="279" y="62"/>
                    <a:pt x="280" y="63"/>
                    <a:pt x="281" y="64"/>
                  </a:cubicBezTo>
                  <a:lnTo>
                    <a:pt x="280" y="66"/>
                  </a:lnTo>
                  <a:cubicBezTo>
                    <a:pt x="281" y="65"/>
                    <a:pt x="282" y="66"/>
                    <a:pt x="282" y="67"/>
                  </a:cubicBezTo>
                  <a:cubicBezTo>
                    <a:pt x="281" y="67"/>
                    <a:pt x="280" y="67"/>
                    <a:pt x="280" y="66"/>
                  </a:cubicBezTo>
                  <a:cubicBezTo>
                    <a:pt x="280" y="67"/>
                    <a:pt x="279" y="67"/>
                    <a:pt x="280" y="68"/>
                  </a:cubicBezTo>
                  <a:cubicBezTo>
                    <a:pt x="280" y="68"/>
                    <a:pt x="281" y="68"/>
                    <a:pt x="281" y="69"/>
                  </a:cubicBezTo>
                  <a:cubicBezTo>
                    <a:pt x="280" y="70"/>
                    <a:pt x="279" y="68"/>
                    <a:pt x="278" y="68"/>
                  </a:cubicBezTo>
                  <a:cubicBezTo>
                    <a:pt x="276" y="73"/>
                    <a:pt x="279" y="72"/>
                    <a:pt x="279" y="74"/>
                  </a:cubicBezTo>
                  <a:cubicBezTo>
                    <a:pt x="278" y="79"/>
                    <a:pt x="280" y="76"/>
                    <a:pt x="281" y="77"/>
                  </a:cubicBezTo>
                  <a:cubicBezTo>
                    <a:pt x="284" y="80"/>
                    <a:pt x="284" y="78"/>
                    <a:pt x="285" y="79"/>
                  </a:cubicBezTo>
                  <a:cubicBezTo>
                    <a:pt x="286" y="81"/>
                    <a:pt x="287" y="82"/>
                    <a:pt x="288" y="82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83"/>
            <p:cNvSpPr>
              <a:spLocks/>
            </p:cNvSpPr>
            <p:nvPr/>
          </p:nvSpPr>
          <p:spPr bwMode="auto">
            <a:xfrm>
              <a:off x="1110" y="3007"/>
              <a:ext cx="69" cy="55"/>
            </a:xfrm>
            <a:custGeom>
              <a:avLst/>
              <a:gdLst>
                <a:gd name="T0" fmla="*/ 0 w 18"/>
                <a:gd name="T1" fmla="*/ 680303 h 14"/>
                <a:gd name="T2" fmla="*/ 180535 w 18"/>
                <a:gd name="T3" fmla="*/ 907795 h 14"/>
                <a:gd name="T4" fmla="*/ 510677 w 18"/>
                <a:gd name="T5" fmla="*/ 2889618 h 14"/>
                <a:gd name="T6" fmla="*/ 510677 w 18"/>
                <a:gd name="T7" fmla="*/ 2672619 h 14"/>
                <a:gd name="T8" fmla="*/ 1630658 w 18"/>
                <a:gd name="T9" fmla="*/ 2672619 h 14"/>
                <a:gd name="T10" fmla="*/ 2335048 w 18"/>
                <a:gd name="T11" fmla="*/ 2889618 h 14"/>
                <a:gd name="T12" fmla="*/ 3026880 w 18"/>
                <a:gd name="T13" fmla="*/ 2672619 h 14"/>
                <a:gd name="T14" fmla="*/ 3026880 w 18"/>
                <a:gd name="T15" fmla="*/ 2441545 h 14"/>
                <a:gd name="T16" fmla="*/ 3223975 w 18"/>
                <a:gd name="T17" fmla="*/ 1992316 h 14"/>
                <a:gd name="T18" fmla="*/ 3026880 w 18"/>
                <a:gd name="T19" fmla="*/ 1761245 h 14"/>
                <a:gd name="T20" fmla="*/ 2141335 w 18"/>
                <a:gd name="T21" fmla="*/ 1356775 h 14"/>
                <a:gd name="T22" fmla="*/ 1777056 w 18"/>
                <a:gd name="T23" fmla="*/ 0 h 14"/>
                <a:gd name="T24" fmla="*/ 1069462 w 18"/>
                <a:gd name="T25" fmla="*/ 0 h 14"/>
                <a:gd name="T26" fmla="*/ 0 w 18"/>
                <a:gd name="T27" fmla="*/ 680303 h 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"/>
                <a:gd name="T43" fmla="*/ 0 h 14"/>
                <a:gd name="T44" fmla="*/ 18 w 18"/>
                <a:gd name="T45" fmla="*/ 14 h 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" h="14">
                  <a:moveTo>
                    <a:pt x="0" y="3"/>
                  </a:moveTo>
                  <a:cubicBezTo>
                    <a:pt x="0" y="3"/>
                    <a:pt x="0" y="3"/>
                    <a:pt x="1" y="4"/>
                  </a:cubicBezTo>
                  <a:cubicBezTo>
                    <a:pt x="2" y="7"/>
                    <a:pt x="3" y="10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6" y="14"/>
                    <a:pt x="7" y="12"/>
                    <a:pt x="9" y="12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4" y="13"/>
                    <a:pt x="16" y="12"/>
                    <a:pt x="17" y="12"/>
                  </a:cubicBezTo>
                  <a:cubicBezTo>
                    <a:pt x="17" y="12"/>
                    <a:pt x="17" y="11"/>
                    <a:pt x="17" y="11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9"/>
                    <a:pt x="18" y="8"/>
                    <a:pt x="17" y="8"/>
                  </a:cubicBezTo>
                  <a:cubicBezTo>
                    <a:pt x="16" y="7"/>
                    <a:pt x="14" y="8"/>
                    <a:pt x="12" y="6"/>
                  </a:cubicBezTo>
                  <a:cubicBezTo>
                    <a:pt x="10" y="4"/>
                    <a:pt x="12" y="1"/>
                    <a:pt x="10" y="0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3" y="0"/>
                    <a:pt x="2" y="1"/>
                    <a:pt x="0" y="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84"/>
            <p:cNvSpPr>
              <a:spLocks/>
            </p:cNvSpPr>
            <p:nvPr/>
          </p:nvSpPr>
          <p:spPr bwMode="auto">
            <a:xfrm>
              <a:off x="1133" y="2890"/>
              <a:ext cx="131" cy="188"/>
            </a:xfrm>
            <a:custGeom>
              <a:avLst/>
              <a:gdLst>
                <a:gd name="T0" fmla="*/ 5773917 w 34"/>
                <a:gd name="T1" fmla="*/ 8920186 h 48"/>
                <a:gd name="T2" fmla="*/ 5773917 w 34"/>
                <a:gd name="T3" fmla="*/ 8920186 h 48"/>
                <a:gd name="T4" fmla="*/ 5973364 w 34"/>
                <a:gd name="T5" fmla="*/ 8696207 h 48"/>
                <a:gd name="T6" fmla="*/ 5443539 w 34"/>
                <a:gd name="T7" fmla="*/ 6475652 h 48"/>
                <a:gd name="T8" fmla="*/ 5244153 w 34"/>
                <a:gd name="T9" fmla="*/ 4537518 h 48"/>
                <a:gd name="T10" fmla="*/ 4664971 w 34"/>
                <a:gd name="T11" fmla="*/ 2602907 h 48"/>
                <a:gd name="T12" fmla="*/ 3742893 w 34"/>
                <a:gd name="T13" fmla="*/ 2375137 h 48"/>
                <a:gd name="T14" fmla="*/ 3543272 w 34"/>
                <a:gd name="T15" fmla="*/ 1938382 h 48"/>
                <a:gd name="T16" fmla="*/ 3202768 w 34"/>
                <a:gd name="T17" fmla="*/ 1497855 h 48"/>
                <a:gd name="T18" fmla="*/ 3013447 w 34"/>
                <a:gd name="T19" fmla="*/ 1105099 h 48"/>
                <a:gd name="T20" fmla="*/ 2434323 w 34"/>
                <a:gd name="T21" fmla="*/ 436736 h 48"/>
                <a:gd name="T22" fmla="*/ 2231554 w 34"/>
                <a:gd name="T23" fmla="*/ 664572 h 48"/>
                <a:gd name="T24" fmla="*/ 1498574 w 34"/>
                <a:gd name="T25" fmla="*/ 227527 h 48"/>
                <a:gd name="T26" fmla="*/ 1311942 w 34"/>
                <a:gd name="T27" fmla="*/ 1710549 h 48"/>
                <a:gd name="T28" fmla="*/ 919628 w 34"/>
                <a:gd name="T29" fmla="*/ 2375137 h 48"/>
                <a:gd name="T30" fmla="*/ 729446 w 34"/>
                <a:gd name="T31" fmla="*/ 2826705 h 48"/>
                <a:gd name="T32" fmla="*/ 388943 w 34"/>
                <a:gd name="T33" fmla="*/ 2826705 h 48"/>
                <a:gd name="T34" fmla="*/ 0 w 34"/>
                <a:gd name="T35" fmla="*/ 3704215 h 48"/>
                <a:gd name="T36" fmla="*/ 0 w 34"/>
                <a:gd name="T37" fmla="*/ 3704215 h 48"/>
                <a:gd name="T38" fmla="*/ 919628 w 34"/>
                <a:gd name="T39" fmla="*/ 5429616 h 48"/>
                <a:gd name="T40" fmla="*/ 388943 w 34"/>
                <a:gd name="T41" fmla="*/ 6475652 h 48"/>
                <a:gd name="T42" fmla="*/ 388943 w 34"/>
                <a:gd name="T43" fmla="*/ 6475652 h 48"/>
                <a:gd name="T44" fmla="*/ 729446 w 34"/>
                <a:gd name="T45" fmla="*/ 6475652 h 48"/>
                <a:gd name="T46" fmla="*/ 1122620 w 34"/>
                <a:gd name="T47" fmla="*/ 7804749 h 48"/>
                <a:gd name="T48" fmla="*/ 2041150 w 34"/>
                <a:gd name="T49" fmla="*/ 8255677 h 48"/>
                <a:gd name="T50" fmla="*/ 2231554 w 34"/>
                <a:gd name="T51" fmla="*/ 8469323 h 48"/>
                <a:gd name="T52" fmla="*/ 2810512 w 34"/>
                <a:gd name="T53" fmla="*/ 9530144 h 48"/>
                <a:gd name="T54" fmla="*/ 3353029 w 34"/>
                <a:gd name="T55" fmla="*/ 9743148 h 48"/>
                <a:gd name="T56" fmla="*/ 3353029 w 34"/>
                <a:gd name="T57" fmla="*/ 9743148 h 48"/>
                <a:gd name="T58" fmla="*/ 3543272 w 34"/>
                <a:gd name="T59" fmla="*/ 10194716 h 48"/>
                <a:gd name="T60" fmla="*/ 3742893 w 34"/>
                <a:gd name="T61" fmla="*/ 10407657 h 48"/>
                <a:gd name="T62" fmla="*/ 3742893 w 34"/>
                <a:gd name="T63" fmla="*/ 10407657 h 48"/>
                <a:gd name="T64" fmla="*/ 3742893 w 34"/>
                <a:gd name="T65" fmla="*/ 10407657 h 48"/>
                <a:gd name="T66" fmla="*/ 3742893 w 34"/>
                <a:gd name="T67" fmla="*/ 10407657 h 48"/>
                <a:gd name="T68" fmla="*/ 4122397 w 34"/>
                <a:gd name="T69" fmla="*/ 10194716 h 48"/>
                <a:gd name="T70" fmla="*/ 3543272 w 34"/>
                <a:gd name="T71" fmla="*/ 9302617 h 48"/>
                <a:gd name="T72" fmla="*/ 4664971 w 34"/>
                <a:gd name="T73" fmla="*/ 9530144 h 48"/>
                <a:gd name="T74" fmla="*/ 4461979 w 34"/>
                <a:gd name="T75" fmla="*/ 8696207 h 48"/>
                <a:gd name="T76" fmla="*/ 5773917 w 34"/>
                <a:gd name="T77" fmla="*/ 8920186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48"/>
                <a:gd name="T119" fmla="*/ 34 w 34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48">
                  <a:moveTo>
                    <a:pt x="31" y="41"/>
                  </a:moveTo>
                  <a:cubicBezTo>
                    <a:pt x="31" y="41"/>
                    <a:pt x="31" y="41"/>
                    <a:pt x="31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37"/>
                    <a:pt x="31" y="33"/>
                    <a:pt x="29" y="30"/>
                  </a:cubicBezTo>
                  <a:cubicBezTo>
                    <a:pt x="28" y="27"/>
                    <a:pt x="28" y="24"/>
                    <a:pt x="28" y="21"/>
                  </a:cubicBezTo>
                  <a:cubicBezTo>
                    <a:pt x="28" y="18"/>
                    <a:pt x="26" y="15"/>
                    <a:pt x="25" y="12"/>
                  </a:cubicBezTo>
                  <a:cubicBezTo>
                    <a:pt x="23" y="12"/>
                    <a:pt x="21" y="12"/>
                    <a:pt x="20" y="11"/>
                  </a:cubicBezTo>
                  <a:cubicBezTo>
                    <a:pt x="19" y="10"/>
                    <a:pt x="19" y="9"/>
                    <a:pt x="19" y="9"/>
                  </a:cubicBezTo>
                  <a:cubicBezTo>
                    <a:pt x="19" y="8"/>
                    <a:pt x="17" y="8"/>
                    <a:pt x="17" y="7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5" y="4"/>
                    <a:pt x="13" y="3"/>
                    <a:pt x="13" y="2"/>
                  </a:cubicBezTo>
                  <a:cubicBezTo>
                    <a:pt x="11" y="2"/>
                    <a:pt x="12" y="3"/>
                    <a:pt x="12" y="3"/>
                  </a:cubicBezTo>
                  <a:cubicBezTo>
                    <a:pt x="11" y="4"/>
                    <a:pt x="9" y="0"/>
                    <a:pt x="8" y="1"/>
                  </a:cubicBezTo>
                  <a:cubicBezTo>
                    <a:pt x="6" y="3"/>
                    <a:pt x="7" y="5"/>
                    <a:pt x="7" y="8"/>
                  </a:cubicBezTo>
                  <a:cubicBezTo>
                    <a:pt x="7" y="9"/>
                    <a:pt x="6" y="10"/>
                    <a:pt x="5" y="11"/>
                  </a:cubicBezTo>
                  <a:cubicBezTo>
                    <a:pt x="5" y="12"/>
                    <a:pt x="5" y="13"/>
                    <a:pt x="4" y="13"/>
                  </a:cubicBezTo>
                  <a:cubicBezTo>
                    <a:pt x="4" y="14"/>
                    <a:pt x="3" y="13"/>
                    <a:pt x="2" y="13"/>
                  </a:cubicBezTo>
                  <a:cubicBezTo>
                    <a:pt x="1" y="14"/>
                    <a:pt x="1" y="16"/>
                    <a:pt x="0" y="17"/>
                  </a:cubicBezTo>
                  <a:cubicBezTo>
                    <a:pt x="2" y="21"/>
                    <a:pt x="4" y="22"/>
                    <a:pt x="5" y="25"/>
                  </a:cubicBezTo>
                  <a:cubicBezTo>
                    <a:pt x="2" y="26"/>
                    <a:pt x="2" y="27"/>
                    <a:pt x="2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6" y="31"/>
                    <a:pt x="4" y="34"/>
                    <a:pt x="6" y="36"/>
                  </a:cubicBezTo>
                  <a:cubicBezTo>
                    <a:pt x="8" y="38"/>
                    <a:pt x="10" y="37"/>
                    <a:pt x="11" y="38"/>
                  </a:cubicBezTo>
                  <a:cubicBezTo>
                    <a:pt x="12" y="38"/>
                    <a:pt x="12" y="39"/>
                    <a:pt x="12" y="39"/>
                  </a:cubicBezTo>
                  <a:cubicBezTo>
                    <a:pt x="13" y="40"/>
                    <a:pt x="14" y="43"/>
                    <a:pt x="15" y="44"/>
                  </a:cubicBezTo>
                  <a:cubicBezTo>
                    <a:pt x="16" y="45"/>
                    <a:pt x="17" y="44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6"/>
                    <a:pt x="18" y="47"/>
                    <a:pt x="19" y="47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1" y="48"/>
                    <a:pt x="22" y="48"/>
                    <a:pt x="22" y="47"/>
                  </a:cubicBezTo>
                  <a:cubicBezTo>
                    <a:pt x="22" y="44"/>
                    <a:pt x="18" y="44"/>
                    <a:pt x="19" y="43"/>
                  </a:cubicBezTo>
                  <a:cubicBezTo>
                    <a:pt x="20" y="42"/>
                    <a:pt x="23" y="45"/>
                    <a:pt x="25" y="44"/>
                  </a:cubicBezTo>
                  <a:cubicBezTo>
                    <a:pt x="26" y="44"/>
                    <a:pt x="22" y="41"/>
                    <a:pt x="24" y="40"/>
                  </a:cubicBezTo>
                  <a:cubicBezTo>
                    <a:pt x="26" y="40"/>
                    <a:pt x="28" y="42"/>
                    <a:pt x="31" y="41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85"/>
            <p:cNvSpPr>
              <a:spLocks/>
            </p:cNvSpPr>
            <p:nvPr/>
          </p:nvSpPr>
          <p:spPr bwMode="auto">
            <a:xfrm>
              <a:off x="1076" y="2850"/>
              <a:ext cx="57" cy="94"/>
            </a:xfrm>
            <a:custGeom>
              <a:avLst/>
              <a:gdLst>
                <a:gd name="T0" fmla="*/ 1475449 w 15"/>
                <a:gd name="T1" fmla="*/ 3039705 h 24"/>
                <a:gd name="T2" fmla="*/ 481661 w 15"/>
                <a:gd name="T3" fmla="*/ 3704215 h 24"/>
                <a:gd name="T4" fmla="*/ 0 w 15"/>
                <a:gd name="T5" fmla="*/ 3704215 h 24"/>
                <a:gd name="T6" fmla="*/ 172022 w 15"/>
                <a:gd name="T7" fmla="*/ 4100534 h 24"/>
                <a:gd name="T8" fmla="*/ 172022 w 15"/>
                <a:gd name="T9" fmla="*/ 4992877 h 24"/>
                <a:gd name="T10" fmla="*/ 653684 w 15"/>
                <a:gd name="T11" fmla="*/ 4765107 h 24"/>
                <a:gd name="T12" fmla="*/ 1303427 w 15"/>
                <a:gd name="T13" fmla="*/ 4328305 h 24"/>
                <a:gd name="T14" fmla="*/ 1475449 w 15"/>
                <a:gd name="T15" fmla="*/ 4765107 h 24"/>
                <a:gd name="T16" fmla="*/ 2002338 w 15"/>
                <a:gd name="T17" fmla="*/ 4537518 h 24"/>
                <a:gd name="T18" fmla="*/ 2300118 w 15"/>
                <a:gd name="T19" fmla="*/ 3039705 h 24"/>
                <a:gd name="T20" fmla="*/ 2129148 w 15"/>
                <a:gd name="T21" fmla="*/ 1938382 h 24"/>
                <a:gd name="T22" fmla="*/ 1647258 w 15"/>
                <a:gd name="T23" fmla="*/ 1710549 h 24"/>
                <a:gd name="T24" fmla="*/ 1177495 w 15"/>
                <a:gd name="T25" fmla="*/ 1105099 h 24"/>
                <a:gd name="T26" fmla="*/ 653684 w 15"/>
                <a:gd name="T27" fmla="*/ 227527 h 24"/>
                <a:gd name="T28" fmla="*/ 824885 w 15"/>
                <a:gd name="T29" fmla="*/ 1328193 h 24"/>
                <a:gd name="T30" fmla="*/ 996691 w 15"/>
                <a:gd name="T31" fmla="*/ 2162380 h 24"/>
                <a:gd name="T32" fmla="*/ 1475449 w 15"/>
                <a:gd name="T33" fmla="*/ 1938382 h 24"/>
                <a:gd name="T34" fmla="*/ 1475449 w 15"/>
                <a:gd name="T35" fmla="*/ 3039705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24"/>
                <a:gd name="T56" fmla="*/ 15 w 15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24">
                  <a:moveTo>
                    <a:pt x="9" y="14"/>
                  </a:moveTo>
                  <a:cubicBezTo>
                    <a:pt x="8" y="16"/>
                    <a:pt x="5" y="17"/>
                    <a:pt x="3" y="17"/>
                  </a:cubicBezTo>
                  <a:cubicBezTo>
                    <a:pt x="3" y="17"/>
                    <a:pt x="1" y="16"/>
                    <a:pt x="0" y="17"/>
                  </a:cubicBezTo>
                  <a:cubicBezTo>
                    <a:pt x="0" y="17"/>
                    <a:pt x="1" y="19"/>
                    <a:pt x="1" y="19"/>
                  </a:cubicBezTo>
                  <a:cubicBezTo>
                    <a:pt x="1" y="20"/>
                    <a:pt x="0" y="22"/>
                    <a:pt x="1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5" y="21"/>
                    <a:pt x="6" y="20"/>
                    <a:pt x="8" y="20"/>
                  </a:cubicBezTo>
                  <a:cubicBezTo>
                    <a:pt x="11" y="18"/>
                    <a:pt x="7" y="22"/>
                    <a:pt x="9" y="22"/>
                  </a:cubicBezTo>
                  <a:cubicBezTo>
                    <a:pt x="10" y="23"/>
                    <a:pt x="12" y="22"/>
                    <a:pt x="12" y="21"/>
                  </a:cubicBezTo>
                  <a:cubicBezTo>
                    <a:pt x="14" y="19"/>
                    <a:pt x="15" y="16"/>
                    <a:pt x="14" y="14"/>
                  </a:cubicBezTo>
                  <a:cubicBezTo>
                    <a:pt x="13" y="12"/>
                    <a:pt x="14" y="10"/>
                    <a:pt x="13" y="9"/>
                  </a:cubicBezTo>
                  <a:cubicBezTo>
                    <a:pt x="12" y="8"/>
                    <a:pt x="11" y="9"/>
                    <a:pt x="10" y="8"/>
                  </a:cubicBezTo>
                  <a:cubicBezTo>
                    <a:pt x="9" y="7"/>
                    <a:pt x="8" y="6"/>
                    <a:pt x="7" y="5"/>
                  </a:cubicBezTo>
                  <a:cubicBezTo>
                    <a:pt x="6" y="4"/>
                    <a:pt x="5" y="0"/>
                    <a:pt x="4" y="1"/>
                  </a:cubicBezTo>
                  <a:cubicBezTo>
                    <a:pt x="2" y="2"/>
                    <a:pt x="4" y="6"/>
                    <a:pt x="5" y="6"/>
                  </a:cubicBezTo>
                  <a:cubicBezTo>
                    <a:pt x="5" y="7"/>
                    <a:pt x="5" y="9"/>
                    <a:pt x="6" y="10"/>
                  </a:cubicBezTo>
                  <a:cubicBezTo>
                    <a:pt x="8" y="11"/>
                    <a:pt x="9" y="8"/>
                    <a:pt x="9" y="9"/>
                  </a:cubicBezTo>
                  <a:cubicBezTo>
                    <a:pt x="10" y="11"/>
                    <a:pt x="9" y="13"/>
                    <a:pt x="9" y="1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1" name="Group 86"/>
            <p:cNvGrpSpPr>
              <a:grpSpLocks/>
            </p:cNvGrpSpPr>
            <p:nvPr/>
          </p:nvGrpSpPr>
          <p:grpSpPr bwMode="auto">
            <a:xfrm>
              <a:off x="1057" y="2744"/>
              <a:ext cx="422" cy="499"/>
              <a:chOff x="13" y="2394"/>
              <a:chExt cx="696" cy="804"/>
            </a:xfrm>
          </p:grpSpPr>
          <p:sp>
            <p:nvSpPr>
              <p:cNvPr id="37" name="Freeform 87"/>
              <p:cNvSpPr>
                <a:spLocks/>
              </p:cNvSpPr>
              <p:nvPr/>
            </p:nvSpPr>
            <p:spPr bwMode="auto">
              <a:xfrm>
                <a:off x="57" y="2717"/>
                <a:ext cx="114" cy="126"/>
              </a:xfrm>
              <a:custGeom>
                <a:avLst/>
                <a:gdLst>
                  <a:gd name="T0" fmla="*/ 0 w 18"/>
                  <a:gd name="T1" fmla="*/ 94161654 h 20"/>
                  <a:gd name="T2" fmla="*/ 49042589 w 18"/>
                  <a:gd name="T3" fmla="*/ 233212908 h 20"/>
                  <a:gd name="T4" fmla="*/ 114032328 w 18"/>
                  <a:gd name="T5" fmla="*/ 312746497 h 20"/>
                  <a:gd name="T6" fmla="*/ 212128627 w 18"/>
                  <a:gd name="T7" fmla="*/ 265476355 h 20"/>
                  <a:gd name="T8" fmla="*/ 246071378 w 18"/>
                  <a:gd name="T9" fmla="*/ 265476355 h 20"/>
                  <a:gd name="T10" fmla="*/ 295114056 w 18"/>
                  <a:gd name="T11" fmla="*/ 188692034 h 20"/>
                  <a:gd name="T12" fmla="*/ 212128627 w 18"/>
                  <a:gd name="T13" fmla="*/ 61838332 h 20"/>
                  <a:gd name="T14" fmla="*/ 147526628 w 18"/>
                  <a:gd name="T15" fmla="*/ 109098671 h 20"/>
                  <a:gd name="T16" fmla="*/ 114032328 w 18"/>
                  <a:gd name="T17" fmla="*/ 14946297 h 20"/>
                  <a:gd name="T18" fmla="*/ 82995131 w 18"/>
                  <a:gd name="T19" fmla="*/ 32323561 h 20"/>
                  <a:gd name="T20" fmla="*/ 33494009 w 18"/>
                  <a:gd name="T21" fmla="*/ 47269852 h 20"/>
                  <a:gd name="T22" fmla="*/ 0 w 18"/>
                  <a:gd name="T23" fmla="*/ 94161654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"/>
                  <a:gd name="T37" fmla="*/ 0 h 20"/>
                  <a:gd name="T38" fmla="*/ 18 w 18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" h="20">
                    <a:moveTo>
                      <a:pt x="0" y="6"/>
                    </a:moveTo>
                    <a:cubicBezTo>
                      <a:pt x="1" y="9"/>
                      <a:pt x="2" y="13"/>
                      <a:pt x="3" y="15"/>
                    </a:cubicBezTo>
                    <a:cubicBezTo>
                      <a:pt x="4" y="17"/>
                      <a:pt x="5" y="18"/>
                      <a:pt x="7" y="20"/>
                    </a:cubicBezTo>
                    <a:cubicBezTo>
                      <a:pt x="9" y="18"/>
                      <a:pt x="10" y="17"/>
                      <a:pt x="13" y="17"/>
                    </a:cubicBezTo>
                    <a:cubicBezTo>
                      <a:pt x="14" y="17"/>
                      <a:pt x="14" y="17"/>
                      <a:pt x="15" y="17"/>
                    </a:cubicBezTo>
                    <a:cubicBezTo>
                      <a:pt x="15" y="14"/>
                      <a:pt x="15" y="13"/>
                      <a:pt x="18" y="12"/>
                    </a:cubicBezTo>
                    <a:cubicBezTo>
                      <a:pt x="17" y="9"/>
                      <a:pt x="15" y="8"/>
                      <a:pt x="13" y="4"/>
                    </a:cubicBezTo>
                    <a:cubicBezTo>
                      <a:pt x="12" y="5"/>
                      <a:pt x="11" y="7"/>
                      <a:pt x="9" y="7"/>
                    </a:cubicBezTo>
                    <a:cubicBezTo>
                      <a:pt x="6" y="6"/>
                      <a:pt x="9" y="2"/>
                      <a:pt x="7" y="1"/>
                    </a:cubicBezTo>
                    <a:cubicBezTo>
                      <a:pt x="6" y="0"/>
                      <a:pt x="6" y="1"/>
                      <a:pt x="5" y="2"/>
                    </a:cubicBezTo>
                    <a:cubicBezTo>
                      <a:pt x="4" y="2"/>
                      <a:pt x="2" y="2"/>
                      <a:pt x="2" y="3"/>
                    </a:cubicBezTo>
                    <a:cubicBezTo>
                      <a:pt x="1" y="3"/>
                      <a:pt x="0" y="4"/>
                      <a:pt x="0" y="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38" name="Freeform 88"/>
              <p:cNvSpPr>
                <a:spLocks/>
              </p:cNvSpPr>
              <p:nvPr/>
            </p:nvSpPr>
            <p:spPr bwMode="auto">
              <a:xfrm>
                <a:off x="158" y="2888"/>
                <a:ext cx="216" cy="310"/>
              </a:xfrm>
              <a:custGeom>
                <a:avLst/>
                <a:gdLst>
                  <a:gd name="T0" fmla="*/ 50551791 w 34"/>
                  <a:gd name="T1" fmla="*/ 325731298 h 49"/>
                  <a:gd name="T2" fmla="*/ 66394685 w 34"/>
                  <a:gd name="T3" fmla="*/ 374847024 h 49"/>
                  <a:gd name="T4" fmla="*/ 100649221 w 34"/>
                  <a:gd name="T5" fmla="*/ 567079053 h 49"/>
                  <a:gd name="T6" fmla="*/ 100649221 w 34"/>
                  <a:gd name="T7" fmla="*/ 713530194 h 49"/>
                  <a:gd name="T8" fmla="*/ 321152417 w 34"/>
                  <a:gd name="T9" fmla="*/ 795472608 h 49"/>
                  <a:gd name="T10" fmla="*/ 337068306 w 34"/>
                  <a:gd name="T11" fmla="*/ 664861475 h 49"/>
                  <a:gd name="T12" fmla="*/ 337068306 w 34"/>
                  <a:gd name="T13" fmla="*/ 584966629 h 49"/>
                  <a:gd name="T14" fmla="*/ 352911416 w 34"/>
                  <a:gd name="T15" fmla="*/ 487568456 h 49"/>
                  <a:gd name="T16" fmla="*/ 403463119 w 34"/>
                  <a:gd name="T17" fmla="*/ 469741209 h 49"/>
                  <a:gd name="T18" fmla="*/ 522914724 w 34"/>
                  <a:gd name="T19" fmla="*/ 390231118 h 49"/>
                  <a:gd name="T20" fmla="*/ 437717451 w 34"/>
                  <a:gd name="T21" fmla="*/ 374847024 h 49"/>
                  <a:gd name="T22" fmla="*/ 472363225 w 34"/>
                  <a:gd name="T23" fmla="*/ 374847024 h 49"/>
                  <a:gd name="T24" fmla="*/ 522914724 w 34"/>
                  <a:gd name="T25" fmla="*/ 259235332 h 49"/>
                  <a:gd name="T26" fmla="*/ 506617862 w 34"/>
                  <a:gd name="T27" fmla="*/ 179725190 h 49"/>
                  <a:gd name="T28" fmla="*/ 573012065 w 34"/>
                  <a:gd name="T29" fmla="*/ 161837208 h 49"/>
                  <a:gd name="T30" fmla="*/ 472363225 w 34"/>
                  <a:gd name="T31" fmla="*/ 15385605 h 49"/>
                  <a:gd name="T32" fmla="*/ 352911416 w 34"/>
                  <a:gd name="T33" fmla="*/ 0 h 49"/>
                  <a:gd name="T34" fmla="*/ 371311559 w 34"/>
                  <a:gd name="T35" fmla="*/ 64124758 h 49"/>
                  <a:gd name="T36" fmla="*/ 270662516 w 34"/>
                  <a:gd name="T37" fmla="*/ 48668732 h 49"/>
                  <a:gd name="T38" fmla="*/ 321152417 w 34"/>
                  <a:gd name="T39" fmla="*/ 112783836 h 49"/>
                  <a:gd name="T40" fmla="*/ 286506846 w 34"/>
                  <a:gd name="T41" fmla="*/ 130995331 h 49"/>
                  <a:gd name="T42" fmla="*/ 337068306 w 34"/>
                  <a:gd name="T43" fmla="*/ 161837208 h 49"/>
                  <a:gd name="T44" fmla="*/ 337068306 w 34"/>
                  <a:gd name="T45" fmla="*/ 228393859 h 49"/>
                  <a:gd name="T46" fmla="*/ 403463119 w 34"/>
                  <a:gd name="T47" fmla="*/ 228393859 h 49"/>
                  <a:gd name="T48" fmla="*/ 302421515 w 34"/>
                  <a:gd name="T49" fmla="*/ 292448291 h 49"/>
                  <a:gd name="T50" fmla="*/ 270662516 w 34"/>
                  <a:gd name="T51" fmla="*/ 307904051 h 49"/>
                  <a:gd name="T52" fmla="*/ 235953720 w 34"/>
                  <a:gd name="T53" fmla="*/ 374847024 h 49"/>
                  <a:gd name="T54" fmla="*/ 185857752 w 34"/>
                  <a:gd name="T55" fmla="*/ 341177745 h 49"/>
                  <a:gd name="T56" fmla="*/ 100649221 w 34"/>
                  <a:gd name="T57" fmla="*/ 374847024 h 49"/>
                  <a:gd name="T58" fmla="*/ 50551791 w 34"/>
                  <a:gd name="T59" fmla="*/ 325731298 h 4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4"/>
                  <a:gd name="T91" fmla="*/ 0 h 49"/>
                  <a:gd name="T92" fmla="*/ 34 w 34"/>
                  <a:gd name="T93" fmla="*/ 49 h 4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4" h="49">
                    <a:moveTo>
                      <a:pt x="3" y="20"/>
                    </a:moveTo>
                    <a:cubicBezTo>
                      <a:pt x="3" y="21"/>
                      <a:pt x="3" y="22"/>
                      <a:pt x="4" y="23"/>
                    </a:cubicBezTo>
                    <a:cubicBezTo>
                      <a:pt x="0" y="26"/>
                      <a:pt x="5" y="30"/>
                      <a:pt x="6" y="35"/>
                    </a:cubicBezTo>
                    <a:cubicBezTo>
                      <a:pt x="6" y="39"/>
                      <a:pt x="6" y="41"/>
                      <a:pt x="6" y="44"/>
                    </a:cubicBezTo>
                    <a:cubicBezTo>
                      <a:pt x="6" y="49"/>
                      <a:pt x="15" y="48"/>
                      <a:pt x="19" y="49"/>
                    </a:cubicBezTo>
                    <a:cubicBezTo>
                      <a:pt x="19" y="45"/>
                      <a:pt x="19" y="43"/>
                      <a:pt x="20" y="41"/>
                    </a:cubicBezTo>
                    <a:cubicBezTo>
                      <a:pt x="20" y="39"/>
                      <a:pt x="20" y="38"/>
                      <a:pt x="20" y="36"/>
                    </a:cubicBezTo>
                    <a:cubicBezTo>
                      <a:pt x="22" y="33"/>
                      <a:pt x="20" y="32"/>
                      <a:pt x="21" y="30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6" y="28"/>
                      <a:pt x="24" y="25"/>
                      <a:pt x="31" y="24"/>
                    </a:cubicBezTo>
                    <a:cubicBezTo>
                      <a:pt x="31" y="22"/>
                      <a:pt x="29" y="23"/>
                      <a:pt x="26" y="23"/>
                    </a:cubicBezTo>
                    <a:cubicBezTo>
                      <a:pt x="25" y="22"/>
                      <a:pt x="27" y="23"/>
                      <a:pt x="28" y="23"/>
                    </a:cubicBezTo>
                    <a:cubicBezTo>
                      <a:pt x="30" y="20"/>
                      <a:pt x="30" y="18"/>
                      <a:pt x="31" y="16"/>
                    </a:cubicBezTo>
                    <a:cubicBezTo>
                      <a:pt x="30" y="14"/>
                      <a:pt x="29" y="14"/>
                      <a:pt x="30" y="11"/>
                    </a:cubicBezTo>
                    <a:cubicBezTo>
                      <a:pt x="31" y="11"/>
                      <a:pt x="32" y="11"/>
                      <a:pt x="34" y="10"/>
                    </a:cubicBezTo>
                    <a:cubicBezTo>
                      <a:pt x="34" y="7"/>
                      <a:pt x="31" y="3"/>
                      <a:pt x="28" y="1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1"/>
                      <a:pt x="23" y="4"/>
                      <a:pt x="22" y="4"/>
                    </a:cubicBezTo>
                    <a:cubicBezTo>
                      <a:pt x="20" y="5"/>
                      <a:pt x="17" y="2"/>
                      <a:pt x="16" y="3"/>
                    </a:cubicBezTo>
                    <a:cubicBezTo>
                      <a:pt x="15" y="4"/>
                      <a:pt x="19" y="4"/>
                      <a:pt x="19" y="7"/>
                    </a:cubicBezTo>
                    <a:cubicBezTo>
                      <a:pt x="19" y="8"/>
                      <a:pt x="18" y="8"/>
                      <a:pt x="17" y="8"/>
                    </a:cubicBezTo>
                    <a:cubicBezTo>
                      <a:pt x="18" y="9"/>
                      <a:pt x="20" y="9"/>
                      <a:pt x="20" y="10"/>
                    </a:cubicBezTo>
                    <a:cubicBezTo>
                      <a:pt x="20" y="12"/>
                      <a:pt x="17" y="11"/>
                      <a:pt x="20" y="14"/>
                    </a:cubicBezTo>
                    <a:cubicBezTo>
                      <a:pt x="23" y="12"/>
                      <a:pt x="24" y="13"/>
                      <a:pt x="24" y="14"/>
                    </a:cubicBezTo>
                    <a:cubicBezTo>
                      <a:pt x="24" y="16"/>
                      <a:pt x="21" y="18"/>
                      <a:pt x="18" y="18"/>
                    </a:cubicBezTo>
                    <a:lnTo>
                      <a:pt x="16" y="19"/>
                    </a:lnTo>
                    <a:cubicBezTo>
                      <a:pt x="15" y="20"/>
                      <a:pt x="16" y="23"/>
                      <a:pt x="14" y="23"/>
                    </a:cubicBezTo>
                    <a:cubicBezTo>
                      <a:pt x="13" y="23"/>
                      <a:pt x="12" y="22"/>
                      <a:pt x="11" y="21"/>
                    </a:cubicBezTo>
                    <a:cubicBezTo>
                      <a:pt x="10" y="22"/>
                      <a:pt x="9" y="24"/>
                      <a:pt x="6" y="23"/>
                    </a:cubicBezTo>
                    <a:cubicBezTo>
                      <a:pt x="5" y="22"/>
                      <a:pt x="4" y="21"/>
                      <a:pt x="3" y="2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39" name="Freeform 89"/>
              <p:cNvSpPr>
                <a:spLocks/>
              </p:cNvSpPr>
              <p:nvPr/>
            </p:nvSpPr>
            <p:spPr bwMode="auto">
              <a:xfrm>
                <a:off x="171" y="2919"/>
                <a:ext cx="139" cy="121"/>
              </a:xfrm>
              <a:custGeom>
                <a:avLst/>
                <a:gdLst>
                  <a:gd name="T0" fmla="*/ 0 w 22"/>
                  <a:gd name="T1" fmla="*/ 138093551 h 19"/>
                  <a:gd name="T2" fmla="*/ 15263225 w 22"/>
                  <a:gd name="T3" fmla="*/ 259572356 h 19"/>
                  <a:gd name="T4" fmla="*/ 63490604 w 22"/>
                  <a:gd name="T5" fmla="*/ 311005131 h 19"/>
                  <a:gd name="T6" fmla="*/ 144723970 w 22"/>
                  <a:gd name="T7" fmla="*/ 276113126 h 19"/>
                  <a:gd name="T8" fmla="*/ 192940273 w 22"/>
                  <a:gd name="T9" fmla="*/ 311005131 h 19"/>
                  <a:gd name="T10" fmla="*/ 223477451 w 22"/>
                  <a:gd name="T11" fmla="*/ 240885277 h 19"/>
                  <a:gd name="T12" fmla="*/ 256432469 w 22"/>
                  <a:gd name="T13" fmla="*/ 224742711 h 19"/>
                  <a:gd name="T14" fmla="*/ 352866491 w 22"/>
                  <a:gd name="T15" fmla="*/ 154236014 h 19"/>
                  <a:gd name="T16" fmla="*/ 289376165 w 22"/>
                  <a:gd name="T17" fmla="*/ 154236014 h 19"/>
                  <a:gd name="T18" fmla="*/ 289376165 w 22"/>
                  <a:gd name="T19" fmla="*/ 86660751 h 19"/>
                  <a:gd name="T20" fmla="*/ 241157840 w 22"/>
                  <a:gd name="T21" fmla="*/ 51432838 h 19"/>
                  <a:gd name="T22" fmla="*/ 241157840 w 22"/>
                  <a:gd name="T23" fmla="*/ 51432838 h 19"/>
                  <a:gd name="T24" fmla="*/ 223477451 w 22"/>
                  <a:gd name="T25" fmla="*/ 35290196 h 19"/>
                  <a:gd name="T26" fmla="*/ 208204995 w 22"/>
                  <a:gd name="T27" fmla="*/ 0 h 19"/>
                  <a:gd name="T28" fmla="*/ 208204995 w 22"/>
                  <a:gd name="T29" fmla="*/ 0 h 19"/>
                  <a:gd name="T30" fmla="*/ 144723970 w 22"/>
                  <a:gd name="T31" fmla="*/ 51432838 h 19"/>
                  <a:gd name="T32" fmla="*/ 81171094 w 22"/>
                  <a:gd name="T33" fmla="*/ 0 h 19"/>
                  <a:gd name="T34" fmla="*/ 32953312 w 22"/>
                  <a:gd name="T35" fmla="*/ 138093551 h 19"/>
                  <a:gd name="T36" fmla="*/ 0 w 22"/>
                  <a:gd name="T37" fmla="*/ 138093551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2"/>
                  <a:gd name="T58" fmla="*/ 0 h 19"/>
                  <a:gd name="T59" fmla="*/ 22 w 22"/>
                  <a:gd name="T60" fmla="*/ 19 h 1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2" h="19">
                    <a:moveTo>
                      <a:pt x="0" y="8"/>
                    </a:moveTo>
                    <a:cubicBezTo>
                      <a:pt x="1" y="10"/>
                      <a:pt x="1" y="12"/>
                      <a:pt x="1" y="15"/>
                    </a:cubicBezTo>
                    <a:cubicBezTo>
                      <a:pt x="2" y="16"/>
                      <a:pt x="3" y="17"/>
                      <a:pt x="4" y="18"/>
                    </a:cubicBezTo>
                    <a:cubicBezTo>
                      <a:pt x="7" y="19"/>
                      <a:pt x="8" y="17"/>
                      <a:pt x="9" y="16"/>
                    </a:cubicBezTo>
                    <a:cubicBezTo>
                      <a:pt x="10" y="17"/>
                      <a:pt x="11" y="18"/>
                      <a:pt x="12" y="18"/>
                    </a:cubicBezTo>
                    <a:cubicBezTo>
                      <a:pt x="14" y="18"/>
                      <a:pt x="13" y="15"/>
                      <a:pt x="14" y="14"/>
                    </a:cubicBezTo>
                    <a:lnTo>
                      <a:pt x="16" y="13"/>
                    </a:lnTo>
                    <a:cubicBezTo>
                      <a:pt x="19" y="13"/>
                      <a:pt x="22" y="11"/>
                      <a:pt x="22" y="9"/>
                    </a:cubicBezTo>
                    <a:cubicBezTo>
                      <a:pt x="22" y="8"/>
                      <a:pt x="21" y="7"/>
                      <a:pt x="18" y="9"/>
                    </a:cubicBezTo>
                    <a:cubicBezTo>
                      <a:pt x="15" y="6"/>
                      <a:pt x="18" y="7"/>
                      <a:pt x="18" y="5"/>
                    </a:cubicBezTo>
                    <a:cubicBezTo>
                      <a:pt x="18" y="4"/>
                      <a:pt x="16" y="4"/>
                      <a:pt x="15" y="3"/>
                    </a:cubicBezTo>
                    <a:cubicBezTo>
                      <a:pt x="15" y="3"/>
                      <a:pt x="14" y="3"/>
                      <a:pt x="14" y="2"/>
                    </a:cubicBezTo>
                    <a:cubicBezTo>
                      <a:pt x="13" y="2"/>
                      <a:pt x="13" y="1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1" y="0"/>
                      <a:pt x="11" y="3"/>
                      <a:pt x="9" y="3"/>
                    </a:cubicBezTo>
                    <a:cubicBezTo>
                      <a:pt x="8" y="3"/>
                      <a:pt x="7" y="0"/>
                      <a:pt x="5" y="0"/>
                    </a:cubicBezTo>
                    <a:cubicBezTo>
                      <a:pt x="2" y="1"/>
                      <a:pt x="5" y="6"/>
                      <a:pt x="2" y="8"/>
                    </a:cubicBezTo>
                    <a:cubicBezTo>
                      <a:pt x="2" y="9"/>
                      <a:pt x="1" y="8"/>
                      <a:pt x="0" y="8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0" name="Freeform 90"/>
              <p:cNvSpPr>
                <a:spLocks/>
              </p:cNvSpPr>
              <p:nvPr/>
            </p:nvSpPr>
            <p:spPr bwMode="auto">
              <a:xfrm>
                <a:off x="418" y="2666"/>
                <a:ext cx="171" cy="298"/>
              </a:xfrm>
              <a:custGeom>
                <a:avLst/>
                <a:gdLst>
                  <a:gd name="T0" fmla="*/ 393598113 w 27"/>
                  <a:gd name="T1" fmla="*/ 744352933 h 47"/>
                  <a:gd name="T2" fmla="*/ 328608200 w 27"/>
                  <a:gd name="T3" fmla="*/ 629424693 h 47"/>
                  <a:gd name="T4" fmla="*/ 393598113 w 27"/>
                  <a:gd name="T5" fmla="*/ 645081988 h 47"/>
                  <a:gd name="T6" fmla="*/ 442640696 w 27"/>
                  <a:gd name="T7" fmla="*/ 446538881 h 47"/>
                  <a:gd name="T8" fmla="*/ 328608200 w 27"/>
                  <a:gd name="T9" fmla="*/ 331609930 h 47"/>
                  <a:gd name="T10" fmla="*/ 393598113 w 27"/>
                  <a:gd name="T11" fmla="*/ 263642417 h 47"/>
                  <a:gd name="T12" fmla="*/ 378048112 w 27"/>
                  <a:gd name="T13" fmla="*/ 164370711 h 47"/>
                  <a:gd name="T14" fmla="*/ 409146492 w 27"/>
                  <a:gd name="T15" fmla="*/ 148713821 h 47"/>
                  <a:gd name="T16" fmla="*/ 393598113 w 27"/>
                  <a:gd name="T17" fmla="*/ 83614842 h 47"/>
                  <a:gd name="T18" fmla="*/ 359655509 w 27"/>
                  <a:gd name="T19" fmla="*/ 65488433 h 47"/>
                  <a:gd name="T20" fmla="*/ 310603096 w 27"/>
                  <a:gd name="T21" fmla="*/ 15656959 h 47"/>
                  <a:gd name="T22" fmla="*/ 246071616 w 27"/>
                  <a:gd name="T23" fmla="*/ 0 h 47"/>
                  <a:gd name="T24" fmla="*/ 212128657 w 27"/>
                  <a:gd name="T25" fmla="*/ 15656959 h 47"/>
                  <a:gd name="T26" fmla="*/ 212128657 w 27"/>
                  <a:gd name="T27" fmla="*/ 114928697 h 47"/>
                  <a:gd name="T28" fmla="*/ 246071616 w 27"/>
                  <a:gd name="T29" fmla="*/ 133055004 h 47"/>
                  <a:gd name="T30" fmla="*/ 181081957 w 27"/>
                  <a:gd name="T31" fmla="*/ 198543463 h 47"/>
                  <a:gd name="T32" fmla="*/ 196568928 w 27"/>
                  <a:gd name="T33" fmla="*/ 313483420 h 47"/>
                  <a:gd name="T34" fmla="*/ 181081957 w 27"/>
                  <a:gd name="T35" fmla="*/ 480711430 h 47"/>
                  <a:gd name="T36" fmla="*/ 114032344 w 27"/>
                  <a:gd name="T37" fmla="*/ 496369943 h 47"/>
                  <a:gd name="T38" fmla="*/ 49042596 w 27"/>
                  <a:gd name="T39" fmla="*/ 446538881 h 47"/>
                  <a:gd name="T40" fmla="*/ 82995143 w 27"/>
                  <a:gd name="T41" fmla="*/ 496369943 h 47"/>
                  <a:gd name="T42" fmla="*/ 64602084 w 27"/>
                  <a:gd name="T43" fmla="*/ 530153342 h 47"/>
                  <a:gd name="T44" fmla="*/ 82995143 w 27"/>
                  <a:gd name="T45" fmla="*/ 545810232 h 47"/>
                  <a:gd name="T46" fmla="*/ 15550109 w 27"/>
                  <a:gd name="T47" fmla="*/ 579983187 h 47"/>
                  <a:gd name="T48" fmla="*/ 64602084 w 27"/>
                  <a:gd name="T49" fmla="*/ 645081988 h 47"/>
                  <a:gd name="T50" fmla="*/ 82995143 w 27"/>
                  <a:gd name="T51" fmla="*/ 713039560 h 47"/>
                  <a:gd name="T52" fmla="*/ 181081957 w 27"/>
                  <a:gd name="T53" fmla="*/ 728696450 h 47"/>
                  <a:gd name="T54" fmla="*/ 310603096 w 27"/>
                  <a:gd name="T55" fmla="*/ 762480255 h 47"/>
                  <a:gd name="T56" fmla="*/ 393598113 w 27"/>
                  <a:gd name="T57" fmla="*/ 744352933 h 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"/>
                  <a:gd name="T88" fmla="*/ 0 h 47"/>
                  <a:gd name="T89" fmla="*/ 27 w 27"/>
                  <a:gd name="T90" fmla="*/ 47 h 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" h="47">
                    <a:moveTo>
                      <a:pt x="24" y="45"/>
                    </a:moveTo>
                    <a:cubicBezTo>
                      <a:pt x="21" y="42"/>
                      <a:pt x="20" y="40"/>
                      <a:pt x="20" y="38"/>
                    </a:cubicBezTo>
                    <a:cubicBezTo>
                      <a:pt x="20" y="35"/>
                      <a:pt x="24" y="38"/>
                      <a:pt x="24" y="39"/>
                    </a:cubicBezTo>
                    <a:cubicBezTo>
                      <a:pt x="25" y="35"/>
                      <a:pt x="25" y="31"/>
                      <a:pt x="27" y="27"/>
                    </a:cubicBezTo>
                    <a:cubicBezTo>
                      <a:pt x="27" y="24"/>
                      <a:pt x="20" y="20"/>
                      <a:pt x="20" y="20"/>
                    </a:cubicBezTo>
                    <a:cubicBezTo>
                      <a:pt x="21" y="18"/>
                      <a:pt x="24" y="18"/>
                      <a:pt x="24" y="16"/>
                    </a:cubicBezTo>
                    <a:cubicBezTo>
                      <a:pt x="25" y="14"/>
                      <a:pt x="21" y="12"/>
                      <a:pt x="23" y="10"/>
                    </a:cubicBezTo>
                    <a:cubicBezTo>
                      <a:pt x="23" y="9"/>
                      <a:pt x="24" y="9"/>
                      <a:pt x="25" y="9"/>
                    </a:cubicBezTo>
                    <a:cubicBezTo>
                      <a:pt x="25" y="7"/>
                      <a:pt x="25" y="6"/>
                      <a:pt x="24" y="5"/>
                    </a:cubicBezTo>
                    <a:cubicBezTo>
                      <a:pt x="24" y="4"/>
                      <a:pt x="23" y="4"/>
                      <a:pt x="22" y="4"/>
                    </a:cubicBezTo>
                    <a:cubicBezTo>
                      <a:pt x="20" y="3"/>
                      <a:pt x="21" y="1"/>
                      <a:pt x="19" y="1"/>
                    </a:cubicBezTo>
                    <a:cubicBezTo>
                      <a:pt x="16" y="2"/>
                      <a:pt x="16" y="0"/>
                      <a:pt x="15" y="0"/>
                    </a:cubicBezTo>
                    <a:cubicBezTo>
                      <a:pt x="14" y="0"/>
                      <a:pt x="13" y="1"/>
                      <a:pt x="13" y="1"/>
                    </a:cubicBezTo>
                    <a:cubicBezTo>
                      <a:pt x="13" y="3"/>
                      <a:pt x="13" y="4"/>
                      <a:pt x="13" y="7"/>
                    </a:cubicBezTo>
                    <a:cubicBezTo>
                      <a:pt x="14" y="7"/>
                      <a:pt x="15" y="7"/>
                      <a:pt x="15" y="8"/>
                    </a:cubicBezTo>
                    <a:cubicBezTo>
                      <a:pt x="15" y="9"/>
                      <a:pt x="12" y="10"/>
                      <a:pt x="11" y="12"/>
                    </a:cubicBezTo>
                    <a:cubicBezTo>
                      <a:pt x="11" y="15"/>
                      <a:pt x="12" y="16"/>
                      <a:pt x="12" y="19"/>
                    </a:cubicBezTo>
                    <a:cubicBezTo>
                      <a:pt x="11" y="22"/>
                      <a:pt x="13" y="29"/>
                      <a:pt x="11" y="29"/>
                    </a:cubicBezTo>
                    <a:cubicBezTo>
                      <a:pt x="10" y="30"/>
                      <a:pt x="9" y="29"/>
                      <a:pt x="7" y="30"/>
                    </a:cubicBezTo>
                    <a:cubicBezTo>
                      <a:pt x="5" y="29"/>
                      <a:pt x="5" y="27"/>
                      <a:pt x="3" y="27"/>
                    </a:cubicBezTo>
                    <a:cubicBezTo>
                      <a:pt x="3" y="28"/>
                      <a:pt x="5" y="29"/>
                      <a:pt x="5" y="30"/>
                    </a:cubicBezTo>
                    <a:cubicBezTo>
                      <a:pt x="5" y="31"/>
                      <a:pt x="4" y="31"/>
                      <a:pt x="4" y="32"/>
                    </a:cubicBezTo>
                    <a:cubicBezTo>
                      <a:pt x="3" y="33"/>
                      <a:pt x="5" y="32"/>
                      <a:pt x="5" y="33"/>
                    </a:cubicBezTo>
                    <a:cubicBezTo>
                      <a:pt x="5" y="34"/>
                      <a:pt x="2" y="34"/>
                      <a:pt x="1" y="35"/>
                    </a:cubicBezTo>
                    <a:cubicBezTo>
                      <a:pt x="0" y="38"/>
                      <a:pt x="3" y="38"/>
                      <a:pt x="4" y="39"/>
                    </a:cubicBezTo>
                    <a:cubicBezTo>
                      <a:pt x="4" y="40"/>
                      <a:pt x="4" y="42"/>
                      <a:pt x="5" y="43"/>
                    </a:cubicBezTo>
                    <a:cubicBezTo>
                      <a:pt x="7" y="44"/>
                      <a:pt x="8" y="44"/>
                      <a:pt x="11" y="44"/>
                    </a:cubicBezTo>
                    <a:cubicBezTo>
                      <a:pt x="16" y="47"/>
                      <a:pt x="15" y="47"/>
                      <a:pt x="19" y="46"/>
                    </a:cubicBezTo>
                    <a:cubicBezTo>
                      <a:pt x="21" y="47"/>
                      <a:pt x="23" y="47"/>
                      <a:pt x="24" y="45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1" name="Freeform 91"/>
              <p:cNvSpPr>
                <a:spLocks/>
              </p:cNvSpPr>
              <p:nvPr/>
            </p:nvSpPr>
            <p:spPr bwMode="auto">
              <a:xfrm>
                <a:off x="13" y="2457"/>
                <a:ext cx="221" cy="304"/>
              </a:xfrm>
              <a:custGeom>
                <a:avLst/>
                <a:gdLst>
                  <a:gd name="T0" fmla="*/ 447396953 w 35"/>
                  <a:gd name="T1" fmla="*/ 98483986 h 48"/>
                  <a:gd name="T2" fmla="*/ 429389629 w 35"/>
                  <a:gd name="T3" fmla="*/ 64602082 h 48"/>
                  <a:gd name="T4" fmla="*/ 399416990 w 35"/>
                  <a:gd name="T5" fmla="*/ 82995140 h 48"/>
                  <a:gd name="T6" fmla="*/ 351369035 w 35"/>
                  <a:gd name="T7" fmla="*/ 15550108 h 48"/>
                  <a:gd name="T8" fmla="*/ 318546483 w 35"/>
                  <a:gd name="T9" fmla="*/ 49042594 h 48"/>
                  <a:gd name="T10" fmla="*/ 318546483 w 35"/>
                  <a:gd name="T11" fmla="*/ 82995140 h 48"/>
                  <a:gd name="T12" fmla="*/ 303330172 w 35"/>
                  <a:gd name="T13" fmla="*/ 181081950 h 48"/>
                  <a:gd name="T14" fmla="*/ 288123964 w 35"/>
                  <a:gd name="T15" fmla="*/ 132037747 h 48"/>
                  <a:gd name="T16" fmla="*/ 255350310 w 35"/>
                  <a:gd name="T17" fmla="*/ 147526644 h 48"/>
                  <a:gd name="T18" fmla="*/ 240144102 w 35"/>
                  <a:gd name="T19" fmla="*/ 114032340 h 48"/>
                  <a:gd name="T20" fmla="*/ 207311700 w 35"/>
                  <a:gd name="T21" fmla="*/ 132037747 h 48"/>
                  <a:gd name="T22" fmla="*/ 174479449 w 35"/>
                  <a:gd name="T23" fmla="*/ 132037747 h 48"/>
                  <a:gd name="T24" fmla="*/ 128849309 w 35"/>
                  <a:gd name="T25" fmla="*/ 181081950 h 48"/>
                  <a:gd name="T26" fmla="*/ 96016830 w 35"/>
                  <a:gd name="T27" fmla="*/ 132037747 h 48"/>
                  <a:gd name="T28" fmla="*/ 48038749 w 35"/>
                  <a:gd name="T29" fmla="*/ 114032340 h 48"/>
                  <a:gd name="T30" fmla="*/ 48038749 w 35"/>
                  <a:gd name="T31" fmla="*/ 49042594 h 48"/>
                  <a:gd name="T32" fmla="*/ 0 w 35"/>
                  <a:gd name="T33" fmla="*/ 132037747 h 48"/>
                  <a:gd name="T34" fmla="*/ 0 w 35"/>
                  <a:gd name="T35" fmla="*/ 246071404 h 48"/>
                  <a:gd name="T36" fmla="*/ 32832188 w 35"/>
                  <a:gd name="T37" fmla="*/ 541124895 h 48"/>
                  <a:gd name="T38" fmla="*/ 15206290 w 35"/>
                  <a:gd name="T39" fmla="*/ 673162591 h 48"/>
                  <a:gd name="T40" fmla="*/ 111234480 w 35"/>
                  <a:gd name="T41" fmla="*/ 771258901 h 48"/>
                  <a:gd name="T42" fmla="*/ 144057133 w 35"/>
                  <a:gd name="T43" fmla="*/ 722204666 h 48"/>
                  <a:gd name="T44" fmla="*/ 192105391 w 35"/>
                  <a:gd name="T45" fmla="*/ 704199360 h 48"/>
                  <a:gd name="T46" fmla="*/ 222518261 w 35"/>
                  <a:gd name="T47" fmla="*/ 688711984 h 48"/>
                  <a:gd name="T48" fmla="*/ 255350310 w 35"/>
                  <a:gd name="T49" fmla="*/ 786807889 h 48"/>
                  <a:gd name="T50" fmla="*/ 318546483 w 35"/>
                  <a:gd name="T51" fmla="*/ 737764597 h 48"/>
                  <a:gd name="T52" fmla="*/ 351369035 w 35"/>
                  <a:gd name="T53" fmla="*/ 673162591 h 48"/>
                  <a:gd name="T54" fmla="*/ 384201286 w 35"/>
                  <a:gd name="T55" fmla="*/ 673162591 h 48"/>
                  <a:gd name="T56" fmla="*/ 399416990 w 35"/>
                  <a:gd name="T57" fmla="*/ 639221205 h 48"/>
                  <a:gd name="T58" fmla="*/ 429389629 w 35"/>
                  <a:gd name="T59" fmla="*/ 590166564 h 48"/>
                  <a:gd name="T60" fmla="*/ 447396953 w 35"/>
                  <a:gd name="T61" fmla="*/ 476134985 h 48"/>
                  <a:gd name="T62" fmla="*/ 510260540 w 35"/>
                  <a:gd name="T63" fmla="*/ 507242687 h 48"/>
                  <a:gd name="T64" fmla="*/ 525476649 w 35"/>
                  <a:gd name="T65" fmla="*/ 491694510 h 48"/>
                  <a:gd name="T66" fmla="*/ 558238584 w 35"/>
                  <a:gd name="T67" fmla="*/ 427090478 h 48"/>
                  <a:gd name="T68" fmla="*/ 495435614 w 35"/>
                  <a:gd name="T69" fmla="*/ 359655496 h 48"/>
                  <a:gd name="T70" fmla="*/ 510260540 w 35"/>
                  <a:gd name="T71" fmla="*/ 310603085 h 48"/>
                  <a:gd name="T72" fmla="*/ 558238584 w 35"/>
                  <a:gd name="T73" fmla="*/ 261558781 h 48"/>
                  <a:gd name="T74" fmla="*/ 525476649 w 35"/>
                  <a:gd name="T75" fmla="*/ 212128650 h 48"/>
                  <a:gd name="T76" fmla="*/ 447396953 w 35"/>
                  <a:gd name="T77" fmla="*/ 181081950 h 48"/>
                  <a:gd name="T78" fmla="*/ 462603363 w 35"/>
                  <a:gd name="T79" fmla="*/ 147526644 h 48"/>
                  <a:gd name="T80" fmla="*/ 447396953 w 35"/>
                  <a:gd name="T81" fmla="*/ 98483986 h 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5"/>
                  <a:gd name="T124" fmla="*/ 0 h 48"/>
                  <a:gd name="T125" fmla="*/ 35 w 35"/>
                  <a:gd name="T126" fmla="*/ 48 h 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5" h="48">
                    <a:moveTo>
                      <a:pt x="28" y="6"/>
                    </a:moveTo>
                    <a:cubicBezTo>
                      <a:pt x="28" y="5"/>
                      <a:pt x="27" y="5"/>
                      <a:pt x="27" y="4"/>
                    </a:cubicBezTo>
                    <a:cubicBezTo>
                      <a:pt x="26" y="4"/>
                      <a:pt x="26" y="6"/>
                      <a:pt x="25" y="5"/>
                    </a:cubicBezTo>
                    <a:cubicBezTo>
                      <a:pt x="24" y="3"/>
                      <a:pt x="23" y="3"/>
                      <a:pt x="22" y="1"/>
                    </a:cubicBezTo>
                    <a:cubicBezTo>
                      <a:pt x="20" y="0"/>
                      <a:pt x="22" y="2"/>
                      <a:pt x="20" y="3"/>
                    </a:cubicBezTo>
                    <a:cubicBezTo>
                      <a:pt x="19" y="4"/>
                      <a:pt x="19" y="5"/>
                      <a:pt x="20" y="5"/>
                    </a:cubicBezTo>
                    <a:cubicBezTo>
                      <a:pt x="20" y="7"/>
                      <a:pt x="20" y="9"/>
                      <a:pt x="19" y="11"/>
                    </a:cubicBezTo>
                    <a:cubicBezTo>
                      <a:pt x="18" y="10"/>
                      <a:pt x="19" y="8"/>
                      <a:pt x="18" y="8"/>
                    </a:cubicBezTo>
                    <a:cubicBezTo>
                      <a:pt x="17" y="8"/>
                      <a:pt x="17" y="8"/>
                      <a:pt x="16" y="9"/>
                    </a:cubicBezTo>
                    <a:cubicBezTo>
                      <a:pt x="16" y="8"/>
                      <a:pt x="16" y="7"/>
                      <a:pt x="15" y="7"/>
                    </a:cubicBezTo>
                    <a:cubicBezTo>
                      <a:pt x="15" y="7"/>
                      <a:pt x="14" y="8"/>
                      <a:pt x="13" y="8"/>
                    </a:cubicBezTo>
                    <a:cubicBezTo>
                      <a:pt x="12" y="8"/>
                      <a:pt x="12" y="8"/>
                      <a:pt x="11" y="8"/>
                    </a:cubicBezTo>
                    <a:cubicBezTo>
                      <a:pt x="10" y="8"/>
                      <a:pt x="10" y="10"/>
                      <a:pt x="8" y="11"/>
                    </a:cubicBezTo>
                    <a:cubicBezTo>
                      <a:pt x="7" y="10"/>
                      <a:pt x="7" y="9"/>
                      <a:pt x="6" y="8"/>
                    </a:cubicBezTo>
                    <a:cubicBezTo>
                      <a:pt x="5" y="8"/>
                      <a:pt x="3" y="7"/>
                      <a:pt x="3" y="7"/>
                    </a:cubicBezTo>
                    <a:cubicBezTo>
                      <a:pt x="4" y="4"/>
                      <a:pt x="4" y="3"/>
                      <a:pt x="3" y="3"/>
                    </a:cubicBezTo>
                    <a:cubicBezTo>
                      <a:pt x="0" y="2"/>
                      <a:pt x="0" y="4"/>
                      <a:pt x="0" y="8"/>
                    </a:cubicBezTo>
                    <a:cubicBezTo>
                      <a:pt x="0" y="10"/>
                      <a:pt x="0" y="13"/>
                      <a:pt x="0" y="15"/>
                    </a:cubicBezTo>
                    <a:cubicBezTo>
                      <a:pt x="0" y="21"/>
                      <a:pt x="1" y="27"/>
                      <a:pt x="2" y="33"/>
                    </a:cubicBezTo>
                    <a:cubicBezTo>
                      <a:pt x="1" y="36"/>
                      <a:pt x="0" y="39"/>
                      <a:pt x="1" y="41"/>
                    </a:cubicBezTo>
                    <a:cubicBezTo>
                      <a:pt x="3" y="40"/>
                      <a:pt x="5" y="44"/>
                      <a:pt x="7" y="47"/>
                    </a:cubicBezTo>
                    <a:cubicBezTo>
                      <a:pt x="7" y="45"/>
                      <a:pt x="8" y="44"/>
                      <a:pt x="9" y="44"/>
                    </a:cubicBezTo>
                    <a:cubicBezTo>
                      <a:pt x="9" y="43"/>
                      <a:pt x="11" y="43"/>
                      <a:pt x="12" y="43"/>
                    </a:cubicBezTo>
                    <a:cubicBezTo>
                      <a:pt x="13" y="42"/>
                      <a:pt x="13" y="41"/>
                      <a:pt x="14" y="42"/>
                    </a:cubicBezTo>
                    <a:cubicBezTo>
                      <a:pt x="16" y="43"/>
                      <a:pt x="13" y="47"/>
                      <a:pt x="16" y="48"/>
                    </a:cubicBezTo>
                    <a:cubicBezTo>
                      <a:pt x="18" y="48"/>
                      <a:pt x="19" y="46"/>
                      <a:pt x="20" y="45"/>
                    </a:cubicBezTo>
                    <a:cubicBezTo>
                      <a:pt x="21" y="44"/>
                      <a:pt x="21" y="42"/>
                      <a:pt x="22" y="41"/>
                    </a:cubicBezTo>
                    <a:cubicBezTo>
                      <a:pt x="23" y="41"/>
                      <a:pt x="24" y="42"/>
                      <a:pt x="24" y="41"/>
                    </a:cubicBezTo>
                    <a:cubicBezTo>
                      <a:pt x="25" y="41"/>
                      <a:pt x="25" y="40"/>
                      <a:pt x="25" y="39"/>
                    </a:cubicBezTo>
                    <a:cubicBezTo>
                      <a:pt x="26" y="38"/>
                      <a:pt x="27" y="37"/>
                      <a:pt x="27" y="36"/>
                    </a:cubicBezTo>
                    <a:cubicBezTo>
                      <a:pt x="27" y="33"/>
                      <a:pt x="26" y="31"/>
                      <a:pt x="28" y="29"/>
                    </a:cubicBezTo>
                    <a:cubicBezTo>
                      <a:pt x="29" y="28"/>
                      <a:pt x="31" y="32"/>
                      <a:pt x="32" y="31"/>
                    </a:cubicBezTo>
                    <a:cubicBezTo>
                      <a:pt x="32" y="31"/>
                      <a:pt x="31" y="30"/>
                      <a:pt x="33" y="30"/>
                    </a:cubicBezTo>
                    <a:cubicBezTo>
                      <a:pt x="34" y="28"/>
                      <a:pt x="35" y="27"/>
                      <a:pt x="35" y="26"/>
                    </a:cubicBezTo>
                    <a:cubicBezTo>
                      <a:pt x="34" y="24"/>
                      <a:pt x="32" y="25"/>
                      <a:pt x="31" y="22"/>
                    </a:cubicBezTo>
                    <a:cubicBezTo>
                      <a:pt x="31" y="22"/>
                      <a:pt x="32" y="20"/>
                      <a:pt x="32" y="19"/>
                    </a:cubicBezTo>
                    <a:cubicBezTo>
                      <a:pt x="33" y="18"/>
                      <a:pt x="34" y="17"/>
                      <a:pt x="35" y="16"/>
                    </a:cubicBezTo>
                    <a:cubicBezTo>
                      <a:pt x="34" y="15"/>
                      <a:pt x="34" y="14"/>
                      <a:pt x="33" y="13"/>
                    </a:cubicBezTo>
                    <a:cubicBezTo>
                      <a:pt x="32" y="12"/>
                      <a:pt x="28" y="12"/>
                      <a:pt x="28" y="11"/>
                    </a:cubicBezTo>
                    <a:cubicBezTo>
                      <a:pt x="27" y="9"/>
                      <a:pt x="29" y="10"/>
                      <a:pt x="29" y="9"/>
                    </a:cubicBezTo>
                    <a:cubicBezTo>
                      <a:pt x="29" y="8"/>
                      <a:pt x="29" y="7"/>
                      <a:pt x="28" y="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Freeform 92"/>
              <p:cNvSpPr>
                <a:spLocks/>
              </p:cNvSpPr>
              <p:nvPr/>
            </p:nvSpPr>
            <p:spPr bwMode="auto">
              <a:xfrm>
                <a:off x="374" y="2394"/>
                <a:ext cx="335" cy="329"/>
              </a:xfrm>
              <a:custGeom>
                <a:avLst/>
                <a:gdLst>
                  <a:gd name="T0" fmla="*/ 611489457 w 53"/>
                  <a:gd name="T1" fmla="*/ 829510797 h 52"/>
                  <a:gd name="T2" fmla="*/ 644519993 w 53"/>
                  <a:gd name="T3" fmla="*/ 731686675 h 52"/>
                  <a:gd name="T4" fmla="*/ 789599172 w 53"/>
                  <a:gd name="T5" fmla="*/ 698463556 h 52"/>
                  <a:gd name="T6" fmla="*/ 853300023 w 53"/>
                  <a:gd name="T7" fmla="*/ 683004002 h 52"/>
                  <a:gd name="T8" fmla="*/ 820269285 w 53"/>
                  <a:gd name="T9" fmla="*/ 600641053 h 52"/>
                  <a:gd name="T10" fmla="*/ 820269285 w 53"/>
                  <a:gd name="T11" fmla="*/ 536495182 h 52"/>
                  <a:gd name="T12" fmla="*/ 771863038 w 53"/>
                  <a:gd name="T13" fmla="*/ 536495182 h 52"/>
                  <a:gd name="T14" fmla="*/ 723527179 w 53"/>
                  <a:gd name="T15" fmla="*/ 487811295 h 52"/>
                  <a:gd name="T16" fmla="*/ 692856661 w 53"/>
                  <a:gd name="T17" fmla="*/ 423666943 h 52"/>
                  <a:gd name="T18" fmla="*/ 771863038 w 53"/>
                  <a:gd name="T19" fmla="*/ 341313712 h 52"/>
                  <a:gd name="T20" fmla="*/ 741253604 w 53"/>
                  <a:gd name="T21" fmla="*/ 259336654 h 52"/>
                  <a:gd name="T22" fmla="*/ 675129427 w 53"/>
                  <a:gd name="T23" fmla="*/ 228476058 h 52"/>
                  <a:gd name="T24" fmla="*/ 659825721 w 53"/>
                  <a:gd name="T25" fmla="*/ 195191138 h 52"/>
                  <a:gd name="T26" fmla="*/ 611489457 w 53"/>
                  <a:gd name="T27" fmla="*/ 195191138 h 52"/>
                  <a:gd name="T28" fmla="*/ 580809635 w 53"/>
                  <a:gd name="T29" fmla="*/ 112827885 h 52"/>
                  <a:gd name="T30" fmla="*/ 484075619 w 53"/>
                  <a:gd name="T31" fmla="*/ 64144023 h 52"/>
                  <a:gd name="T32" fmla="*/ 402638533 w 53"/>
                  <a:gd name="T33" fmla="*/ 0 h 52"/>
                  <a:gd name="T34" fmla="*/ 354302067 w 53"/>
                  <a:gd name="T35" fmla="*/ 81976982 h 52"/>
                  <a:gd name="T36" fmla="*/ 290601216 w 53"/>
                  <a:gd name="T37" fmla="*/ 97367952 h 52"/>
                  <a:gd name="T38" fmla="*/ 272491096 w 53"/>
                  <a:gd name="T39" fmla="*/ 243875278 h 52"/>
                  <a:gd name="T40" fmla="*/ 224084444 w 53"/>
                  <a:gd name="T41" fmla="*/ 277169866 h 52"/>
                  <a:gd name="T42" fmla="*/ 145077915 w 53"/>
                  <a:gd name="T43" fmla="*/ 423666943 h 52"/>
                  <a:gd name="T44" fmla="*/ 63701028 w 53"/>
                  <a:gd name="T45" fmla="*/ 423666943 h 52"/>
                  <a:gd name="T46" fmla="*/ 48336327 w 53"/>
                  <a:gd name="T47" fmla="*/ 454527843 h 52"/>
                  <a:gd name="T48" fmla="*/ 15305634 w 53"/>
                  <a:gd name="T49" fmla="*/ 487811295 h 52"/>
                  <a:gd name="T50" fmla="*/ 48336327 w 53"/>
                  <a:gd name="T51" fmla="*/ 551956760 h 52"/>
                  <a:gd name="T52" fmla="*/ 0 w 53"/>
                  <a:gd name="T53" fmla="*/ 616039463 h 52"/>
                  <a:gd name="T54" fmla="*/ 63701028 w 53"/>
                  <a:gd name="T55" fmla="*/ 713853058 h 52"/>
                  <a:gd name="T56" fmla="*/ 129774007 w 53"/>
                  <a:gd name="T57" fmla="*/ 683004002 h 52"/>
                  <a:gd name="T58" fmla="*/ 193475061 w 53"/>
                  <a:gd name="T59" fmla="*/ 713853058 h 52"/>
                  <a:gd name="T60" fmla="*/ 224084444 w 53"/>
                  <a:gd name="T61" fmla="*/ 683004002 h 52"/>
                  <a:gd name="T62" fmla="*/ 272491096 w 53"/>
                  <a:gd name="T63" fmla="*/ 731686675 h 52"/>
                  <a:gd name="T64" fmla="*/ 320827562 w 53"/>
                  <a:gd name="T65" fmla="*/ 713853058 h 52"/>
                  <a:gd name="T66" fmla="*/ 320827562 w 53"/>
                  <a:gd name="T67" fmla="*/ 713853058 h 52"/>
                  <a:gd name="T68" fmla="*/ 320827562 w 53"/>
                  <a:gd name="T69" fmla="*/ 713853058 h 52"/>
                  <a:gd name="T70" fmla="*/ 354302067 w 53"/>
                  <a:gd name="T71" fmla="*/ 698463556 h 52"/>
                  <a:gd name="T72" fmla="*/ 418014245 w 53"/>
                  <a:gd name="T73" fmla="*/ 713853058 h 52"/>
                  <a:gd name="T74" fmla="*/ 466350408 w 53"/>
                  <a:gd name="T75" fmla="*/ 762537350 h 52"/>
                  <a:gd name="T76" fmla="*/ 499381348 w 53"/>
                  <a:gd name="T77" fmla="*/ 780442638 h 52"/>
                  <a:gd name="T78" fmla="*/ 514746542 w 53"/>
                  <a:gd name="T79" fmla="*/ 844970756 h 52"/>
                  <a:gd name="T80" fmla="*/ 611489457 w 53"/>
                  <a:gd name="T81" fmla="*/ 829510797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"/>
                  <a:gd name="T124" fmla="*/ 0 h 52"/>
                  <a:gd name="T125" fmla="*/ 53 w 53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" h="52">
                    <a:moveTo>
                      <a:pt x="38" y="51"/>
                    </a:moveTo>
                    <a:cubicBezTo>
                      <a:pt x="40" y="49"/>
                      <a:pt x="41" y="48"/>
                      <a:pt x="40" y="45"/>
                    </a:cubicBezTo>
                    <a:cubicBezTo>
                      <a:pt x="40" y="42"/>
                      <a:pt x="45" y="43"/>
                      <a:pt x="49" y="43"/>
                    </a:cubicBezTo>
                    <a:cubicBezTo>
                      <a:pt x="50" y="42"/>
                      <a:pt x="51" y="41"/>
                      <a:pt x="53" y="42"/>
                    </a:cubicBezTo>
                    <a:cubicBezTo>
                      <a:pt x="53" y="40"/>
                      <a:pt x="51" y="38"/>
                      <a:pt x="51" y="37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49" y="33"/>
                      <a:pt x="49" y="34"/>
                      <a:pt x="48" y="33"/>
                    </a:cubicBezTo>
                    <a:cubicBezTo>
                      <a:pt x="46" y="33"/>
                      <a:pt x="47" y="31"/>
                      <a:pt x="45" y="30"/>
                    </a:cubicBezTo>
                    <a:cubicBezTo>
                      <a:pt x="44" y="29"/>
                      <a:pt x="42" y="28"/>
                      <a:pt x="43" y="26"/>
                    </a:cubicBezTo>
                    <a:cubicBezTo>
                      <a:pt x="44" y="24"/>
                      <a:pt x="47" y="23"/>
                      <a:pt x="48" y="21"/>
                    </a:cubicBezTo>
                    <a:cubicBezTo>
                      <a:pt x="48" y="19"/>
                      <a:pt x="47" y="18"/>
                      <a:pt x="46" y="16"/>
                    </a:cubicBezTo>
                    <a:cubicBezTo>
                      <a:pt x="44" y="13"/>
                      <a:pt x="43" y="15"/>
                      <a:pt x="42" y="14"/>
                    </a:cubicBezTo>
                    <a:cubicBezTo>
                      <a:pt x="41" y="14"/>
                      <a:pt x="41" y="12"/>
                      <a:pt x="41" y="12"/>
                    </a:cubicBezTo>
                    <a:cubicBezTo>
                      <a:pt x="40" y="12"/>
                      <a:pt x="39" y="13"/>
                      <a:pt x="38" y="12"/>
                    </a:cubicBezTo>
                    <a:cubicBezTo>
                      <a:pt x="37" y="11"/>
                      <a:pt x="40" y="10"/>
                      <a:pt x="36" y="7"/>
                    </a:cubicBezTo>
                    <a:cubicBezTo>
                      <a:pt x="34" y="6"/>
                      <a:pt x="31" y="5"/>
                      <a:pt x="30" y="4"/>
                    </a:cubicBezTo>
                    <a:cubicBezTo>
                      <a:pt x="28" y="2"/>
                      <a:pt x="27" y="0"/>
                      <a:pt x="25" y="0"/>
                    </a:cubicBezTo>
                    <a:cubicBezTo>
                      <a:pt x="23" y="1"/>
                      <a:pt x="24" y="4"/>
                      <a:pt x="22" y="5"/>
                    </a:cubicBezTo>
                    <a:cubicBezTo>
                      <a:pt x="21" y="5"/>
                      <a:pt x="20" y="5"/>
                      <a:pt x="18" y="6"/>
                    </a:cubicBezTo>
                    <a:cubicBezTo>
                      <a:pt x="19" y="9"/>
                      <a:pt x="19" y="13"/>
                      <a:pt x="17" y="15"/>
                    </a:cubicBezTo>
                    <a:cubicBezTo>
                      <a:pt x="16" y="17"/>
                      <a:pt x="15" y="16"/>
                      <a:pt x="14" y="17"/>
                    </a:cubicBezTo>
                    <a:cubicBezTo>
                      <a:pt x="14" y="20"/>
                      <a:pt x="12" y="27"/>
                      <a:pt x="9" y="26"/>
                    </a:cubicBezTo>
                    <a:cubicBezTo>
                      <a:pt x="7" y="26"/>
                      <a:pt x="6" y="25"/>
                      <a:pt x="4" y="26"/>
                    </a:cubicBezTo>
                    <a:cubicBezTo>
                      <a:pt x="3" y="26"/>
                      <a:pt x="3" y="27"/>
                      <a:pt x="3" y="28"/>
                    </a:cubicBezTo>
                    <a:cubicBezTo>
                      <a:pt x="2" y="30"/>
                      <a:pt x="1" y="29"/>
                      <a:pt x="1" y="30"/>
                    </a:cubicBezTo>
                    <a:cubicBezTo>
                      <a:pt x="0" y="31"/>
                      <a:pt x="3" y="31"/>
                      <a:pt x="3" y="34"/>
                    </a:cubicBezTo>
                    <a:cubicBezTo>
                      <a:pt x="2" y="36"/>
                      <a:pt x="1" y="35"/>
                      <a:pt x="0" y="38"/>
                    </a:cubicBezTo>
                    <a:cubicBezTo>
                      <a:pt x="0" y="39"/>
                      <a:pt x="5" y="42"/>
                      <a:pt x="4" y="44"/>
                    </a:cubicBezTo>
                    <a:cubicBezTo>
                      <a:pt x="4" y="44"/>
                      <a:pt x="6" y="42"/>
                      <a:pt x="8" y="42"/>
                    </a:cubicBezTo>
                    <a:cubicBezTo>
                      <a:pt x="9" y="42"/>
                      <a:pt x="11" y="44"/>
                      <a:pt x="12" y="44"/>
                    </a:cubicBezTo>
                    <a:cubicBezTo>
                      <a:pt x="14" y="44"/>
                      <a:pt x="14" y="42"/>
                      <a:pt x="14" y="42"/>
                    </a:cubicBezTo>
                    <a:cubicBezTo>
                      <a:pt x="15" y="42"/>
                      <a:pt x="15" y="45"/>
                      <a:pt x="17" y="45"/>
                    </a:cubicBezTo>
                    <a:cubicBezTo>
                      <a:pt x="18" y="46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1" y="43"/>
                      <a:pt x="22" y="43"/>
                    </a:cubicBezTo>
                    <a:cubicBezTo>
                      <a:pt x="23" y="43"/>
                      <a:pt x="23" y="45"/>
                      <a:pt x="26" y="44"/>
                    </a:cubicBezTo>
                    <a:cubicBezTo>
                      <a:pt x="28" y="44"/>
                      <a:pt x="27" y="46"/>
                      <a:pt x="29" y="47"/>
                    </a:cubicBezTo>
                    <a:cubicBezTo>
                      <a:pt x="30" y="47"/>
                      <a:pt x="31" y="47"/>
                      <a:pt x="31" y="48"/>
                    </a:cubicBezTo>
                    <a:cubicBezTo>
                      <a:pt x="32" y="49"/>
                      <a:pt x="32" y="50"/>
                      <a:pt x="32" y="52"/>
                    </a:cubicBezTo>
                    <a:cubicBezTo>
                      <a:pt x="32" y="52"/>
                      <a:pt x="37" y="52"/>
                      <a:pt x="38" y="51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3" name="Freeform 93"/>
              <p:cNvSpPr>
                <a:spLocks/>
              </p:cNvSpPr>
              <p:nvPr/>
            </p:nvSpPr>
            <p:spPr bwMode="auto">
              <a:xfrm>
                <a:off x="184" y="2413"/>
                <a:ext cx="310" cy="335"/>
              </a:xfrm>
              <a:custGeom>
                <a:avLst/>
                <a:gdLst>
                  <a:gd name="T0" fmla="*/ 536298315 w 49"/>
                  <a:gd name="T1" fmla="*/ 0 h 53"/>
                  <a:gd name="T2" fmla="*/ 503024216 w 49"/>
                  <a:gd name="T3" fmla="*/ 33030927 h 53"/>
                  <a:gd name="T4" fmla="*/ 438899736 w 49"/>
                  <a:gd name="T5" fmla="*/ 48336327 h 53"/>
                  <a:gd name="T6" fmla="*/ 421072793 w 49"/>
                  <a:gd name="T7" fmla="*/ 96743143 h 53"/>
                  <a:gd name="T8" fmla="*/ 390231118 w 49"/>
                  <a:gd name="T9" fmla="*/ 81437516 h 53"/>
                  <a:gd name="T10" fmla="*/ 341177745 w 49"/>
                  <a:gd name="T11" fmla="*/ 178170950 h 53"/>
                  <a:gd name="T12" fmla="*/ 292448291 w 49"/>
                  <a:gd name="T13" fmla="*/ 160444121 h 53"/>
                  <a:gd name="T14" fmla="*/ 243779571 w 49"/>
                  <a:gd name="T15" fmla="*/ 178170950 h 53"/>
                  <a:gd name="T16" fmla="*/ 195120316 w 49"/>
                  <a:gd name="T17" fmla="*/ 112046975 h 53"/>
                  <a:gd name="T18" fmla="*/ 146451597 w 49"/>
                  <a:gd name="T19" fmla="*/ 112046975 h 53"/>
                  <a:gd name="T20" fmla="*/ 81942237 w 49"/>
                  <a:gd name="T21" fmla="*/ 81437516 h 53"/>
                  <a:gd name="T22" fmla="*/ 33273530 w 49"/>
                  <a:gd name="T23" fmla="*/ 129774007 h 53"/>
                  <a:gd name="T24" fmla="*/ 97337464 w 49"/>
                  <a:gd name="T25" fmla="*/ 193475061 h 53"/>
                  <a:gd name="T26" fmla="*/ 97337464 w 49"/>
                  <a:gd name="T27" fmla="*/ 241811274 h 53"/>
                  <a:gd name="T28" fmla="*/ 64124758 w 49"/>
                  <a:gd name="T29" fmla="*/ 224084444 h 53"/>
                  <a:gd name="T30" fmla="*/ 15385605 w 49"/>
                  <a:gd name="T31" fmla="*/ 208780283 h 53"/>
                  <a:gd name="T32" fmla="*/ 33273530 w 49"/>
                  <a:gd name="T33" fmla="*/ 257187188 h 53"/>
                  <a:gd name="T34" fmla="*/ 15385605 w 49"/>
                  <a:gd name="T35" fmla="*/ 290601216 h 53"/>
                  <a:gd name="T36" fmla="*/ 97337464 w 49"/>
                  <a:gd name="T37" fmla="*/ 320827562 h 53"/>
                  <a:gd name="T38" fmla="*/ 130995331 w 49"/>
                  <a:gd name="T39" fmla="*/ 369607593 h 53"/>
                  <a:gd name="T40" fmla="*/ 81942237 w 49"/>
                  <a:gd name="T41" fmla="*/ 418014245 h 53"/>
                  <a:gd name="T42" fmla="*/ 64124758 w 49"/>
                  <a:gd name="T43" fmla="*/ 466350408 h 53"/>
                  <a:gd name="T44" fmla="*/ 130995331 w 49"/>
                  <a:gd name="T45" fmla="*/ 532472967 h 53"/>
                  <a:gd name="T46" fmla="*/ 97337464 w 49"/>
                  <a:gd name="T47" fmla="*/ 596113745 h 53"/>
                  <a:gd name="T48" fmla="*/ 97337464 w 49"/>
                  <a:gd name="T49" fmla="*/ 596113745 h 53"/>
                  <a:gd name="T50" fmla="*/ 228393859 w 49"/>
                  <a:gd name="T51" fmla="*/ 644519993 h 53"/>
                  <a:gd name="T52" fmla="*/ 277062578 w 49"/>
                  <a:gd name="T53" fmla="*/ 629214669 h 53"/>
                  <a:gd name="T54" fmla="*/ 292448291 w 49"/>
                  <a:gd name="T55" fmla="*/ 644519993 h 53"/>
                  <a:gd name="T56" fmla="*/ 292448291 w 49"/>
                  <a:gd name="T57" fmla="*/ 692856661 h 53"/>
                  <a:gd name="T58" fmla="*/ 325731298 w 49"/>
                  <a:gd name="T59" fmla="*/ 708221046 h 53"/>
                  <a:gd name="T60" fmla="*/ 341177745 w 49"/>
                  <a:gd name="T61" fmla="*/ 789599172 h 53"/>
                  <a:gd name="T62" fmla="*/ 390231118 w 49"/>
                  <a:gd name="T63" fmla="*/ 804963557 h 53"/>
                  <a:gd name="T64" fmla="*/ 390231118 w 49"/>
                  <a:gd name="T65" fmla="*/ 838378394 h 53"/>
                  <a:gd name="T66" fmla="*/ 454355496 w 49"/>
                  <a:gd name="T67" fmla="*/ 804963557 h 53"/>
                  <a:gd name="T68" fmla="*/ 567079053 w 49"/>
                  <a:gd name="T69" fmla="*/ 771863038 h 53"/>
                  <a:gd name="T70" fmla="*/ 600352342 w 49"/>
                  <a:gd name="T71" fmla="*/ 692856661 h 53"/>
                  <a:gd name="T72" fmla="*/ 551683622 w 49"/>
                  <a:gd name="T73" fmla="*/ 692856661 h 53"/>
                  <a:gd name="T74" fmla="*/ 551683622 w 49"/>
                  <a:gd name="T75" fmla="*/ 659825721 h 53"/>
                  <a:gd name="T76" fmla="*/ 487568456 w 49"/>
                  <a:gd name="T77" fmla="*/ 563082805 h 53"/>
                  <a:gd name="T78" fmla="*/ 536298315 w 49"/>
                  <a:gd name="T79" fmla="*/ 499381348 h 53"/>
                  <a:gd name="T80" fmla="*/ 503024216 w 49"/>
                  <a:gd name="T81" fmla="*/ 435739760 h 53"/>
                  <a:gd name="T82" fmla="*/ 536298315 w 49"/>
                  <a:gd name="T83" fmla="*/ 402638533 h 53"/>
                  <a:gd name="T84" fmla="*/ 551683622 w 49"/>
                  <a:gd name="T85" fmla="*/ 369607593 h 53"/>
                  <a:gd name="T86" fmla="*/ 634021216 w 49"/>
                  <a:gd name="T87" fmla="*/ 369607593 h 53"/>
                  <a:gd name="T88" fmla="*/ 713530194 w 49"/>
                  <a:gd name="T89" fmla="*/ 224084444 h 53"/>
                  <a:gd name="T90" fmla="*/ 762259243 w 49"/>
                  <a:gd name="T91" fmla="*/ 193475061 h 53"/>
                  <a:gd name="T92" fmla="*/ 780088110 w 49"/>
                  <a:gd name="T93" fmla="*/ 48336327 h 53"/>
                  <a:gd name="T94" fmla="*/ 780088110 w 49"/>
                  <a:gd name="T95" fmla="*/ 48336327 h 53"/>
                  <a:gd name="T96" fmla="*/ 664861475 w 49"/>
                  <a:gd name="T97" fmla="*/ 63701028 h 53"/>
                  <a:gd name="T98" fmla="*/ 536298315 w 49"/>
                  <a:gd name="T99" fmla="*/ 0 h 53"/>
                  <a:gd name="T100" fmla="*/ 536298315 w 49"/>
                  <a:gd name="T101" fmla="*/ 0 h 5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"/>
                  <a:gd name="T154" fmla="*/ 0 h 53"/>
                  <a:gd name="T155" fmla="*/ 49 w 49"/>
                  <a:gd name="T156" fmla="*/ 53 h 5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" h="53">
                    <a:moveTo>
                      <a:pt x="33" y="0"/>
                    </a:moveTo>
                    <a:cubicBezTo>
                      <a:pt x="32" y="1"/>
                      <a:pt x="31" y="2"/>
                      <a:pt x="31" y="2"/>
                    </a:cubicBezTo>
                    <a:cubicBezTo>
                      <a:pt x="29" y="4"/>
                      <a:pt x="28" y="2"/>
                      <a:pt x="27" y="3"/>
                    </a:cubicBezTo>
                    <a:cubicBezTo>
                      <a:pt x="27" y="4"/>
                      <a:pt x="28" y="5"/>
                      <a:pt x="26" y="6"/>
                    </a:cubicBezTo>
                    <a:cubicBezTo>
                      <a:pt x="25" y="7"/>
                      <a:pt x="25" y="4"/>
                      <a:pt x="24" y="5"/>
                    </a:cubicBezTo>
                    <a:cubicBezTo>
                      <a:pt x="22" y="6"/>
                      <a:pt x="22" y="5"/>
                      <a:pt x="21" y="11"/>
                    </a:cubicBezTo>
                    <a:cubicBezTo>
                      <a:pt x="20" y="10"/>
                      <a:pt x="19" y="9"/>
                      <a:pt x="18" y="10"/>
                    </a:cubicBezTo>
                    <a:cubicBezTo>
                      <a:pt x="16" y="11"/>
                      <a:pt x="16" y="12"/>
                      <a:pt x="15" y="11"/>
                    </a:cubicBezTo>
                    <a:cubicBezTo>
                      <a:pt x="14" y="9"/>
                      <a:pt x="13" y="7"/>
                      <a:pt x="12" y="7"/>
                    </a:cubicBezTo>
                    <a:cubicBezTo>
                      <a:pt x="11" y="6"/>
                      <a:pt x="10" y="8"/>
                      <a:pt x="9" y="7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3" y="6"/>
                      <a:pt x="2" y="7"/>
                      <a:pt x="2" y="8"/>
                    </a:cubicBezTo>
                    <a:cubicBezTo>
                      <a:pt x="3" y="12"/>
                      <a:pt x="6" y="11"/>
                      <a:pt x="6" y="12"/>
                    </a:cubicBezTo>
                    <a:cubicBezTo>
                      <a:pt x="7" y="13"/>
                      <a:pt x="6" y="14"/>
                      <a:pt x="6" y="15"/>
                    </a:cubicBezTo>
                    <a:cubicBezTo>
                      <a:pt x="5" y="16"/>
                      <a:pt x="5" y="15"/>
                      <a:pt x="4" y="14"/>
                    </a:cubicBezTo>
                    <a:cubicBezTo>
                      <a:pt x="3" y="13"/>
                      <a:pt x="2" y="13"/>
                      <a:pt x="1" y="13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7"/>
                      <a:pt x="0" y="16"/>
                      <a:pt x="1" y="18"/>
                    </a:cubicBezTo>
                    <a:cubicBezTo>
                      <a:pt x="1" y="19"/>
                      <a:pt x="5" y="19"/>
                      <a:pt x="6" y="20"/>
                    </a:cubicBezTo>
                    <a:cubicBezTo>
                      <a:pt x="7" y="21"/>
                      <a:pt x="7" y="22"/>
                      <a:pt x="8" y="23"/>
                    </a:cubicBezTo>
                    <a:cubicBezTo>
                      <a:pt x="7" y="24"/>
                      <a:pt x="6" y="25"/>
                      <a:pt x="5" y="26"/>
                    </a:cubicBezTo>
                    <a:cubicBezTo>
                      <a:pt x="5" y="27"/>
                      <a:pt x="4" y="29"/>
                      <a:pt x="4" y="29"/>
                    </a:cubicBezTo>
                    <a:cubicBezTo>
                      <a:pt x="5" y="32"/>
                      <a:pt x="7" y="31"/>
                      <a:pt x="8" y="33"/>
                    </a:cubicBezTo>
                    <a:cubicBezTo>
                      <a:pt x="8" y="34"/>
                      <a:pt x="7" y="35"/>
                      <a:pt x="6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7" y="39"/>
                      <a:pt x="11" y="41"/>
                      <a:pt x="14" y="40"/>
                    </a:cubicBezTo>
                    <a:cubicBezTo>
                      <a:pt x="15" y="41"/>
                      <a:pt x="16" y="40"/>
                      <a:pt x="17" y="39"/>
                    </a:cubicBezTo>
                    <a:cubicBezTo>
                      <a:pt x="17" y="39"/>
                      <a:pt x="18" y="40"/>
                      <a:pt x="18" y="40"/>
                    </a:cubicBezTo>
                    <a:cubicBezTo>
                      <a:pt x="18" y="41"/>
                      <a:pt x="18" y="41"/>
                      <a:pt x="18" y="43"/>
                    </a:cubicBezTo>
                    <a:cubicBezTo>
                      <a:pt x="19" y="44"/>
                      <a:pt x="20" y="43"/>
                      <a:pt x="20" y="44"/>
                    </a:cubicBezTo>
                    <a:cubicBezTo>
                      <a:pt x="21" y="46"/>
                      <a:pt x="21" y="47"/>
                      <a:pt x="21" y="49"/>
                    </a:cubicBezTo>
                    <a:cubicBezTo>
                      <a:pt x="21" y="50"/>
                      <a:pt x="23" y="50"/>
                      <a:pt x="24" y="50"/>
                    </a:cubicBezTo>
                    <a:cubicBezTo>
                      <a:pt x="25" y="50"/>
                      <a:pt x="24" y="52"/>
                      <a:pt x="24" y="52"/>
                    </a:cubicBezTo>
                    <a:cubicBezTo>
                      <a:pt x="25" y="53"/>
                      <a:pt x="27" y="50"/>
                      <a:pt x="28" y="50"/>
                    </a:cubicBezTo>
                    <a:cubicBezTo>
                      <a:pt x="30" y="49"/>
                      <a:pt x="32" y="50"/>
                      <a:pt x="35" y="48"/>
                    </a:cubicBezTo>
                    <a:cubicBezTo>
                      <a:pt x="36" y="46"/>
                      <a:pt x="39" y="45"/>
                      <a:pt x="37" y="43"/>
                    </a:cubicBezTo>
                    <a:cubicBezTo>
                      <a:pt x="36" y="42"/>
                      <a:pt x="35" y="44"/>
                      <a:pt x="34" y="43"/>
                    </a:cubicBezTo>
                    <a:cubicBezTo>
                      <a:pt x="34" y="43"/>
                      <a:pt x="34" y="42"/>
                      <a:pt x="34" y="41"/>
                    </a:cubicBezTo>
                    <a:cubicBezTo>
                      <a:pt x="35" y="39"/>
                      <a:pt x="30" y="36"/>
                      <a:pt x="30" y="35"/>
                    </a:cubicBezTo>
                    <a:cubicBezTo>
                      <a:pt x="31" y="32"/>
                      <a:pt x="32" y="33"/>
                      <a:pt x="33" y="31"/>
                    </a:cubicBezTo>
                    <a:cubicBezTo>
                      <a:pt x="33" y="28"/>
                      <a:pt x="30" y="28"/>
                      <a:pt x="31" y="27"/>
                    </a:cubicBezTo>
                    <a:cubicBezTo>
                      <a:pt x="31" y="26"/>
                      <a:pt x="32" y="27"/>
                      <a:pt x="33" y="25"/>
                    </a:cubicBezTo>
                    <a:cubicBezTo>
                      <a:pt x="33" y="24"/>
                      <a:pt x="33" y="23"/>
                      <a:pt x="34" y="23"/>
                    </a:cubicBezTo>
                    <a:cubicBezTo>
                      <a:pt x="36" y="22"/>
                      <a:pt x="37" y="23"/>
                      <a:pt x="39" y="23"/>
                    </a:cubicBezTo>
                    <a:cubicBezTo>
                      <a:pt x="42" y="24"/>
                      <a:pt x="44" y="17"/>
                      <a:pt x="44" y="14"/>
                    </a:cubicBezTo>
                    <a:cubicBezTo>
                      <a:pt x="45" y="13"/>
                      <a:pt x="46" y="14"/>
                      <a:pt x="47" y="12"/>
                    </a:cubicBezTo>
                    <a:cubicBezTo>
                      <a:pt x="49" y="10"/>
                      <a:pt x="49" y="6"/>
                      <a:pt x="48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5" y="3"/>
                      <a:pt x="43" y="4"/>
                      <a:pt x="41" y="4"/>
                    </a:cubicBezTo>
                    <a:cubicBezTo>
                      <a:pt x="38" y="4"/>
                      <a:pt x="36" y="2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Freeform 94"/>
              <p:cNvSpPr>
                <a:spLocks/>
              </p:cNvSpPr>
              <p:nvPr/>
            </p:nvSpPr>
            <p:spPr bwMode="auto">
              <a:xfrm>
                <a:off x="241" y="2660"/>
                <a:ext cx="272" cy="291"/>
              </a:xfrm>
              <a:custGeom>
                <a:avLst/>
                <a:gdLst>
                  <a:gd name="T0" fmla="*/ 340809756 w 43"/>
                  <a:gd name="T1" fmla="*/ 746430846 h 46"/>
                  <a:gd name="T2" fmla="*/ 502506639 w 43"/>
                  <a:gd name="T3" fmla="*/ 697778901 h 46"/>
                  <a:gd name="T4" fmla="*/ 535694372 w 43"/>
                  <a:gd name="T5" fmla="*/ 713230743 h 46"/>
                  <a:gd name="T6" fmla="*/ 517879517 w 43"/>
                  <a:gd name="T7" fmla="*/ 648752047 h 46"/>
                  <a:gd name="T8" fmla="*/ 469257776 w 43"/>
                  <a:gd name="T9" fmla="*/ 584660002 h 46"/>
                  <a:gd name="T10" fmla="*/ 535694372 w 43"/>
                  <a:gd name="T11" fmla="*/ 551389451 h 46"/>
                  <a:gd name="T12" fmla="*/ 517879517 w 43"/>
                  <a:gd name="T13" fmla="*/ 536010081 h 46"/>
                  <a:gd name="T14" fmla="*/ 535694372 w 43"/>
                  <a:gd name="T15" fmla="*/ 502747223 h 46"/>
                  <a:gd name="T16" fmla="*/ 502506639 w 43"/>
                  <a:gd name="T17" fmla="*/ 454095278 h 46"/>
                  <a:gd name="T18" fmla="*/ 566501663 w 43"/>
                  <a:gd name="T19" fmla="*/ 502747223 h 46"/>
                  <a:gd name="T20" fmla="*/ 632998985 w 43"/>
                  <a:gd name="T21" fmla="*/ 487367448 h 46"/>
                  <a:gd name="T22" fmla="*/ 648371863 w 43"/>
                  <a:gd name="T23" fmla="*/ 325596705 h 46"/>
                  <a:gd name="T24" fmla="*/ 632998985 w 43"/>
                  <a:gd name="T25" fmla="*/ 210422941 h 46"/>
                  <a:gd name="T26" fmla="*/ 697379819 w 43"/>
                  <a:gd name="T27" fmla="*/ 146391221 h 46"/>
                  <a:gd name="T28" fmla="*/ 663745146 w 43"/>
                  <a:gd name="T29" fmla="*/ 130939481 h 46"/>
                  <a:gd name="T30" fmla="*/ 663745146 w 43"/>
                  <a:gd name="T31" fmla="*/ 33262744 h 46"/>
                  <a:gd name="T32" fmla="*/ 663745146 w 43"/>
                  <a:gd name="T33" fmla="*/ 33262744 h 46"/>
                  <a:gd name="T34" fmla="*/ 663745146 w 43"/>
                  <a:gd name="T35" fmla="*/ 33262744 h 46"/>
                  <a:gd name="T36" fmla="*/ 615123000 w 43"/>
                  <a:gd name="T37" fmla="*/ 48642291 h 46"/>
                  <a:gd name="T38" fmla="*/ 566501663 w 43"/>
                  <a:gd name="T39" fmla="*/ 0 h 46"/>
                  <a:gd name="T40" fmla="*/ 535694372 w 43"/>
                  <a:gd name="T41" fmla="*/ 33262744 h 46"/>
                  <a:gd name="T42" fmla="*/ 469257776 w 43"/>
                  <a:gd name="T43" fmla="*/ 0 h 46"/>
                  <a:gd name="T44" fmla="*/ 404806399 w 43"/>
                  <a:gd name="T45" fmla="*/ 33262744 h 46"/>
                  <a:gd name="T46" fmla="*/ 404806399 w 43"/>
                  <a:gd name="T47" fmla="*/ 64092476 h 46"/>
                  <a:gd name="T48" fmla="*/ 453884493 w 43"/>
                  <a:gd name="T49" fmla="*/ 64092476 h 46"/>
                  <a:gd name="T50" fmla="*/ 420250124 w 43"/>
                  <a:gd name="T51" fmla="*/ 146391221 h 46"/>
                  <a:gd name="T52" fmla="*/ 307562512 w 43"/>
                  <a:gd name="T53" fmla="*/ 179591425 h 46"/>
                  <a:gd name="T54" fmla="*/ 243565869 w 43"/>
                  <a:gd name="T55" fmla="*/ 210422941 h 46"/>
                  <a:gd name="T56" fmla="*/ 243565869 w 43"/>
                  <a:gd name="T57" fmla="*/ 179591425 h 46"/>
                  <a:gd name="T58" fmla="*/ 194943975 w 43"/>
                  <a:gd name="T59" fmla="*/ 161770996 h 46"/>
                  <a:gd name="T60" fmla="*/ 179500454 w 43"/>
                  <a:gd name="T61" fmla="*/ 81912854 h 46"/>
                  <a:gd name="T62" fmla="*/ 146322133 w 43"/>
                  <a:gd name="T63" fmla="*/ 64092476 h 46"/>
                  <a:gd name="T64" fmla="*/ 146322133 w 43"/>
                  <a:gd name="T65" fmla="*/ 15379566 h 46"/>
                  <a:gd name="T66" fmla="*/ 130876890 w 43"/>
                  <a:gd name="T67" fmla="*/ 0 h 46"/>
                  <a:gd name="T68" fmla="*/ 81870681 w 43"/>
                  <a:gd name="T69" fmla="*/ 15379566 h 46"/>
                  <a:gd name="T70" fmla="*/ 0 w 43"/>
                  <a:gd name="T71" fmla="*/ 15379566 h 46"/>
                  <a:gd name="T72" fmla="*/ 15373099 w 43"/>
                  <a:gd name="T73" fmla="*/ 48642291 h 46"/>
                  <a:gd name="T74" fmla="*/ 48622032 w 43"/>
                  <a:gd name="T75" fmla="*/ 81912854 h 46"/>
                  <a:gd name="T76" fmla="*/ 63995151 w 43"/>
                  <a:gd name="T77" fmla="*/ 112744446 h 46"/>
                  <a:gd name="T78" fmla="*/ 146322133 w 43"/>
                  <a:gd name="T79" fmla="*/ 130939481 h 46"/>
                  <a:gd name="T80" fmla="*/ 194943975 w 43"/>
                  <a:gd name="T81" fmla="*/ 276946379 h 46"/>
                  <a:gd name="T82" fmla="*/ 210316955 w 43"/>
                  <a:gd name="T83" fmla="*/ 420448503 h 46"/>
                  <a:gd name="T84" fmla="*/ 258938949 w 43"/>
                  <a:gd name="T85" fmla="*/ 584660002 h 46"/>
                  <a:gd name="T86" fmla="*/ 243565869 w 43"/>
                  <a:gd name="T87" fmla="*/ 600100507 h 46"/>
                  <a:gd name="T88" fmla="*/ 243565869 w 43"/>
                  <a:gd name="T89" fmla="*/ 600100507 h 46"/>
                  <a:gd name="T90" fmla="*/ 340809756 w 43"/>
                  <a:gd name="T91" fmla="*/ 746430846 h 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"/>
                  <a:gd name="T139" fmla="*/ 0 h 46"/>
                  <a:gd name="T140" fmla="*/ 43 w 43"/>
                  <a:gd name="T141" fmla="*/ 46 h 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" h="46">
                    <a:moveTo>
                      <a:pt x="21" y="46"/>
                    </a:moveTo>
                    <a:cubicBezTo>
                      <a:pt x="25" y="46"/>
                      <a:pt x="29" y="44"/>
                      <a:pt x="31" y="43"/>
                    </a:cubicBezTo>
                    <a:cubicBezTo>
                      <a:pt x="32" y="43"/>
                      <a:pt x="32" y="44"/>
                      <a:pt x="33" y="44"/>
                    </a:cubicBezTo>
                    <a:cubicBezTo>
                      <a:pt x="32" y="43"/>
                      <a:pt x="32" y="41"/>
                      <a:pt x="32" y="40"/>
                    </a:cubicBezTo>
                    <a:cubicBezTo>
                      <a:pt x="31" y="39"/>
                      <a:pt x="28" y="39"/>
                      <a:pt x="29" y="36"/>
                    </a:cubicBezTo>
                    <a:cubicBezTo>
                      <a:pt x="30" y="35"/>
                      <a:pt x="33" y="35"/>
                      <a:pt x="33" y="34"/>
                    </a:cubicBezTo>
                    <a:cubicBezTo>
                      <a:pt x="33" y="33"/>
                      <a:pt x="31" y="34"/>
                      <a:pt x="32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3" y="30"/>
                      <a:pt x="31" y="29"/>
                      <a:pt x="31" y="28"/>
                    </a:cubicBezTo>
                    <a:cubicBezTo>
                      <a:pt x="33" y="28"/>
                      <a:pt x="33" y="30"/>
                      <a:pt x="35" y="31"/>
                    </a:cubicBezTo>
                    <a:cubicBezTo>
                      <a:pt x="37" y="30"/>
                      <a:pt x="38" y="31"/>
                      <a:pt x="39" y="30"/>
                    </a:cubicBezTo>
                    <a:cubicBezTo>
                      <a:pt x="41" y="30"/>
                      <a:pt x="39" y="23"/>
                      <a:pt x="40" y="20"/>
                    </a:cubicBezTo>
                    <a:cubicBezTo>
                      <a:pt x="40" y="17"/>
                      <a:pt x="39" y="16"/>
                      <a:pt x="39" y="13"/>
                    </a:cubicBezTo>
                    <a:cubicBezTo>
                      <a:pt x="40" y="11"/>
                      <a:pt x="43" y="10"/>
                      <a:pt x="43" y="9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5"/>
                      <a:pt x="41" y="4"/>
                      <a:pt x="41" y="2"/>
                    </a:cubicBezTo>
                    <a:cubicBezTo>
                      <a:pt x="40" y="3"/>
                      <a:pt x="39" y="4"/>
                      <a:pt x="38" y="3"/>
                    </a:cubicBezTo>
                    <a:cubicBezTo>
                      <a:pt x="36" y="3"/>
                      <a:pt x="36" y="0"/>
                      <a:pt x="35" y="0"/>
                    </a:cubicBezTo>
                    <a:cubicBezTo>
                      <a:pt x="35" y="0"/>
                      <a:pt x="35" y="2"/>
                      <a:pt x="33" y="2"/>
                    </a:cubicBezTo>
                    <a:cubicBezTo>
                      <a:pt x="32" y="2"/>
                      <a:pt x="30" y="0"/>
                      <a:pt x="29" y="0"/>
                    </a:cubicBezTo>
                    <a:cubicBezTo>
                      <a:pt x="27" y="0"/>
                      <a:pt x="25" y="2"/>
                      <a:pt x="25" y="2"/>
                    </a:cubicBezTo>
                    <a:cubicBezTo>
                      <a:pt x="25" y="2"/>
                      <a:pt x="25" y="3"/>
                      <a:pt x="25" y="4"/>
                    </a:cubicBezTo>
                    <a:cubicBezTo>
                      <a:pt x="26" y="5"/>
                      <a:pt x="27" y="3"/>
                      <a:pt x="28" y="4"/>
                    </a:cubicBezTo>
                    <a:cubicBezTo>
                      <a:pt x="30" y="6"/>
                      <a:pt x="27" y="7"/>
                      <a:pt x="26" y="9"/>
                    </a:cubicBezTo>
                    <a:cubicBezTo>
                      <a:pt x="23" y="11"/>
                      <a:pt x="21" y="10"/>
                      <a:pt x="19" y="11"/>
                    </a:cubicBezTo>
                    <a:cubicBezTo>
                      <a:pt x="18" y="11"/>
                      <a:pt x="16" y="14"/>
                      <a:pt x="15" y="13"/>
                    </a:cubicBezTo>
                    <a:cubicBezTo>
                      <a:pt x="15" y="13"/>
                      <a:pt x="16" y="11"/>
                      <a:pt x="15" y="11"/>
                    </a:cubicBezTo>
                    <a:cubicBezTo>
                      <a:pt x="14" y="11"/>
                      <a:pt x="12" y="11"/>
                      <a:pt x="12" y="10"/>
                    </a:cubicBezTo>
                    <a:cubicBezTo>
                      <a:pt x="12" y="8"/>
                      <a:pt x="12" y="7"/>
                      <a:pt x="11" y="5"/>
                    </a:cubicBezTo>
                    <a:cubicBezTo>
                      <a:pt x="11" y="4"/>
                      <a:pt x="10" y="5"/>
                      <a:pt x="9" y="4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ubicBezTo>
                      <a:pt x="7" y="1"/>
                      <a:pt x="6" y="2"/>
                      <a:pt x="5" y="1"/>
                    </a:cubicBezTo>
                    <a:cubicBezTo>
                      <a:pt x="4" y="1"/>
                      <a:pt x="2" y="1"/>
                      <a:pt x="0" y="1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4" y="7"/>
                    </a:cubicBezTo>
                    <a:cubicBezTo>
                      <a:pt x="5" y="8"/>
                      <a:pt x="7" y="8"/>
                      <a:pt x="9" y="8"/>
                    </a:cubicBezTo>
                    <a:cubicBezTo>
                      <a:pt x="10" y="11"/>
                      <a:pt x="12" y="14"/>
                      <a:pt x="12" y="17"/>
                    </a:cubicBezTo>
                    <a:cubicBezTo>
                      <a:pt x="12" y="20"/>
                      <a:pt x="12" y="23"/>
                      <a:pt x="13" y="26"/>
                    </a:cubicBezTo>
                    <a:cubicBezTo>
                      <a:pt x="15" y="29"/>
                      <a:pt x="18" y="33"/>
                      <a:pt x="16" y="36"/>
                    </a:cubicBezTo>
                    <a:cubicBezTo>
                      <a:pt x="16" y="36"/>
                      <a:pt x="16" y="36"/>
                      <a:pt x="15" y="37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8" y="39"/>
                      <a:pt x="21" y="43"/>
                      <a:pt x="21" y="4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5" name="Freeform 95"/>
              <p:cNvSpPr>
                <a:spLocks/>
              </p:cNvSpPr>
              <p:nvPr/>
            </p:nvSpPr>
            <p:spPr bwMode="auto">
              <a:xfrm>
                <a:off x="13" y="2394"/>
                <a:ext cx="696" cy="804"/>
              </a:xfrm>
              <a:custGeom>
                <a:avLst/>
                <a:gdLst>
                  <a:gd name="T0" fmla="*/ 1577245505 w 110"/>
                  <a:gd name="T1" fmla="*/ 735220371 h 127"/>
                  <a:gd name="T2" fmla="*/ 1787957599 w 110"/>
                  <a:gd name="T3" fmla="*/ 686299097 h 127"/>
                  <a:gd name="T4" fmla="*/ 1754664613 w 110"/>
                  <a:gd name="T5" fmla="*/ 539200204 h 127"/>
                  <a:gd name="T6" fmla="*/ 1656873147 w 110"/>
                  <a:gd name="T7" fmla="*/ 490279335 h 127"/>
                  <a:gd name="T8" fmla="*/ 1705570659 w 110"/>
                  <a:gd name="T9" fmla="*/ 343119161 h 127"/>
                  <a:gd name="T10" fmla="*/ 1608105580 w 110"/>
                  <a:gd name="T11" fmla="*/ 229434652 h 127"/>
                  <a:gd name="T12" fmla="*/ 1544003542 w 110"/>
                  <a:gd name="T13" fmla="*/ 196020217 h 127"/>
                  <a:gd name="T14" fmla="*/ 1412850654 w 110"/>
                  <a:gd name="T15" fmla="*/ 64377948 h 127"/>
                  <a:gd name="T16" fmla="*/ 1284525095 w 110"/>
                  <a:gd name="T17" fmla="*/ 82721248 h 127"/>
                  <a:gd name="T18" fmla="*/ 1104735033 w 110"/>
                  <a:gd name="T19" fmla="*/ 113684661 h 127"/>
                  <a:gd name="T20" fmla="*/ 976014247 w 110"/>
                  <a:gd name="T21" fmla="*/ 48921008 h 127"/>
                  <a:gd name="T22" fmla="*/ 878549572 w 110"/>
                  <a:gd name="T23" fmla="*/ 98238875 h 127"/>
                  <a:gd name="T24" fmla="*/ 829851048 w 110"/>
                  <a:gd name="T25" fmla="*/ 131642294 h 127"/>
                  <a:gd name="T26" fmla="*/ 732000055 w 110"/>
                  <a:gd name="T27" fmla="*/ 211538047 h 127"/>
                  <a:gd name="T28" fmla="*/ 634596122 w 110"/>
                  <a:gd name="T29" fmla="*/ 162605631 h 127"/>
                  <a:gd name="T30" fmla="*/ 518836017 w 110"/>
                  <a:gd name="T31" fmla="*/ 131642294 h 127"/>
                  <a:gd name="T32" fmla="*/ 536745130 w 110"/>
                  <a:gd name="T33" fmla="*/ 244941137 h 127"/>
                  <a:gd name="T34" fmla="*/ 503441615 w 110"/>
                  <a:gd name="T35" fmla="*/ 278741238 h 127"/>
                  <a:gd name="T36" fmla="*/ 439278836 w 110"/>
                  <a:gd name="T37" fmla="*/ 229434652 h 127"/>
                  <a:gd name="T38" fmla="*/ 356882683 w 110"/>
                  <a:gd name="T39" fmla="*/ 180574710 h 127"/>
                  <a:gd name="T40" fmla="*/ 326409736 w 110"/>
                  <a:gd name="T41" fmla="*/ 244941137 h 127"/>
                  <a:gd name="T42" fmla="*/ 292721726 w 110"/>
                  <a:gd name="T43" fmla="*/ 294259067 h 127"/>
                  <a:gd name="T44" fmla="*/ 244023606 w 110"/>
                  <a:gd name="T45" fmla="*/ 278741238 h 127"/>
                  <a:gd name="T46" fmla="*/ 179851260 w 110"/>
                  <a:gd name="T47" fmla="*/ 294259067 h 127"/>
                  <a:gd name="T48" fmla="*/ 97464953 w 110"/>
                  <a:gd name="T49" fmla="*/ 294259067 h 127"/>
                  <a:gd name="T50" fmla="*/ 48698056 w 110"/>
                  <a:gd name="T51" fmla="*/ 211538047 h 127"/>
                  <a:gd name="T52" fmla="*/ 0 w 110"/>
                  <a:gd name="T53" fmla="*/ 407557859 h 127"/>
                  <a:gd name="T54" fmla="*/ 15403950 w 110"/>
                  <a:gd name="T55" fmla="*/ 833388671 h 127"/>
                  <a:gd name="T56" fmla="*/ 112870668 w 110"/>
                  <a:gd name="T57" fmla="*/ 931240335 h 127"/>
                  <a:gd name="T58" fmla="*/ 195255178 w 110"/>
                  <a:gd name="T59" fmla="*/ 1127648245 h 127"/>
                  <a:gd name="T60" fmla="*/ 244023606 w 110"/>
                  <a:gd name="T61" fmla="*/ 1176568709 h 127"/>
                  <a:gd name="T62" fmla="*/ 308125847 w 110"/>
                  <a:gd name="T63" fmla="*/ 1436966799 h 127"/>
                  <a:gd name="T64" fmla="*/ 405976637 w 110"/>
                  <a:gd name="T65" fmla="*/ 1485887262 h 127"/>
                  <a:gd name="T66" fmla="*/ 439278836 w 110"/>
                  <a:gd name="T67" fmla="*/ 1648504390 h 127"/>
                  <a:gd name="T68" fmla="*/ 470138100 w 110"/>
                  <a:gd name="T69" fmla="*/ 1991613320 h 127"/>
                  <a:gd name="T70" fmla="*/ 698698565 w 110"/>
                  <a:gd name="T71" fmla="*/ 1942692046 h 127"/>
                  <a:gd name="T72" fmla="*/ 714163428 w 110"/>
                  <a:gd name="T73" fmla="*/ 1764628399 h 127"/>
                  <a:gd name="T74" fmla="*/ 878549572 w 110"/>
                  <a:gd name="T75" fmla="*/ 1666847841 h 127"/>
                  <a:gd name="T76" fmla="*/ 829851048 w 110"/>
                  <a:gd name="T77" fmla="*/ 1648504390 h 127"/>
                  <a:gd name="T78" fmla="*/ 845245855 w 110"/>
                  <a:gd name="T79" fmla="*/ 1470828080 h 127"/>
                  <a:gd name="T80" fmla="*/ 927245059 w 110"/>
                  <a:gd name="T81" fmla="*/ 1436966799 h 127"/>
                  <a:gd name="T82" fmla="*/ 1122572875 w 110"/>
                  <a:gd name="T83" fmla="*/ 1403552820 h 127"/>
                  <a:gd name="T84" fmla="*/ 1348687065 w 110"/>
                  <a:gd name="T85" fmla="*/ 1452483818 h 127"/>
                  <a:gd name="T86" fmla="*/ 1364152737 w 110"/>
                  <a:gd name="T87" fmla="*/ 1323668007 h 127"/>
                  <a:gd name="T88" fmla="*/ 1479840762 w 110"/>
                  <a:gd name="T89" fmla="*/ 1143165264 h 127"/>
                  <a:gd name="T90" fmla="*/ 1430687687 w 110"/>
                  <a:gd name="T91" fmla="*/ 965042462 h 127"/>
                  <a:gd name="T92" fmla="*/ 1446153359 w 110"/>
                  <a:gd name="T93" fmla="*/ 848906501 h 12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0"/>
                  <a:gd name="T142" fmla="*/ 0 h 127"/>
                  <a:gd name="T143" fmla="*/ 110 w 110"/>
                  <a:gd name="T144" fmla="*/ 127 h 12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0" h="127">
                    <a:moveTo>
                      <a:pt x="95" y="51"/>
                    </a:moveTo>
                    <a:cubicBezTo>
                      <a:pt x="97" y="49"/>
                      <a:pt x="98" y="48"/>
                      <a:pt x="97" y="45"/>
                    </a:cubicBezTo>
                    <a:cubicBezTo>
                      <a:pt x="97" y="42"/>
                      <a:pt x="102" y="43"/>
                      <a:pt x="106" y="43"/>
                    </a:cubicBezTo>
                    <a:cubicBezTo>
                      <a:pt x="107" y="42"/>
                      <a:pt x="108" y="41"/>
                      <a:pt x="110" y="42"/>
                    </a:cubicBezTo>
                    <a:cubicBezTo>
                      <a:pt x="110" y="40"/>
                      <a:pt x="108" y="38"/>
                      <a:pt x="108" y="37"/>
                    </a:cubicBezTo>
                    <a:cubicBezTo>
                      <a:pt x="107" y="35"/>
                      <a:pt x="108" y="33"/>
                      <a:pt x="108" y="33"/>
                    </a:cubicBezTo>
                    <a:cubicBezTo>
                      <a:pt x="106" y="33"/>
                      <a:pt x="106" y="34"/>
                      <a:pt x="105" y="33"/>
                    </a:cubicBezTo>
                    <a:cubicBezTo>
                      <a:pt x="103" y="33"/>
                      <a:pt x="104" y="31"/>
                      <a:pt x="102" y="30"/>
                    </a:cubicBezTo>
                    <a:cubicBezTo>
                      <a:pt x="101" y="29"/>
                      <a:pt x="99" y="28"/>
                      <a:pt x="100" y="26"/>
                    </a:cubicBezTo>
                    <a:cubicBezTo>
                      <a:pt x="101" y="24"/>
                      <a:pt x="104" y="23"/>
                      <a:pt x="105" y="21"/>
                    </a:cubicBezTo>
                    <a:cubicBezTo>
                      <a:pt x="105" y="19"/>
                      <a:pt x="104" y="18"/>
                      <a:pt x="103" y="16"/>
                    </a:cubicBezTo>
                    <a:cubicBezTo>
                      <a:pt x="101" y="13"/>
                      <a:pt x="100" y="15"/>
                      <a:pt x="99" y="14"/>
                    </a:cubicBezTo>
                    <a:cubicBezTo>
                      <a:pt x="98" y="14"/>
                      <a:pt x="98" y="12"/>
                      <a:pt x="98" y="12"/>
                    </a:cubicBezTo>
                    <a:cubicBezTo>
                      <a:pt x="97" y="12"/>
                      <a:pt x="96" y="13"/>
                      <a:pt x="95" y="12"/>
                    </a:cubicBezTo>
                    <a:cubicBezTo>
                      <a:pt x="94" y="11"/>
                      <a:pt x="97" y="10"/>
                      <a:pt x="93" y="7"/>
                    </a:cubicBezTo>
                    <a:cubicBezTo>
                      <a:pt x="91" y="6"/>
                      <a:pt x="88" y="5"/>
                      <a:pt x="87" y="4"/>
                    </a:cubicBezTo>
                    <a:cubicBezTo>
                      <a:pt x="85" y="2"/>
                      <a:pt x="84" y="0"/>
                      <a:pt x="82" y="0"/>
                    </a:cubicBezTo>
                    <a:cubicBezTo>
                      <a:pt x="80" y="1"/>
                      <a:pt x="81" y="4"/>
                      <a:pt x="79" y="5"/>
                    </a:cubicBezTo>
                    <a:cubicBezTo>
                      <a:pt x="78" y="5"/>
                      <a:pt x="77" y="5"/>
                      <a:pt x="74" y="6"/>
                    </a:cubicBezTo>
                    <a:cubicBezTo>
                      <a:pt x="72" y="6"/>
                      <a:pt x="70" y="7"/>
                      <a:pt x="68" y="7"/>
                    </a:cubicBezTo>
                    <a:cubicBezTo>
                      <a:pt x="65" y="7"/>
                      <a:pt x="63" y="5"/>
                      <a:pt x="60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59" y="4"/>
                      <a:pt x="58" y="5"/>
                      <a:pt x="58" y="5"/>
                    </a:cubicBezTo>
                    <a:cubicBezTo>
                      <a:pt x="56" y="7"/>
                      <a:pt x="55" y="5"/>
                      <a:pt x="54" y="6"/>
                    </a:cubicBezTo>
                    <a:cubicBezTo>
                      <a:pt x="54" y="7"/>
                      <a:pt x="55" y="8"/>
                      <a:pt x="53" y="9"/>
                    </a:cubicBezTo>
                    <a:cubicBezTo>
                      <a:pt x="52" y="10"/>
                      <a:pt x="52" y="7"/>
                      <a:pt x="51" y="8"/>
                    </a:cubicBezTo>
                    <a:cubicBezTo>
                      <a:pt x="49" y="9"/>
                      <a:pt x="49" y="8"/>
                      <a:pt x="48" y="14"/>
                    </a:cubicBezTo>
                    <a:cubicBezTo>
                      <a:pt x="47" y="13"/>
                      <a:pt x="46" y="12"/>
                      <a:pt x="45" y="13"/>
                    </a:cubicBezTo>
                    <a:cubicBezTo>
                      <a:pt x="43" y="14"/>
                      <a:pt x="43" y="15"/>
                      <a:pt x="42" y="14"/>
                    </a:cubicBezTo>
                    <a:cubicBezTo>
                      <a:pt x="41" y="12"/>
                      <a:pt x="40" y="10"/>
                      <a:pt x="39" y="10"/>
                    </a:cubicBezTo>
                    <a:cubicBezTo>
                      <a:pt x="38" y="9"/>
                      <a:pt x="37" y="11"/>
                      <a:pt x="36" y="10"/>
                    </a:cubicBezTo>
                    <a:cubicBezTo>
                      <a:pt x="34" y="8"/>
                      <a:pt x="33" y="8"/>
                      <a:pt x="32" y="8"/>
                    </a:cubicBezTo>
                    <a:cubicBezTo>
                      <a:pt x="30" y="9"/>
                      <a:pt x="29" y="10"/>
                      <a:pt x="29" y="11"/>
                    </a:cubicBezTo>
                    <a:cubicBezTo>
                      <a:pt x="30" y="15"/>
                      <a:pt x="33" y="14"/>
                      <a:pt x="33" y="15"/>
                    </a:cubicBezTo>
                    <a:cubicBezTo>
                      <a:pt x="34" y="16"/>
                      <a:pt x="33" y="17"/>
                      <a:pt x="33" y="18"/>
                    </a:cubicBezTo>
                    <a:cubicBezTo>
                      <a:pt x="32" y="19"/>
                      <a:pt x="32" y="18"/>
                      <a:pt x="31" y="17"/>
                    </a:cubicBezTo>
                    <a:cubicBezTo>
                      <a:pt x="30" y="16"/>
                      <a:pt x="29" y="16"/>
                      <a:pt x="28" y="15"/>
                    </a:cubicBezTo>
                    <a:cubicBezTo>
                      <a:pt x="27" y="15"/>
                      <a:pt x="27" y="15"/>
                      <a:pt x="27" y="14"/>
                    </a:cubicBezTo>
                    <a:cubicBezTo>
                      <a:pt x="26" y="14"/>
                      <a:pt x="26" y="16"/>
                      <a:pt x="25" y="15"/>
                    </a:cubicBezTo>
                    <a:cubicBezTo>
                      <a:pt x="24" y="13"/>
                      <a:pt x="23" y="13"/>
                      <a:pt x="22" y="11"/>
                    </a:cubicBezTo>
                    <a:cubicBezTo>
                      <a:pt x="20" y="10"/>
                      <a:pt x="22" y="12"/>
                      <a:pt x="20" y="13"/>
                    </a:cubicBezTo>
                    <a:cubicBezTo>
                      <a:pt x="19" y="14"/>
                      <a:pt x="19" y="15"/>
                      <a:pt x="20" y="15"/>
                    </a:cubicBezTo>
                    <a:cubicBezTo>
                      <a:pt x="20" y="17"/>
                      <a:pt x="20" y="19"/>
                      <a:pt x="19" y="21"/>
                    </a:cubicBezTo>
                    <a:cubicBezTo>
                      <a:pt x="18" y="20"/>
                      <a:pt x="19" y="18"/>
                      <a:pt x="18" y="18"/>
                    </a:cubicBezTo>
                    <a:cubicBezTo>
                      <a:pt x="17" y="18"/>
                      <a:pt x="17" y="18"/>
                      <a:pt x="16" y="19"/>
                    </a:cubicBezTo>
                    <a:cubicBezTo>
                      <a:pt x="16" y="18"/>
                      <a:pt x="16" y="17"/>
                      <a:pt x="15" y="17"/>
                    </a:cubicBezTo>
                    <a:cubicBezTo>
                      <a:pt x="15" y="17"/>
                      <a:pt x="14" y="18"/>
                      <a:pt x="13" y="18"/>
                    </a:cubicBezTo>
                    <a:cubicBezTo>
                      <a:pt x="12" y="18"/>
                      <a:pt x="12" y="18"/>
                      <a:pt x="11" y="18"/>
                    </a:cubicBezTo>
                    <a:cubicBezTo>
                      <a:pt x="10" y="18"/>
                      <a:pt x="10" y="20"/>
                      <a:pt x="8" y="21"/>
                    </a:cubicBezTo>
                    <a:cubicBezTo>
                      <a:pt x="7" y="20"/>
                      <a:pt x="7" y="19"/>
                      <a:pt x="6" y="18"/>
                    </a:cubicBezTo>
                    <a:cubicBezTo>
                      <a:pt x="5" y="18"/>
                      <a:pt x="3" y="17"/>
                      <a:pt x="3" y="17"/>
                    </a:cubicBezTo>
                    <a:cubicBezTo>
                      <a:pt x="4" y="14"/>
                      <a:pt x="4" y="13"/>
                      <a:pt x="3" y="13"/>
                    </a:cubicBezTo>
                    <a:cubicBezTo>
                      <a:pt x="0" y="12"/>
                      <a:pt x="0" y="14"/>
                      <a:pt x="0" y="18"/>
                    </a:cubicBezTo>
                    <a:cubicBezTo>
                      <a:pt x="0" y="20"/>
                      <a:pt x="0" y="23"/>
                      <a:pt x="0" y="25"/>
                    </a:cubicBezTo>
                    <a:cubicBezTo>
                      <a:pt x="0" y="31"/>
                      <a:pt x="1" y="37"/>
                      <a:pt x="2" y="43"/>
                    </a:cubicBezTo>
                    <a:cubicBezTo>
                      <a:pt x="1" y="46"/>
                      <a:pt x="0" y="49"/>
                      <a:pt x="1" y="51"/>
                    </a:cubicBezTo>
                    <a:cubicBezTo>
                      <a:pt x="3" y="50"/>
                      <a:pt x="5" y="54"/>
                      <a:pt x="7" y="57"/>
                    </a:cubicBezTo>
                    <a:cubicBezTo>
                      <a:pt x="8" y="60"/>
                      <a:pt x="9" y="64"/>
                      <a:pt x="10" y="66"/>
                    </a:cubicBezTo>
                    <a:cubicBezTo>
                      <a:pt x="10" y="67"/>
                      <a:pt x="11" y="68"/>
                      <a:pt x="12" y="69"/>
                    </a:cubicBezTo>
                    <a:cubicBezTo>
                      <a:pt x="15" y="72"/>
                      <a:pt x="14" y="71"/>
                      <a:pt x="15" y="72"/>
                    </a:cubicBezTo>
                    <a:cubicBezTo>
                      <a:pt x="17" y="76"/>
                      <a:pt x="17" y="78"/>
                      <a:pt x="17" y="82"/>
                    </a:cubicBezTo>
                    <a:cubicBezTo>
                      <a:pt x="17" y="86"/>
                      <a:pt x="18" y="87"/>
                      <a:pt x="19" y="88"/>
                    </a:cubicBezTo>
                    <a:cubicBezTo>
                      <a:pt x="22" y="89"/>
                      <a:pt x="23" y="89"/>
                      <a:pt x="24" y="90"/>
                    </a:cubicBezTo>
                    <a:lnTo>
                      <a:pt x="25" y="91"/>
                    </a:lnTo>
                    <a:cubicBezTo>
                      <a:pt x="26" y="93"/>
                      <a:pt x="25" y="94"/>
                      <a:pt x="26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3" y="104"/>
                      <a:pt x="28" y="108"/>
                      <a:pt x="29" y="113"/>
                    </a:cubicBezTo>
                    <a:cubicBezTo>
                      <a:pt x="29" y="117"/>
                      <a:pt x="29" y="119"/>
                      <a:pt x="29" y="122"/>
                    </a:cubicBezTo>
                    <a:cubicBezTo>
                      <a:pt x="29" y="127"/>
                      <a:pt x="38" y="126"/>
                      <a:pt x="42" y="127"/>
                    </a:cubicBezTo>
                    <a:cubicBezTo>
                      <a:pt x="42" y="123"/>
                      <a:pt x="42" y="121"/>
                      <a:pt x="43" y="119"/>
                    </a:cubicBezTo>
                    <a:cubicBezTo>
                      <a:pt x="43" y="117"/>
                      <a:pt x="43" y="116"/>
                      <a:pt x="43" y="114"/>
                    </a:cubicBezTo>
                    <a:cubicBezTo>
                      <a:pt x="45" y="111"/>
                      <a:pt x="43" y="110"/>
                      <a:pt x="44" y="108"/>
                    </a:cubicBezTo>
                    <a:cubicBezTo>
                      <a:pt x="45" y="107"/>
                      <a:pt x="46" y="107"/>
                      <a:pt x="47" y="107"/>
                    </a:cubicBezTo>
                    <a:cubicBezTo>
                      <a:pt x="49" y="106"/>
                      <a:pt x="47" y="103"/>
                      <a:pt x="54" y="102"/>
                    </a:cubicBezTo>
                    <a:cubicBezTo>
                      <a:pt x="54" y="100"/>
                      <a:pt x="52" y="101"/>
                      <a:pt x="49" y="101"/>
                    </a:cubicBezTo>
                    <a:cubicBezTo>
                      <a:pt x="48" y="100"/>
                      <a:pt x="50" y="101"/>
                      <a:pt x="51" y="101"/>
                    </a:cubicBezTo>
                    <a:cubicBezTo>
                      <a:pt x="53" y="98"/>
                      <a:pt x="53" y="96"/>
                      <a:pt x="54" y="94"/>
                    </a:cubicBezTo>
                    <a:cubicBezTo>
                      <a:pt x="53" y="93"/>
                      <a:pt x="52" y="92"/>
                      <a:pt x="52" y="90"/>
                    </a:cubicBezTo>
                    <a:cubicBezTo>
                      <a:pt x="52" y="89"/>
                      <a:pt x="52" y="89"/>
                      <a:pt x="53" y="89"/>
                    </a:cubicBezTo>
                    <a:cubicBezTo>
                      <a:pt x="54" y="89"/>
                      <a:pt x="55" y="89"/>
                      <a:pt x="57" y="88"/>
                    </a:cubicBezTo>
                    <a:lnTo>
                      <a:pt x="67" y="85"/>
                    </a:lnTo>
                    <a:lnTo>
                      <a:pt x="69" y="86"/>
                    </a:lnTo>
                    <a:cubicBezTo>
                      <a:pt x="71" y="87"/>
                      <a:pt x="72" y="87"/>
                      <a:pt x="75" y="87"/>
                    </a:cubicBezTo>
                    <a:cubicBezTo>
                      <a:pt x="80" y="90"/>
                      <a:pt x="79" y="90"/>
                      <a:pt x="83" y="89"/>
                    </a:cubicBezTo>
                    <a:cubicBezTo>
                      <a:pt x="85" y="90"/>
                      <a:pt x="87" y="90"/>
                      <a:pt x="88" y="88"/>
                    </a:cubicBezTo>
                    <a:cubicBezTo>
                      <a:pt x="85" y="85"/>
                      <a:pt x="84" y="83"/>
                      <a:pt x="84" y="81"/>
                    </a:cubicBezTo>
                    <a:cubicBezTo>
                      <a:pt x="84" y="78"/>
                      <a:pt x="88" y="81"/>
                      <a:pt x="88" y="82"/>
                    </a:cubicBezTo>
                    <a:cubicBezTo>
                      <a:pt x="89" y="78"/>
                      <a:pt x="89" y="74"/>
                      <a:pt x="91" y="70"/>
                    </a:cubicBezTo>
                    <a:cubicBezTo>
                      <a:pt x="91" y="67"/>
                      <a:pt x="84" y="63"/>
                      <a:pt x="84" y="63"/>
                    </a:cubicBezTo>
                    <a:cubicBezTo>
                      <a:pt x="85" y="61"/>
                      <a:pt x="88" y="61"/>
                      <a:pt x="88" y="59"/>
                    </a:cubicBezTo>
                    <a:cubicBezTo>
                      <a:pt x="88" y="58"/>
                      <a:pt x="87" y="57"/>
                      <a:pt x="87" y="56"/>
                    </a:cubicBezTo>
                    <a:cubicBezTo>
                      <a:pt x="86" y="55"/>
                      <a:pt x="85" y="52"/>
                      <a:pt x="89" y="52"/>
                    </a:cubicBezTo>
                    <a:cubicBezTo>
                      <a:pt x="89" y="52"/>
                      <a:pt x="94" y="52"/>
                      <a:pt x="95" y="51"/>
                    </a:cubicBezTo>
                    <a:close/>
                  </a:path>
                </a:pathLst>
              </a:custGeom>
              <a:noFill/>
              <a:ln w="0">
                <a:solidFill>
                  <a:srgbClr val="8D949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32" name="Freeform 96"/>
            <p:cNvSpPr>
              <a:spLocks/>
            </p:cNvSpPr>
            <p:nvPr/>
          </p:nvSpPr>
          <p:spPr bwMode="auto">
            <a:xfrm>
              <a:off x="1413" y="2576"/>
              <a:ext cx="403" cy="377"/>
            </a:xfrm>
            <a:custGeom>
              <a:avLst/>
              <a:gdLst>
                <a:gd name="T0" fmla="*/ 10120298 w 105"/>
                <a:gd name="T1" fmla="*/ 19575915 h 96"/>
                <a:gd name="T2" fmla="*/ 11201435 w 105"/>
                <a:gd name="T3" fmla="*/ 18896938 h 96"/>
                <a:gd name="T4" fmla="*/ 12662276 w 105"/>
                <a:gd name="T5" fmla="*/ 18222376 h 96"/>
                <a:gd name="T6" fmla="*/ 13937344 w 105"/>
                <a:gd name="T7" fmla="*/ 16854133 h 96"/>
                <a:gd name="T8" fmla="*/ 15017576 w 105"/>
                <a:gd name="T9" fmla="*/ 16681467 h 96"/>
                <a:gd name="T10" fmla="*/ 15347422 w 105"/>
                <a:gd name="T11" fmla="*/ 17312659 h 96"/>
                <a:gd name="T12" fmla="*/ 16245202 w 105"/>
                <a:gd name="T13" fmla="*/ 15112201 h 96"/>
                <a:gd name="T14" fmla="*/ 18083403 w 105"/>
                <a:gd name="T15" fmla="*/ 15112201 h 96"/>
                <a:gd name="T16" fmla="*/ 18269136 w 105"/>
                <a:gd name="T17" fmla="*/ 14202485 h 96"/>
                <a:gd name="T18" fmla="*/ 17888520 w 105"/>
                <a:gd name="T19" fmla="*/ 13351745 h 96"/>
                <a:gd name="T20" fmla="*/ 18083403 w 105"/>
                <a:gd name="T21" fmla="*/ 12445540 h 96"/>
                <a:gd name="T22" fmla="*/ 17888520 w 105"/>
                <a:gd name="T23" fmla="*/ 11766555 h 96"/>
                <a:gd name="T24" fmla="*/ 17521168 w 105"/>
                <a:gd name="T25" fmla="*/ 12445540 h 96"/>
                <a:gd name="T26" fmla="*/ 17006434 w 105"/>
                <a:gd name="T27" fmla="*/ 11997255 h 96"/>
                <a:gd name="T28" fmla="*/ 15912926 w 105"/>
                <a:gd name="T29" fmla="*/ 11307982 h 96"/>
                <a:gd name="T30" fmla="*/ 15727201 w 105"/>
                <a:gd name="T31" fmla="*/ 10009853 h 96"/>
                <a:gd name="T32" fmla="*/ 15727201 w 105"/>
                <a:gd name="T33" fmla="*/ 8197802 h 96"/>
                <a:gd name="T34" fmla="*/ 15727201 w 105"/>
                <a:gd name="T35" fmla="*/ 8197802 h 96"/>
                <a:gd name="T36" fmla="*/ 15545598 w 105"/>
                <a:gd name="T37" fmla="*/ 6667787 h 96"/>
                <a:gd name="T38" fmla="*/ 15347422 w 105"/>
                <a:gd name="T39" fmla="*/ 6220410 h 96"/>
                <a:gd name="T40" fmla="*/ 13189330 w 105"/>
                <a:gd name="T41" fmla="*/ 4463771 h 96"/>
                <a:gd name="T42" fmla="*/ 14452071 w 105"/>
                <a:gd name="T43" fmla="*/ 3789211 h 96"/>
                <a:gd name="T44" fmla="*/ 15164920 w 105"/>
                <a:gd name="T45" fmla="*/ 3341834 h 96"/>
                <a:gd name="T46" fmla="*/ 14832687 w 105"/>
                <a:gd name="T47" fmla="*/ 1756887 h 96"/>
                <a:gd name="T48" fmla="*/ 13556720 w 105"/>
                <a:gd name="T49" fmla="*/ 447377 h 96"/>
                <a:gd name="T50" fmla="*/ 11581138 w 105"/>
                <a:gd name="T51" fmla="*/ 0 h 96"/>
                <a:gd name="T52" fmla="*/ 10120298 w 105"/>
                <a:gd name="T53" fmla="*/ 447377 h 96"/>
                <a:gd name="T54" fmla="*/ 8662728 w 105"/>
                <a:gd name="T55" fmla="*/ 1526190 h 96"/>
                <a:gd name="T56" fmla="*/ 7768220 w 105"/>
                <a:gd name="T57" fmla="*/ 2204264 h 96"/>
                <a:gd name="T58" fmla="*/ 5974295 w 105"/>
                <a:gd name="T59" fmla="*/ 2435919 h 96"/>
                <a:gd name="T60" fmla="*/ 6307361 w 105"/>
                <a:gd name="T61" fmla="*/ 3110168 h 96"/>
                <a:gd name="T62" fmla="*/ 5974295 w 105"/>
                <a:gd name="T63" fmla="*/ 3557556 h 96"/>
                <a:gd name="T64" fmla="*/ 5974295 w 105"/>
                <a:gd name="T65" fmla="*/ 3557556 h 96"/>
                <a:gd name="T66" fmla="*/ 5606905 w 105"/>
                <a:gd name="T67" fmla="*/ 4247801 h 96"/>
                <a:gd name="T68" fmla="*/ 4894059 w 105"/>
                <a:gd name="T69" fmla="*/ 4867118 h 96"/>
                <a:gd name="T70" fmla="*/ 4331790 w 105"/>
                <a:gd name="T71" fmla="*/ 4867118 h 96"/>
                <a:gd name="T72" fmla="*/ 3631318 w 105"/>
                <a:gd name="T73" fmla="*/ 5083751 h 96"/>
                <a:gd name="T74" fmla="*/ 3250698 w 105"/>
                <a:gd name="T75" fmla="*/ 6667787 h 96"/>
                <a:gd name="T76" fmla="*/ 2735971 w 105"/>
                <a:gd name="T77" fmla="*/ 8656330 h 96"/>
                <a:gd name="T78" fmla="*/ 1789857 w 105"/>
                <a:gd name="T79" fmla="*/ 8656330 h 96"/>
                <a:gd name="T80" fmla="*/ 565509 w 105"/>
                <a:gd name="T81" fmla="*/ 9566054 h 96"/>
                <a:gd name="T82" fmla="*/ 0 w 105"/>
                <a:gd name="T83" fmla="*/ 10860593 h 96"/>
                <a:gd name="T84" fmla="*/ 895347 w 105"/>
                <a:gd name="T85" fmla="*/ 11997255 h 96"/>
                <a:gd name="T86" fmla="*/ 1789857 w 105"/>
                <a:gd name="T87" fmla="*/ 12892913 h 96"/>
                <a:gd name="T88" fmla="*/ 1275127 w 105"/>
                <a:gd name="T89" fmla="*/ 15112201 h 96"/>
                <a:gd name="T90" fmla="*/ 2170478 w 105"/>
                <a:gd name="T91" fmla="*/ 16681467 h 96"/>
                <a:gd name="T92" fmla="*/ 2735971 w 105"/>
                <a:gd name="T93" fmla="*/ 17529591 h 96"/>
                <a:gd name="T94" fmla="*/ 3250698 w 105"/>
                <a:gd name="T95" fmla="*/ 18669765 h 96"/>
                <a:gd name="T96" fmla="*/ 4711558 w 105"/>
                <a:gd name="T97" fmla="*/ 19575915 h 96"/>
                <a:gd name="T98" fmla="*/ 6307361 w 105"/>
                <a:gd name="T99" fmla="*/ 19344249 h 96"/>
                <a:gd name="T100" fmla="*/ 8330503 w 105"/>
                <a:gd name="T101" fmla="*/ 19575915 h 9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5"/>
                <a:gd name="T154" fmla="*/ 0 h 96"/>
                <a:gd name="T155" fmla="*/ 105 w 105"/>
                <a:gd name="T156" fmla="*/ 96 h 9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5" h="96">
                  <a:moveTo>
                    <a:pt x="50" y="89"/>
                  </a:moveTo>
                  <a:cubicBezTo>
                    <a:pt x="52" y="89"/>
                    <a:pt x="54" y="89"/>
                    <a:pt x="56" y="88"/>
                  </a:cubicBezTo>
                  <a:cubicBezTo>
                    <a:pt x="59" y="87"/>
                    <a:pt x="59" y="84"/>
                    <a:pt x="59" y="84"/>
                  </a:cubicBezTo>
                  <a:cubicBezTo>
                    <a:pt x="60" y="83"/>
                    <a:pt x="60" y="85"/>
                    <a:pt x="62" y="85"/>
                  </a:cubicBezTo>
                  <a:cubicBezTo>
                    <a:pt x="63" y="84"/>
                    <a:pt x="64" y="83"/>
                    <a:pt x="66" y="82"/>
                  </a:cubicBezTo>
                  <a:cubicBezTo>
                    <a:pt x="68" y="81"/>
                    <a:pt x="69" y="83"/>
                    <a:pt x="70" y="82"/>
                  </a:cubicBezTo>
                  <a:cubicBezTo>
                    <a:pt x="72" y="81"/>
                    <a:pt x="71" y="79"/>
                    <a:pt x="72" y="78"/>
                  </a:cubicBezTo>
                  <a:cubicBezTo>
                    <a:pt x="73" y="77"/>
                    <a:pt x="75" y="76"/>
                    <a:pt x="77" y="76"/>
                  </a:cubicBezTo>
                  <a:cubicBezTo>
                    <a:pt x="78" y="74"/>
                    <a:pt x="77" y="73"/>
                    <a:pt x="79" y="72"/>
                  </a:cubicBezTo>
                  <a:cubicBezTo>
                    <a:pt x="81" y="74"/>
                    <a:pt x="82" y="75"/>
                    <a:pt x="83" y="75"/>
                  </a:cubicBezTo>
                  <a:cubicBezTo>
                    <a:pt x="84" y="76"/>
                    <a:pt x="82" y="77"/>
                    <a:pt x="82" y="77"/>
                  </a:cubicBezTo>
                  <a:cubicBezTo>
                    <a:pt x="83" y="78"/>
                    <a:pt x="85" y="78"/>
                    <a:pt x="85" y="78"/>
                  </a:cubicBezTo>
                  <a:cubicBezTo>
                    <a:pt x="87" y="76"/>
                    <a:pt x="89" y="74"/>
                    <a:pt x="91" y="73"/>
                  </a:cubicBezTo>
                  <a:cubicBezTo>
                    <a:pt x="92" y="71"/>
                    <a:pt x="89" y="69"/>
                    <a:pt x="90" y="68"/>
                  </a:cubicBezTo>
                  <a:cubicBezTo>
                    <a:pt x="92" y="67"/>
                    <a:pt x="93" y="69"/>
                    <a:pt x="95" y="69"/>
                  </a:cubicBezTo>
                  <a:cubicBezTo>
                    <a:pt x="98" y="69"/>
                    <a:pt x="98" y="68"/>
                    <a:pt x="100" y="68"/>
                  </a:cubicBezTo>
                  <a:cubicBezTo>
                    <a:pt x="101" y="68"/>
                    <a:pt x="102" y="69"/>
                    <a:pt x="102" y="68"/>
                  </a:cubicBezTo>
                  <a:cubicBezTo>
                    <a:pt x="103" y="66"/>
                    <a:pt x="100" y="66"/>
                    <a:pt x="101" y="64"/>
                  </a:cubicBezTo>
                  <a:cubicBezTo>
                    <a:pt x="101" y="63"/>
                    <a:pt x="100" y="62"/>
                    <a:pt x="98" y="62"/>
                  </a:cubicBezTo>
                  <a:cubicBezTo>
                    <a:pt x="97" y="61"/>
                    <a:pt x="98" y="60"/>
                    <a:pt x="99" y="60"/>
                  </a:cubicBezTo>
                  <a:cubicBezTo>
                    <a:pt x="100" y="59"/>
                    <a:pt x="102" y="60"/>
                    <a:pt x="102" y="59"/>
                  </a:cubicBezTo>
                  <a:cubicBezTo>
                    <a:pt x="102" y="56"/>
                    <a:pt x="100" y="58"/>
                    <a:pt x="100" y="56"/>
                  </a:cubicBezTo>
                  <a:cubicBezTo>
                    <a:pt x="100" y="54"/>
                    <a:pt x="105" y="54"/>
                    <a:pt x="103" y="52"/>
                  </a:cubicBezTo>
                  <a:cubicBezTo>
                    <a:pt x="101" y="50"/>
                    <a:pt x="100" y="52"/>
                    <a:pt x="99" y="53"/>
                  </a:cubicBezTo>
                  <a:cubicBezTo>
                    <a:pt x="98" y="53"/>
                    <a:pt x="97" y="53"/>
                    <a:pt x="97" y="54"/>
                  </a:cubicBezTo>
                  <a:cubicBezTo>
                    <a:pt x="96" y="54"/>
                    <a:pt x="97" y="55"/>
                    <a:pt x="97" y="56"/>
                  </a:cubicBezTo>
                  <a:cubicBezTo>
                    <a:pt x="96" y="57"/>
                    <a:pt x="96" y="58"/>
                    <a:pt x="95" y="57"/>
                  </a:cubicBezTo>
                  <a:cubicBezTo>
                    <a:pt x="94" y="56"/>
                    <a:pt x="95" y="55"/>
                    <a:pt x="94" y="54"/>
                  </a:cubicBezTo>
                  <a:cubicBezTo>
                    <a:pt x="93" y="54"/>
                    <a:pt x="92" y="55"/>
                    <a:pt x="91" y="55"/>
                  </a:cubicBezTo>
                  <a:cubicBezTo>
                    <a:pt x="89" y="54"/>
                    <a:pt x="91" y="52"/>
                    <a:pt x="88" y="51"/>
                  </a:cubicBezTo>
                  <a:cubicBezTo>
                    <a:pt x="88" y="51"/>
                    <a:pt x="88" y="50"/>
                    <a:pt x="89" y="49"/>
                  </a:cubicBezTo>
                  <a:cubicBezTo>
                    <a:pt x="87" y="49"/>
                    <a:pt x="86" y="48"/>
                    <a:pt x="87" y="45"/>
                  </a:cubicBezTo>
                  <a:cubicBezTo>
                    <a:pt x="86" y="42"/>
                    <a:pt x="88" y="42"/>
                    <a:pt x="88" y="40"/>
                  </a:cubicBezTo>
                  <a:cubicBezTo>
                    <a:pt x="87" y="39"/>
                    <a:pt x="86" y="38"/>
                    <a:pt x="87" y="37"/>
                  </a:cubicBezTo>
                  <a:cubicBezTo>
                    <a:pt x="87" y="37"/>
                    <a:pt x="87" y="36"/>
                    <a:pt x="87" y="37"/>
                  </a:cubicBezTo>
                  <a:cubicBezTo>
                    <a:pt x="87" y="35"/>
                    <a:pt x="88" y="33"/>
                    <a:pt x="88" y="32"/>
                  </a:cubicBezTo>
                  <a:cubicBezTo>
                    <a:pt x="88" y="31"/>
                    <a:pt x="86" y="31"/>
                    <a:pt x="86" y="30"/>
                  </a:cubicBezTo>
                  <a:cubicBezTo>
                    <a:pt x="87" y="29"/>
                    <a:pt x="88" y="28"/>
                    <a:pt x="87" y="27"/>
                  </a:cubicBezTo>
                  <a:cubicBezTo>
                    <a:pt x="86" y="27"/>
                    <a:pt x="86" y="29"/>
                    <a:pt x="85" y="28"/>
                  </a:cubicBezTo>
                  <a:cubicBezTo>
                    <a:pt x="84" y="27"/>
                    <a:pt x="84" y="26"/>
                    <a:pt x="82" y="26"/>
                  </a:cubicBezTo>
                  <a:cubicBezTo>
                    <a:pt x="79" y="26"/>
                    <a:pt x="76" y="25"/>
                    <a:pt x="73" y="20"/>
                  </a:cubicBezTo>
                  <a:cubicBezTo>
                    <a:pt x="76" y="18"/>
                    <a:pt x="76" y="15"/>
                    <a:pt x="77" y="15"/>
                  </a:cubicBezTo>
                  <a:cubicBezTo>
                    <a:pt x="78" y="15"/>
                    <a:pt x="79" y="17"/>
                    <a:pt x="80" y="17"/>
                  </a:cubicBezTo>
                  <a:cubicBezTo>
                    <a:pt x="81" y="17"/>
                    <a:pt x="81" y="16"/>
                    <a:pt x="82" y="16"/>
                  </a:cubicBezTo>
                  <a:cubicBezTo>
                    <a:pt x="83" y="16"/>
                    <a:pt x="84" y="16"/>
                    <a:pt x="84" y="15"/>
                  </a:cubicBezTo>
                  <a:cubicBezTo>
                    <a:pt x="85" y="13"/>
                    <a:pt x="82" y="9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9" y="6"/>
                    <a:pt x="76" y="6"/>
                    <a:pt x="76" y="5"/>
                  </a:cubicBezTo>
                  <a:cubicBezTo>
                    <a:pt x="76" y="4"/>
                    <a:pt x="76" y="3"/>
                    <a:pt x="75" y="2"/>
                  </a:cubicBezTo>
                  <a:cubicBezTo>
                    <a:pt x="73" y="1"/>
                    <a:pt x="70" y="5"/>
                    <a:pt x="65" y="3"/>
                  </a:cubicBezTo>
                  <a:cubicBezTo>
                    <a:pt x="64" y="2"/>
                    <a:pt x="64" y="1"/>
                    <a:pt x="64" y="0"/>
                  </a:cubicBezTo>
                  <a:cubicBezTo>
                    <a:pt x="63" y="0"/>
                    <a:pt x="63" y="1"/>
                    <a:pt x="62" y="1"/>
                  </a:cubicBezTo>
                  <a:cubicBezTo>
                    <a:pt x="60" y="2"/>
                    <a:pt x="58" y="2"/>
                    <a:pt x="56" y="2"/>
                  </a:cubicBezTo>
                  <a:cubicBezTo>
                    <a:pt x="54" y="4"/>
                    <a:pt x="51" y="5"/>
                    <a:pt x="49" y="5"/>
                  </a:cubicBezTo>
                  <a:cubicBezTo>
                    <a:pt x="49" y="6"/>
                    <a:pt x="48" y="7"/>
                    <a:pt x="48" y="7"/>
                  </a:cubicBezTo>
                  <a:cubicBezTo>
                    <a:pt x="48" y="8"/>
                    <a:pt x="50" y="9"/>
                    <a:pt x="49" y="10"/>
                  </a:cubicBezTo>
                  <a:cubicBezTo>
                    <a:pt x="48" y="12"/>
                    <a:pt x="45" y="10"/>
                    <a:pt x="43" y="10"/>
                  </a:cubicBezTo>
                  <a:cubicBezTo>
                    <a:pt x="41" y="9"/>
                    <a:pt x="39" y="9"/>
                    <a:pt x="36" y="10"/>
                  </a:cubicBezTo>
                  <a:cubicBezTo>
                    <a:pt x="35" y="10"/>
                    <a:pt x="34" y="10"/>
                    <a:pt x="33" y="11"/>
                  </a:cubicBezTo>
                  <a:cubicBezTo>
                    <a:pt x="33" y="11"/>
                    <a:pt x="33" y="12"/>
                    <a:pt x="33" y="13"/>
                  </a:cubicBezTo>
                  <a:cubicBezTo>
                    <a:pt x="34" y="13"/>
                    <a:pt x="35" y="14"/>
                    <a:pt x="35" y="14"/>
                  </a:cubicBezTo>
                  <a:cubicBezTo>
                    <a:pt x="35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7"/>
                    <a:pt x="32" y="18"/>
                    <a:pt x="31" y="19"/>
                  </a:cubicBezTo>
                  <a:cubicBezTo>
                    <a:pt x="30" y="20"/>
                    <a:pt x="30" y="21"/>
                    <a:pt x="29" y="21"/>
                  </a:cubicBezTo>
                  <a:cubicBezTo>
                    <a:pt x="28" y="22"/>
                    <a:pt x="28" y="22"/>
                    <a:pt x="27" y="22"/>
                  </a:cubicBezTo>
                  <a:cubicBezTo>
                    <a:pt x="27" y="22"/>
                    <a:pt x="27" y="23"/>
                    <a:pt x="27" y="23"/>
                  </a:cubicBezTo>
                  <a:cubicBezTo>
                    <a:pt x="26" y="23"/>
                    <a:pt x="25" y="22"/>
                    <a:pt x="24" y="22"/>
                  </a:cubicBezTo>
                  <a:cubicBezTo>
                    <a:pt x="23" y="23"/>
                    <a:pt x="23" y="24"/>
                    <a:pt x="22" y="24"/>
                  </a:cubicBezTo>
                  <a:cubicBezTo>
                    <a:pt x="22" y="25"/>
                    <a:pt x="21" y="24"/>
                    <a:pt x="20" y="23"/>
                  </a:cubicBezTo>
                  <a:cubicBezTo>
                    <a:pt x="17" y="24"/>
                    <a:pt x="19" y="27"/>
                    <a:pt x="19" y="29"/>
                  </a:cubicBezTo>
                  <a:cubicBezTo>
                    <a:pt x="19" y="30"/>
                    <a:pt x="19" y="30"/>
                    <a:pt x="18" y="30"/>
                  </a:cubicBezTo>
                  <a:cubicBezTo>
                    <a:pt x="18" y="32"/>
                    <a:pt x="16" y="30"/>
                    <a:pt x="16" y="34"/>
                  </a:cubicBezTo>
                  <a:cubicBezTo>
                    <a:pt x="16" y="35"/>
                    <a:pt x="17" y="38"/>
                    <a:pt x="15" y="39"/>
                  </a:cubicBezTo>
                  <a:cubicBezTo>
                    <a:pt x="14" y="39"/>
                    <a:pt x="11" y="39"/>
                    <a:pt x="10" y="39"/>
                  </a:cubicBezTo>
                  <a:cubicBezTo>
                    <a:pt x="9" y="39"/>
                    <a:pt x="9" y="40"/>
                    <a:pt x="9" y="41"/>
                  </a:cubicBezTo>
                  <a:cubicBezTo>
                    <a:pt x="7" y="42"/>
                    <a:pt x="4" y="43"/>
                    <a:pt x="3" y="43"/>
                  </a:cubicBezTo>
                  <a:cubicBezTo>
                    <a:pt x="3" y="45"/>
                    <a:pt x="2" y="46"/>
                    <a:pt x="2" y="47"/>
                  </a:cubicBezTo>
                  <a:cubicBezTo>
                    <a:pt x="2" y="48"/>
                    <a:pt x="0" y="48"/>
                    <a:pt x="0" y="49"/>
                  </a:cubicBezTo>
                  <a:cubicBezTo>
                    <a:pt x="3" y="51"/>
                    <a:pt x="1" y="53"/>
                    <a:pt x="2" y="54"/>
                  </a:cubicBezTo>
                  <a:cubicBezTo>
                    <a:pt x="3" y="55"/>
                    <a:pt x="4" y="54"/>
                    <a:pt x="5" y="54"/>
                  </a:cubicBezTo>
                  <a:cubicBezTo>
                    <a:pt x="5" y="54"/>
                    <a:pt x="5" y="56"/>
                    <a:pt x="6" y="56"/>
                  </a:cubicBezTo>
                  <a:cubicBezTo>
                    <a:pt x="7" y="57"/>
                    <a:pt x="8" y="55"/>
                    <a:pt x="10" y="58"/>
                  </a:cubicBezTo>
                  <a:cubicBezTo>
                    <a:pt x="11" y="60"/>
                    <a:pt x="12" y="61"/>
                    <a:pt x="12" y="63"/>
                  </a:cubicBezTo>
                  <a:cubicBezTo>
                    <a:pt x="11" y="65"/>
                    <a:pt x="8" y="66"/>
                    <a:pt x="7" y="68"/>
                  </a:cubicBezTo>
                  <a:cubicBezTo>
                    <a:pt x="6" y="70"/>
                    <a:pt x="8" y="71"/>
                    <a:pt x="9" y="72"/>
                  </a:cubicBezTo>
                  <a:cubicBezTo>
                    <a:pt x="11" y="73"/>
                    <a:pt x="10" y="75"/>
                    <a:pt x="12" y="75"/>
                  </a:cubicBezTo>
                  <a:cubicBezTo>
                    <a:pt x="13" y="76"/>
                    <a:pt x="13" y="75"/>
                    <a:pt x="15" y="75"/>
                  </a:cubicBezTo>
                  <a:cubicBezTo>
                    <a:pt x="15" y="75"/>
                    <a:pt x="14" y="77"/>
                    <a:pt x="15" y="79"/>
                  </a:cubicBezTo>
                  <a:cubicBezTo>
                    <a:pt x="15" y="80"/>
                    <a:pt x="17" y="82"/>
                    <a:pt x="17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9" y="86"/>
                    <a:pt x="14" y="96"/>
                    <a:pt x="21" y="95"/>
                  </a:cubicBezTo>
                  <a:cubicBezTo>
                    <a:pt x="27" y="94"/>
                    <a:pt x="22" y="89"/>
                    <a:pt x="26" y="88"/>
                  </a:cubicBezTo>
                  <a:cubicBezTo>
                    <a:pt x="29" y="86"/>
                    <a:pt x="30" y="90"/>
                    <a:pt x="32" y="89"/>
                  </a:cubicBezTo>
                  <a:cubicBezTo>
                    <a:pt x="33" y="88"/>
                    <a:pt x="34" y="87"/>
                    <a:pt x="35" y="87"/>
                  </a:cubicBezTo>
                  <a:cubicBezTo>
                    <a:pt x="37" y="87"/>
                    <a:pt x="37" y="89"/>
                    <a:pt x="40" y="89"/>
                  </a:cubicBezTo>
                  <a:cubicBezTo>
                    <a:pt x="43" y="90"/>
                    <a:pt x="45" y="88"/>
                    <a:pt x="46" y="88"/>
                  </a:cubicBezTo>
                  <a:cubicBezTo>
                    <a:pt x="47" y="90"/>
                    <a:pt x="48" y="89"/>
                    <a:pt x="50" y="8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97"/>
            <p:cNvSpPr>
              <a:spLocks noEditPoints="1"/>
            </p:cNvSpPr>
            <p:nvPr/>
          </p:nvSpPr>
          <p:spPr bwMode="auto">
            <a:xfrm>
              <a:off x="1241" y="2310"/>
              <a:ext cx="590" cy="458"/>
            </a:xfrm>
            <a:custGeom>
              <a:avLst/>
              <a:gdLst>
                <a:gd name="T0" fmla="*/ 1767919 w 154"/>
                <a:gd name="T1" fmla="*/ 21563879 h 117"/>
                <a:gd name="T2" fmla="*/ 509308 w 154"/>
                <a:gd name="T3" fmla="*/ 18803682 h 117"/>
                <a:gd name="T4" fmla="*/ 1065567 w 154"/>
                <a:gd name="T5" fmla="*/ 15986408 h 117"/>
                <a:gd name="T6" fmla="*/ 1767919 w 154"/>
                <a:gd name="T7" fmla="*/ 12956640 h 117"/>
                <a:gd name="T8" fmla="*/ 1248881 w 154"/>
                <a:gd name="T9" fmla="*/ 9930851 h 117"/>
                <a:gd name="T10" fmla="*/ 1951245 w 154"/>
                <a:gd name="T11" fmla="*/ 6886523 h 117"/>
                <a:gd name="T12" fmla="*/ 3705996 w 154"/>
                <a:gd name="T13" fmla="*/ 7998629 h 117"/>
                <a:gd name="T14" fmla="*/ 4265474 w 154"/>
                <a:gd name="T15" fmla="*/ 6070317 h 117"/>
                <a:gd name="T16" fmla="*/ 6409978 w 154"/>
                <a:gd name="T17" fmla="*/ 2817295 h 117"/>
                <a:gd name="T18" fmla="*/ 7984856 w 154"/>
                <a:gd name="T19" fmla="*/ 1928497 h 117"/>
                <a:gd name="T20" fmla="*/ 9983053 w 154"/>
                <a:gd name="T21" fmla="*/ 1704942 h 117"/>
                <a:gd name="T22" fmla="*/ 11934282 w 154"/>
                <a:gd name="T23" fmla="*/ 2817295 h 117"/>
                <a:gd name="T24" fmla="*/ 13325769 w 154"/>
                <a:gd name="T25" fmla="*/ 2590186 h 117"/>
                <a:gd name="T26" fmla="*/ 13885464 w 154"/>
                <a:gd name="T27" fmla="*/ 3691441 h 117"/>
                <a:gd name="T28" fmla="*/ 15640231 w 154"/>
                <a:gd name="T29" fmla="*/ 4958027 h 117"/>
                <a:gd name="T30" fmla="*/ 15460342 w 154"/>
                <a:gd name="T31" fmla="*/ 2155548 h 117"/>
                <a:gd name="T32" fmla="*/ 16525916 w 154"/>
                <a:gd name="T33" fmla="*/ 2817295 h 117"/>
                <a:gd name="T34" fmla="*/ 17082171 w 154"/>
                <a:gd name="T35" fmla="*/ 1704942 h 117"/>
                <a:gd name="T36" fmla="*/ 18836923 w 154"/>
                <a:gd name="T37" fmla="*/ 0 h 117"/>
                <a:gd name="T38" fmla="*/ 21673841 w 154"/>
                <a:gd name="T39" fmla="*/ 1704942 h 117"/>
                <a:gd name="T40" fmla="*/ 21673841 w 154"/>
                <a:gd name="T41" fmla="*/ 4745797 h 117"/>
                <a:gd name="T42" fmla="*/ 22739411 w 154"/>
                <a:gd name="T43" fmla="*/ 6451690 h 117"/>
                <a:gd name="T44" fmla="*/ 24001443 w 154"/>
                <a:gd name="T45" fmla="*/ 7549159 h 117"/>
                <a:gd name="T46" fmla="*/ 25429994 w 154"/>
                <a:gd name="T47" fmla="*/ 9477673 h 117"/>
                <a:gd name="T48" fmla="*/ 26871922 w 154"/>
                <a:gd name="T49" fmla="*/ 10139362 h 117"/>
                <a:gd name="T50" fmla="*/ 27018028 w 154"/>
                <a:gd name="T51" fmla="*/ 12294952 h 117"/>
                <a:gd name="T52" fmla="*/ 25623268 w 154"/>
                <a:gd name="T53" fmla="*/ 13618572 h 117"/>
                <a:gd name="T54" fmla="*/ 25066998 w 154"/>
                <a:gd name="T55" fmla="*/ 15773872 h 117"/>
                <a:gd name="T56" fmla="*/ 22606469 w 154"/>
                <a:gd name="T57" fmla="*/ 16436770 h 117"/>
                <a:gd name="T58" fmla="*/ 19542700 w 154"/>
                <a:gd name="T59" fmla="*/ 15324476 h 117"/>
                <a:gd name="T60" fmla="*/ 19033400 w 154"/>
                <a:gd name="T61" fmla="*/ 14888922 h 117"/>
                <a:gd name="T62" fmla="*/ 16705797 w 154"/>
                <a:gd name="T63" fmla="*/ 15773872 h 117"/>
                <a:gd name="T64" fmla="*/ 15640231 w 154"/>
                <a:gd name="T65" fmla="*/ 16818092 h 117"/>
                <a:gd name="T66" fmla="*/ 14198295 w 154"/>
                <a:gd name="T67" fmla="*/ 17706158 h 117"/>
                <a:gd name="T68" fmla="*/ 13885464 w 154"/>
                <a:gd name="T69" fmla="*/ 18141767 h 117"/>
                <a:gd name="T70" fmla="*/ 12806569 w 154"/>
                <a:gd name="T71" fmla="*/ 19408336 h 117"/>
                <a:gd name="T72" fmla="*/ 11934282 w 154"/>
                <a:gd name="T73" fmla="*/ 19847671 h 117"/>
                <a:gd name="T74" fmla="*/ 11181480 w 154"/>
                <a:gd name="T75" fmla="*/ 21171283 h 117"/>
                <a:gd name="T76" fmla="*/ 9789778 w 154"/>
                <a:gd name="T77" fmla="*/ 23099784 h 117"/>
                <a:gd name="T78" fmla="*/ 8541116 w 154"/>
                <a:gd name="T79" fmla="*/ 23985031 h 117"/>
                <a:gd name="T80" fmla="*/ 6919285 w 154"/>
                <a:gd name="T81" fmla="*/ 24593396 h 117"/>
                <a:gd name="T82" fmla="*/ 4784674 w 154"/>
                <a:gd name="T83" fmla="*/ 25028284 h 117"/>
                <a:gd name="T84" fmla="*/ 4784674 w 154"/>
                <a:gd name="T85" fmla="*/ 25028284 h 117"/>
                <a:gd name="T86" fmla="*/ 15640231 w 154"/>
                <a:gd name="T87" fmla="*/ 4958027 h 117"/>
                <a:gd name="T88" fmla="*/ 1767919 w 154"/>
                <a:gd name="T89" fmla="*/ 12956640 h 117"/>
                <a:gd name="T90" fmla="*/ 2131138 w 154"/>
                <a:gd name="T91" fmla="*/ 22887491 h 117"/>
                <a:gd name="T92" fmla="*/ 2131138 w 154"/>
                <a:gd name="T93" fmla="*/ 24366353 h 117"/>
                <a:gd name="T94" fmla="*/ 2131138 w 154"/>
                <a:gd name="T95" fmla="*/ 24366353 h 1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4"/>
                <a:gd name="T145" fmla="*/ 0 h 117"/>
                <a:gd name="T146" fmla="*/ 154 w 154"/>
                <a:gd name="T147" fmla="*/ 117 h 11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4" h="117">
                  <a:moveTo>
                    <a:pt x="12" y="113"/>
                  </a:moveTo>
                  <a:lnTo>
                    <a:pt x="12" y="106"/>
                  </a:lnTo>
                  <a:cubicBezTo>
                    <a:pt x="10" y="102"/>
                    <a:pt x="11" y="101"/>
                    <a:pt x="10" y="100"/>
                  </a:cubicBezTo>
                  <a:cubicBezTo>
                    <a:pt x="9" y="99"/>
                    <a:pt x="8" y="98"/>
                    <a:pt x="7" y="96"/>
                  </a:cubicBezTo>
                  <a:cubicBezTo>
                    <a:pt x="6" y="94"/>
                    <a:pt x="11" y="92"/>
                    <a:pt x="10" y="90"/>
                  </a:cubicBezTo>
                  <a:cubicBezTo>
                    <a:pt x="9" y="88"/>
                    <a:pt x="5" y="89"/>
                    <a:pt x="3" y="87"/>
                  </a:cubicBezTo>
                  <a:cubicBezTo>
                    <a:pt x="2" y="85"/>
                    <a:pt x="3" y="83"/>
                    <a:pt x="3" y="82"/>
                  </a:cubicBezTo>
                  <a:cubicBezTo>
                    <a:pt x="1" y="79"/>
                    <a:pt x="0" y="79"/>
                    <a:pt x="1" y="77"/>
                  </a:cubicBezTo>
                  <a:cubicBezTo>
                    <a:pt x="1" y="75"/>
                    <a:pt x="4" y="76"/>
                    <a:pt x="6" y="74"/>
                  </a:cubicBezTo>
                  <a:cubicBezTo>
                    <a:pt x="7" y="73"/>
                    <a:pt x="7" y="71"/>
                    <a:pt x="6" y="68"/>
                  </a:cubicBezTo>
                  <a:cubicBezTo>
                    <a:pt x="5" y="65"/>
                    <a:pt x="4" y="65"/>
                    <a:pt x="3" y="63"/>
                  </a:cubicBezTo>
                  <a:cubicBezTo>
                    <a:pt x="4" y="62"/>
                    <a:pt x="8" y="62"/>
                    <a:pt x="10" y="60"/>
                  </a:cubicBezTo>
                  <a:lnTo>
                    <a:pt x="11" y="60"/>
                  </a:lnTo>
                  <a:cubicBezTo>
                    <a:pt x="9" y="57"/>
                    <a:pt x="14" y="57"/>
                    <a:pt x="13" y="54"/>
                  </a:cubicBezTo>
                  <a:cubicBezTo>
                    <a:pt x="12" y="51"/>
                    <a:pt x="9" y="48"/>
                    <a:pt x="7" y="46"/>
                  </a:cubicBezTo>
                  <a:cubicBezTo>
                    <a:pt x="6" y="44"/>
                    <a:pt x="0" y="45"/>
                    <a:pt x="3" y="39"/>
                  </a:cubicBezTo>
                  <a:cubicBezTo>
                    <a:pt x="5" y="37"/>
                    <a:pt x="7" y="36"/>
                    <a:pt x="9" y="35"/>
                  </a:cubicBezTo>
                  <a:cubicBezTo>
                    <a:pt x="10" y="33"/>
                    <a:pt x="10" y="32"/>
                    <a:pt x="11" y="32"/>
                  </a:cubicBezTo>
                  <a:cubicBezTo>
                    <a:pt x="14" y="32"/>
                    <a:pt x="13" y="36"/>
                    <a:pt x="15" y="38"/>
                  </a:cubicBezTo>
                  <a:cubicBezTo>
                    <a:pt x="16" y="39"/>
                    <a:pt x="20" y="39"/>
                    <a:pt x="21" y="38"/>
                  </a:cubicBezTo>
                  <a:cubicBezTo>
                    <a:pt x="21" y="38"/>
                    <a:pt x="21" y="37"/>
                    <a:pt x="21" y="37"/>
                  </a:cubicBezTo>
                  <a:cubicBezTo>
                    <a:pt x="22" y="36"/>
                    <a:pt x="22" y="36"/>
                    <a:pt x="22" y="35"/>
                  </a:cubicBezTo>
                  <a:cubicBezTo>
                    <a:pt x="22" y="34"/>
                    <a:pt x="21" y="33"/>
                    <a:pt x="22" y="32"/>
                  </a:cubicBezTo>
                  <a:cubicBezTo>
                    <a:pt x="22" y="31"/>
                    <a:pt x="24" y="29"/>
                    <a:pt x="24" y="28"/>
                  </a:cubicBezTo>
                  <a:cubicBezTo>
                    <a:pt x="24" y="23"/>
                    <a:pt x="22" y="25"/>
                    <a:pt x="27" y="21"/>
                  </a:cubicBezTo>
                  <a:cubicBezTo>
                    <a:pt x="27" y="17"/>
                    <a:pt x="31" y="18"/>
                    <a:pt x="33" y="15"/>
                  </a:cubicBezTo>
                  <a:cubicBezTo>
                    <a:pt x="34" y="14"/>
                    <a:pt x="36" y="14"/>
                    <a:pt x="36" y="13"/>
                  </a:cubicBezTo>
                  <a:cubicBezTo>
                    <a:pt x="38" y="14"/>
                    <a:pt x="39" y="15"/>
                    <a:pt x="40" y="16"/>
                  </a:cubicBezTo>
                  <a:cubicBezTo>
                    <a:pt x="42" y="15"/>
                    <a:pt x="44" y="15"/>
                    <a:pt x="45" y="14"/>
                  </a:cubicBezTo>
                  <a:cubicBezTo>
                    <a:pt x="47" y="11"/>
                    <a:pt x="46" y="10"/>
                    <a:pt x="45" y="9"/>
                  </a:cubicBezTo>
                  <a:cubicBezTo>
                    <a:pt x="45" y="7"/>
                    <a:pt x="46" y="6"/>
                    <a:pt x="48" y="5"/>
                  </a:cubicBezTo>
                  <a:cubicBezTo>
                    <a:pt x="49" y="5"/>
                    <a:pt x="50" y="5"/>
                    <a:pt x="52" y="8"/>
                  </a:cubicBezTo>
                  <a:cubicBezTo>
                    <a:pt x="53" y="9"/>
                    <a:pt x="54" y="8"/>
                    <a:pt x="56" y="8"/>
                  </a:cubicBezTo>
                  <a:cubicBezTo>
                    <a:pt x="57" y="9"/>
                    <a:pt x="58" y="10"/>
                    <a:pt x="59" y="11"/>
                  </a:cubicBezTo>
                  <a:cubicBezTo>
                    <a:pt x="61" y="11"/>
                    <a:pt x="63" y="10"/>
                    <a:pt x="64" y="10"/>
                  </a:cubicBezTo>
                  <a:cubicBezTo>
                    <a:pt x="65" y="11"/>
                    <a:pt x="65" y="13"/>
                    <a:pt x="67" y="13"/>
                  </a:cubicBezTo>
                  <a:cubicBezTo>
                    <a:pt x="69" y="13"/>
                    <a:pt x="70" y="13"/>
                    <a:pt x="71" y="12"/>
                  </a:cubicBezTo>
                  <a:cubicBezTo>
                    <a:pt x="72" y="11"/>
                    <a:pt x="70" y="10"/>
                    <a:pt x="71" y="9"/>
                  </a:cubicBezTo>
                  <a:cubicBezTo>
                    <a:pt x="73" y="9"/>
                    <a:pt x="73" y="11"/>
                    <a:pt x="75" y="12"/>
                  </a:cubicBezTo>
                  <a:cubicBezTo>
                    <a:pt x="76" y="12"/>
                    <a:pt x="76" y="12"/>
                    <a:pt x="77" y="12"/>
                  </a:cubicBezTo>
                  <a:cubicBezTo>
                    <a:pt x="77" y="14"/>
                    <a:pt x="76" y="15"/>
                    <a:pt x="77" y="17"/>
                  </a:cubicBezTo>
                  <a:cubicBezTo>
                    <a:pt x="77" y="18"/>
                    <a:pt x="78" y="17"/>
                    <a:pt x="78" y="17"/>
                  </a:cubicBezTo>
                  <a:cubicBezTo>
                    <a:pt x="79" y="17"/>
                    <a:pt x="79" y="18"/>
                    <a:pt x="81" y="19"/>
                  </a:cubicBezTo>
                  <a:cubicBezTo>
                    <a:pt x="81" y="19"/>
                    <a:pt x="82" y="18"/>
                    <a:pt x="84" y="19"/>
                  </a:cubicBezTo>
                  <a:cubicBezTo>
                    <a:pt x="85" y="20"/>
                    <a:pt x="85" y="24"/>
                    <a:pt x="88" y="23"/>
                  </a:cubicBezTo>
                  <a:cubicBezTo>
                    <a:pt x="88" y="22"/>
                    <a:pt x="89" y="18"/>
                    <a:pt x="88" y="17"/>
                  </a:cubicBezTo>
                  <a:cubicBezTo>
                    <a:pt x="86" y="15"/>
                    <a:pt x="86" y="15"/>
                    <a:pt x="85" y="14"/>
                  </a:cubicBezTo>
                  <a:cubicBezTo>
                    <a:pt x="86" y="13"/>
                    <a:pt x="86" y="12"/>
                    <a:pt x="87" y="10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1"/>
                    <a:pt x="89" y="10"/>
                    <a:pt x="90" y="10"/>
                  </a:cubicBezTo>
                  <a:cubicBezTo>
                    <a:pt x="91" y="11"/>
                    <a:pt x="91" y="13"/>
                    <a:pt x="93" y="13"/>
                  </a:cubicBezTo>
                  <a:cubicBezTo>
                    <a:pt x="93" y="13"/>
                    <a:pt x="93" y="11"/>
                    <a:pt x="94" y="10"/>
                  </a:cubicBezTo>
                  <a:cubicBezTo>
                    <a:pt x="95" y="10"/>
                    <a:pt x="96" y="12"/>
                    <a:pt x="97" y="11"/>
                  </a:cubicBezTo>
                  <a:cubicBezTo>
                    <a:pt x="97" y="10"/>
                    <a:pt x="96" y="9"/>
                    <a:pt x="96" y="8"/>
                  </a:cubicBezTo>
                  <a:cubicBezTo>
                    <a:pt x="97" y="6"/>
                    <a:pt x="99" y="4"/>
                    <a:pt x="100" y="3"/>
                  </a:cubicBezTo>
                  <a:cubicBezTo>
                    <a:pt x="101" y="2"/>
                    <a:pt x="102" y="2"/>
                    <a:pt x="104" y="2"/>
                  </a:cubicBezTo>
                  <a:cubicBezTo>
                    <a:pt x="106" y="2"/>
                    <a:pt x="105" y="0"/>
                    <a:pt x="106" y="0"/>
                  </a:cubicBezTo>
                  <a:cubicBezTo>
                    <a:pt x="108" y="1"/>
                    <a:pt x="109" y="1"/>
                    <a:pt x="111" y="1"/>
                  </a:cubicBezTo>
                  <a:cubicBezTo>
                    <a:pt x="110" y="4"/>
                    <a:pt x="115" y="6"/>
                    <a:pt x="118" y="2"/>
                  </a:cubicBezTo>
                  <a:cubicBezTo>
                    <a:pt x="120" y="2"/>
                    <a:pt x="122" y="6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1" y="13"/>
                    <a:pt x="119" y="14"/>
                    <a:pt x="119" y="16"/>
                  </a:cubicBezTo>
                  <a:cubicBezTo>
                    <a:pt x="118" y="21"/>
                    <a:pt x="121" y="19"/>
                    <a:pt x="122" y="22"/>
                  </a:cubicBezTo>
                  <a:cubicBezTo>
                    <a:pt x="123" y="23"/>
                    <a:pt x="123" y="24"/>
                    <a:pt x="123" y="25"/>
                  </a:cubicBezTo>
                  <a:cubicBezTo>
                    <a:pt x="124" y="26"/>
                    <a:pt x="125" y="26"/>
                    <a:pt x="126" y="27"/>
                  </a:cubicBezTo>
                  <a:cubicBezTo>
                    <a:pt x="127" y="28"/>
                    <a:pt x="126" y="29"/>
                    <a:pt x="128" y="30"/>
                  </a:cubicBezTo>
                  <a:cubicBezTo>
                    <a:pt x="129" y="30"/>
                    <a:pt x="131" y="29"/>
                    <a:pt x="132" y="31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4" y="35"/>
                    <a:pt x="134" y="35"/>
                    <a:pt x="135" y="35"/>
                  </a:cubicBezTo>
                  <a:cubicBezTo>
                    <a:pt x="136" y="36"/>
                    <a:pt x="135" y="37"/>
                    <a:pt x="137" y="39"/>
                  </a:cubicBezTo>
                  <a:cubicBezTo>
                    <a:pt x="139" y="40"/>
                    <a:pt x="141" y="39"/>
                    <a:pt x="142" y="40"/>
                  </a:cubicBezTo>
                  <a:cubicBezTo>
                    <a:pt x="143" y="41"/>
                    <a:pt x="141" y="42"/>
                    <a:pt x="143" y="44"/>
                  </a:cubicBezTo>
                  <a:cubicBezTo>
                    <a:pt x="144" y="45"/>
                    <a:pt x="145" y="46"/>
                    <a:pt x="147" y="46"/>
                  </a:cubicBezTo>
                  <a:cubicBezTo>
                    <a:pt x="148" y="46"/>
                    <a:pt x="149" y="45"/>
                    <a:pt x="150" y="46"/>
                  </a:cubicBezTo>
                  <a:cubicBezTo>
                    <a:pt x="150" y="46"/>
                    <a:pt x="151" y="47"/>
                    <a:pt x="151" y="47"/>
                  </a:cubicBezTo>
                  <a:cubicBezTo>
                    <a:pt x="152" y="49"/>
                    <a:pt x="148" y="49"/>
                    <a:pt x="151" y="51"/>
                  </a:cubicBezTo>
                  <a:cubicBezTo>
                    <a:pt x="152" y="52"/>
                    <a:pt x="153" y="53"/>
                    <a:pt x="154" y="54"/>
                  </a:cubicBezTo>
                  <a:cubicBezTo>
                    <a:pt x="154" y="55"/>
                    <a:pt x="153" y="56"/>
                    <a:pt x="152" y="57"/>
                  </a:cubicBezTo>
                  <a:cubicBezTo>
                    <a:pt x="146" y="60"/>
                    <a:pt x="144" y="56"/>
                    <a:pt x="143" y="58"/>
                  </a:cubicBezTo>
                  <a:cubicBezTo>
                    <a:pt x="142" y="61"/>
                    <a:pt x="145" y="61"/>
                    <a:pt x="145" y="62"/>
                  </a:cubicBezTo>
                  <a:cubicBezTo>
                    <a:pt x="145" y="63"/>
                    <a:pt x="144" y="63"/>
                    <a:pt x="144" y="63"/>
                  </a:cubicBezTo>
                  <a:cubicBezTo>
                    <a:pt x="144" y="64"/>
                    <a:pt x="145" y="65"/>
                    <a:pt x="143" y="66"/>
                  </a:cubicBezTo>
                  <a:cubicBezTo>
                    <a:pt x="142" y="68"/>
                    <a:pt x="140" y="69"/>
                    <a:pt x="141" y="70"/>
                  </a:cubicBezTo>
                  <a:cubicBezTo>
                    <a:pt x="141" y="71"/>
                    <a:pt x="141" y="72"/>
                    <a:pt x="141" y="73"/>
                  </a:cubicBezTo>
                  <a:cubicBezTo>
                    <a:pt x="141" y="75"/>
                    <a:pt x="139" y="72"/>
                    <a:pt x="133" y="74"/>
                  </a:cubicBezTo>
                  <a:cubicBezTo>
                    <a:pt x="130" y="73"/>
                    <a:pt x="130" y="74"/>
                    <a:pt x="129" y="75"/>
                  </a:cubicBezTo>
                  <a:cubicBezTo>
                    <a:pt x="128" y="75"/>
                    <a:pt x="127" y="75"/>
                    <a:pt x="127" y="76"/>
                  </a:cubicBezTo>
                  <a:cubicBezTo>
                    <a:pt x="124" y="74"/>
                    <a:pt x="121" y="74"/>
                    <a:pt x="121" y="73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5" y="73"/>
                    <a:pt x="110" y="71"/>
                  </a:cubicBezTo>
                  <a:cubicBezTo>
                    <a:pt x="109" y="70"/>
                    <a:pt x="109" y="69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8" y="68"/>
                    <a:pt x="108" y="69"/>
                    <a:pt x="107" y="69"/>
                  </a:cubicBezTo>
                  <a:cubicBezTo>
                    <a:pt x="105" y="70"/>
                    <a:pt x="103" y="70"/>
                    <a:pt x="101" y="70"/>
                  </a:cubicBezTo>
                  <a:cubicBezTo>
                    <a:pt x="99" y="72"/>
                    <a:pt x="96" y="73"/>
                    <a:pt x="94" y="73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94" y="74"/>
                    <a:pt x="93" y="75"/>
                    <a:pt x="93" y="75"/>
                  </a:cubicBezTo>
                  <a:cubicBezTo>
                    <a:pt x="93" y="76"/>
                    <a:pt x="95" y="77"/>
                    <a:pt x="94" y="78"/>
                  </a:cubicBezTo>
                  <a:cubicBezTo>
                    <a:pt x="93" y="80"/>
                    <a:pt x="90" y="78"/>
                    <a:pt x="88" y="78"/>
                  </a:cubicBezTo>
                  <a:cubicBezTo>
                    <a:pt x="86" y="77"/>
                    <a:pt x="84" y="77"/>
                    <a:pt x="81" y="78"/>
                  </a:cubicBezTo>
                  <a:cubicBezTo>
                    <a:pt x="80" y="78"/>
                    <a:pt x="80" y="78"/>
                    <a:pt x="78" y="79"/>
                  </a:cubicBezTo>
                  <a:cubicBezTo>
                    <a:pt x="78" y="80"/>
                    <a:pt x="80" y="82"/>
                    <a:pt x="80" y="82"/>
                  </a:cubicBezTo>
                  <a:cubicBezTo>
                    <a:pt x="80" y="83"/>
                    <a:pt x="78" y="83"/>
                    <a:pt x="78" y="83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7" y="85"/>
                    <a:pt x="77" y="86"/>
                    <a:pt x="76" y="87"/>
                  </a:cubicBezTo>
                  <a:cubicBezTo>
                    <a:pt x="75" y="88"/>
                    <a:pt x="75" y="89"/>
                    <a:pt x="74" y="89"/>
                  </a:cubicBezTo>
                  <a:cubicBezTo>
                    <a:pt x="73" y="90"/>
                    <a:pt x="73" y="90"/>
                    <a:pt x="72" y="90"/>
                  </a:cubicBezTo>
                  <a:cubicBezTo>
                    <a:pt x="72" y="90"/>
                    <a:pt x="72" y="91"/>
                    <a:pt x="72" y="91"/>
                  </a:cubicBezTo>
                  <a:cubicBezTo>
                    <a:pt x="71" y="91"/>
                    <a:pt x="70" y="90"/>
                    <a:pt x="69" y="90"/>
                  </a:cubicBezTo>
                  <a:cubicBezTo>
                    <a:pt x="68" y="91"/>
                    <a:pt x="68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6" y="92"/>
                    <a:pt x="65" y="91"/>
                  </a:cubicBezTo>
                  <a:cubicBezTo>
                    <a:pt x="62" y="92"/>
                    <a:pt x="64" y="96"/>
                    <a:pt x="63" y="98"/>
                  </a:cubicBezTo>
                  <a:cubicBezTo>
                    <a:pt x="63" y="100"/>
                    <a:pt x="61" y="98"/>
                    <a:pt x="61" y="102"/>
                  </a:cubicBezTo>
                  <a:cubicBezTo>
                    <a:pt x="61" y="103"/>
                    <a:pt x="62" y="106"/>
                    <a:pt x="60" y="107"/>
                  </a:cubicBezTo>
                  <a:cubicBezTo>
                    <a:pt x="59" y="107"/>
                    <a:pt x="56" y="107"/>
                    <a:pt x="55" y="107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52" y="110"/>
                    <a:pt x="49" y="111"/>
                    <a:pt x="48" y="111"/>
                  </a:cubicBezTo>
                  <a:cubicBezTo>
                    <a:pt x="48" y="111"/>
                    <a:pt x="48" y="111"/>
                    <a:pt x="48" y="111"/>
                  </a:cubicBezTo>
                  <a:cubicBezTo>
                    <a:pt x="48" y="113"/>
                    <a:pt x="47" y="114"/>
                    <a:pt x="47" y="115"/>
                  </a:cubicBezTo>
                  <a:cubicBezTo>
                    <a:pt x="47" y="116"/>
                    <a:pt x="46" y="116"/>
                    <a:pt x="44" y="117"/>
                  </a:cubicBezTo>
                  <a:cubicBezTo>
                    <a:pt x="43" y="116"/>
                    <a:pt x="40" y="115"/>
                    <a:pt x="39" y="114"/>
                  </a:cubicBezTo>
                  <a:cubicBezTo>
                    <a:pt x="37" y="112"/>
                    <a:pt x="36" y="110"/>
                    <a:pt x="34" y="110"/>
                  </a:cubicBezTo>
                  <a:cubicBezTo>
                    <a:pt x="32" y="111"/>
                    <a:pt x="33" y="114"/>
                    <a:pt x="31" y="115"/>
                  </a:cubicBezTo>
                  <a:cubicBezTo>
                    <a:pt x="30" y="115"/>
                    <a:pt x="29" y="115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4" y="116"/>
                    <a:pt x="22" y="117"/>
                    <a:pt x="20" y="117"/>
                  </a:cubicBezTo>
                  <a:cubicBezTo>
                    <a:pt x="17" y="117"/>
                    <a:pt x="15" y="115"/>
                    <a:pt x="12" y="113"/>
                  </a:cubicBezTo>
                  <a:close/>
                  <a:moveTo>
                    <a:pt x="88" y="23"/>
                  </a:moveTo>
                  <a:lnTo>
                    <a:pt x="88" y="23"/>
                  </a:lnTo>
                  <a:moveTo>
                    <a:pt x="10" y="60"/>
                  </a:moveTo>
                  <a:lnTo>
                    <a:pt x="10" y="60"/>
                  </a:lnTo>
                  <a:cubicBezTo>
                    <a:pt x="10" y="60"/>
                    <a:pt x="10" y="60"/>
                    <a:pt x="10" y="60"/>
                  </a:cubicBezTo>
                  <a:close/>
                  <a:moveTo>
                    <a:pt x="12" y="113"/>
                  </a:moveTo>
                  <a:lnTo>
                    <a:pt x="12" y="106"/>
                  </a:lnTo>
                  <a:cubicBezTo>
                    <a:pt x="12" y="106"/>
                    <a:pt x="12" y="106"/>
                    <a:pt x="12" y="107"/>
                  </a:cubicBezTo>
                  <a:cubicBezTo>
                    <a:pt x="13" y="108"/>
                    <a:pt x="13" y="111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98"/>
            <p:cNvSpPr>
              <a:spLocks noEditPoints="1"/>
            </p:cNvSpPr>
            <p:nvPr/>
          </p:nvSpPr>
          <p:spPr bwMode="auto">
            <a:xfrm>
              <a:off x="1601" y="2286"/>
              <a:ext cx="1058" cy="878"/>
            </a:xfrm>
            <a:custGeom>
              <a:avLst/>
              <a:gdLst>
                <a:gd name="T0" fmla="*/ 37535385 w 276"/>
                <a:gd name="T1" fmla="*/ 36046453 h 224"/>
                <a:gd name="T2" fmla="*/ 40746859 w 276"/>
                <a:gd name="T3" fmla="*/ 36046453 h 224"/>
                <a:gd name="T4" fmla="*/ 45550115 w 276"/>
                <a:gd name="T5" fmla="*/ 37098422 h 224"/>
                <a:gd name="T6" fmla="*/ 47739377 w 276"/>
                <a:gd name="T7" fmla="*/ 31869236 h 224"/>
                <a:gd name="T8" fmla="*/ 49332755 w 276"/>
                <a:gd name="T9" fmla="*/ 27307039 h 224"/>
                <a:gd name="T10" fmla="*/ 47739377 w 276"/>
                <a:gd name="T11" fmla="*/ 20725255 h 224"/>
                <a:gd name="T12" fmla="*/ 48443759 w 276"/>
                <a:gd name="T13" fmla="*/ 16830119 h 224"/>
                <a:gd name="T14" fmla="*/ 47555622 w 276"/>
                <a:gd name="T15" fmla="*/ 10701857 h 224"/>
                <a:gd name="T16" fmla="*/ 47178208 w 276"/>
                <a:gd name="T17" fmla="*/ 5457719 h 224"/>
                <a:gd name="T18" fmla="*/ 46108954 w 276"/>
                <a:gd name="T19" fmla="*/ 7405287 h 224"/>
                <a:gd name="T20" fmla="*/ 45550115 w 276"/>
                <a:gd name="T21" fmla="*/ 8072344 h 224"/>
                <a:gd name="T22" fmla="*/ 44855669 w 276"/>
                <a:gd name="T23" fmla="*/ 5229247 h 224"/>
                <a:gd name="T24" fmla="*/ 43592509 w 276"/>
                <a:gd name="T25" fmla="*/ 8743196 h 224"/>
                <a:gd name="T26" fmla="*/ 43408785 w 276"/>
                <a:gd name="T27" fmla="*/ 12424437 h 224"/>
                <a:gd name="T28" fmla="*/ 44151348 w 276"/>
                <a:gd name="T29" fmla="*/ 16373171 h 224"/>
                <a:gd name="T30" fmla="*/ 43773903 w 276"/>
                <a:gd name="T31" fmla="*/ 16163125 h 224"/>
                <a:gd name="T32" fmla="*/ 41815469 w 276"/>
                <a:gd name="T33" fmla="*/ 15706110 h 224"/>
                <a:gd name="T34" fmla="*/ 36463525 w 276"/>
                <a:gd name="T35" fmla="*/ 17044021 h 224"/>
                <a:gd name="T36" fmla="*/ 40184831 w 276"/>
                <a:gd name="T37" fmla="*/ 15492271 h 224"/>
                <a:gd name="T38" fmla="*/ 42009129 w 276"/>
                <a:gd name="T39" fmla="*/ 8743196 h 224"/>
                <a:gd name="T40" fmla="*/ 42704434 w 276"/>
                <a:gd name="T41" fmla="*/ 1109377 h 224"/>
                <a:gd name="T42" fmla="*/ 38421100 w 276"/>
                <a:gd name="T43" fmla="*/ 6124775 h 224"/>
                <a:gd name="T44" fmla="*/ 37900288 w 276"/>
                <a:gd name="T45" fmla="*/ 10701857 h 224"/>
                <a:gd name="T46" fmla="*/ 36463525 w 276"/>
                <a:gd name="T47" fmla="*/ 10248393 h 224"/>
                <a:gd name="T48" fmla="*/ 34689673 w 276"/>
                <a:gd name="T49" fmla="*/ 12253345 h 224"/>
                <a:gd name="T50" fmla="*/ 29470094 w 276"/>
                <a:gd name="T51" fmla="*/ 14425603 h 224"/>
                <a:gd name="T52" fmla="*/ 25361192 w 276"/>
                <a:gd name="T53" fmla="*/ 17268695 h 224"/>
                <a:gd name="T54" fmla="*/ 18926592 w 276"/>
                <a:gd name="T55" fmla="*/ 20725255 h 224"/>
                <a:gd name="T56" fmla="*/ 17343196 w 276"/>
                <a:gd name="T57" fmla="*/ 20340268 h 224"/>
                <a:gd name="T58" fmla="*/ 16080037 w 276"/>
                <a:gd name="T59" fmla="*/ 19216271 h 224"/>
                <a:gd name="T60" fmla="*/ 14316156 w 276"/>
                <a:gd name="T61" fmla="*/ 18110634 h 224"/>
                <a:gd name="T62" fmla="*/ 12685664 w 276"/>
                <a:gd name="T63" fmla="*/ 18777679 h 224"/>
                <a:gd name="T64" fmla="*/ 9839100 w 276"/>
                <a:gd name="T65" fmla="*/ 17044021 h 224"/>
                <a:gd name="T66" fmla="*/ 11603039 w 276"/>
                <a:gd name="T67" fmla="*/ 14425603 h 224"/>
                <a:gd name="T68" fmla="*/ 9084233 w 276"/>
                <a:gd name="T69" fmla="*/ 14882547 h 224"/>
                <a:gd name="T70" fmla="*/ 6250855 w 276"/>
                <a:gd name="T71" fmla="*/ 17668326 h 224"/>
                <a:gd name="T72" fmla="*/ 4292643 w 276"/>
                <a:gd name="T73" fmla="*/ 20496771 h 224"/>
                <a:gd name="T74" fmla="*/ 6812047 w 276"/>
                <a:gd name="T75" fmla="*/ 24235404 h 224"/>
                <a:gd name="T76" fmla="*/ 8014789 w 276"/>
                <a:gd name="T77" fmla="*/ 27974084 h 224"/>
                <a:gd name="T78" fmla="*/ 9084233 w 276"/>
                <a:gd name="T79" fmla="*/ 28412613 h 224"/>
                <a:gd name="T80" fmla="*/ 9084233 w 276"/>
                <a:gd name="T81" fmla="*/ 31031028 h 224"/>
                <a:gd name="T82" fmla="*/ 5923918 w 276"/>
                <a:gd name="T83" fmla="*/ 32978627 h 224"/>
                <a:gd name="T84" fmla="*/ 3026880 w 276"/>
                <a:gd name="T85" fmla="*/ 34045272 h 224"/>
                <a:gd name="T86" fmla="*/ 692051 w 276"/>
                <a:gd name="T87" fmla="*/ 36884597 h 224"/>
                <a:gd name="T88" fmla="*/ 2845667 w 276"/>
                <a:gd name="T89" fmla="*/ 41279394 h 224"/>
                <a:gd name="T90" fmla="*/ 7322723 w 276"/>
                <a:gd name="T91" fmla="*/ 44960721 h 224"/>
                <a:gd name="T92" fmla="*/ 10534413 w 276"/>
                <a:gd name="T93" fmla="*/ 44575719 h 224"/>
                <a:gd name="T94" fmla="*/ 13050612 w 276"/>
                <a:gd name="T95" fmla="*/ 43451659 h 224"/>
                <a:gd name="T96" fmla="*/ 14316156 w 276"/>
                <a:gd name="T97" fmla="*/ 41065570 h 224"/>
                <a:gd name="T98" fmla="*/ 24155256 w 276"/>
                <a:gd name="T99" fmla="*/ 43908658 h 224"/>
                <a:gd name="T100" fmla="*/ 26808167 w 276"/>
                <a:gd name="T101" fmla="*/ 43680190 h 224"/>
                <a:gd name="T102" fmla="*/ 28582003 w 276"/>
                <a:gd name="T103" fmla="*/ 42117601 h 224"/>
                <a:gd name="T104" fmla="*/ 31281910 w 276"/>
                <a:gd name="T105" fmla="*/ 39503012 h 224"/>
                <a:gd name="T106" fmla="*/ 46813275 w 276"/>
                <a:gd name="T107" fmla="*/ 5019150 h 224"/>
                <a:gd name="T108" fmla="*/ 47178208 w 276"/>
                <a:gd name="T109" fmla="*/ 1733736 h 224"/>
                <a:gd name="T110" fmla="*/ 46813275 w 276"/>
                <a:gd name="T111" fmla="*/ 1733736 h 224"/>
                <a:gd name="T112" fmla="*/ 42898124 w 276"/>
                <a:gd name="T113" fmla="*/ 895529 h 2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6"/>
                <a:gd name="T172" fmla="*/ 0 h 224"/>
                <a:gd name="T173" fmla="*/ 276 w 276"/>
                <a:gd name="T174" fmla="*/ 224 h 2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6" h="224">
                  <a:moveTo>
                    <a:pt x="193" y="179"/>
                  </a:moveTo>
                  <a:cubicBezTo>
                    <a:pt x="195" y="179"/>
                    <a:pt x="196" y="179"/>
                    <a:pt x="197" y="178"/>
                  </a:cubicBezTo>
                  <a:cubicBezTo>
                    <a:pt x="198" y="176"/>
                    <a:pt x="198" y="173"/>
                    <a:pt x="199" y="172"/>
                  </a:cubicBezTo>
                  <a:cubicBezTo>
                    <a:pt x="201" y="171"/>
                    <a:pt x="204" y="173"/>
                    <a:pt x="205" y="171"/>
                  </a:cubicBezTo>
                  <a:cubicBezTo>
                    <a:pt x="206" y="170"/>
                    <a:pt x="206" y="169"/>
                    <a:pt x="207" y="168"/>
                  </a:cubicBezTo>
                  <a:cubicBezTo>
                    <a:pt x="208" y="166"/>
                    <a:pt x="209" y="166"/>
                    <a:pt x="210" y="165"/>
                  </a:cubicBezTo>
                  <a:cubicBezTo>
                    <a:pt x="210" y="164"/>
                    <a:pt x="210" y="163"/>
                    <a:pt x="211" y="162"/>
                  </a:cubicBezTo>
                  <a:cubicBezTo>
                    <a:pt x="211" y="161"/>
                    <a:pt x="213" y="161"/>
                    <a:pt x="214" y="160"/>
                  </a:cubicBezTo>
                  <a:cubicBezTo>
                    <a:pt x="215" y="159"/>
                    <a:pt x="215" y="158"/>
                    <a:pt x="216" y="158"/>
                  </a:cubicBezTo>
                  <a:cubicBezTo>
                    <a:pt x="218" y="159"/>
                    <a:pt x="219" y="161"/>
                    <a:pt x="220" y="161"/>
                  </a:cubicBezTo>
                  <a:cubicBezTo>
                    <a:pt x="223" y="163"/>
                    <a:pt x="224" y="162"/>
                    <a:pt x="225" y="162"/>
                  </a:cubicBezTo>
                  <a:cubicBezTo>
                    <a:pt x="226" y="163"/>
                    <a:pt x="226" y="164"/>
                    <a:pt x="228" y="165"/>
                  </a:cubicBezTo>
                  <a:cubicBezTo>
                    <a:pt x="232" y="167"/>
                    <a:pt x="234" y="165"/>
                    <a:pt x="235" y="166"/>
                  </a:cubicBezTo>
                  <a:cubicBezTo>
                    <a:pt x="236" y="166"/>
                    <a:pt x="235" y="168"/>
                    <a:pt x="237" y="168"/>
                  </a:cubicBezTo>
                  <a:cubicBezTo>
                    <a:pt x="238" y="169"/>
                    <a:pt x="240" y="168"/>
                    <a:pt x="241" y="169"/>
                  </a:cubicBezTo>
                  <a:cubicBezTo>
                    <a:pt x="242" y="169"/>
                    <a:pt x="242" y="171"/>
                    <a:pt x="243" y="171"/>
                  </a:cubicBezTo>
                  <a:cubicBezTo>
                    <a:pt x="244" y="170"/>
                    <a:pt x="248" y="168"/>
                    <a:pt x="250" y="168"/>
                  </a:cubicBezTo>
                  <a:cubicBezTo>
                    <a:pt x="252" y="168"/>
                    <a:pt x="253" y="170"/>
                    <a:pt x="255" y="170"/>
                  </a:cubicBezTo>
                  <a:cubicBezTo>
                    <a:pt x="255" y="170"/>
                    <a:pt x="255" y="170"/>
                    <a:pt x="255" y="170"/>
                  </a:cubicBezTo>
                  <a:cubicBezTo>
                    <a:pt x="258" y="168"/>
                    <a:pt x="264" y="169"/>
                    <a:pt x="265" y="166"/>
                  </a:cubicBezTo>
                  <a:cubicBezTo>
                    <a:pt x="267" y="161"/>
                    <a:pt x="261" y="162"/>
                    <a:pt x="260" y="160"/>
                  </a:cubicBezTo>
                  <a:cubicBezTo>
                    <a:pt x="259" y="158"/>
                    <a:pt x="259" y="157"/>
                    <a:pt x="261" y="155"/>
                  </a:cubicBezTo>
                  <a:cubicBezTo>
                    <a:pt x="262" y="153"/>
                    <a:pt x="264" y="153"/>
                    <a:pt x="265" y="150"/>
                  </a:cubicBezTo>
                  <a:cubicBezTo>
                    <a:pt x="266" y="149"/>
                    <a:pt x="267" y="147"/>
                    <a:pt x="267" y="146"/>
                  </a:cubicBezTo>
                  <a:cubicBezTo>
                    <a:pt x="268" y="145"/>
                    <a:pt x="270" y="143"/>
                    <a:pt x="270" y="142"/>
                  </a:cubicBezTo>
                  <a:cubicBezTo>
                    <a:pt x="270" y="140"/>
                    <a:pt x="266" y="140"/>
                    <a:pt x="267" y="138"/>
                  </a:cubicBezTo>
                  <a:cubicBezTo>
                    <a:pt x="268" y="137"/>
                    <a:pt x="268" y="140"/>
                    <a:pt x="269" y="135"/>
                  </a:cubicBezTo>
                  <a:cubicBezTo>
                    <a:pt x="270" y="134"/>
                    <a:pt x="273" y="135"/>
                    <a:pt x="274" y="134"/>
                  </a:cubicBezTo>
                  <a:cubicBezTo>
                    <a:pt x="275" y="133"/>
                    <a:pt x="274" y="131"/>
                    <a:pt x="274" y="130"/>
                  </a:cubicBezTo>
                  <a:cubicBezTo>
                    <a:pt x="274" y="128"/>
                    <a:pt x="276" y="127"/>
                    <a:pt x="276" y="125"/>
                  </a:cubicBezTo>
                  <a:cubicBezTo>
                    <a:pt x="275" y="122"/>
                    <a:pt x="270" y="125"/>
                    <a:pt x="268" y="122"/>
                  </a:cubicBezTo>
                  <a:cubicBezTo>
                    <a:pt x="267" y="118"/>
                    <a:pt x="270" y="117"/>
                    <a:pt x="269" y="112"/>
                  </a:cubicBezTo>
                  <a:cubicBezTo>
                    <a:pt x="269" y="109"/>
                    <a:pt x="266" y="110"/>
                    <a:pt x="265" y="107"/>
                  </a:cubicBezTo>
                  <a:cubicBezTo>
                    <a:pt x="264" y="104"/>
                    <a:pt x="266" y="105"/>
                    <a:pt x="266" y="103"/>
                  </a:cubicBezTo>
                  <a:cubicBezTo>
                    <a:pt x="267" y="101"/>
                    <a:pt x="265" y="101"/>
                    <a:pt x="265" y="99"/>
                  </a:cubicBezTo>
                  <a:cubicBezTo>
                    <a:pt x="265" y="98"/>
                    <a:pt x="268" y="98"/>
                    <a:pt x="267" y="95"/>
                  </a:cubicBezTo>
                  <a:cubicBezTo>
                    <a:pt x="267" y="93"/>
                    <a:pt x="264" y="92"/>
                    <a:pt x="264" y="90"/>
                  </a:cubicBezTo>
                  <a:cubicBezTo>
                    <a:pt x="264" y="88"/>
                    <a:pt x="266" y="87"/>
                    <a:pt x="266" y="86"/>
                  </a:cubicBezTo>
                  <a:cubicBezTo>
                    <a:pt x="265" y="84"/>
                    <a:pt x="264" y="82"/>
                    <a:pt x="264" y="80"/>
                  </a:cubicBezTo>
                  <a:cubicBezTo>
                    <a:pt x="265" y="80"/>
                    <a:pt x="266" y="82"/>
                    <a:pt x="268" y="81"/>
                  </a:cubicBezTo>
                  <a:cubicBezTo>
                    <a:pt x="269" y="81"/>
                    <a:pt x="268" y="79"/>
                    <a:pt x="268" y="79"/>
                  </a:cubicBezTo>
                  <a:cubicBezTo>
                    <a:pt x="269" y="78"/>
                    <a:pt x="270" y="78"/>
                    <a:pt x="271" y="77"/>
                  </a:cubicBezTo>
                  <a:cubicBezTo>
                    <a:pt x="271" y="77"/>
                    <a:pt x="271" y="77"/>
                    <a:pt x="271" y="76"/>
                  </a:cubicBezTo>
                  <a:cubicBezTo>
                    <a:pt x="272" y="75"/>
                    <a:pt x="272" y="73"/>
                    <a:pt x="271" y="71"/>
                  </a:cubicBezTo>
                  <a:cubicBezTo>
                    <a:pt x="271" y="69"/>
                    <a:pt x="272" y="67"/>
                    <a:pt x="271" y="64"/>
                  </a:cubicBezTo>
                  <a:cubicBezTo>
                    <a:pt x="269" y="63"/>
                    <a:pt x="264" y="66"/>
                    <a:pt x="262" y="64"/>
                  </a:cubicBezTo>
                  <a:cubicBezTo>
                    <a:pt x="261" y="58"/>
                    <a:pt x="258" y="58"/>
                    <a:pt x="259" y="55"/>
                  </a:cubicBezTo>
                  <a:cubicBezTo>
                    <a:pt x="260" y="52"/>
                    <a:pt x="263" y="55"/>
                    <a:pt x="266" y="49"/>
                  </a:cubicBezTo>
                  <a:cubicBezTo>
                    <a:pt x="268" y="49"/>
                    <a:pt x="268" y="50"/>
                    <a:pt x="269" y="49"/>
                  </a:cubicBezTo>
                  <a:cubicBezTo>
                    <a:pt x="270" y="48"/>
                    <a:pt x="270" y="46"/>
                    <a:pt x="270" y="45"/>
                  </a:cubicBezTo>
                  <a:cubicBezTo>
                    <a:pt x="271" y="39"/>
                    <a:pt x="267" y="38"/>
                    <a:pt x="266" y="35"/>
                  </a:cubicBezTo>
                  <a:cubicBezTo>
                    <a:pt x="267" y="32"/>
                    <a:pt x="272" y="35"/>
                    <a:pt x="272" y="28"/>
                  </a:cubicBezTo>
                  <a:cubicBezTo>
                    <a:pt x="269" y="27"/>
                    <a:pt x="267" y="26"/>
                    <a:pt x="268" y="24"/>
                  </a:cubicBezTo>
                  <a:cubicBezTo>
                    <a:pt x="266" y="24"/>
                    <a:pt x="265" y="25"/>
                    <a:pt x="264" y="25"/>
                  </a:cubicBezTo>
                  <a:cubicBezTo>
                    <a:pt x="264" y="26"/>
                    <a:pt x="265" y="27"/>
                    <a:pt x="266" y="28"/>
                  </a:cubicBezTo>
                  <a:cubicBezTo>
                    <a:pt x="266" y="30"/>
                    <a:pt x="265" y="31"/>
                    <a:pt x="264" y="31"/>
                  </a:cubicBezTo>
                  <a:cubicBezTo>
                    <a:pt x="261" y="30"/>
                    <a:pt x="262" y="28"/>
                    <a:pt x="261" y="27"/>
                  </a:cubicBezTo>
                  <a:cubicBezTo>
                    <a:pt x="261" y="26"/>
                    <a:pt x="260" y="26"/>
                    <a:pt x="259" y="27"/>
                  </a:cubicBezTo>
                  <a:cubicBezTo>
                    <a:pt x="258" y="27"/>
                    <a:pt x="257" y="26"/>
                    <a:pt x="257" y="27"/>
                  </a:cubicBezTo>
                  <a:cubicBezTo>
                    <a:pt x="256" y="32"/>
                    <a:pt x="257" y="33"/>
                    <a:pt x="258" y="34"/>
                  </a:cubicBezTo>
                  <a:cubicBezTo>
                    <a:pt x="259" y="35"/>
                    <a:pt x="260" y="36"/>
                    <a:pt x="262" y="36"/>
                  </a:cubicBezTo>
                  <a:cubicBezTo>
                    <a:pt x="263" y="37"/>
                    <a:pt x="262" y="39"/>
                    <a:pt x="263" y="40"/>
                  </a:cubicBezTo>
                  <a:cubicBezTo>
                    <a:pt x="263" y="41"/>
                    <a:pt x="266" y="41"/>
                    <a:pt x="265" y="42"/>
                  </a:cubicBezTo>
                  <a:cubicBezTo>
                    <a:pt x="265" y="42"/>
                    <a:pt x="263" y="43"/>
                    <a:pt x="261" y="41"/>
                  </a:cubicBezTo>
                  <a:cubicBezTo>
                    <a:pt x="260" y="40"/>
                    <a:pt x="260" y="38"/>
                    <a:pt x="259" y="37"/>
                  </a:cubicBezTo>
                  <a:cubicBezTo>
                    <a:pt x="258" y="37"/>
                    <a:pt x="256" y="37"/>
                    <a:pt x="255" y="37"/>
                  </a:cubicBezTo>
                  <a:cubicBezTo>
                    <a:pt x="254" y="34"/>
                    <a:pt x="251" y="34"/>
                    <a:pt x="253" y="31"/>
                  </a:cubicBezTo>
                  <a:cubicBezTo>
                    <a:pt x="255" y="29"/>
                    <a:pt x="253" y="27"/>
                    <a:pt x="254" y="25"/>
                  </a:cubicBezTo>
                  <a:cubicBezTo>
                    <a:pt x="255" y="24"/>
                    <a:pt x="256" y="23"/>
                    <a:pt x="258" y="22"/>
                  </a:cubicBezTo>
                  <a:cubicBezTo>
                    <a:pt x="256" y="19"/>
                    <a:pt x="260" y="15"/>
                    <a:pt x="257" y="14"/>
                  </a:cubicBezTo>
                  <a:cubicBezTo>
                    <a:pt x="257" y="16"/>
                    <a:pt x="256" y="16"/>
                    <a:pt x="256" y="17"/>
                  </a:cubicBezTo>
                  <a:cubicBezTo>
                    <a:pt x="257" y="19"/>
                    <a:pt x="254" y="23"/>
                    <a:pt x="251" y="24"/>
                  </a:cubicBezTo>
                  <a:cubicBezTo>
                    <a:pt x="250" y="24"/>
                    <a:pt x="248" y="24"/>
                    <a:pt x="247" y="24"/>
                  </a:cubicBezTo>
                  <a:cubicBezTo>
                    <a:pt x="247" y="25"/>
                    <a:pt x="246" y="26"/>
                    <a:pt x="245" y="26"/>
                  </a:cubicBezTo>
                  <a:cubicBezTo>
                    <a:pt x="245" y="27"/>
                    <a:pt x="243" y="27"/>
                    <a:pt x="243" y="28"/>
                  </a:cubicBezTo>
                  <a:cubicBezTo>
                    <a:pt x="243" y="29"/>
                    <a:pt x="245" y="31"/>
                    <a:pt x="244" y="32"/>
                  </a:cubicBezTo>
                  <a:cubicBezTo>
                    <a:pt x="244" y="33"/>
                    <a:pt x="244" y="34"/>
                    <a:pt x="243" y="35"/>
                  </a:cubicBezTo>
                  <a:cubicBezTo>
                    <a:pt x="244" y="37"/>
                    <a:pt x="244" y="38"/>
                    <a:pt x="244" y="40"/>
                  </a:cubicBezTo>
                  <a:cubicBezTo>
                    <a:pt x="242" y="42"/>
                    <a:pt x="241" y="42"/>
                    <a:pt x="239" y="44"/>
                  </a:cubicBezTo>
                  <a:cubicBezTo>
                    <a:pt x="239" y="44"/>
                    <a:pt x="239" y="45"/>
                    <a:pt x="239" y="46"/>
                  </a:cubicBezTo>
                  <a:cubicBezTo>
                    <a:pt x="238" y="47"/>
                    <a:pt x="237" y="48"/>
                    <a:pt x="236" y="49"/>
                  </a:cubicBezTo>
                  <a:cubicBezTo>
                    <a:pt x="237" y="53"/>
                    <a:pt x="236" y="54"/>
                    <a:pt x="235" y="55"/>
                  </a:cubicBezTo>
                  <a:cubicBezTo>
                    <a:pt x="234" y="56"/>
                    <a:pt x="237" y="56"/>
                    <a:pt x="238" y="56"/>
                  </a:cubicBezTo>
                  <a:cubicBezTo>
                    <a:pt x="240" y="60"/>
                    <a:pt x="240" y="56"/>
                    <a:pt x="243" y="57"/>
                  </a:cubicBezTo>
                  <a:cubicBezTo>
                    <a:pt x="245" y="58"/>
                    <a:pt x="244" y="59"/>
                    <a:pt x="245" y="59"/>
                  </a:cubicBezTo>
                  <a:cubicBezTo>
                    <a:pt x="248" y="60"/>
                    <a:pt x="247" y="61"/>
                    <a:pt x="247" y="62"/>
                  </a:cubicBezTo>
                  <a:cubicBezTo>
                    <a:pt x="251" y="64"/>
                    <a:pt x="251" y="65"/>
                    <a:pt x="250" y="67"/>
                  </a:cubicBezTo>
                  <a:cubicBezTo>
                    <a:pt x="250" y="70"/>
                    <a:pt x="251" y="70"/>
                    <a:pt x="250" y="71"/>
                  </a:cubicBezTo>
                  <a:cubicBezTo>
                    <a:pt x="249" y="72"/>
                    <a:pt x="249" y="72"/>
                    <a:pt x="249" y="73"/>
                  </a:cubicBezTo>
                  <a:cubicBezTo>
                    <a:pt x="247" y="73"/>
                    <a:pt x="247" y="73"/>
                    <a:pt x="247" y="75"/>
                  </a:cubicBezTo>
                  <a:cubicBezTo>
                    <a:pt x="245" y="79"/>
                    <a:pt x="246" y="79"/>
                    <a:pt x="250" y="81"/>
                  </a:cubicBezTo>
                  <a:cubicBezTo>
                    <a:pt x="250" y="81"/>
                    <a:pt x="251" y="81"/>
                    <a:pt x="251" y="83"/>
                  </a:cubicBezTo>
                  <a:cubicBezTo>
                    <a:pt x="252" y="84"/>
                    <a:pt x="254" y="87"/>
                    <a:pt x="252" y="88"/>
                  </a:cubicBezTo>
                  <a:cubicBezTo>
                    <a:pt x="251" y="87"/>
                    <a:pt x="251" y="84"/>
                    <a:pt x="249" y="83"/>
                  </a:cubicBezTo>
                  <a:cubicBezTo>
                    <a:pt x="248" y="81"/>
                    <a:pt x="244" y="81"/>
                    <a:pt x="244" y="80"/>
                  </a:cubicBezTo>
                  <a:cubicBezTo>
                    <a:pt x="243" y="79"/>
                    <a:pt x="243" y="75"/>
                    <a:pt x="245" y="74"/>
                  </a:cubicBezTo>
                  <a:cubicBezTo>
                    <a:pt x="247" y="71"/>
                    <a:pt x="247" y="71"/>
                    <a:pt x="246" y="66"/>
                  </a:cubicBezTo>
                  <a:cubicBezTo>
                    <a:pt x="245" y="61"/>
                    <a:pt x="247" y="62"/>
                    <a:pt x="241" y="62"/>
                  </a:cubicBezTo>
                  <a:cubicBezTo>
                    <a:pt x="240" y="62"/>
                    <a:pt x="239" y="61"/>
                    <a:pt x="238" y="61"/>
                  </a:cubicBezTo>
                  <a:cubicBezTo>
                    <a:pt x="236" y="61"/>
                    <a:pt x="236" y="62"/>
                    <a:pt x="236" y="63"/>
                  </a:cubicBezTo>
                  <a:cubicBezTo>
                    <a:pt x="235" y="63"/>
                    <a:pt x="234" y="64"/>
                    <a:pt x="234" y="65"/>
                  </a:cubicBezTo>
                  <a:cubicBezTo>
                    <a:pt x="234" y="67"/>
                    <a:pt x="235" y="70"/>
                    <a:pt x="234" y="72"/>
                  </a:cubicBezTo>
                  <a:cubicBezTo>
                    <a:pt x="233" y="73"/>
                    <a:pt x="231" y="74"/>
                    <a:pt x="229" y="75"/>
                  </a:cubicBezTo>
                  <a:cubicBezTo>
                    <a:pt x="228" y="76"/>
                    <a:pt x="227" y="79"/>
                    <a:pt x="224" y="81"/>
                  </a:cubicBezTo>
                  <a:cubicBezTo>
                    <a:pt x="213" y="83"/>
                    <a:pt x="215" y="85"/>
                    <a:pt x="212" y="85"/>
                  </a:cubicBezTo>
                  <a:cubicBezTo>
                    <a:pt x="210" y="83"/>
                    <a:pt x="208" y="83"/>
                    <a:pt x="206" y="82"/>
                  </a:cubicBezTo>
                  <a:cubicBezTo>
                    <a:pt x="202" y="79"/>
                    <a:pt x="201" y="76"/>
                    <a:pt x="201" y="74"/>
                  </a:cubicBezTo>
                  <a:cubicBezTo>
                    <a:pt x="203" y="74"/>
                    <a:pt x="203" y="77"/>
                    <a:pt x="204" y="78"/>
                  </a:cubicBezTo>
                  <a:cubicBezTo>
                    <a:pt x="205" y="78"/>
                    <a:pt x="204" y="75"/>
                    <a:pt x="205" y="75"/>
                  </a:cubicBezTo>
                  <a:cubicBezTo>
                    <a:pt x="206" y="76"/>
                    <a:pt x="206" y="79"/>
                    <a:pt x="207" y="79"/>
                  </a:cubicBezTo>
                  <a:cubicBezTo>
                    <a:pt x="208" y="80"/>
                    <a:pt x="211" y="80"/>
                    <a:pt x="212" y="79"/>
                  </a:cubicBezTo>
                  <a:cubicBezTo>
                    <a:pt x="213" y="78"/>
                    <a:pt x="213" y="77"/>
                    <a:pt x="213" y="77"/>
                  </a:cubicBezTo>
                  <a:cubicBezTo>
                    <a:pt x="220" y="76"/>
                    <a:pt x="218" y="76"/>
                    <a:pt x="222" y="71"/>
                  </a:cubicBezTo>
                  <a:cubicBezTo>
                    <a:pt x="222" y="71"/>
                    <a:pt x="224" y="71"/>
                    <a:pt x="225" y="71"/>
                  </a:cubicBezTo>
                  <a:cubicBezTo>
                    <a:pt x="227" y="70"/>
                    <a:pt x="226" y="66"/>
                    <a:pt x="227" y="65"/>
                  </a:cubicBezTo>
                  <a:cubicBezTo>
                    <a:pt x="227" y="64"/>
                    <a:pt x="228" y="64"/>
                    <a:pt x="229" y="63"/>
                  </a:cubicBezTo>
                  <a:cubicBezTo>
                    <a:pt x="233" y="62"/>
                    <a:pt x="231" y="61"/>
                    <a:pt x="229" y="57"/>
                  </a:cubicBezTo>
                  <a:cubicBezTo>
                    <a:pt x="229" y="54"/>
                    <a:pt x="229" y="53"/>
                    <a:pt x="231" y="51"/>
                  </a:cubicBezTo>
                  <a:cubicBezTo>
                    <a:pt x="232" y="49"/>
                    <a:pt x="232" y="46"/>
                    <a:pt x="234" y="44"/>
                  </a:cubicBezTo>
                  <a:cubicBezTo>
                    <a:pt x="235" y="44"/>
                    <a:pt x="235" y="41"/>
                    <a:pt x="235" y="40"/>
                  </a:cubicBezTo>
                  <a:cubicBezTo>
                    <a:pt x="237" y="38"/>
                    <a:pt x="238" y="40"/>
                    <a:pt x="239" y="33"/>
                  </a:cubicBezTo>
                  <a:cubicBezTo>
                    <a:pt x="239" y="30"/>
                    <a:pt x="238" y="30"/>
                    <a:pt x="238" y="27"/>
                  </a:cubicBezTo>
                  <a:cubicBezTo>
                    <a:pt x="238" y="25"/>
                    <a:pt x="240" y="25"/>
                    <a:pt x="242" y="25"/>
                  </a:cubicBezTo>
                  <a:cubicBezTo>
                    <a:pt x="244" y="20"/>
                    <a:pt x="248" y="19"/>
                    <a:pt x="248" y="12"/>
                  </a:cubicBezTo>
                  <a:cubicBezTo>
                    <a:pt x="247" y="9"/>
                    <a:pt x="244" y="8"/>
                    <a:pt x="240" y="7"/>
                  </a:cubicBezTo>
                  <a:cubicBezTo>
                    <a:pt x="240" y="7"/>
                    <a:pt x="240" y="5"/>
                    <a:pt x="239" y="5"/>
                  </a:cubicBezTo>
                  <a:cubicBezTo>
                    <a:pt x="237" y="6"/>
                    <a:pt x="235" y="8"/>
                    <a:pt x="234" y="9"/>
                  </a:cubicBezTo>
                  <a:cubicBezTo>
                    <a:pt x="234" y="11"/>
                    <a:pt x="231" y="12"/>
                    <a:pt x="229" y="15"/>
                  </a:cubicBezTo>
                  <a:cubicBezTo>
                    <a:pt x="225" y="19"/>
                    <a:pt x="221" y="19"/>
                    <a:pt x="217" y="20"/>
                  </a:cubicBezTo>
                  <a:cubicBezTo>
                    <a:pt x="215" y="21"/>
                    <a:pt x="218" y="22"/>
                    <a:pt x="217" y="23"/>
                  </a:cubicBezTo>
                  <a:cubicBezTo>
                    <a:pt x="214" y="24"/>
                    <a:pt x="218" y="25"/>
                    <a:pt x="217" y="26"/>
                  </a:cubicBezTo>
                  <a:cubicBezTo>
                    <a:pt x="217" y="27"/>
                    <a:pt x="216" y="27"/>
                    <a:pt x="215" y="28"/>
                  </a:cubicBezTo>
                  <a:cubicBezTo>
                    <a:pt x="215" y="29"/>
                    <a:pt x="215" y="31"/>
                    <a:pt x="214" y="31"/>
                  </a:cubicBezTo>
                  <a:cubicBezTo>
                    <a:pt x="212" y="34"/>
                    <a:pt x="210" y="34"/>
                    <a:pt x="210" y="35"/>
                  </a:cubicBezTo>
                  <a:cubicBezTo>
                    <a:pt x="210" y="36"/>
                    <a:pt x="211" y="37"/>
                    <a:pt x="211" y="38"/>
                  </a:cubicBezTo>
                  <a:cubicBezTo>
                    <a:pt x="212" y="40"/>
                    <a:pt x="211" y="40"/>
                    <a:pt x="213" y="41"/>
                  </a:cubicBezTo>
                  <a:cubicBezTo>
                    <a:pt x="214" y="42"/>
                    <a:pt x="211" y="43"/>
                    <a:pt x="211" y="44"/>
                  </a:cubicBezTo>
                  <a:cubicBezTo>
                    <a:pt x="211" y="46"/>
                    <a:pt x="211" y="47"/>
                    <a:pt x="212" y="49"/>
                  </a:cubicBezTo>
                  <a:cubicBezTo>
                    <a:pt x="213" y="53"/>
                    <a:pt x="213" y="52"/>
                    <a:pt x="210" y="53"/>
                  </a:cubicBezTo>
                  <a:cubicBezTo>
                    <a:pt x="208" y="54"/>
                    <a:pt x="208" y="56"/>
                    <a:pt x="206" y="55"/>
                  </a:cubicBezTo>
                  <a:cubicBezTo>
                    <a:pt x="206" y="54"/>
                    <a:pt x="207" y="54"/>
                    <a:pt x="207" y="53"/>
                  </a:cubicBezTo>
                  <a:cubicBezTo>
                    <a:pt x="206" y="52"/>
                    <a:pt x="205" y="52"/>
                    <a:pt x="205" y="52"/>
                  </a:cubicBezTo>
                  <a:cubicBezTo>
                    <a:pt x="205" y="51"/>
                    <a:pt x="206" y="50"/>
                    <a:pt x="206" y="49"/>
                  </a:cubicBezTo>
                  <a:cubicBezTo>
                    <a:pt x="205" y="48"/>
                    <a:pt x="204" y="48"/>
                    <a:pt x="204" y="47"/>
                  </a:cubicBezTo>
                  <a:cubicBezTo>
                    <a:pt x="204" y="46"/>
                    <a:pt x="203" y="45"/>
                    <a:pt x="201" y="42"/>
                  </a:cubicBezTo>
                  <a:cubicBezTo>
                    <a:pt x="201" y="42"/>
                    <a:pt x="201" y="41"/>
                    <a:pt x="201" y="40"/>
                  </a:cubicBezTo>
                  <a:cubicBezTo>
                    <a:pt x="200" y="40"/>
                    <a:pt x="199" y="40"/>
                    <a:pt x="199" y="40"/>
                  </a:cubicBezTo>
                  <a:cubicBezTo>
                    <a:pt x="198" y="46"/>
                    <a:pt x="195" y="46"/>
                    <a:pt x="194" y="49"/>
                  </a:cubicBezTo>
                  <a:cubicBezTo>
                    <a:pt x="193" y="51"/>
                    <a:pt x="196" y="53"/>
                    <a:pt x="196" y="56"/>
                  </a:cubicBezTo>
                  <a:cubicBezTo>
                    <a:pt x="195" y="57"/>
                    <a:pt x="194" y="56"/>
                    <a:pt x="194" y="56"/>
                  </a:cubicBezTo>
                  <a:cubicBezTo>
                    <a:pt x="193" y="57"/>
                    <a:pt x="194" y="58"/>
                    <a:pt x="193" y="58"/>
                  </a:cubicBezTo>
                  <a:cubicBezTo>
                    <a:pt x="192" y="59"/>
                    <a:pt x="190" y="59"/>
                    <a:pt x="187" y="59"/>
                  </a:cubicBezTo>
                  <a:cubicBezTo>
                    <a:pt x="186" y="60"/>
                    <a:pt x="185" y="62"/>
                    <a:pt x="183" y="62"/>
                  </a:cubicBezTo>
                  <a:cubicBezTo>
                    <a:pt x="181" y="62"/>
                    <a:pt x="178" y="60"/>
                    <a:pt x="175" y="61"/>
                  </a:cubicBezTo>
                  <a:cubicBezTo>
                    <a:pt x="171" y="62"/>
                    <a:pt x="171" y="65"/>
                    <a:pt x="169" y="66"/>
                  </a:cubicBezTo>
                  <a:cubicBezTo>
                    <a:pt x="167" y="67"/>
                    <a:pt x="166" y="66"/>
                    <a:pt x="165" y="66"/>
                  </a:cubicBezTo>
                  <a:cubicBezTo>
                    <a:pt x="164" y="66"/>
                    <a:pt x="163" y="66"/>
                    <a:pt x="162" y="66"/>
                  </a:cubicBezTo>
                  <a:cubicBezTo>
                    <a:pt x="158" y="68"/>
                    <a:pt x="157" y="71"/>
                    <a:pt x="152" y="72"/>
                  </a:cubicBezTo>
                  <a:cubicBezTo>
                    <a:pt x="151" y="71"/>
                    <a:pt x="152" y="67"/>
                    <a:pt x="150" y="67"/>
                  </a:cubicBezTo>
                  <a:cubicBezTo>
                    <a:pt x="150" y="67"/>
                    <a:pt x="148" y="68"/>
                    <a:pt x="147" y="69"/>
                  </a:cubicBezTo>
                  <a:cubicBezTo>
                    <a:pt x="146" y="70"/>
                    <a:pt x="149" y="71"/>
                    <a:pt x="143" y="72"/>
                  </a:cubicBezTo>
                  <a:cubicBezTo>
                    <a:pt x="143" y="74"/>
                    <a:pt x="143" y="77"/>
                    <a:pt x="142" y="79"/>
                  </a:cubicBezTo>
                  <a:cubicBezTo>
                    <a:pt x="140" y="81"/>
                    <a:pt x="137" y="83"/>
                    <a:pt x="135" y="85"/>
                  </a:cubicBezTo>
                  <a:cubicBezTo>
                    <a:pt x="132" y="90"/>
                    <a:pt x="130" y="91"/>
                    <a:pt x="131" y="93"/>
                  </a:cubicBezTo>
                  <a:cubicBezTo>
                    <a:pt x="130" y="96"/>
                    <a:pt x="128" y="97"/>
                    <a:pt x="126" y="98"/>
                  </a:cubicBezTo>
                  <a:cubicBezTo>
                    <a:pt x="125" y="98"/>
                    <a:pt x="122" y="99"/>
                    <a:pt x="122" y="99"/>
                  </a:cubicBezTo>
                  <a:cubicBezTo>
                    <a:pt x="118" y="99"/>
                    <a:pt x="115" y="95"/>
                    <a:pt x="111" y="94"/>
                  </a:cubicBezTo>
                  <a:cubicBezTo>
                    <a:pt x="109" y="94"/>
                    <a:pt x="108" y="95"/>
                    <a:pt x="106" y="95"/>
                  </a:cubicBezTo>
                  <a:cubicBezTo>
                    <a:pt x="105" y="95"/>
                    <a:pt x="105" y="94"/>
                    <a:pt x="104" y="94"/>
                  </a:cubicBezTo>
                  <a:cubicBezTo>
                    <a:pt x="103" y="94"/>
                    <a:pt x="103" y="94"/>
                    <a:pt x="102" y="94"/>
                  </a:cubicBezTo>
                  <a:cubicBezTo>
                    <a:pt x="101" y="94"/>
                    <a:pt x="100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8" y="92"/>
                    <a:pt x="98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6" y="93"/>
                  </a:cubicBezTo>
                  <a:cubicBezTo>
                    <a:pt x="94" y="91"/>
                    <a:pt x="95" y="89"/>
                    <a:pt x="93" y="88"/>
                  </a:cubicBezTo>
                  <a:cubicBezTo>
                    <a:pt x="92" y="87"/>
                    <a:pt x="91" y="89"/>
                    <a:pt x="90" y="88"/>
                  </a:cubicBezTo>
                  <a:cubicBezTo>
                    <a:pt x="90" y="87"/>
                    <a:pt x="91" y="86"/>
                    <a:pt x="91" y="86"/>
                  </a:cubicBezTo>
                  <a:cubicBezTo>
                    <a:pt x="90" y="85"/>
                    <a:pt x="88" y="82"/>
                    <a:pt x="88" y="82"/>
                  </a:cubicBezTo>
                  <a:cubicBezTo>
                    <a:pt x="85" y="83"/>
                    <a:pt x="85" y="82"/>
                    <a:pt x="85" y="82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83" y="82"/>
                    <a:pt x="83" y="81"/>
                    <a:pt x="82" y="81"/>
                  </a:cubicBezTo>
                  <a:cubicBezTo>
                    <a:pt x="81" y="81"/>
                    <a:pt x="80" y="82"/>
                    <a:pt x="80" y="83"/>
                  </a:cubicBezTo>
                  <a:cubicBezTo>
                    <a:pt x="80" y="85"/>
                    <a:pt x="82" y="87"/>
                    <a:pt x="80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8" y="87"/>
                    <a:pt x="78" y="86"/>
                    <a:pt x="77" y="86"/>
                  </a:cubicBezTo>
                  <a:cubicBezTo>
                    <a:pt x="75" y="86"/>
                    <a:pt x="74" y="89"/>
                    <a:pt x="73" y="89"/>
                  </a:cubicBezTo>
                  <a:cubicBezTo>
                    <a:pt x="71" y="88"/>
                    <a:pt x="72" y="86"/>
                    <a:pt x="71" y="86"/>
                  </a:cubicBezTo>
                  <a:cubicBezTo>
                    <a:pt x="70" y="85"/>
                    <a:pt x="68" y="86"/>
                    <a:pt x="67" y="85"/>
                  </a:cubicBezTo>
                  <a:cubicBezTo>
                    <a:pt x="66" y="84"/>
                    <a:pt x="65" y="84"/>
                    <a:pt x="63" y="84"/>
                  </a:cubicBezTo>
                  <a:cubicBezTo>
                    <a:pt x="62" y="84"/>
                    <a:pt x="62" y="84"/>
                    <a:pt x="61" y="84"/>
                  </a:cubicBezTo>
                  <a:cubicBezTo>
                    <a:pt x="60" y="85"/>
                    <a:pt x="61" y="88"/>
                    <a:pt x="58" y="87"/>
                  </a:cubicBezTo>
                  <a:cubicBezTo>
                    <a:pt x="55" y="84"/>
                    <a:pt x="58" y="83"/>
                    <a:pt x="58" y="82"/>
                  </a:cubicBezTo>
                  <a:cubicBezTo>
                    <a:pt x="58" y="80"/>
                    <a:pt x="55" y="80"/>
                    <a:pt x="55" y="78"/>
                  </a:cubicBezTo>
                  <a:cubicBezTo>
                    <a:pt x="55" y="77"/>
                    <a:pt x="57" y="77"/>
                    <a:pt x="58" y="76"/>
                  </a:cubicBezTo>
                  <a:cubicBezTo>
                    <a:pt x="58" y="75"/>
                    <a:pt x="58" y="74"/>
                    <a:pt x="58" y="74"/>
                  </a:cubicBezTo>
                  <a:cubicBezTo>
                    <a:pt x="59" y="73"/>
                    <a:pt x="61" y="73"/>
                    <a:pt x="62" y="72"/>
                  </a:cubicBezTo>
                  <a:cubicBezTo>
                    <a:pt x="63" y="71"/>
                    <a:pt x="63" y="70"/>
                    <a:pt x="63" y="69"/>
                  </a:cubicBezTo>
                  <a:cubicBezTo>
                    <a:pt x="64" y="68"/>
                    <a:pt x="65" y="67"/>
                    <a:pt x="65" y="66"/>
                  </a:cubicBezTo>
                  <a:cubicBezTo>
                    <a:pt x="64" y="66"/>
                    <a:pt x="64" y="65"/>
                    <a:pt x="64" y="63"/>
                  </a:cubicBezTo>
                  <a:cubicBezTo>
                    <a:pt x="65" y="59"/>
                    <a:pt x="62" y="59"/>
                    <a:pt x="60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1"/>
                    <a:pt x="59" y="62"/>
                    <a:pt x="58" y="63"/>
                  </a:cubicBezTo>
                  <a:cubicBezTo>
                    <a:pt x="52" y="66"/>
                    <a:pt x="50" y="62"/>
                    <a:pt x="49" y="64"/>
                  </a:cubicBezTo>
                  <a:cubicBezTo>
                    <a:pt x="48" y="67"/>
                    <a:pt x="51" y="67"/>
                    <a:pt x="51" y="68"/>
                  </a:cubicBezTo>
                  <a:cubicBezTo>
                    <a:pt x="51" y="69"/>
                    <a:pt x="50" y="69"/>
                    <a:pt x="50" y="69"/>
                  </a:cubicBezTo>
                  <a:cubicBezTo>
                    <a:pt x="50" y="70"/>
                    <a:pt x="51" y="71"/>
                    <a:pt x="50" y="72"/>
                  </a:cubicBezTo>
                  <a:cubicBezTo>
                    <a:pt x="48" y="73"/>
                    <a:pt x="46" y="74"/>
                    <a:pt x="47" y="76"/>
                  </a:cubicBezTo>
                  <a:cubicBezTo>
                    <a:pt x="47" y="77"/>
                    <a:pt x="47" y="78"/>
                    <a:pt x="47" y="79"/>
                  </a:cubicBezTo>
                  <a:cubicBezTo>
                    <a:pt x="47" y="81"/>
                    <a:pt x="45" y="78"/>
                    <a:pt x="39" y="80"/>
                  </a:cubicBezTo>
                  <a:cubicBezTo>
                    <a:pt x="36" y="79"/>
                    <a:pt x="36" y="80"/>
                    <a:pt x="35" y="81"/>
                  </a:cubicBezTo>
                  <a:cubicBezTo>
                    <a:pt x="34" y="81"/>
                    <a:pt x="33" y="82"/>
                    <a:pt x="33" y="82"/>
                  </a:cubicBezTo>
                  <a:cubicBezTo>
                    <a:pt x="33" y="83"/>
                    <a:pt x="36" y="87"/>
                    <a:pt x="35" y="89"/>
                  </a:cubicBezTo>
                  <a:cubicBezTo>
                    <a:pt x="35" y="90"/>
                    <a:pt x="34" y="90"/>
                    <a:pt x="33" y="90"/>
                  </a:cubicBezTo>
                  <a:cubicBezTo>
                    <a:pt x="32" y="90"/>
                    <a:pt x="32" y="91"/>
                    <a:pt x="31" y="91"/>
                  </a:cubicBezTo>
                  <a:cubicBezTo>
                    <a:pt x="30" y="91"/>
                    <a:pt x="29" y="89"/>
                    <a:pt x="28" y="89"/>
                  </a:cubicBezTo>
                  <a:cubicBezTo>
                    <a:pt x="27" y="89"/>
                    <a:pt x="27" y="92"/>
                    <a:pt x="24" y="94"/>
                  </a:cubicBezTo>
                  <a:cubicBezTo>
                    <a:pt x="27" y="99"/>
                    <a:pt x="30" y="100"/>
                    <a:pt x="33" y="100"/>
                  </a:cubicBezTo>
                  <a:cubicBezTo>
                    <a:pt x="35" y="100"/>
                    <a:pt x="35" y="101"/>
                    <a:pt x="36" y="102"/>
                  </a:cubicBezTo>
                  <a:cubicBezTo>
                    <a:pt x="37" y="103"/>
                    <a:pt x="37" y="101"/>
                    <a:pt x="38" y="101"/>
                  </a:cubicBezTo>
                  <a:cubicBezTo>
                    <a:pt x="39" y="102"/>
                    <a:pt x="38" y="103"/>
                    <a:pt x="37" y="104"/>
                  </a:cubicBezTo>
                  <a:cubicBezTo>
                    <a:pt x="37" y="105"/>
                    <a:pt x="39" y="105"/>
                    <a:pt x="39" y="106"/>
                  </a:cubicBezTo>
                  <a:cubicBezTo>
                    <a:pt x="39" y="108"/>
                    <a:pt x="38" y="109"/>
                    <a:pt x="38" y="111"/>
                  </a:cubicBezTo>
                  <a:cubicBezTo>
                    <a:pt x="37" y="112"/>
                    <a:pt x="38" y="113"/>
                    <a:pt x="39" y="114"/>
                  </a:cubicBezTo>
                  <a:cubicBezTo>
                    <a:pt x="39" y="116"/>
                    <a:pt x="37" y="116"/>
                    <a:pt x="38" y="119"/>
                  </a:cubicBezTo>
                  <a:cubicBezTo>
                    <a:pt x="37" y="122"/>
                    <a:pt x="38" y="123"/>
                    <a:pt x="40" y="123"/>
                  </a:cubicBezTo>
                  <a:cubicBezTo>
                    <a:pt x="39" y="124"/>
                    <a:pt x="39" y="125"/>
                    <a:pt x="39" y="125"/>
                  </a:cubicBezTo>
                  <a:cubicBezTo>
                    <a:pt x="42" y="126"/>
                    <a:pt x="40" y="128"/>
                    <a:pt x="42" y="129"/>
                  </a:cubicBezTo>
                  <a:cubicBezTo>
                    <a:pt x="43" y="129"/>
                    <a:pt x="44" y="128"/>
                    <a:pt x="45" y="128"/>
                  </a:cubicBezTo>
                  <a:cubicBezTo>
                    <a:pt x="46" y="129"/>
                    <a:pt x="45" y="130"/>
                    <a:pt x="46" y="131"/>
                  </a:cubicBezTo>
                  <a:cubicBezTo>
                    <a:pt x="47" y="132"/>
                    <a:pt x="47" y="131"/>
                    <a:pt x="48" y="130"/>
                  </a:cubicBezTo>
                  <a:cubicBezTo>
                    <a:pt x="48" y="129"/>
                    <a:pt x="47" y="128"/>
                    <a:pt x="48" y="128"/>
                  </a:cubicBezTo>
                  <a:cubicBezTo>
                    <a:pt x="48" y="127"/>
                    <a:pt x="49" y="127"/>
                    <a:pt x="50" y="127"/>
                  </a:cubicBezTo>
                  <a:cubicBezTo>
                    <a:pt x="51" y="126"/>
                    <a:pt x="52" y="124"/>
                    <a:pt x="54" y="126"/>
                  </a:cubicBezTo>
                  <a:cubicBezTo>
                    <a:pt x="56" y="128"/>
                    <a:pt x="51" y="128"/>
                    <a:pt x="51" y="130"/>
                  </a:cubicBezTo>
                  <a:cubicBezTo>
                    <a:pt x="51" y="132"/>
                    <a:pt x="53" y="130"/>
                    <a:pt x="53" y="133"/>
                  </a:cubicBezTo>
                  <a:cubicBezTo>
                    <a:pt x="53" y="134"/>
                    <a:pt x="51" y="133"/>
                    <a:pt x="50" y="134"/>
                  </a:cubicBezTo>
                  <a:cubicBezTo>
                    <a:pt x="49" y="134"/>
                    <a:pt x="48" y="135"/>
                    <a:pt x="49" y="136"/>
                  </a:cubicBezTo>
                  <a:cubicBezTo>
                    <a:pt x="51" y="136"/>
                    <a:pt x="52" y="137"/>
                    <a:pt x="52" y="138"/>
                  </a:cubicBezTo>
                  <a:cubicBezTo>
                    <a:pt x="51" y="140"/>
                    <a:pt x="54" y="140"/>
                    <a:pt x="53" y="142"/>
                  </a:cubicBezTo>
                  <a:cubicBezTo>
                    <a:pt x="53" y="143"/>
                    <a:pt x="52" y="142"/>
                    <a:pt x="51" y="142"/>
                  </a:cubicBezTo>
                  <a:cubicBezTo>
                    <a:pt x="49" y="142"/>
                    <a:pt x="49" y="143"/>
                    <a:pt x="46" y="143"/>
                  </a:cubicBezTo>
                  <a:cubicBezTo>
                    <a:pt x="44" y="143"/>
                    <a:pt x="43" y="141"/>
                    <a:pt x="41" y="142"/>
                  </a:cubicBezTo>
                  <a:cubicBezTo>
                    <a:pt x="40" y="143"/>
                    <a:pt x="43" y="145"/>
                    <a:pt x="42" y="147"/>
                  </a:cubicBezTo>
                  <a:cubicBezTo>
                    <a:pt x="40" y="148"/>
                    <a:pt x="38" y="150"/>
                    <a:pt x="36" y="152"/>
                  </a:cubicBezTo>
                  <a:cubicBezTo>
                    <a:pt x="35" y="152"/>
                    <a:pt x="36" y="152"/>
                    <a:pt x="36" y="152"/>
                  </a:cubicBezTo>
                  <a:cubicBezTo>
                    <a:pt x="34" y="152"/>
                    <a:pt x="34" y="152"/>
                    <a:pt x="33" y="151"/>
                  </a:cubicBezTo>
                  <a:cubicBezTo>
                    <a:pt x="33" y="151"/>
                    <a:pt x="35" y="150"/>
                    <a:pt x="34" y="149"/>
                  </a:cubicBezTo>
                  <a:cubicBezTo>
                    <a:pt x="33" y="149"/>
                    <a:pt x="32" y="148"/>
                    <a:pt x="30" y="146"/>
                  </a:cubicBezTo>
                  <a:cubicBezTo>
                    <a:pt x="28" y="147"/>
                    <a:pt x="29" y="148"/>
                    <a:pt x="28" y="150"/>
                  </a:cubicBezTo>
                  <a:cubicBezTo>
                    <a:pt x="26" y="150"/>
                    <a:pt x="24" y="151"/>
                    <a:pt x="23" y="152"/>
                  </a:cubicBezTo>
                  <a:cubicBezTo>
                    <a:pt x="22" y="153"/>
                    <a:pt x="23" y="155"/>
                    <a:pt x="21" y="156"/>
                  </a:cubicBezTo>
                  <a:cubicBezTo>
                    <a:pt x="20" y="157"/>
                    <a:pt x="19" y="155"/>
                    <a:pt x="17" y="156"/>
                  </a:cubicBezTo>
                  <a:cubicBezTo>
                    <a:pt x="15" y="157"/>
                    <a:pt x="14" y="158"/>
                    <a:pt x="13" y="159"/>
                  </a:cubicBezTo>
                  <a:cubicBezTo>
                    <a:pt x="11" y="159"/>
                    <a:pt x="11" y="157"/>
                    <a:pt x="10" y="158"/>
                  </a:cubicBezTo>
                  <a:cubicBezTo>
                    <a:pt x="10" y="158"/>
                    <a:pt x="10" y="161"/>
                    <a:pt x="7" y="162"/>
                  </a:cubicBezTo>
                  <a:cubicBezTo>
                    <a:pt x="5" y="163"/>
                    <a:pt x="3" y="163"/>
                    <a:pt x="1" y="163"/>
                  </a:cubicBezTo>
                  <a:cubicBezTo>
                    <a:pt x="1" y="165"/>
                    <a:pt x="1" y="167"/>
                    <a:pt x="0" y="168"/>
                  </a:cubicBezTo>
                  <a:cubicBezTo>
                    <a:pt x="0" y="169"/>
                    <a:pt x="2" y="170"/>
                    <a:pt x="4" y="169"/>
                  </a:cubicBezTo>
                  <a:cubicBezTo>
                    <a:pt x="6" y="169"/>
                    <a:pt x="7" y="169"/>
                    <a:pt x="8" y="169"/>
                  </a:cubicBezTo>
                  <a:cubicBezTo>
                    <a:pt x="10" y="170"/>
                    <a:pt x="7" y="173"/>
                    <a:pt x="8" y="175"/>
                  </a:cubicBezTo>
                  <a:cubicBezTo>
                    <a:pt x="9" y="176"/>
                    <a:pt x="11" y="177"/>
                    <a:pt x="13" y="178"/>
                  </a:cubicBezTo>
                  <a:cubicBezTo>
                    <a:pt x="13" y="181"/>
                    <a:pt x="13" y="184"/>
                    <a:pt x="13" y="186"/>
                  </a:cubicBezTo>
                  <a:cubicBezTo>
                    <a:pt x="14" y="188"/>
                    <a:pt x="11" y="190"/>
                    <a:pt x="13" y="193"/>
                  </a:cubicBezTo>
                  <a:cubicBezTo>
                    <a:pt x="15" y="195"/>
                    <a:pt x="15" y="191"/>
                    <a:pt x="16" y="189"/>
                  </a:cubicBezTo>
                  <a:cubicBezTo>
                    <a:pt x="17" y="188"/>
                    <a:pt x="17" y="188"/>
                    <a:pt x="18" y="188"/>
                  </a:cubicBezTo>
                  <a:cubicBezTo>
                    <a:pt x="19" y="191"/>
                    <a:pt x="18" y="193"/>
                    <a:pt x="18" y="195"/>
                  </a:cubicBezTo>
                  <a:cubicBezTo>
                    <a:pt x="17" y="197"/>
                    <a:pt x="20" y="199"/>
                    <a:pt x="23" y="200"/>
                  </a:cubicBezTo>
                  <a:cubicBezTo>
                    <a:pt x="25" y="200"/>
                    <a:pt x="27" y="199"/>
                    <a:pt x="30" y="199"/>
                  </a:cubicBezTo>
                  <a:cubicBezTo>
                    <a:pt x="34" y="199"/>
                    <a:pt x="33" y="204"/>
                    <a:pt x="34" y="205"/>
                  </a:cubicBezTo>
                  <a:cubicBezTo>
                    <a:pt x="36" y="206"/>
                    <a:pt x="39" y="202"/>
                    <a:pt x="41" y="206"/>
                  </a:cubicBezTo>
                  <a:cubicBezTo>
                    <a:pt x="41" y="208"/>
                    <a:pt x="41" y="211"/>
                    <a:pt x="42" y="213"/>
                  </a:cubicBezTo>
                  <a:cubicBezTo>
                    <a:pt x="42" y="214"/>
                    <a:pt x="44" y="214"/>
                    <a:pt x="45" y="216"/>
                  </a:cubicBezTo>
                  <a:cubicBezTo>
                    <a:pt x="44" y="218"/>
                    <a:pt x="47" y="217"/>
                    <a:pt x="49" y="216"/>
                  </a:cubicBezTo>
                  <a:cubicBezTo>
                    <a:pt x="52" y="223"/>
                    <a:pt x="57" y="224"/>
                    <a:pt x="61" y="221"/>
                  </a:cubicBezTo>
                  <a:cubicBezTo>
                    <a:pt x="64" y="219"/>
                    <a:pt x="63" y="219"/>
                    <a:pt x="60" y="214"/>
                  </a:cubicBezTo>
                  <a:cubicBezTo>
                    <a:pt x="60" y="210"/>
                    <a:pt x="59" y="208"/>
                    <a:pt x="59" y="204"/>
                  </a:cubicBezTo>
                  <a:lnTo>
                    <a:pt x="58" y="203"/>
                  </a:lnTo>
                  <a:lnTo>
                    <a:pt x="59" y="204"/>
                  </a:lnTo>
                  <a:cubicBezTo>
                    <a:pt x="59" y="204"/>
                    <a:pt x="59" y="204"/>
                    <a:pt x="59" y="204"/>
                  </a:cubicBezTo>
                  <a:cubicBezTo>
                    <a:pt x="61" y="205"/>
                    <a:pt x="65" y="207"/>
                    <a:pt x="68" y="205"/>
                  </a:cubicBezTo>
                  <a:cubicBezTo>
                    <a:pt x="69" y="204"/>
                    <a:pt x="67" y="201"/>
                    <a:pt x="67" y="200"/>
                  </a:cubicBezTo>
                  <a:cubicBezTo>
                    <a:pt x="68" y="198"/>
                    <a:pt x="71" y="199"/>
                    <a:pt x="73" y="199"/>
                  </a:cubicBezTo>
                  <a:cubicBezTo>
                    <a:pt x="75" y="199"/>
                    <a:pt x="76" y="200"/>
                    <a:pt x="77" y="202"/>
                  </a:cubicBezTo>
                  <a:cubicBezTo>
                    <a:pt x="77" y="203"/>
                    <a:pt x="79" y="202"/>
                    <a:pt x="79" y="202"/>
                  </a:cubicBezTo>
                  <a:cubicBezTo>
                    <a:pt x="79" y="200"/>
                    <a:pt x="75" y="197"/>
                    <a:pt x="75" y="196"/>
                  </a:cubicBezTo>
                  <a:cubicBezTo>
                    <a:pt x="75" y="194"/>
                    <a:pt x="78" y="195"/>
                    <a:pt x="78" y="194"/>
                  </a:cubicBezTo>
                  <a:cubicBezTo>
                    <a:pt x="78" y="193"/>
                    <a:pt x="76" y="191"/>
                    <a:pt x="76" y="191"/>
                  </a:cubicBezTo>
                  <a:cubicBezTo>
                    <a:pt x="76" y="190"/>
                    <a:pt x="80" y="187"/>
                    <a:pt x="80" y="188"/>
                  </a:cubicBezTo>
                  <a:cubicBezTo>
                    <a:pt x="87" y="196"/>
                    <a:pt x="90" y="192"/>
                    <a:pt x="91" y="193"/>
                  </a:cubicBezTo>
                  <a:cubicBezTo>
                    <a:pt x="92" y="194"/>
                    <a:pt x="93" y="194"/>
                    <a:pt x="95" y="195"/>
                  </a:cubicBezTo>
                  <a:cubicBezTo>
                    <a:pt x="99" y="196"/>
                    <a:pt x="103" y="198"/>
                    <a:pt x="107" y="199"/>
                  </a:cubicBezTo>
                  <a:cubicBezTo>
                    <a:pt x="109" y="200"/>
                    <a:pt x="110" y="197"/>
                    <a:pt x="115" y="199"/>
                  </a:cubicBezTo>
                  <a:cubicBezTo>
                    <a:pt x="117" y="200"/>
                    <a:pt x="129" y="205"/>
                    <a:pt x="131" y="202"/>
                  </a:cubicBezTo>
                  <a:cubicBezTo>
                    <a:pt x="133" y="202"/>
                    <a:pt x="134" y="202"/>
                    <a:pt x="135" y="201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7" y="201"/>
                    <a:pt x="140" y="202"/>
                    <a:pt x="140" y="203"/>
                  </a:cubicBezTo>
                  <a:cubicBezTo>
                    <a:pt x="143" y="207"/>
                    <a:pt x="145" y="207"/>
                    <a:pt x="148" y="207"/>
                  </a:cubicBezTo>
                  <a:cubicBezTo>
                    <a:pt x="149" y="206"/>
                    <a:pt x="149" y="205"/>
                    <a:pt x="149" y="204"/>
                  </a:cubicBezTo>
                  <a:cubicBezTo>
                    <a:pt x="150" y="203"/>
                    <a:pt x="150" y="201"/>
                    <a:pt x="150" y="200"/>
                  </a:cubicBezTo>
                  <a:cubicBezTo>
                    <a:pt x="151" y="199"/>
                    <a:pt x="153" y="199"/>
                    <a:pt x="152" y="198"/>
                  </a:cubicBezTo>
                  <a:cubicBezTo>
                    <a:pt x="153" y="197"/>
                    <a:pt x="154" y="199"/>
                    <a:pt x="155" y="198"/>
                  </a:cubicBezTo>
                  <a:cubicBezTo>
                    <a:pt x="155" y="197"/>
                    <a:pt x="154" y="196"/>
                    <a:pt x="155" y="195"/>
                  </a:cubicBezTo>
                  <a:cubicBezTo>
                    <a:pt x="155" y="194"/>
                    <a:pt x="156" y="195"/>
                    <a:pt x="156" y="194"/>
                  </a:cubicBezTo>
                  <a:cubicBezTo>
                    <a:pt x="157" y="194"/>
                    <a:pt x="157" y="193"/>
                    <a:pt x="157" y="193"/>
                  </a:cubicBezTo>
                  <a:cubicBezTo>
                    <a:pt x="158" y="194"/>
                    <a:pt x="159" y="194"/>
                    <a:pt x="160" y="193"/>
                  </a:cubicBezTo>
                  <a:cubicBezTo>
                    <a:pt x="161" y="193"/>
                    <a:pt x="163" y="192"/>
                    <a:pt x="160" y="182"/>
                  </a:cubicBezTo>
                  <a:cubicBezTo>
                    <a:pt x="160" y="180"/>
                    <a:pt x="159" y="178"/>
                    <a:pt x="160" y="176"/>
                  </a:cubicBezTo>
                  <a:cubicBezTo>
                    <a:pt x="163" y="171"/>
                    <a:pt x="166" y="170"/>
                    <a:pt x="167" y="171"/>
                  </a:cubicBezTo>
                  <a:cubicBezTo>
                    <a:pt x="168" y="173"/>
                    <a:pt x="164" y="175"/>
                    <a:pt x="165" y="177"/>
                  </a:cubicBezTo>
                  <a:cubicBezTo>
                    <a:pt x="166" y="178"/>
                    <a:pt x="168" y="177"/>
                    <a:pt x="169" y="177"/>
                  </a:cubicBezTo>
                  <a:cubicBezTo>
                    <a:pt x="172" y="178"/>
                    <a:pt x="173" y="181"/>
                    <a:pt x="175" y="181"/>
                  </a:cubicBezTo>
                  <a:cubicBezTo>
                    <a:pt x="177" y="181"/>
                    <a:pt x="178" y="180"/>
                    <a:pt x="179" y="180"/>
                  </a:cubicBezTo>
                  <a:cubicBezTo>
                    <a:pt x="181" y="180"/>
                    <a:pt x="182" y="182"/>
                    <a:pt x="184" y="182"/>
                  </a:cubicBezTo>
                  <a:cubicBezTo>
                    <a:pt x="188" y="182"/>
                    <a:pt x="191" y="181"/>
                    <a:pt x="193" y="179"/>
                  </a:cubicBezTo>
                  <a:cubicBezTo>
                    <a:pt x="193" y="179"/>
                    <a:pt x="193" y="179"/>
                    <a:pt x="193" y="179"/>
                  </a:cubicBezTo>
                  <a:close/>
                  <a:moveTo>
                    <a:pt x="268" y="23"/>
                  </a:moveTo>
                  <a:cubicBezTo>
                    <a:pt x="267" y="24"/>
                    <a:pt x="264" y="24"/>
                    <a:pt x="262" y="23"/>
                  </a:cubicBezTo>
                  <a:cubicBezTo>
                    <a:pt x="261" y="22"/>
                    <a:pt x="262" y="22"/>
                    <a:pt x="263" y="22"/>
                  </a:cubicBezTo>
                  <a:cubicBezTo>
                    <a:pt x="265" y="19"/>
                    <a:pt x="267" y="21"/>
                    <a:pt x="268" y="23"/>
                  </a:cubicBezTo>
                  <a:close/>
                  <a:moveTo>
                    <a:pt x="263" y="13"/>
                  </a:moveTo>
                  <a:cubicBezTo>
                    <a:pt x="263" y="13"/>
                    <a:pt x="263" y="13"/>
                    <a:pt x="264" y="13"/>
                  </a:cubicBezTo>
                  <a:cubicBezTo>
                    <a:pt x="265" y="13"/>
                    <a:pt x="264" y="13"/>
                    <a:pt x="263" y="13"/>
                  </a:cubicBezTo>
                  <a:close/>
                  <a:moveTo>
                    <a:pt x="264" y="8"/>
                  </a:moveTo>
                  <a:cubicBezTo>
                    <a:pt x="264" y="9"/>
                    <a:pt x="265" y="10"/>
                    <a:pt x="265" y="10"/>
                  </a:cubicBezTo>
                  <a:cubicBezTo>
                    <a:pt x="266" y="10"/>
                    <a:pt x="265" y="8"/>
                    <a:pt x="264" y="8"/>
                  </a:cubicBezTo>
                  <a:close/>
                  <a:moveTo>
                    <a:pt x="261" y="8"/>
                  </a:moveTo>
                  <a:cubicBezTo>
                    <a:pt x="261" y="7"/>
                    <a:pt x="262" y="7"/>
                    <a:pt x="263" y="7"/>
                  </a:cubicBezTo>
                  <a:cubicBezTo>
                    <a:pt x="263" y="7"/>
                    <a:pt x="263" y="7"/>
                    <a:pt x="263" y="8"/>
                  </a:cubicBezTo>
                  <a:cubicBezTo>
                    <a:pt x="263" y="8"/>
                    <a:pt x="263" y="8"/>
                    <a:pt x="262" y="8"/>
                  </a:cubicBezTo>
                  <a:cubicBezTo>
                    <a:pt x="262" y="8"/>
                    <a:pt x="261" y="8"/>
                    <a:pt x="261" y="8"/>
                  </a:cubicBezTo>
                  <a:cubicBezTo>
                    <a:pt x="261" y="8"/>
                    <a:pt x="261" y="8"/>
                    <a:pt x="261" y="8"/>
                  </a:cubicBezTo>
                  <a:close/>
                  <a:moveTo>
                    <a:pt x="258" y="10"/>
                  </a:moveTo>
                  <a:cubicBezTo>
                    <a:pt x="258" y="12"/>
                    <a:pt x="257" y="11"/>
                    <a:pt x="256" y="12"/>
                  </a:cubicBezTo>
                  <a:cubicBezTo>
                    <a:pt x="255" y="12"/>
                    <a:pt x="255" y="10"/>
                    <a:pt x="258" y="10"/>
                  </a:cubicBezTo>
                  <a:close/>
                  <a:moveTo>
                    <a:pt x="240" y="4"/>
                  </a:moveTo>
                  <a:cubicBezTo>
                    <a:pt x="241" y="3"/>
                    <a:pt x="242" y="2"/>
                    <a:pt x="242" y="1"/>
                  </a:cubicBezTo>
                  <a:cubicBezTo>
                    <a:pt x="244" y="0"/>
                    <a:pt x="245" y="0"/>
                    <a:pt x="247" y="2"/>
                  </a:cubicBezTo>
                  <a:cubicBezTo>
                    <a:pt x="248" y="3"/>
                    <a:pt x="248" y="5"/>
                    <a:pt x="246" y="5"/>
                  </a:cubicBezTo>
                  <a:cubicBezTo>
                    <a:pt x="245" y="6"/>
                    <a:pt x="244" y="5"/>
                    <a:pt x="243" y="5"/>
                  </a:cubicBezTo>
                  <a:cubicBezTo>
                    <a:pt x="241" y="5"/>
                    <a:pt x="240" y="5"/>
                    <a:pt x="240" y="4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99"/>
            <p:cNvSpPr>
              <a:spLocks/>
            </p:cNvSpPr>
            <p:nvPr/>
          </p:nvSpPr>
          <p:spPr bwMode="auto">
            <a:xfrm>
              <a:off x="2153" y="2164"/>
              <a:ext cx="1406" cy="1388"/>
            </a:xfrm>
            <a:custGeom>
              <a:avLst/>
              <a:gdLst>
                <a:gd name="T0" fmla="*/ 16194303 w 367"/>
                <a:gd name="T1" fmla="*/ 43125020 h 354"/>
                <a:gd name="T2" fmla="*/ 11931891 w 367"/>
                <a:gd name="T3" fmla="*/ 42282622 h 354"/>
                <a:gd name="T4" fmla="*/ 8719837 w 367"/>
                <a:gd name="T5" fmla="*/ 45973634 h 354"/>
                <a:gd name="T6" fmla="*/ 4458036 w 367"/>
                <a:gd name="T7" fmla="*/ 45574235 h 354"/>
                <a:gd name="T8" fmla="*/ 2327367 w 367"/>
                <a:gd name="T9" fmla="*/ 49051072 h 354"/>
                <a:gd name="T10" fmla="*/ 885596 w 367"/>
                <a:gd name="T11" fmla="*/ 51441913 h 354"/>
                <a:gd name="T12" fmla="*/ 1441755 w 367"/>
                <a:gd name="T13" fmla="*/ 55417488 h 354"/>
                <a:gd name="T14" fmla="*/ 3016441 w 367"/>
                <a:gd name="T15" fmla="*/ 58266103 h 354"/>
                <a:gd name="T16" fmla="*/ 6772234 w 367"/>
                <a:gd name="T17" fmla="*/ 58040886 h 354"/>
                <a:gd name="T18" fmla="*/ 7474472 w 367"/>
                <a:gd name="T19" fmla="*/ 61557685 h 354"/>
                <a:gd name="T20" fmla="*/ 10294503 w 367"/>
                <a:gd name="T21" fmla="*/ 68537409 h 354"/>
                <a:gd name="T22" fmla="*/ 14195427 w 367"/>
                <a:gd name="T23" fmla="*/ 71160838 h 354"/>
                <a:gd name="T24" fmla="*/ 17588273 w 367"/>
                <a:gd name="T25" fmla="*/ 75350495 h 354"/>
                <a:gd name="T26" fmla="*/ 22046249 w 367"/>
                <a:gd name="T27" fmla="*/ 74906460 h 354"/>
                <a:gd name="T28" fmla="*/ 27882488 w 367"/>
                <a:gd name="T29" fmla="*/ 74238276 h 354"/>
                <a:gd name="T30" fmla="*/ 33226106 w 367"/>
                <a:gd name="T31" fmla="*/ 76189003 h 354"/>
                <a:gd name="T32" fmla="*/ 36978646 w 367"/>
                <a:gd name="T33" fmla="*/ 71614847 h 354"/>
                <a:gd name="T34" fmla="*/ 43713008 w 367"/>
                <a:gd name="T35" fmla="*/ 74906460 h 354"/>
                <a:gd name="T36" fmla="*/ 49600461 w 367"/>
                <a:gd name="T37" fmla="*/ 77315902 h 354"/>
                <a:gd name="T38" fmla="*/ 55632329 w 367"/>
                <a:gd name="T39" fmla="*/ 74238276 h 354"/>
                <a:gd name="T40" fmla="*/ 62742810 w 367"/>
                <a:gd name="T41" fmla="*/ 72726878 h 354"/>
                <a:gd name="T42" fmla="*/ 63106791 w 367"/>
                <a:gd name="T43" fmla="*/ 63738208 h 354"/>
                <a:gd name="T44" fmla="*/ 64548634 w 367"/>
                <a:gd name="T45" fmla="*/ 58266103 h 354"/>
                <a:gd name="T46" fmla="*/ 61155800 w 367"/>
                <a:gd name="T47" fmla="*/ 55192209 h 354"/>
                <a:gd name="T48" fmla="*/ 59401235 w 367"/>
                <a:gd name="T49" fmla="*/ 51441913 h 354"/>
                <a:gd name="T50" fmla="*/ 56710880 w 367"/>
                <a:gd name="T51" fmla="*/ 46642728 h 354"/>
                <a:gd name="T52" fmla="*/ 51042043 w 367"/>
                <a:gd name="T53" fmla="*/ 49934310 h 354"/>
                <a:gd name="T54" fmla="*/ 47845068 w 367"/>
                <a:gd name="T55" fmla="*/ 50602432 h 354"/>
                <a:gd name="T56" fmla="*/ 46027797 w 367"/>
                <a:gd name="T57" fmla="*/ 40102129 h 354"/>
                <a:gd name="T58" fmla="*/ 44272404 w 367"/>
                <a:gd name="T59" fmla="*/ 36585331 h 354"/>
                <a:gd name="T60" fmla="*/ 42502331 w 367"/>
                <a:gd name="T61" fmla="*/ 35244570 h 354"/>
                <a:gd name="T62" fmla="*/ 41436929 w 367"/>
                <a:gd name="T63" fmla="*/ 29318463 h 354"/>
                <a:gd name="T64" fmla="*/ 41945877 w 367"/>
                <a:gd name="T65" fmla="*/ 22338535 h 354"/>
                <a:gd name="T66" fmla="*/ 45847093 w 367"/>
                <a:gd name="T67" fmla="*/ 17309601 h 354"/>
                <a:gd name="T68" fmla="*/ 43896041 w 367"/>
                <a:gd name="T69" fmla="*/ 10271302 h 354"/>
                <a:gd name="T70" fmla="*/ 43387705 w 367"/>
                <a:gd name="T71" fmla="*/ 10271302 h 354"/>
                <a:gd name="T72" fmla="*/ 41945877 w 367"/>
                <a:gd name="T73" fmla="*/ 12680791 h 354"/>
                <a:gd name="T74" fmla="*/ 41256807 w 367"/>
                <a:gd name="T75" fmla="*/ 11398131 h 354"/>
                <a:gd name="T76" fmla="*/ 43713008 w 367"/>
                <a:gd name="T77" fmla="*/ 7877852 h 354"/>
                <a:gd name="T78" fmla="*/ 44453139 w 367"/>
                <a:gd name="T79" fmla="*/ 5029175 h 354"/>
                <a:gd name="T80" fmla="*/ 43203722 w 367"/>
                <a:gd name="T81" fmla="*/ 2848678 h 354"/>
                <a:gd name="T82" fmla="*/ 40188125 w 367"/>
                <a:gd name="T83" fmla="*/ 3077435 h 354"/>
                <a:gd name="T84" fmla="*/ 39438862 w 367"/>
                <a:gd name="T85" fmla="*/ 668118 h 354"/>
                <a:gd name="T86" fmla="*/ 37175103 w 367"/>
                <a:gd name="T87" fmla="*/ 2619627 h 354"/>
                <a:gd name="T88" fmla="*/ 35224112 w 367"/>
                <a:gd name="T89" fmla="*/ 5029175 h 354"/>
                <a:gd name="T90" fmla="*/ 32533756 w 367"/>
                <a:gd name="T91" fmla="*/ 4800171 h 354"/>
                <a:gd name="T92" fmla="*/ 28961131 w 367"/>
                <a:gd name="T93" fmla="*/ 6594227 h 354"/>
                <a:gd name="T94" fmla="*/ 28635169 w 367"/>
                <a:gd name="T95" fmla="*/ 9657979 h 354"/>
                <a:gd name="T96" fmla="*/ 24357911 w 367"/>
                <a:gd name="T97" fmla="*/ 9657979 h 354"/>
                <a:gd name="T98" fmla="*/ 24553479 w 367"/>
                <a:gd name="T99" fmla="*/ 16197355 h 354"/>
                <a:gd name="T100" fmla="*/ 23484797 w 367"/>
                <a:gd name="T101" fmla="*/ 18820999 h 354"/>
                <a:gd name="T102" fmla="*/ 23800798 w 367"/>
                <a:gd name="T103" fmla="*/ 15758221 h 354"/>
                <a:gd name="T104" fmla="*/ 22735380 w 367"/>
                <a:gd name="T105" fmla="*/ 12905812 h 354"/>
                <a:gd name="T106" fmla="*/ 20977613 w 367"/>
                <a:gd name="T107" fmla="*/ 20786485 h 354"/>
                <a:gd name="T108" fmla="*/ 22046249 w 367"/>
                <a:gd name="T109" fmla="*/ 24518118 h 354"/>
                <a:gd name="T110" fmla="*/ 21669962 w 367"/>
                <a:gd name="T111" fmla="*/ 29318463 h 354"/>
                <a:gd name="T112" fmla="*/ 23111713 w 367"/>
                <a:gd name="T113" fmla="*/ 36141516 h 354"/>
                <a:gd name="T114" fmla="*/ 20784359 w 367"/>
                <a:gd name="T115" fmla="*/ 40501591 h 3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67"/>
                <a:gd name="T175" fmla="*/ 0 h 354"/>
                <a:gd name="T176" fmla="*/ 367 w 367"/>
                <a:gd name="T177" fmla="*/ 354 h 3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67" h="354">
                  <a:moveTo>
                    <a:pt x="111" y="201"/>
                  </a:moveTo>
                  <a:cubicBezTo>
                    <a:pt x="109" y="201"/>
                    <a:pt x="108" y="199"/>
                    <a:pt x="106" y="199"/>
                  </a:cubicBezTo>
                  <a:cubicBezTo>
                    <a:pt x="104" y="199"/>
                    <a:pt x="100" y="201"/>
                    <a:pt x="99" y="202"/>
                  </a:cubicBezTo>
                  <a:cubicBezTo>
                    <a:pt x="98" y="202"/>
                    <a:pt x="98" y="200"/>
                    <a:pt x="97" y="200"/>
                  </a:cubicBezTo>
                  <a:cubicBezTo>
                    <a:pt x="96" y="199"/>
                    <a:pt x="94" y="200"/>
                    <a:pt x="93" y="199"/>
                  </a:cubicBezTo>
                  <a:cubicBezTo>
                    <a:pt x="91" y="199"/>
                    <a:pt x="92" y="197"/>
                    <a:pt x="91" y="197"/>
                  </a:cubicBezTo>
                  <a:cubicBezTo>
                    <a:pt x="90" y="196"/>
                    <a:pt x="88" y="198"/>
                    <a:pt x="84" y="196"/>
                  </a:cubicBezTo>
                  <a:cubicBezTo>
                    <a:pt x="82" y="195"/>
                    <a:pt x="82" y="194"/>
                    <a:pt x="81" y="193"/>
                  </a:cubicBezTo>
                  <a:cubicBezTo>
                    <a:pt x="80" y="193"/>
                    <a:pt x="79" y="194"/>
                    <a:pt x="76" y="192"/>
                  </a:cubicBezTo>
                  <a:cubicBezTo>
                    <a:pt x="75" y="192"/>
                    <a:pt x="74" y="190"/>
                    <a:pt x="72" y="189"/>
                  </a:cubicBezTo>
                  <a:cubicBezTo>
                    <a:pt x="71" y="189"/>
                    <a:pt x="71" y="190"/>
                    <a:pt x="70" y="191"/>
                  </a:cubicBezTo>
                  <a:cubicBezTo>
                    <a:pt x="69" y="192"/>
                    <a:pt x="67" y="192"/>
                    <a:pt x="67" y="193"/>
                  </a:cubicBezTo>
                  <a:cubicBezTo>
                    <a:pt x="66" y="194"/>
                    <a:pt x="66" y="195"/>
                    <a:pt x="66" y="196"/>
                  </a:cubicBezTo>
                  <a:cubicBezTo>
                    <a:pt x="65" y="197"/>
                    <a:pt x="64" y="197"/>
                    <a:pt x="63" y="199"/>
                  </a:cubicBezTo>
                  <a:cubicBezTo>
                    <a:pt x="62" y="200"/>
                    <a:pt x="62" y="201"/>
                    <a:pt x="61" y="202"/>
                  </a:cubicBezTo>
                  <a:cubicBezTo>
                    <a:pt x="60" y="204"/>
                    <a:pt x="57" y="202"/>
                    <a:pt x="55" y="203"/>
                  </a:cubicBezTo>
                  <a:cubicBezTo>
                    <a:pt x="54" y="204"/>
                    <a:pt x="54" y="207"/>
                    <a:pt x="53" y="209"/>
                  </a:cubicBezTo>
                  <a:cubicBezTo>
                    <a:pt x="52" y="210"/>
                    <a:pt x="51" y="210"/>
                    <a:pt x="49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7" y="212"/>
                    <a:pt x="44" y="213"/>
                    <a:pt x="40" y="213"/>
                  </a:cubicBezTo>
                  <a:cubicBezTo>
                    <a:pt x="38" y="213"/>
                    <a:pt x="37" y="211"/>
                    <a:pt x="35" y="211"/>
                  </a:cubicBezTo>
                  <a:cubicBezTo>
                    <a:pt x="34" y="211"/>
                    <a:pt x="33" y="212"/>
                    <a:pt x="31" y="212"/>
                  </a:cubicBezTo>
                  <a:cubicBezTo>
                    <a:pt x="29" y="212"/>
                    <a:pt x="28" y="209"/>
                    <a:pt x="25" y="208"/>
                  </a:cubicBezTo>
                  <a:cubicBezTo>
                    <a:pt x="24" y="208"/>
                    <a:pt x="22" y="209"/>
                    <a:pt x="21" y="208"/>
                  </a:cubicBezTo>
                  <a:cubicBezTo>
                    <a:pt x="20" y="206"/>
                    <a:pt x="24" y="204"/>
                    <a:pt x="23" y="202"/>
                  </a:cubicBezTo>
                  <a:cubicBezTo>
                    <a:pt x="22" y="201"/>
                    <a:pt x="19" y="202"/>
                    <a:pt x="16" y="207"/>
                  </a:cubicBezTo>
                  <a:cubicBezTo>
                    <a:pt x="15" y="209"/>
                    <a:pt x="16" y="211"/>
                    <a:pt x="16" y="213"/>
                  </a:cubicBezTo>
                  <a:cubicBezTo>
                    <a:pt x="19" y="223"/>
                    <a:pt x="17" y="224"/>
                    <a:pt x="16" y="224"/>
                  </a:cubicBezTo>
                  <a:cubicBezTo>
                    <a:pt x="15" y="225"/>
                    <a:pt x="14" y="225"/>
                    <a:pt x="13" y="224"/>
                  </a:cubicBezTo>
                  <a:cubicBezTo>
                    <a:pt x="13" y="224"/>
                    <a:pt x="13" y="225"/>
                    <a:pt x="12" y="225"/>
                  </a:cubicBezTo>
                  <a:cubicBezTo>
                    <a:pt x="12" y="226"/>
                    <a:pt x="11" y="225"/>
                    <a:pt x="11" y="226"/>
                  </a:cubicBezTo>
                  <a:cubicBezTo>
                    <a:pt x="10" y="227"/>
                    <a:pt x="11" y="228"/>
                    <a:pt x="11" y="229"/>
                  </a:cubicBezTo>
                  <a:cubicBezTo>
                    <a:pt x="10" y="230"/>
                    <a:pt x="9" y="228"/>
                    <a:pt x="8" y="229"/>
                  </a:cubicBezTo>
                  <a:cubicBezTo>
                    <a:pt x="9" y="230"/>
                    <a:pt x="7" y="230"/>
                    <a:pt x="6" y="231"/>
                  </a:cubicBezTo>
                  <a:cubicBezTo>
                    <a:pt x="6" y="232"/>
                    <a:pt x="6" y="234"/>
                    <a:pt x="5" y="235"/>
                  </a:cubicBezTo>
                  <a:cubicBezTo>
                    <a:pt x="5" y="236"/>
                    <a:pt x="5" y="237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5" y="242"/>
                    <a:pt x="3" y="241"/>
                    <a:pt x="4" y="246"/>
                  </a:cubicBezTo>
                  <a:cubicBezTo>
                    <a:pt x="4" y="247"/>
                    <a:pt x="1" y="249"/>
                    <a:pt x="1" y="251"/>
                  </a:cubicBezTo>
                  <a:cubicBezTo>
                    <a:pt x="0" y="254"/>
                    <a:pt x="3" y="254"/>
                    <a:pt x="5" y="254"/>
                  </a:cubicBezTo>
                  <a:cubicBezTo>
                    <a:pt x="7" y="254"/>
                    <a:pt x="7" y="256"/>
                    <a:pt x="8" y="253"/>
                  </a:cubicBezTo>
                  <a:cubicBezTo>
                    <a:pt x="11" y="254"/>
                    <a:pt x="7" y="258"/>
                    <a:pt x="9" y="259"/>
                  </a:cubicBezTo>
                  <a:cubicBezTo>
                    <a:pt x="9" y="259"/>
                    <a:pt x="11" y="258"/>
                    <a:pt x="11" y="257"/>
                  </a:cubicBezTo>
                  <a:cubicBezTo>
                    <a:pt x="12" y="259"/>
                    <a:pt x="13" y="260"/>
                    <a:pt x="14" y="261"/>
                  </a:cubicBezTo>
                  <a:cubicBezTo>
                    <a:pt x="16" y="262"/>
                    <a:pt x="17" y="260"/>
                    <a:pt x="17" y="262"/>
                  </a:cubicBezTo>
                  <a:cubicBezTo>
                    <a:pt x="17" y="264"/>
                    <a:pt x="12" y="263"/>
                    <a:pt x="13" y="266"/>
                  </a:cubicBezTo>
                  <a:cubicBezTo>
                    <a:pt x="14" y="268"/>
                    <a:pt x="16" y="265"/>
                    <a:pt x="17" y="266"/>
                  </a:cubicBezTo>
                  <a:cubicBezTo>
                    <a:pt x="18" y="267"/>
                    <a:pt x="17" y="269"/>
                    <a:pt x="19" y="269"/>
                  </a:cubicBezTo>
                  <a:cubicBezTo>
                    <a:pt x="20" y="269"/>
                    <a:pt x="20" y="267"/>
                    <a:pt x="21" y="267"/>
                  </a:cubicBezTo>
                  <a:cubicBezTo>
                    <a:pt x="22" y="267"/>
                    <a:pt x="23" y="270"/>
                    <a:pt x="29" y="268"/>
                  </a:cubicBezTo>
                  <a:cubicBezTo>
                    <a:pt x="31" y="267"/>
                    <a:pt x="31" y="267"/>
                    <a:pt x="32" y="266"/>
                  </a:cubicBezTo>
                  <a:cubicBezTo>
                    <a:pt x="32" y="266"/>
                    <a:pt x="32" y="266"/>
                    <a:pt x="32" y="266"/>
                  </a:cubicBezTo>
                  <a:cubicBezTo>
                    <a:pt x="34" y="267"/>
                    <a:pt x="36" y="265"/>
                    <a:pt x="38" y="265"/>
                  </a:cubicBezTo>
                  <a:cubicBezTo>
                    <a:pt x="41" y="267"/>
                    <a:pt x="41" y="265"/>
                    <a:pt x="42" y="265"/>
                  </a:cubicBezTo>
                  <a:cubicBezTo>
                    <a:pt x="43" y="266"/>
                    <a:pt x="42" y="268"/>
                    <a:pt x="41" y="268"/>
                  </a:cubicBezTo>
                  <a:cubicBezTo>
                    <a:pt x="40" y="268"/>
                    <a:pt x="39" y="268"/>
                    <a:pt x="38" y="267"/>
                  </a:cubicBezTo>
                  <a:cubicBezTo>
                    <a:pt x="37" y="267"/>
                    <a:pt x="37" y="268"/>
                    <a:pt x="37" y="270"/>
                  </a:cubicBezTo>
                  <a:cubicBezTo>
                    <a:pt x="37" y="272"/>
                    <a:pt x="37" y="272"/>
                    <a:pt x="40" y="275"/>
                  </a:cubicBezTo>
                  <a:cubicBezTo>
                    <a:pt x="40" y="275"/>
                    <a:pt x="41" y="278"/>
                    <a:pt x="42" y="281"/>
                  </a:cubicBezTo>
                  <a:cubicBezTo>
                    <a:pt x="44" y="284"/>
                    <a:pt x="45" y="289"/>
                    <a:pt x="45" y="291"/>
                  </a:cubicBezTo>
                  <a:cubicBezTo>
                    <a:pt x="47" y="299"/>
                    <a:pt x="47" y="308"/>
                    <a:pt x="48" y="316"/>
                  </a:cubicBezTo>
                  <a:cubicBezTo>
                    <a:pt x="48" y="318"/>
                    <a:pt x="48" y="318"/>
                    <a:pt x="50" y="317"/>
                  </a:cubicBezTo>
                  <a:cubicBezTo>
                    <a:pt x="51" y="316"/>
                    <a:pt x="52" y="316"/>
                    <a:pt x="53" y="316"/>
                  </a:cubicBezTo>
                  <a:cubicBezTo>
                    <a:pt x="54" y="315"/>
                    <a:pt x="53" y="312"/>
                    <a:pt x="54" y="311"/>
                  </a:cubicBezTo>
                  <a:cubicBezTo>
                    <a:pt x="55" y="310"/>
                    <a:pt x="57" y="311"/>
                    <a:pt x="58" y="313"/>
                  </a:cubicBezTo>
                  <a:cubicBezTo>
                    <a:pt x="58" y="315"/>
                    <a:pt x="57" y="316"/>
                    <a:pt x="59" y="316"/>
                  </a:cubicBezTo>
                  <a:cubicBezTo>
                    <a:pt x="60" y="319"/>
                    <a:pt x="61" y="321"/>
                    <a:pt x="62" y="321"/>
                  </a:cubicBezTo>
                  <a:cubicBezTo>
                    <a:pt x="64" y="321"/>
                    <a:pt x="66" y="321"/>
                    <a:pt x="68" y="321"/>
                  </a:cubicBezTo>
                  <a:cubicBezTo>
                    <a:pt x="70" y="321"/>
                    <a:pt x="69" y="319"/>
                    <a:pt x="70" y="319"/>
                  </a:cubicBezTo>
                  <a:cubicBezTo>
                    <a:pt x="70" y="319"/>
                    <a:pt x="70" y="321"/>
                    <a:pt x="71" y="321"/>
                  </a:cubicBezTo>
                  <a:cubicBezTo>
                    <a:pt x="73" y="318"/>
                    <a:pt x="79" y="322"/>
                    <a:pt x="80" y="325"/>
                  </a:cubicBezTo>
                  <a:cubicBezTo>
                    <a:pt x="80" y="325"/>
                    <a:pt x="80" y="325"/>
                    <a:pt x="80" y="325"/>
                  </a:cubicBezTo>
                  <a:cubicBezTo>
                    <a:pt x="81" y="328"/>
                    <a:pt x="79" y="329"/>
                    <a:pt x="81" y="332"/>
                  </a:cubicBezTo>
                  <a:cubicBezTo>
                    <a:pt x="82" y="333"/>
                    <a:pt x="85" y="332"/>
                    <a:pt x="85" y="335"/>
                  </a:cubicBezTo>
                  <a:cubicBezTo>
                    <a:pt x="86" y="338"/>
                    <a:pt x="86" y="341"/>
                    <a:pt x="89" y="343"/>
                  </a:cubicBezTo>
                  <a:cubicBezTo>
                    <a:pt x="91" y="344"/>
                    <a:pt x="93" y="343"/>
                    <a:pt x="96" y="343"/>
                  </a:cubicBezTo>
                  <a:cubicBezTo>
                    <a:pt x="98" y="343"/>
                    <a:pt x="99" y="343"/>
                    <a:pt x="99" y="344"/>
                  </a:cubicBezTo>
                  <a:cubicBezTo>
                    <a:pt x="100" y="347"/>
                    <a:pt x="102" y="349"/>
                    <a:pt x="104" y="349"/>
                  </a:cubicBezTo>
                  <a:cubicBezTo>
                    <a:pt x="104" y="349"/>
                    <a:pt x="104" y="351"/>
                    <a:pt x="105" y="351"/>
                  </a:cubicBezTo>
                  <a:cubicBezTo>
                    <a:pt x="107" y="351"/>
                    <a:pt x="109" y="349"/>
                    <a:pt x="113" y="349"/>
                  </a:cubicBezTo>
                  <a:cubicBezTo>
                    <a:pt x="116" y="348"/>
                    <a:pt x="120" y="348"/>
                    <a:pt x="121" y="347"/>
                  </a:cubicBezTo>
                  <a:cubicBezTo>
                    <a:pt x="124" y="346"/>
                    <a:pt x="123" y="344"/>
                    <a:pt x="123" y="343"/>
                  </a:cubicBezTo>
                  <a:cubicBezTo>
                    <a:pt x="124" y="342"/>
                    <a:pt x="124" y="342"/>
                    <a:pt x="124" y="342"/>
                  </a:cubicBezTo>
                  <a:cubicBezTo>
                    <a:pt x="125" y="342"/>
                    <a:pt x="126" y="344"/>
                    <a:pt x="129" y="343"/>
                  </a:cubicBezTo>
                  <a:cubicBezTo>
                    <a:pt x="131" y="342"/>
                    <a:pt x="135" y="339"/>
                    <a:pt x="137" y="340"/>
                  </a:cubicBezTo>
                  <a:cubicBezTo>
                    <a:pt x="140" y="338"/>
                    <a:pt x="142" y="337"/>
                    <a:pt x="145" y="336"/>
                  </a:cubicBezTo>
                  <a:cubicBezTo>
                    <a:pt x="147" y="336"/>
                    <a:pt x="149" y="336"/>
                    <a:pt x="149" y="337"/>
                  </a:cubicBezTo>
                  <a:cubicBezTo>
                    <a:pt x="149" y="338"/>
                    <a:pt x="148" y="340"/>
                    <a:pt x="148" y="341"/>
                  </a:cubicBezTo>
                  <a:cubicBezTo>
                    <a:pt x="151" y="339"/>
                    <a:pt x="154" y="339"/>
                    <a:pt x="157" y="339"/>
                  </a:cubicBezTo>
                  <a:cubicBezTo>
                    <a:pt x="163" y="340"/>
                    <a:pt x="160" y="343"/>
                    <a:pt x="162" y="346"/>
                  </a:cubicBezTo>
                  <a:cubicBezTo>
                    <a:pt x="163" y="347"/>
                    <a:pt x="165" y="348"/>
                    <a:pt x="166" y="349"/>
                  </a:cubicBezTo>
                  <a:cubicBezTo>
                    <a:pt x="168" y="349"/>
                    <a:pt x="170" y="348"/>
                    <a:pt x="171" y="349"/>
                  </a:cubicBezTo>
                  <a:cubicBezTo>
                    <a:pt x="174" y="351"/>
                    <a:pt x="175" y="352"/>
                    <a:pt x="178" y="351"/>
                  </a:cubicBezTo>
                  <a:cubicBezTo>
                    <a:pt x="179" y="351"/>
                    <a:pt x="179" y="353"/>
                    <a:pt x="183" y="352"/>
                  </a:cubicBezTo>
                  <a:cubicBezTo>
                    <a:pt x="184" y="351"/>
                    <a:pt x="186" y="350"/>
                    <a:pt x="187" y="348"/>
                  </a:cubicBezTo>
                  <a:cubicBezTo>
                    <a:pt x="188" y="348"/>
                    <a:pt x="190" y="346"/>
                    <a:pt x="190" y="344"/>
                  </a:cubicBezTo>
                  <a:cubicBezTo>
                    <a:pt x="190" y="342"/>
                    <a:pt x="188" y="340"/>
                    <a:pt x="188" y="337"/>
                  </a:cubicBezTo>
                  <a:cubicBezTo>
                    <a:pt x="188" y="334"/>
                    <a:pt x="189" y="330"/>
                    <a:pt x="191" y="328"/>
                  </a:cubicBezTo>
                  <a:cubicBezTo>
                    <a:pt x="194" y="325"/>
                    <a:pt x="194" y="327"/>
                    <a:pt x="195" y="322"/>
                  </a:cubicBezTo>
                  <a:cubicBezTo>
                    <a:pt x="197" y="323"/>
                    <a:pt x="200" y="324"/>
                    <a:pt x="202" y="325"/>
                  </a:cubicBezTo>
                  <a:cubicBezTo>
                    <a:pt x="205" y="327"/>
                    <a:pt x="206" y="328"/>
                    <a:pt x="208" y="327"/>
                  </a:cubicBezTo>
                  <a:cubicBezTo>
                    <a:pt x="210" y="328"/>
                    <a:pt x="217" y="330"/>
                    <a:pt x="220" y="331"/>
                  </a:cubicBezTo>
                  <a:cubicBezTo>
                    <a:pt x="223" y="332"/>
                    <a:pt x="222" y="334"/>
                    <a:pt x="222" y="336"/>
                  </a:cubicBezTo>
                  <a:cubicBezTo>
                    <a:pt x="222" y="337"/>
                    <a:pt x="224" y="340"/>
                    <a:pt x="226" y="343"/>
                  </a:cubicBezTo>
                  <a:cubicBezTo>
                    <a:pt x="227" y="345"/>
                    <a:pt x="230" y="345"/>
                    <a:pt x="232" y="347"/>
                  </a:cubicBezTo>
                  <a:cubicBezTo>
                    <a:pt x="234" y="347"/>
                    <a:pt x="237" y="347"/>
                    <a:pt x="237" y="346"/>
                  </a:cubicBezTo>
                  <a:cubicBezTo>
                    <a:pt x="240" y="345"/>
                    <a:pt x="244" y="343"/>
                    <a:pt x="246" y="342"/>
                  </a:cubicBezTo>
                  <a:cubicBezTo>
                    <a:pt x="249" y="342"/>
                    <a:pt x="251" y="343"/>
                    <a:pt x="254" y="342"/>
                  </a:cubicBezTo>
                  <a:cubicBezTo>
                    <a:pt x="260" y="342"/>
                    <a:pt x="259" y="347"/>
                    <a:pt x="262" y="347"/>
                  </a:cubicBezTo>
                  <a:cubicBezTo>
                    <a:pt x="263" y="347"/>
                    <a:pt x="265" y="346"/>
                    <a:pt x="267" y="347"/>
                  </a:cubicBezTo>
                  <a:cubicBezTo>
                    <a:pt x="267" y="347"/>
                    <a:pt x="267" y="347"/>
                    <a:pt x="268" y="347"/>
                  </a:cubicBezTo>
                  <a:cubicBezTo>
                    <a:pt x="271" y="350"/>
                    <a:pt x="272" y="354"/>
                    <a:pt x="279" y="353"/>
                  </a:cubicBezTo>
                  <a:cubicBezTo>
                    <a:pt x="282" y="352"/>
                    <a:pt x="283" y="353"/>
                    <a:pt x="286" y="353"/>
                  </a:cubicBezTo>
                  <a:cubicBezTo>
                    <a:pt x="287" y="354"/>
                    <a:pt x="288" y="352"/>
                    <a:pt x="289" y="352"/>
                  </a:cubicBezTo>
                  <a:cubicBezTo>
                    <a:pt x="291" y="352"/>
                    <a:pt x="292" y="353"/>
                    <a:pt x="294" y="353"/>
                  </a:cubicBezTo>
                  <a:cubicBezTo>
                    <a:pt x="297" y="352"/>
                    <a:pt x="298" y="349"/>
                    <a:pt x="301" y="348"/>
                  </a:cubicBezTo>
                  <a:cubicBezTo>
                    <a:pt x="304" y="347"/>
                    <a:pt x="307" y="347"/>
                    <a:pt x="309" y="346"/>
                  </a:cubicBezTo>
                  <a:cubicBezTo>
                    <a:pt x="311" y="344"/>
                    <a:pt x="311" y="341"/>
                    <a:pt x="313" y="339"/>
                  </a:cubicBezTo>
                  <a:cubicBezTo>
                    <a:pt x="314" y="337"/>
                    <a:pt x="316" y="338"/>
                    <a:pt x="317" y="336"/>
                  </a:cubicBezTo>
                  <a:cubicBezTo>
                    <a:pt x="319" y="335"/>
                    <a:pt x="319" y="334"/>
                    <a:pt x="321" y="333"/>
                  </a:cubicBezTo>
                  <a:cubicBezTo>
                    <a:pt x="324" y="333"/>
                    <a:pt x="327" y="336"/>
                    <a:pt x="330" y="337"/>
                  </a:cubicBezTo>
                  <a:cubicBezTo>
                    <a:pt x="332" y="337"/>
                    <a:pt x="334" y="334"/>
                    <a:pt x="336" y="334"/>
                  </a:cubicBezTo>
                  <a:cubicBezTo>
                    <a:pt x="341" y="334"/>
                    <a:pt x="344" y="339"/>
                    <a:pt x="351" y="337"/>
                  </a:cubicBezTo>
                  <a:cubicBezTo>
                    <a:pt x="351" y="337"/>
                    <a:pt x="352" y="333"/>
                    <a:pt x="353" y="332"/>
                  </a:cubicBezTo>
                  <a:cubicBezTo>
                    <a:pt x="355" y="331"/>
                    <a:pt x="359" y="331"/>
                    <a:pt x="360" y="328"/>
                  </a:cubicBezTo>
                  <a:cubicBezTo>
                    <a:pt x="360" y="325"/>
                    <a:pt x="358" y="324"/>
                    <a:pt x="358" y="323"/>
                  </a:cubicBezTo>
                  <a:cubicBezTo>
                    <a:pt x="357" y="320"/>
                    <a:pt x="358" y="314"/>
                    <a:pt x="359" y="312"/>
                  </a:cubicBezTo>
                  <a:cubicBezTo>
                    <a:pt x="359" y="309"/>
                    <a:pt x="360" y="306"/>
                    <a:pt x="362" y="303"/>
                  </a:cubicBezTo>
                  <a:cubicBezTo>
                    <a:pt x="362" y="298"/>
                    <a:pt x="361" y="295"/>
                    <a:pt x="360" y="294"/>
                  </a:cubicBezTo>
                  <a:cubicBezTo>
                    <a:pt x="358" y="293"/>
                    <a:pt x="356" y="292"/>
                    <a:pt x="355" y="291"/>
                  </a:cubicBezTo>
                  <a:cubicBezTo>
                    <a:pt x="355" y="289"/>
                    <a:pt x="363" y="284"/>
                    <a:pt x="364" y="283"/>
                  </a:cubicBezTo>
                  <a:cubicBezTo>
                    <a:pt x="366" y="282"/>
                    <a:pt x="366" y="281"/>
                    <a:pt x="367" y="280"/>
                  </a:cubicBezTo>
                  <a:cubicBezTo>
                    <a:pt x="367" y="280"/>
                    <a:pt x="367" y="280"/>
                    <a:pt x="367" y="280"/>
                  </a:cubicBezTo>
                  <a:lnTo>
                    <a:pt x="365" y="275"/>
                  </a:lnTo>
                  <a:cubicBezTo>
                    <a:pt x="364" y="274"/>
                    <a:pt x="361" y="275"/>
                    <a:pt x="361" y="273"/>
                  </a:cubicBezTo>
                  <a:cubicBezTo>
                    <a:pt x="359" y="270"/>
                    <a:pt x="363" y="269"/>
                    <a:pt x="363" y="266"/>
                  </a:cubicBezTo>
                  <a:cubicBezTo>
                    <a:pt x="361" y="262"/>
                    <a:pt x="358" y="265"/>
                    <a:pt x="357" y="264"/>
                  </a:cubicBezTo>
                  <a:cubicBezTo>
                    <a:pt x="357" y="263"/>
                    <a:pt x="358" y="261"/>
                    <a:pt x="359" y="259"/>
                  </a:cubicBezTo>
                  <a:cubicBezTo>
                    <a:pt x="359" y="257"/>
                    <a:pt x="358" y="254"/>
                    <a:pt x="356" y="253"/>
                  </a:cubicBezTo>
                  <a:cubicBezTo>
                    <a:pt x="355" y="253"/>
                    <a:pt x="355" y="256"/>
                    <a:pt x="354" y="256"/>
                  </a:cubicBezTo>
                  <a:cubicBezTo>
                    <a:pt x="351" y="256"/>
                    <a:pt x="353" y="251"/>
                    <a:pt x="351" y="250"/>
                  </a:cubicBezTo>
                  <a:cubicBezTo>
                    <a:pt x="348" y="248"/>
                    <a:pt x="346" y="254"/>
                    <a:pt x="344" y="252"/>
                  </a:cubicBezTo>
                  <a:cubicBezTo>
                    <a:pt x="342" y="250"/>
                    <a:pt x="345" y="249"/>
                    <a:pt x="344" y="248"/>
                  </a:cubicBezTo>
                  <a:cubicBezTo>
                    <a:pt x="343" y="245"/>
                    <a:pt x="339" y="247"/>
                    <a:pt x="338" y="245"/>
                  </a:cubicBezTo>
                  <a:cubicBezTo>
                    <a:pt x="338" y="244"/>
                    <a:pt x="339" y="243"/>
                    <a:pt x="340" y="241"/>
                  </a:cubicBezTo>
                  <a:cubicBezTo>
                    <a:pt x="339" y="241"/>
                    <a:pt x="339" y="241"/>
                    <a:pt x="339" y="241"/>
                  </a:cubicBezTo>
                  <a:cubicBezTo>
                    <a:pt x="333" y="241"/>
                    <a:pt x="336" y="236"/>
                    <a:pt x="334" y="235"/>
                  </a:cubicBezTo>
                  <a:cubicBezTo>
                    <a:pt x="333" y="234"/>
                    <a:pt x="332" y="236"/>
                    <a:pt x="330" y="234"/>
                  </a:cubicBezTo>
                  <a:cubicBezTo>
                    <a:pt x="329" y="233"/>
                    <a:pt x="331" y="231"/>
                    <a:pt x="330" y="230"/>
                  </a:cubicBezTo>
                  <a:cubicBezTo>
                    <a:pt x="330" y="228"/>
                    <a:pt x="328" y="228"/>
                    <a:pt x="327" y="228"/>
                  </a:cubicBezTo>
                  <a:cubicBezTo>
                    <a:pt x="329" y="224"/>
                    <a:pt x="325" y="224"/>
                    <a:pt x="325" y="223"/>
                  </a:cubicBezTo>
                  <a:cubicBezTo>
                    <a:pt x="325" y="217"/>
                    <a:pt x="323" y="220"/>
                    <a:pt x="322" y="218"/>
                  </a:cubicBezTo>
                  <a:cubicBezTo>
                    <a:pt x="323" y="214"/>
                    <a:pt x="321" y="213"/>
                    <a:pt x="319" y="213"/>
                  </a:cubicBezTo>
                  <a:cubicBezTo>
                    <a:pt x="318" y="214"/>
                    <a:pt x="318" y="216"/>
                    <a:pt x="316" y="215"/>
                  </a:cubicBezTo>
                  <a:cubicBezTo>
                    <a:pt x="315" y="216"/>
                    <a:pt x="313" y="216"/>
                    <a:pt x="311" y="216"/>
                  </a:cubicBezTo>
                  <a:cubicBezTo>
                    <a:pt x="312" y="208"/>
                    <a:pt x="304" y="205"/>
                    <a:pt x="297" y="206"/>
                  </a:cubicBezTo>
                  <a:cubicBezTo>
                    <a:pt x="292" y="216"/>
                    <a:pt x="297" y="214"/>
                    <a:pt x="295" y="217"/>
                  </a:cubicBezTo>
                  <a:cubicBezTo>
                    <a:pt x="294" y="218"/>
                    <a:pt x="291" y="219"/>
                    <a:pt x="290" y="220"/>
                  </a:cubicBezTo>
                  <a:cubicBezTo>
                    <a:pt x="290" y="223"/>
                    <a:pt x="289" y="228"/>
                    <a:pt x="287" y="228"/>
                  </a:cubicBezTo>
                  <a:cubicBezTo>
                    <a:pt x="287" y="229"/>
                    <a:pt x="287" y="230"/>
                    <a:pt x="286" y="230"/>
                  </a:cubicBezTo>
                  <a:cubicBezTo>
                    <a:pt x="285" y="230"/>
                    <a:pt x="285" y="227"/>
                    <a:pt x="285" y="226"/>
                  </a:cubicBezTo>
                  <a:cubicBezTo>
                    <a:pt x="283" y="226"/>
                    <a:pt x="283" y="223"/>
                    <a:pt x="282" y="224"/>
                  </a:cubicBezTo>
                  <a:cubicBezTo>
                    <a:pt x="280" y="226"/>
                    <a:pt x="280" y="226"/>
                    <a:pt x="278" y="226"/>
                  </a:cubicBezTo>
                  <a:cubicBezTo>
                    <a:pt x="275" y="228"/>
                    <a:pt x="275" y="227"/>
                    <a:pt x="273" y="228"/>
                  </a:cubicBezTo>
                  <a:cubicBezTo>
                    <a:pt x="271" y="228"/>
                    <a:pt x="271" y="231"/>
                    <a:pt x="269" y="231"/>
                  </a:cubicBezTo>
                  <a:cubicBezTo>
                    <a:pt x="264" y="229"/>
                    <a:pt x="265" y="224"/>
                    <a:pt x="266" y="223"/>
                  </a:cubicBezTo>
                  <a:cubicBezTo>
                    <a:pt x="264" y="218"/>
                    <a:pt x="266" y="213"/>
                    <a:pt x="268" y="210"/>
                  </a:cubicBezTo>
                  <a:cubicBezTo>
                    <a:pt x="269" y="208"/>
                    <a:pt x="268" y="207"/>
                    <a:pt x="269" y="205"/>
                  </a:cubicBezTo>
                  <a:cubicBezTo>
                    <a:pt x="266" y="204"/>
                    <a:pt x="263" y="201"/>
                    <a:pt x="261" y="198"/>
                  </a:cubicBezTo>
                  <a:cubicBezTo>
                    <a:pt x="260" y="196"/>
                    <a:pt x="263" y="195"/>
                    <a:pt x="262" y="192"/>
                  </a:cubicBezTo>
                  <a:cubicBezTo>
                    <a:pt x="262" y="190"/>
                    <a:pt x="258" y="190"/>
                    <a:pt x="259" y="183"/>
                  </a:cubicBezTo>
                  <a:cubicBezTo>
                    <a:pt x="260" y="181"/>
                    <a:pt x="256" y="175"/>
                    <a:pt x="255" y="175"/>
                  </a:cubicBezTo>
                  <a:cubicBezTo>
                    <a:pt x="254" y="175"/>
                    <a:pt x="251" y="177"/>
                    <a:pt x="251" y="175"/>
                  </a:cubicBezTo>
                  <a:cubicBezTo>
                    <a:pt x="250" y="175"/>
                    <a:pt x="250" y="172"/>
                    <a:pt x="251" y="172"/>
                  </a:cubicBezTo>
                  <a:cubicBezTo>
                    <a:pt x="252" y="172"/>
                    <a:pt x="254" y="172"/>
                    <a:pt x="253" y="170"/>
                  </a:cubicBezTo>
                  <a:lnTo>
                    <a:pt x="251" y="166"/>
                  </a:lnTo>
                  <a:lnTo>
                    <a:pt x="249" y="167"/>
                  </a:lnTo>
                  <a:cubicBezTo>
                    <a:pt x="248" y="167"/>
                    <a:pt x="247" y="167"/>
                    <a:pt x="246" y="166"/>
                  </a:cubicBezTo>
                  <a:cubicBezTo>
                    <a:pt x="245" y="166"/>
                    <a:pt x="244" y="167"/>
                    <a:pt x="243" y="167"/>
                  </a:cubicBezTo>
                  <a:cubicBezTo>
                    <a:pt x="242" y="166"/>
                    <a:pt x="242" y="165"/>
                    <a:pt x="241" y="165"/>
                  </a:cubicBezTo>
                  <a:cubicBezTo>
                    <a:pt x="240" y="165"/>
                    <a:pt x="239" y="167"/>
                    <a:pt x="237" y="165"/>
                  </a:cubicBezTo>
                  <a:cubicBezTo>
                    <a:pt x="235" y="163"/>
                    <a:pt x="238" y="161"/>
                    <a:pt x="239" y="161"/>
                  </a:cubicBezTo>
                  <a:cubicBezTo>
                    <a:pt x="239" y="160"/>
                    <a:pt x="237" y="160"/>
                    <a:pt x="237" y="159"/>
                  </a:cubicBezTo>
                  <a:cubicBezTo>
                    <a:pt x="239" y="157"/>
                    <a:pt x="241" y="155"/>
                    <a:pt x="242" y="152"/>
                  </a:cubicBezTo>
                  <a:cubicBezTo>
                    <a:pt x="240" y="151"/>
                    <a:pt x="240" y="149"/>
                    <a:pt x="239" y="148"/>
                  </a:cubicBezTo>
                  <a:cubicBezTo>
                    <a:pt x="238" y="146"/>
                    <a:pt x="237" y="146"/>
                    <a:pt x="235" y="143"/>
                  </a:cubicBezTo>
                  <a:cubicBezTo>
                    <a:pt x="235" y="142"/>
                    <a:pt x="237" y="139"/>
                    <a:pt x="237" y="138"/>
                  </a:cubicBezTo>
                  <a:cubicBezTo>
                    <a:pt x="237" y="135"/>
                    <a:pt x="233" y="136"/>
                    <a:pt x="233" y="134"/>
                  </a:cubicBezTo>
                  <a:cubicBezTo>
                    <a:pt x="235" y="131"/>
                    <a:pt x="237" y="133"/>
                    <a:pt x="239" y="131"/>
                  </a:cubicBezTo>
                  <a:cubicBezTo>
                    <a:pt x="239" y="129"/>
                    <a:pt x="238" y="125"/>
                    <a:pt x="238" y="121"/>
                  </a:cubicBezTo>
                  <a:cubicBezTo>
                    <a:pt x="237" y="115"/>
                    <a:pt x="237" y="111"/>
                    <a:pt x="236" y="108"/>
                  </a:cubicBezTo>
                  <a:cubicBezTo>
                    <a:pt x="235" y="106"/>
                    <a:pt x="231" y="105"/>
                    <a:pt x="232" y="102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33" y="101"/>
                    <a:pt x="235" y="102"/>
                    <a:pt x="236" y="102"/>
                  </a:cubicBezTo>
                  <a:cubicBezTo>
                    <a:pt x="238" y="101"/>
                    <a:pt x="240" y="98"/>
                    <a:pt x="241" y="97"/>
                  </a:cubicBezTo>
                  <a:cubicBezTo>
                    <a:pt x="243" y="97"/>
                    <a:pt x="244" y="99"/>
                    <a:pt x="246" y="98"/>
                  </a:cubicBezTo>
                  <a:cubicBezTo>
                    <a:pt x="248" y="96"/>
                    <a:pt x="245" y="94"/>
                    <a:pt x="246" y="92"/>
                  </a:cubicBezTo>
                  <a:cubicBezTo>
                    <a:pt x="247" y="90"/>
                    <a:pt x="248" y="90"/>
                    <a:pt x="250" y="89"/>
                  </a:cubicBezTo>
                  <a:cubicBezTo>
                    <a:pt x="251" y="88"/>
                    <a:pt x="251" y="87"/>
                    <a:pt x="251" y="86"/>
                  </a:cubicBezTo>
                  <a:cubicBezTo>
                    <a:pt x="253" y="83"/>
                    <a:pt x="257" y="81"/>
                    <a:pt x="258" y="79"/>
                  </a:cubicBezTo>
                  <a:cubicBezTo>
                    <a:pt x="258" y="77"/>
                    <a:pt x="255" y="76"/>
                    <a:pt x="255" y="75"/>
                  </a:cubicBezTo>
                  <a:cubicBezTo>
                    <a:pt x="254" y="73"/>
                    <a:pt x="255" y="71"/>
                    <a:pt x="254" y="70"/>
                  </a:cubicBezTo>
                  <a:cubicBezTo>
                    <a:pt x="253" y="66"/>
                    <a:pt x="250" y="66"/>
                    <a:pt x="248" y="64"/>
                  </a:cubicBezTo>
                  <a:cubicBezTo>
                    <a:pt x="247" y="63"/>
                    <a:pt x="248" y="61"/>
                    <a:pt x="247" y="60"/>
                  </a:cubicBezTo>
                  <a:cubicBezTo>
                    <a:pt x="245" y="58"/>
                    <a:pt x="247" y="55"/>
                    <a:pt x="247" y="54"/>
                  </a:cubicBezTo>
                  <a:cubicBezTo>
                    <a:pt x="244" y="52"/>
                    <a:pt x="245" y="50"/>
                    <a:pt x="247" y="47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6"/>
                    <a:pt x="247" y="45"/>
                    <a:pt x="246" y="44"/>
                  </a:cubicBezTo>
                  <a:cubicBezTo>
                    <a:pt x="245" y="44"/>
                    <a:pt x="245" y="46"/>
                    <a:pt x="244" y="46"/>
                  </a:cubicBezTo>
                  <a:cubicBezTo>
                    <a:pt x="243" y="46"/>
                    <a:pt x="243" y="45"/>
                    <a:pt x="243" y="45"/>
                  </a:cubicBezTo>
                  <a:cubicBezTo>
                    <a:pt x="242" y="46"/>
                    <a:pt x="240" y="48"/>
                    <a:pt x="240" y="49"/>
                  </a:cubicBezTo>
                  <a:cubicBezTo>
                    <a:pt x="241" y="50"/>
                    <a:pt x="243" y="49"/>
                    <a:pt x="244" y="47"/>
                  </a:cubicBezTo>
                  <a:cubicBezTo>
                    <a:pt x="247" y="48"/>
                    <a:pt x="246" y="48"/>
                    <a:pt x="244" y="51"/>
                  </a:cubicBezTo>
                  <a:cubicBezTo>
                    <a:pt x="244" y="51"/>
                    <a:pt x="243" y="52"/>
                    <a:pt x="243" y="53"/>
                  </a:cubicBezTo>
                  <a:cubicBezTo>
                    <a:pt x="241" y="53"/>
                    <a:pt x="240" y="51"/>
                    <a:pt x="239" y="51"/>
                  </a:cubicBezTo>
                  <a:cubicBezTo>
                    <a:pt x="238" y="52"/>
                    <a:pt x="239" y="53"/>
                    <a:pt x="239" y="55"/>
                  </a:cubicBezTo>
                  <a:cubicBezTo>
                    <a:pt x="239" y="55"/>
                    <a:pt x="237" y="55"/>
                    <a:pt x="237" y="55"/>
                  </a:cubicBezTo>
                  <a:cubicBezTo>
                    <a:pt x="236" y="56"/>
                    <a:pt x="237" y="57"/>
                    <a:pt x="236" y="58"/>
                  </a:cubicBezTo>
                  <a:cubicBezTo>
                    <a:pt x="234" y="58"/>
                    <a:pt x="232" y="57"/>
                    <a:pt x="231" y="57"/>
                  </a:cubicBezTo>
                  <a:cubicBezTo>
                    <a:pt x="229" y="59"/>
                    <a:pt x="229" y="63"/>
                    <a:pt x="226" y="63"/>
                  </a:cubicBezTo>
                  <a:cubicBezTo>
                    <a:pt x="224" y="63"/>
                    <a:pt x="228" y="60"/>
                    <a:pt x="228" y="59"/>
                  </a:cubicBezTo>
                  <a:cubicBezTo>
                    <a:pt x="228" y="59"/>
                    <a:pt x="228" y="58"/>
                    <a:pt x="228" y="57"/>
                  </a:cubicBezTo>
                  <a:cubicBezTo>
                    <a:pt x="229" y="56"/>
                    <a:pt x="231" y="55"/>
                    <a:pt x="232" y="54"/>
                  </a:cubicBezTo>
                  <a:cubicBezTo>
                    <a:pt x="232" y="53"/>
                    <a:pt x="232" y="53"/>
                    <a:pt x="232" y="52"/>
                  </a:cubicBezTo>
                  <a:cubicBezTo>
                    <a:pt x="233" y="51"/>
                    <a:pt x="235" y="51"/>
                    <a:pt x="236" y="51"/>
                  </a:cubicBezTo>
                  <a:cubicBezTo>
                    <a:pt x="237" y="50"/>
                    <a:pt x="237" y="48"/>
                    <a:pt x="237" y="47"/>
                  </a:cubicBezTo>
                  <a:cubicBezTo>
                    <a:pt x="238" y="47"/>
                    <a:pt x="240" y="46"/>
                    <a:pt x="241" y="45"/>
                  </a:cubicBezTo>
                  <a:cubicBezTo>
                    <a:pt x="241" y="44"/>
                    <a:pt x="240" y="43"/>
                    <a:pt x="240" y="42"/>
                  </a:cubicBezTo>
                  <a:cubicBezTo>
                    <a:pt x="240" y="41"/>
                    <a:pt x="242" y="42"/>
                    <a:pt x="243" y="39"/>
                  </a:cubicBezTo>
                  <a:cubicBezTo>
                    <a:pt x="244" y="38"/>
                    <a:pt x="245" y="40"/>
                    <a:pt x="246" y="36"/>
                  </a:cubicBezTo>
                  <a:cubicBezTo>
                    <a:pt x="246" y="35"/>
                    <a:pt x="249" y="37"/>
                    <a:pt x="248" y="33"/>
                  </a:cubicBezTo>
                  <a:cubicBezTo>
                    <a:pt x="249" y="31"/>
                    <a:pt x="251" y="34"/>
                    <a:pt x="252" y="28"/>
                  </a:cubicBezTo>
                  <a:cubicBezTo>
                    <a:pt x="252" y="27"/>
                    <a:pt x="252" y="25"/>
                    <a:pt x="249" y="25"/>
                  </a:cubicBezTo>
                  <a:cubicBezTo>
                    <a:pt x="247" y="24"/>
                    <a:pt x="246" y="23"/>
                    <a:pt x="247" y="21"/>
                  </a:cubicBezTo>
                  <a:cubicBezTo>
                    <a:pt x="247" y="21"/>
                    <a:pt x="248" y="23"/>
                    <a:pt x="249" y="22"/>
                  </a:cubicBezTo>
                  <a:cubicBezTo>
                    <a:pt x="249" y="23"/>
                    <a:pt x="250" y="24"/>
                    <a:pt x="250" y="23"/>
                  </a:cubicBezTo>
                  <a:cubicBezTo>
                    <a:pt x="251" y="21"/>
                    <a:pt x="250" y="21"/>
                    <a:pt x="249" y="20"/>
                  </a:cubicBezTo>
                  <a:cubicBezTo>
                    <a:pt x="249" y="18"/>
                    <a:pt x="249" y="16"/>
                    <a:pt x="248" y="16"/>
                  </a:cubicBezTo>
                  <a:cubicBezTo>
                    <a:pt x="247" y="16"/>
                    <a:pt x="247" y="18"/>
                    <a:pt x="247" y="18"/>
                  </a:cubicBezTo>
                  <a:cubicBezTo>
                    <a:pt x="246" y="18"/>
                    <a:pt x="245" y="17"/>
                    <a:pt x="246" y="16"/>
                  </a:cubicBezTo>
                  <a:cubicBezTo>
                    <a:pt x="247" y="13"/>
                    <a:pt x="244" y="16"/>
                    <a:pt x="243" y="15"/>
                  </a:cubicBezTo>
                  <a:cubicBezTo>
                    <a:pt x="242" y="15"/>
                    <a:pt x="243" y="14"/>
                    <a:pt x="243" y="13"/>
                  </a:cubicBezTo>
                  <a:cubicBezTo>
                    <a:pt x="242" y="13"/>
                    <a:pt x="242" y="13"/>
                    <a:pt x="241" y="12"/>
                  </a:cubicBezTo>
                  <a:cubicBezTo>
                    <a:pt x="241" y="11"/>
                    <a:pt x="241" y="10"/>
                    <a:pt x="239" y="11"/>
                  </a:cubicBezTo>
                  <a:cubicBezTo>
                    <a:pt x="238" y="12"/>
                    <a:pt x="237" y="12"/>
                    <a:pt x="235" y="12"/>
                  </a:cubicBezTo>
                  <a:cubicBezTo>
                    <a:pt x="233" y="13"/>
                    <a:pt x="231" y="11"/>
                    <a:pt x="230" y="12"/>
                  </a:cubicBezTo>
                  <a:cubicBezTo>
                    <a:pt x="229" y="12"/>
                    <a:pt x="230" y="13"/>
                    <a:pt x="231" y="14"/>
                  </a:cubicBezTo>
                  <a:cubicBezTo>
                    <a:pt x="231" y="16"/>
                    <a:pt x="226" y="16"/>
                    <a:pt x="226" y="14"/>
                  </a:cubicBezTo>
                  <a:cubicBezTo>
                    <a:pt x="226" y="13"/>
                    <a:pt x="229" y="11"/>
                    <a:pt x="228" y="10"/>
                  </a:cubicBezTo>
                  <a:cubicBezTo>
                    <a:pt x="227" y="8"/>
                    <a:pt x="225" y="10"/>
                    <a:pt x="223" y="10"/>
                  </a:cubicBezTo>
                  <a:cubicBezTo>
                    <a:pt x="222" y="10"/>
                    <a:pt x="223" y="9"/>
                    <a:pt x="222" y="9"/>
                  </a:cubicBezTo>
                  <a:cubicBezTo>
                    <a:pt x="222" y="9"/>
                    <a:pt x="220" y="10"/>
                    <a:pt x="220" y="8"/>
                  </a:cubicBezTo>
                  <a:cubicBezTo>
                    <a:pt x="220" y="7"/>
                    <a:pt x="223" y="6"/>
                    <a:pt x="224" y="5"/>
                  </a:cubicBezTo>
                  <a:cubicBezTo>
                    <a:pt x="224" y="4"/>
                    <a:pt x="222" y="3"/>
                    <a:pt x="222" y="3"/>
                  </a:cubicBezTo>
                  <a:cubicBezTo>
                    <a:pt x="222" y="3"/>
                    <a:pt x="221" y="4"/>
                    <a:pt x="220" y="3"/>
                  </a:cubicBezTo>
                  <a:cubicBezTo>
                    <a:pt x="220" y="1"/>
                    <a:pt x="219" y="1"/>
                    <a:pt x="218" y="1"/>
                  </a:cubicBezTo>
                  <a:cubicBezTo>
                    <a:pt x="216" y="0"/>
                    <a:pt x="216" y="2"/>
                    <a:pt x="216" y="3"/>
                  </a:cubicBezTo>
                  <a:cubicBezTo>
                    <a:pt x="214" y="3"/>
                    <a:pt x="214" y="4"/>
                    <a:pt x="214" y="6"/>
                  </a:cubicBezTo>
                  <a:cubicBezTo>
                    <a:pt x="213" y="6"/>
                    <a:pt x="211" y="5"/>
                    <a:pt x="210" y="8"/>
                  </a:cubicBezTo>
                  <a:cubicBezTo>
                    <a:pt x="209" y="10"/>
                    <a:pt x="210" y="11"/>
                    <a:pt x="209" y="12"/>
                  </a:cubicBezTo>
                  <a:cubicBezTo>
                    <a:pt x="209" y="12"/>
                    <a:pt x="208" y="12"/>
                    <a:pt x="208" y="13"/>
                  </a:cubicBezTo>
                  <a:cubicBezTo>
                    <a:pt x="210" y="14"/>
                    <a:pt x="209" y="15"/>
                    <a:pt x="209" y="16"/>
                  </a:cubicBezTo>
                  <a:cubicBezTo>
                    <a:pt x="211" y="17"/>
                    <a:pt x="213" y="18"/>
                    <a:pt x="212" y="19"/>
                  </a:cubicBezTo>
                  <a:cubicBezTo>
                    <a:pt x="211" y="19"/>
                    <a:pt x="209" y="16"/>
                    <a:pt x="202" y="17"/>
                  </a:cubicBezTo>
                  <a:cubicBezTo>
                    <a:pt x="202" y="18"/>
                    <a:pt x="206" y="20"/>
                    <a:pt x="205" y="22"/>
                  </a:cubicBezTo>
                  <a:cubicBezTo>
                    <a:pt x="202" y="20"/>
                    <a:pt x="199" y="19"/>
                    <a:pt x="198" y="23"/>
                  </a:cubicBezTo>
                  <a:cubicBezTo>
                    <a:pt x="197" y="23"/>
                    <a:pt x="196" y="23"/>
                    <a:pt x="195" y="24"/>
                  </a:cubicBezTo>
                  <a:cubicBezTo>
                    <a:pt x="193" y="23"/>
                    <a:pt x="192" y="24"/>
                    <a:pt x="191" y="23"/>
                  </a:cubicBezTo>
                  <a:cubicBezTo>
                    <a:pt x="191" y="23"/>
                    <a:pt x="192" y="22"/>
                    <a:pt x="192" y="22"/>
                  </a:cubicBezTo>
                  <a:cubicBezTo>
                    <a:pt x="190" y="21"/>
                    <a:pt x="188" y="21"/>
                    <a:pt x="186" y="21"/>
                  </a:cubicBezTo>
                  <a:cubicBezTo>
                    <a:pt x="185" y="21"/>
                    <a:pt x="185" y="22"/>
                    <a:pt x="185" y="22"/>
                  </a:cubicBezTo>
                  <a:cubicBezTo>
                    <a:pt x="184" y="22"/>
                    <a:pt x="183" y="21"/>
                    <a:pt x="183" y="22"/>
                  </a:cubicBezTo>
                  <a:cubicBezTo>
                    <a:pt x="182" y="23"/>
                    <a:pt x="185" y="23"/>
                    <a:pt x="185" y="23"/>
                  </a:cubicBezTo>
                  <a:cubicBezTo>
                    <a:pt x="185" y="24"/>
                    <a:pt x="182" y="24"/>
                    <a:pt x="180" y="26"/>
                  </a:cubicBezTo>
                  <a:cubicBezTo>
                    <a:pt x="179" y="25"/>
                    <a:pt x="179" y="25"/>
                    <a:pt x="177" y="26"/>
                  </a:cubicBezTo>
                  <a:cubicBezTo>
                    <a:pt x="176" y="26"/>
                    <a:pt x="175" y="24"/>
                    <a:pt x="172" y="27"/>
                  </a:cubicBezTo>
                  <a:cubicBezTo>
                    <a:pt x="170" y="28"/>
                    <a:pt x="170" y="24"/>
                    <a:pt x="166" y="30"/>
                  </a:cubicBezTo>
                  <a:cubicBezTo>
                    <a:pt x="165" y="30"/>
                    <a:pt x="164" y="30"/>
                    <a:pt x="163" y="30"/>
                  </a:cubicBezTo>
                  <a:cubicBezTo>
                    <a:pt x="163" y="32"/>
                    <a:pt x="165" y="32"/>
                    <a:pt x="164" y="33"/>
                  </a:cubicBezTo>
                  <a:cubicBezTo>
                    <a:pt x="164" y="34"/>
                    <a:pt x="163" y="35"/>
                    <a:pt x="162" y="35"/>
                  </a:cubicBezTo>
                  <a:cubicBezTo>
                    <a:pt x="161" y="34"/>
                    <a:pt x="161" y="33"/>
                    <a:pt x="160" y="33"/>
                  </a:cubicBezTo>
                  <a:cubicBezTo>
                    <a:pt x="159" y="34"/>
                    <a:pt x="162" y="36"/>
                    <a:pt x="162" y="39"/>
                  </a:cubicBezTo>
                  <a:cubicBezTo>
                    <a:pt x="162" y="40"/>
                    <a:pt x="161" y="40"/>
                    <a:pt x="161" y="41"/>
                  </a:cubicBezTo>
                  <a:cubicBezTo>
                    <a:pt x="161" y="42"/>
                    <a:pt x="162" y="42"/>
                    <a:pt x="161" y="44"/>
                  </a:cubicBezTo>
                  <a:cubicBezTo>
                    <a:pt x="161" y="45"/>
                    <a:pt x="162" y="45"/>
                    <a:pt x="162" y="46"/>
                  </a:cubicBezTo>
                  <a:cubicBezTo>
                    <a:pt x="160" y="49"/>
                    <a:pt x="156" y="49"/>
                    <a:pt x="157" y="48"/>
                  </a:cubicBezTo>
                  <a:cubicBezTo>
                    <a:pt x="158" y="46"/>
                    <a:pt x="158" y="46"/>
                    <a:pt x="157" y="45"/>
                  </a:cubicBezTo>
                  <a:cubicBezTo>
                    <a:pt x="156" y="45"/>
                    <a:pt x="155" y="46"/>
                    <a:pt x="154" y="46"/>
                  </a:cubicBezTo>
                  <a:cubicBezTo>
                    <a:pt x="150" y="45"/>
                    <a:pt x="148" y="45"/>
                    <a:pt x="144" y="45"/>
                  </a:cubicBezTo>
                  <a:cubicBezTo>
                    <a:pt x="143" y="45"/>
                    <a:pt x="139" y="43"/>
                    <a:pt x="137" y="44"/>
                  </a:cubicBezTo>
                  <a:cubicBezTo>
                    <a:pt x="133" y="46"/>
                    <a:pt x="134" y="49"/>
                    <a:pt x="134" y="52"/>
                  </a:cubicBezTo>
                  <a:cubicBezTo>
                    <a:pt x="134" y="54"/>
                    <a:pt x="133" y="57"/>
                    <a:pt x="134" y="58"/>
                  </a:cubicBezTo>
                  <a:cubicBezTo>
                    <a:pt x="135" y="59"/>
                    <a:pt x="137" y="59"/>
                    <a:pt x="138" y="61"/>
                  </a:cubicBezTo>
                  <a:cubicBezTo>
                    <a:pt x="139" y="62"/>
                    <a:pt x="137" y="63"/>
                    <a:pt x="138" y="65"/>
                  </a:cubicBezTo>
                  <a:cubicBezTo>
                    <a:pt x="139" y="66"/>
                    <a:pt x="141" y="66"/>
                    <a:pt x="140" y="70"/>
                  </a:cubicBezTo>
                  <a:cubicBezTo>
                    <a:pt x="140" y="71"/>
                    <a:pt x="139" y="72"/>
                    <a:pt x="138" y="74"/>
                  </a:cubicBezTo>
                  <a:cubicBezTo>
                    <a:pt x="138" y="77"/>
                    <a:pt x="139" y="80"/>
                    <a:pt x="139" y="82"/>
                  </a:cubicBezTo>
                  <a:cubicBezTo>
                    <a:pt x="138" y="84"/>
                    <a:pt x="137" y="85"/>
                    <a:pt x="136" y="86"/>
                  </a:cubicBezTo>
                  <a:cubicBezTo>
                    <a:pt x="137" y="88"/>
                    <a:pt x="136" y="90"/>
                    <a:pt x="136" y="91"/>
                  </a:cubicBezTo>
                  <a:cubicBezTo>
                    <a:pt x="136" y="92"/>
                    <a:pt x="141" y="95"/>
                    <a:pt x="138" y="96"/>
                  </a:cubicBezTo>
                  <a:cubicBezTo>
                    <a:pt x="136" y="96"/>
                    <a:pt x="136" y="96"/>
                    <a:pt x="134" y="92"/>
                  </a:cubicBezTo>
                  <a:cubicBezTo>
                    <a:pt x="134" y="88"/>
                    <a:pt x="135" y="89"/>
                    <a:pt x="132" y="86"/>
                  </a:cubicBezTo>
                  <a:cubicBezTo>
                    <a:pt x="131" y="85"/>
                    <a:pt x="132" y="85"/>
                    <a:pt x="134" y="84"/>
                  </a:cubicBezTo>
                  <a:cubicBezTo>
                    <a:pt x="134" y="83"/>
                    <a:pt x="134" y="82"/>
                    <a:pt x="135" y="81"/>
                  </a:cubicBezTo>
                  <a:cubicBezTo>
                    <a:pt x="137" y="79"/>
                    <a:pt x="137" y="78"/>
                    <a:pt x="136" y="77"/>
                  </a:cubicBezTo>
                  <a:cubicBezTo>
                    <a:pt x="135" y="77"/>
                    <a:pt x="135" y="80"/>
                    <a:pt x="132" y="80"/>
                  </a:cubicBezTo>
                  <a:cubicBezTo>
                    <a:pt x="132" y="78"/>
                    <a:pt x="132" y="76"/>
                    <a:pt x="134" y="75"/>
                  </a:cubicBezTo>
                  <a:cubicBezTo>
                    <a:pt x="134" y="74"/>
                    <a:pt x="133" y="73"/>
                    <a:pt x="134" y="72"/>
                  </a:cubicBezTo>
                  <a:cubicBezTo>
                    <a:pt x="135" y="71"/>
                    <a:pt x="137" y="73"/>
                    <a:pt x="138" y="71"/>
                  </a:cubicBezTo>
                  <a:cubicBezTo>
                    <a:pt x="138" y="70"/>
                    <a:pt x="139" y="70"/>
                    <a:pt x="139" y="69"/>
                  </a:cubicBezTo>
                  <a:cubicBezTo>
                    <a:pt x="139" y="67"/>
                    <a:pt x="134" y="68"/>
                    <a:pt x="133" y="67"/>
                  </a:cubicBezTo>
                  <a:cubicBezTo>
                    <a:pt x="131" y="61"/>
                    <a:pt x="130" y="59"/>
                    <a:pt x="126" y="55"/>
                  </a:cubicBezTo>
                  <a:cubicBezTo>
                    <a:pt x="125" y="55"/>
                    <a:pt x="125" y="55"/>
                    <a:pt x="124" y="55"/>
                  </a:cubicBezTo>
                  <a:cubicBezTo>
                    <a:pt x="123" y="57"/>
                    <a:pt x="125" y="58"/>
                    <a:pt x="128" y="59"/>
                  </a:cubicBezTo>
                  <a:cubicBezTo>
                    <a:pt x="128" y="66"/>
                    <a:pt x="123" y="63"/>
                    <a:pt x="122" y="66"/>
                  </a:cubicBezTo>
                  <a:cubicBezTo>
                    <a:pt x="123" y="69"/>
                    <a:pt x="127" y="70"/>
                    <a:pt x="126" y="76"/>
                  </a:cubicBezTo>
                  <a:cubicBezTo>
                    <a:pt x="126" y="77"/>
                    <a:pt x="126" y="79"/>
                    <a:pt x="125" y="80"/>
                  </a:cubicBezTo>
                  <a:cubicBezTo>
                    <a:pt x="124" y="81"/>
                    <a:pt x="124" y="80"/>
                    <a:pt x="122" y="80"/>
                  </a:cubicBezTo>
                  <a:cubicBezTo>
                    <a:pt x="119" y="86"/>
                    <a:pt x="116" y="83"/>
                    <a:pt x="115" y="86"/>
                  </a:cubicBezTo>
                  <a:cubicBezTo>
                    <a:pt x="114" y="89"/>
                    <a:pt x="117" y="89"/>
                    <a:pt x="118" y="95"/>
                  </a:cubicBezTo>
                  <a:cubicBezTo>
                    <a:pt x="120" y="97"/>
                    <a:pt x="125" y="94"/>
                    <a:pt x="127" y="95"/>
                  </a:cubicBezTo>
                  <a:cubicBezTo>
                    <a:pt x="128" y="98"/>
                    <a:pt x="127" y="100"/>
                    <a:pt x="127" y="102"/>
                  </a:cubicBezTo>
                  <a:cubicBezTo>
                    <a:pt x="128" y="104"/>
                    <a:pt x="128" y="106"/>
                    <a:pt x="127" y="107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6" y="109"/>
                    <a:pt x="125" y="109"/>
                    <a:pt x="124" y="110"/>
                  </a:cubicBezTo>
                  <a:cubicBezTo>
                    <a:pt x="124" y="110"/>
                    <a:pt x="125" y="112"/>
                    <a:pt x="124" y="112"/>
                  </a:cubicBezTo>
                  <a:cubicBezTo>
                    <a:pt x="122" y="113"/>
                    <a:pt x="121" y="111"/>
                    <a:pt x="120" y="111"/>
                  </a:cubicBezTo>
                  <a:cubicBezTo>
                    <a:pt x="120" y="113"/>
                    <a:pt x="121" y="115"/>
                    <a:pt x="122" y="117"/>
                  </a:cubicBezTo>
                  <a:cubicBezTo>
                    <a:pt x="122" y="118"/>
                    <a:pt x="120" y="119"/>
                    <a:pt x="120" y="121"/>
                  </a:cubicBezTo>
                  <a:cubicBezTo>
                    <a:pt x="120" y="123"/>
                    <a:pt x="123" y="124"/>
                    <a:pt x="123" y="126"/>
                  </a:cubicBezTo>
                  <a:cubicBezTo>
                    <a:pt x="124" y="129"/>
                    <a:pt x="121" y="129"/>
                    <a:pt x="121" y="130"/>
                  </a:cubicBezTo>
                  <a:cubicBezTo>
                    <a:pt x="121" y="132"/>
                    <a:pt x="123" y="132"/>
                    <a:pt x="122" y="134"/>
                  </a:cubicBezTo>
                  <a:cubicBezTo>
                    <a:pt x="122" y="136"/>
                    <a:pt x="120" y="135"/>
                    <a:pt x="121" y="138"/>
                  </a:cubicBezTo>
                  <a:cubicBezTo>
                    <a:pt x="122" y="141"/>
                    <a:pt x="125" y="140"/>
                    <a:pt x="125" y="143"/>
                  </a:cubicBezTo>
                  <a:cubicBezTo>
                    <a:pt x="126" y="148"/>
                    <a:pt x="123" y="149"/>
                    <a:pt x="124" y="153"/>
                  </a:cubicBezTo>
                  <a:cubicBezTo>
                    <a:pt x="126" y="156"/>
                    <a:pt x="131" y="153"/>
                    <a:pt x="132" y="156"/>
                  </a:cubicBezTo>
                  <a:cubicBezTo>
                    <a:pt x="132" y="158"/>
                    <a:pt x="130" y="159"/>
                    <a:pt x="130" y="161"/>
                  </a:cubicBezTo>
                  <a:cubicBezTo>
                    <a:pt x="130" y="162"/>
                    <a:pt x="131" y="164"/>
                    <a:pt x="130" y="165"/>
                  </a:cubicBezTo>
                  <a:cubicBezTo>
                    <a:pt x="129" y="166"/>
                    <a:pt x="126" y="165"/>
                    <a:pt x="125" y="166"/>
                  </a:cubicBezTo>
                  <a:cubicBezTo>
                    <a:pt x="124" y="171"/>
                    <a:pt x="124" y="168"/>
                    <a:pt x="123" y="169"/>
                  </a:cubicBezTo>
                  <a:cubicBezTo>
                    <a:pt x="122" y="171"/>
                    <a:pt x="126" y="171"/>
                    <a:pt x="126" y="173"/>
                  </a:cubicBezTo>
                  <a:cubicBezTo>
                    <a:pt x="126" y="174"/>
                    <a:pt x="124" y="176"/>
                    <a:pt x="123" y="177"/>
                  </a:cubicBezTo>
                  <a:cubicBezTo>
                    <a:pt x="123" y="178"/>
                    <a:pt x="122" y="180"/>
                    <a:pt x="121" y="181"/>
                  </a:cubicBezTo>
                  <a:cubicBezTo>
                    <a:pt x="120" y="184"/>
                    <a:pt x="118" y="184"/>
                    <a:pt x="117" y="185"/>
                  </a:cubicBezTo>
                  <a:cubicBezTo>
                    <a:pt x="116" y="187"/>
                    <a:pt x="115" y="189"/>
                    <a:pt x="116" y="191"/>
                  </a:cubicBezTo>
                  <a:cubicBezTo>
                    <a:pt x="117" y="193"/>
                    <a:pt x="123" y="192"/>
                    <a:pt x="121" y="197"/>
                  </a:cubicBezTo>
                  <a:cubicBezTo>
                    <a:pt x="120" y="200"/>
                    <a:pt x="114" y="199"/>
                    <a:pt x="111" y="201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100"/>
            <p:cNvSpPr>
              <a:spLocks noEditPoints="1"/>
            </p:cNvSpPr>
            <p:nvPr/>
          </p:nvSpPr>
          <p:spPr bwMode="auto">
            <a:xfrm>
              <a:off x="3038" y="1702"/>
              <a:ext cx="1437" cy="1944"/>
            </a:xfrm>
            <a:custGeom>
              <a:avLst/>
              <a:gdLst>
                <a:gd name="T0" fmla="*/ 41703229 w 375"/>
                <a:gd name="T1" fmla="*/ 94945407 h 496"/>
                <a:gd name="T2" fmla="*/ 35478744 w 375"/>
                <a:gd name="T3" fmla="*/ 92983786 h 496"/>
                <a:gd name="T4" fmla="*/ 27252370 w 375"/>
                <a:gd name="T5" fmla="*/ 86194462 h 496"/>
                <a:gd name="T6" fmla="*/ 21901383 w 375"/>
                <a:gd name="T7" fmla="*/ 81635093 h 496"/>
                <a:gd name="T8" fmla="*/ 19438281 w 375"/>
                <a:gd name="T9" fmla="*/ 78350800 h 496"/>
                <a:gd name="T10" fmla="*/ 19244873 w 375"/>
                <a:gd name="T11" fmla="*/ 78350800 h 496"/>
                <a:gd name="T12" fmla="*/ 19244873 w 375"/>
                <a:gd name="T13" fmla="*/ 78350800 h 496"/>
                <a:gd name="T14" fmla="*/ 17617101 w 375"/>
                <a:gd name="T15" fmla="*/ 76845956 h 496"/>
                <a:gd name="T16" fmla="*/ 9998823 w 375"/>
                <a:gd name="T17" fmla="*/ 75508735 h 496"/>
                <a:gd name="T18" fmla="*/ 5531898 w 375"/>
                <a:gd name="T19" fmla="*/ 67654037 h 496"/>
                <a:gd name="T20" fmla="*/ 1066706 w 375"/>
                <a:gd name="T21" fmla="*/ 61756115 h 496"/>
                <a:gd name="T22" fmla="*/ 180058 w 375"/>
                <a:gd name="T23" fmla="*/ 47992441 h 496"/>
                <a:gd name="T24" fmla="*/ 2840003 w 375"/>
                <a:gd name="T25" fmla="*/ 38868875 h 496"/>
                <a:gd name="T26" fmla="*/ 6602041 w 375"/>
                <a:gd name="T27" fmla="*/ 35574486 h 496"/>
                <a:gd name="T28" fmla="*/ 12836242 w 375"/>
                <a:gd name="T29" fmla="*/ 33627758 h 496"/>
                <a:gd name="T30" fmla="*/ 17617101 w 375"/>
                <a:gd name="T31" fmla="*/ 38643998 h 496"/>
                <a:gd name="T32" fmla="*/ 21901383 w 375"/>
                <a:gd name="T33" fmla="*/ 34026278 h 496"/>
                <a:gd name="T34" fmla="*/ 24035653 w 375"/>
                <a:gd name="T35" fmla="*/ 28171853 h 496"/>
                <a:gd name="T36" fmla="*/ 26172498 w 375"/>
                <a:gd name="T37" fmla="*/ 28570655 h 496"/>
                <a:gd name="T38" fmla="*/ 31704387 w 375"/>
                <a:gd name="T39" fmla="*/ 26167746 h 496"/>
                <a:gd name="T40" fmla="*/ 39566353 w 375"/>
                <a:gd name="T41" fmla="*/ 20331938 h 496"/>
                <a:gd name="T42" fmla="*/ 42770762 w 375"/>
                <a:gd name="T43" fmla="*/ 16152696 h 496"/>
                <a:gd name="T44" fmla="*/ 43849822 w 375"/>
                <a:gd name="T45" fmla="*/ 10472149 h 496"/>
                <a:gd name="T46" fmla="*/ 50401345 w 375"/>
                <a:gd name="T47" fmla="*/ 5455613 h 496"/>
                <a:gd name="T48" fmla="*/ 52912530 w 375"/>
                <a:gd name="T49" fmla="*/ 4788100 h 496"/>
                <a:gd name="T50" fmla="*/ 54162712 w 375"/>
                <a:gd name="T51" fmla="*/ 1333702 h 496"/>
                <a:gd name="T52" fmla="*/ 56309306 w 375"/>
                <a:gd name="T53" fmla="*/ 3950874 h 496"/>
                <a:gd name="T54" fmla="*/ 57886587 w 375"/>
                <a:gd name="T55" fmla="*/ 6350946 h 496"/>
                <a:gd name="T56" fmla="*/ 52402598 w 375"/>
                <a:gd name="T57" fmla="*/ 10243729 h 496"/>
                <a:gd name="T58" fmla="*/ 53798979 w 375"/>
                <a:gd name="T59" fmla="*/ 16594678 h 496"/>
                <a:gd name="T60" fmla="*/ 57740389 w 375"/>
                <a:gd name="T61" fmla="*/ 15484877 h 496"/>
                <a:gd name="T62" fmla="*/ 58627052 w 375"/>
                <a:gd name="T63" fmla="*/ 19436664 h 496"/>
                <a:gd name="T64" fmla="*/ 60204394 w 375"/>
                <a:gd name="T65" fmla="*/ 29452024 h 496"/>
                <a:gd name="T66" fmla="*/ 56673713 w 375"/>
                <a:gd name="T67" fmla="*/ 35801934 h 496"/>
                <a:gd name="T68" fmla="*/ 60400194 w 375"/>
                <a:gd name="T69" fmla="*/ 42094629 h 496"/>
                <a:gd name="T70" fmla="*/ 65045665 w 375"/>
                <a:gd name="T71" fmla="*/ 52396603 h 496"/>
                <a:gd name="T72" fmla="*/ 66441984 w 375"/>
                <a:gd name="T73" fmla="*/ 60023886 h 496"/>
                <a:gd name="T74" fmla="*/ 56309306 w 375"/>
                <a:gd name="T75" fmla="*/ 50392497 h 496"/>
                <a:gd name="T76" fmla="*/ 54355967 w 375"/>
                <a:gd name="T77" fmla="*/ 36639892 h 496"/>
                <a:gd name="T78" fmla="*/ 51844966 w 375"/>
                <a:gd name="T79" fmla="*/ 33627758 h 496"/>
                <a:gd name="T80" fmla="*/ 51844966 w 375"/>
                <a:gd name="T81" fmla="*/ 39253505 h 496"/>
                <a:gd name="T82" fmla="*/ 49514957 w 375"/>
                <a:gd name="T83" fmla="*/ 43871507 h 496"/>
                <a:gd name="T84" fmla="*/ 49514957 w 375"/>
                <a:gd name="T85" fmla="*/ 51287771 h 496"/>
                <a:gd name="T86" fmla="*/ 45984031 w 375"/>
                <a:gd name="T87" fmla="*/ 52791612 h 496"/>
                <a:gd name="T88" fmla="*/ 41519722 w 375"/>
                <a:gd name="T89" fmla="*/ 57410304 h 496"/>
                <a:gd name="T90" fmla="*/ 39895200 w 375"/>
                <a:gd name="T91" fmla="*/ 69157877 h 496"/>
                <a:gd name="T92" fmla="*/ 41896607 w 375"/>
                <a:gd name="T93" fmla="*/ 75722324 h 496"/>
                <a:gd name="T94" fmla="*/ 44030877 w 375"/>
                <a:gd name="T95" fmla="*/ 74443361 h 496"/>
                <a:gd name="T96" fmla="*/ 49188471 w 375"/>
                <a:gd name="T97" fmla="*/ 77060799 h 496"/>
                <a:gd name="T98" fmla="*/ 51844966 w 375"/>
                <a:gd name="T99" fmla="*/ 90142725 h 496"/>
                <a:gd name="T100" fmla="*/ 47744850 w 375"/>
                <a:gd name="T101" fmla="*/ 105856010 h 496"/>
                <a:gd name="T102" fmla="*/ 44540624 w 375"/>
                <a:gd name="T103" fmla="*/ 101281466 h 496"/>
                <a:gd name="T104" fmla="*/ 19763863 w 375"/>
                <a:gd name="T105" fmla="*/ 78126174 h 496"/>
                <a:gd name="T106" fmla="*/ 58811233 w 375"/>
                <a:gd name="T107" fmla="*/ 39710345 h 496"/>
                <a:gd name="T108" fmla="*/ 59890446 w 375"/>
                <a:gd name="T109" fmla="*/ 92316994 h 496"/>
                <a:gd name="T110" fmla="*/ 48447332 w 375"/>
                <a:gd name="T111" fmla="*/ 73551630 h 496"/>
                <a:gd name="T112" fmla="*/ 48121735 w 375"/>
                <a:gd name="T113" fmla="*/ 69828306 h 496"/>
                <a:gd name="T114" fmla="*/ 56673713 w 375"/>
                <a:gd name="T115" fmla="*/ 79688083 h 496"/>
                <a:gd name="T116" fmla="*/ 60400194 w 375"/>
                <a:gd name="T117" fmla="*/ 89036464 h 496"/>
                <a:gd name="T118" fmla="*/ 41703229 w 375"/>
                <a:gd name="T119" fmla="*/ 71999879 h 496"/>
                <a:gd name="T120" fmla="*/ 41703229 w 375"/>
                <a:gd name="T121" fmla="*/ 73776444 h 4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5"/>
                <a:gd name="T184" fmla="*/ 0 h 496"/>
                <a:gd name="T185" fmla="*/ 375 w 375"/>
                <a:gd name="T186" fmla="*/ 496 h 4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5" h="496">
                  <a:moveTo>
                    <a:pt x="258" y="437"/>
                  </a:moveTo>
                  <a:cubicBezTo>
                    <a:pt x="258" y="435"/>
                    <a:pt x="258" y="434"/>
                    <a:pt x="258" y="433"/>
                  </a:cubicBezTo>
                  <a:cubicBezTo>
                    <a:pt x="258" y="431"/>
                    <a:pt x="255" y="431"/>
                    <a:pt x="255" y="429"/>
                  </a:cubicBezTo>
                  <a:cubicBezTo>
                    <a:pt x="255" y="426"/>
                    <a:pt x="258" y="425"/>
                    <a:pt x="258" y="424"/>
                  </a:cubicBezTo>
                  <a:cubicBezTo>
                    <a:pt x="258" y="422"/>
                    <a:pt x="255" y="422"/>
                    <a:pt x="254" y="419"/>
                  </a:cubicBezTo>
                  <a:cubicBezTo>
                    <a:pt x="254" y="417"/>
                    <a:pt x="254" y="414"/>
                    <a:pt x="255" y="412"/>
                  </a:cubicBezTo>
                  <a:cubicBezTo>
                    <a:pt x="254" y="413"/>
                    <a:pt x="254" y="412"/>
                    <a:pt x="253" y="413"/>
                  </a:cubicBezTo>
                  <a:cubicBezTo>
                    <a:pt x="251" y="417"/>
                    <a:pt x="247" y="418"/>
                    <a:pt x="245" y="424"/>
                  </a:cubicBezTo>
                  <a:cubicBezTo>
                    <a:pt x="244" y="425"/>
                    <a:pt x="243" y="424"/>
                    <a:pt x="242" y="426"/>
                  </a:cubicBezTo>
                  <a:cubicBezTo>
                    <a:pt x="241" y="427"/>
                    <a:pt x="240" y="431"/>
                    <a:pt x="240" y="432"/>
                  </a:cubicBezTo>
                  <a:cubicBezTo>
                    <a:pt x="237" y="433"/>
                    <a:pt x="235" y="434"/>
                    <a:pt x="234" y="435"/>
                  </a:cubicBezTo>
                  <a:cubicBezTo>
                    <a:pt x="233" y="435"/>
                    <a:pt x="234" y="437"/>
                    <a:pt x="232" y="437"/>
                  </a:cubicBezTo>
                  <a:cubicBezTo>
                    <a:pt x="229" y="437"/>
                    <a:pt x="230" y="436"/>
                    <a:pt x="229" y="436"/>
                  </a:cubicBezTo>
                  <a:cubicBezTo>
                    <a:pt x="228" y="436"/>
                    <a:pt x="227" y="436"/>
                    <a:pt x="227" y="436"/>
                  </a:cubicBezTo>
                  <a:cubicBezTo>
                    <a:pt x="225" y="434"/>
                    <a:pt x="225" y="433"/>
                    <a:pt x="225" y="432"/>
                  </a:cubicBezTo>
                  <a:cubicBezTo>
                    <a:pt x="222" y="429"/>
                    <a:pt x="222" y="429"/>
                    <a:pt x="220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19" y="425"/>
                    <a:pt x="216" y="426"/>
                    <a:pt x="213" y="426"/>
                  </a:cubicBezTo>
                  <a:cubicBezTo>
                    <a:pt x="212" y="425"/>
                    <a:pt x="211" y="424"/>
                    <a:pt x="210" y="424"/>
                  </a:cubicBezTo>
                  <a:cubicBezTo>
                    <a:pt x="209" y="424"/>
                    <a:pt x="207" y="424"/>
                    <a:pt x="206" y="425"/>
                  </a:cubicBezTo>
                  <a:cubicBezTo>
                    <a:pt x="205" y="425"/>
                    <a:pt x="204" y="424"/>
                    <a:pt x="202" y="424"/>
                  </a:cubicBezTo>
                  <a:cubicBezTo>
                    <a:pt x="201" y="425"/>
                    <a:pt x="200" y="426"/>
                    <a:pt x="199" y="426"/>
                  </a:cubicBezTo>
                  <a:cubicBezTo>
                    <a:pt x="197" y="426"/>
                    <a:pt x="194" y="426"/>
                    <a:pt x="191" y="423"/>
                  </a:cubicBezTo>
                  <a:cubicBezTo>
                    <a:pt x="189" y="422"/>
                    <a:pt x="187" y="421"/>
                    <a:pt x="186" y="419"/>
                  </a:cubicBezTo>
                  <a:cubicBezTo>
                    <a:pt x="186" y="416"/>
                    <a:pt x="187" y="417"/>
                    <a:pt x="183" y="414"/>
                  </a:cubicBezTo>
                  <a:cubicBezTo>
                    <a:pt x="181" y="410"/>
                    <a:pt x="182" y="411"/>
                    <a:pt x="179" y="410"/>
                  </a:cubicBezTo>
                  <a:cubicBezTo>
                    <a:pt x="179" y="408"/>
                    <a:pt x="177" y="407"/>
                    <a:pt x="176" y="406"/>
                  </a:cubicBezTo>
                  <a:cubicBezTo>
                    <a:pt x="175" y="404"/>
                    <a:pt x="175" y="404"/>
                    <a:pt x="174" y="402"/>
                  </a:cubicBezTo>
                  <a:cubicBezTo>
                    <a:pt x="174" y="402"/>
                    <a:pt x="172" y="402"/>
                    <a:pt x="172" y="402"/>
                  </a:cubicBezTo>
                  <a:cubicBezTo>
                    <a:pt x="171" y="401"/>
                    <a:pt x="171" y="399"/>
                    <a:pt x="170" y="399"/>
                  </a:cubicBezTo>
                  <a:cubicBezTo>
                    <a:pt x="167" y="397"/>
                    <a:pt x="166" y="396"/>
                    <a:pt x="164" y="394"/>
                  </a:cubicBezTo>
                  <a:cubicBezTo>
                    <a:pt x="162" y="395"/>
                    <a:pt x="160" y="394"/>
                    <a:pt x="157" y="394"/>
                  </a:cubicBezTo>
                  <a:cubicBezTo>
                    <a:pt x="157" y="396"/>
                    <a:pt x="155" y="395"/>
                    <a:pt x="153" y="395"/>
                  </a:cubicBezTo>
                  <a:cubicBezTo>
                    <a:pt x="151" y="395"/>
                    <a:pt x="148" y="393"/>
                    <a:pt x="146" y="394"/>
                  </a:cubicBezTo>
                  <a:cubicBezTo>
                    <a:pt x="145" y="394"/>
                    <a:pt x="144" y="396"/>
                    <a:pt x="142" y="397"/>
                  </a:cubicBezTo>
                  <a:cubicBezTo>
                    <a:pt x="140" y="398"/>
                    <a:pt x="138" y="397"/>
                    <a:pt x="137" y="398"/>
                  </a:cubicBezTo>
                  <a:cubicBezTo>
                    <a:pt x="137" y="398"/>
                    <a:pt x="136" y="398"/>
                    <a:pt x="136" y="398"/>
                  </a:cubicBezTo>
                  <a:lnTo>
                    <a:pt x="134" y="393"/>
                  </a:lnTo>
                  <a:cubicBezTo>
                    <a:pt x="133" y="392"/>
                    <a:pt x="130" y="393"/>
                    <a:pt x="130" y="391"/>
                  </a:cubicBezTo>
                  <a:cubicBezTo>
                    <a:pt x="128" y="388"/>
                    <a:pt x="132" y="387"/>
                    <a:pt x="132" y="384"/>
                  </a:cubicBezTo>
                  <a:cubicBezTo>
                    <a:pt x="130" y="380"/>
                    <a:pt x="127" y="383"/>
                    <a:pt x="126" y="382"/>
                  </a:cubicBezTo>
                  <a:cubicBezTo>
                    <a:pt x="126" y="381"/>
                    <a:pt x="127" y="379"/>
                    <a:pt x="128" y="377"/>
                  </a:cubicBezTo>
                  <a:cubicBezTo>
                    <a:pt x="128" y="375"/>
                    <a:pt x="127" y="372"/>
                    <a:pt x="125" y="371"/>
                  </a:cubicBezTo>
                  <a:cubicBezTo>
                    <a:pt x="124" y="371"/>
                    <a:pt x="124" y="374"/>
                    <a:pt x="123" y="374"/>
                  </a:cubicBezTo>
                  <a:cubicBezTo>
                    <a:pt x="120" y="374"/>
                    <a:pt x="122" y="369"/>
                    <a:pt x="120" y="368"/>
                  </a:cubicBezTo>
                  <a:cubicBezTo>
                    <a:pt x="117" y="366"/>
                    <a:pt x="115" y="372"/>
                    <a:pt x="113" y="370"/>
                  </a:cubicBezTo>
                  <a:cubicBezTo>
                    <a:pt x="111" y="368"/>
                    <a:pt x="114" y="367"/>
                    <a:pt x="113" y="366"/>
                  </a:cubicBezTo>
                  <a:cubicBezTo>
                    <a:pt x="112" y="363"/>
                    <a:pt x="108" y="365"/>
                    <a:pt x="107" y="363"/>
                  </a:cubicBezTo>
                  <a:cubicBezTo>
                    <a:pt x="107" y="362"/>
                    <a:pt x="108" y="361"/>
                    <a:pt x="109" y="359"/>
                  </a:cubicBezTo>
                  <a:lnTo>
                    <a:pt x="108" y="359"/>
                  </a:lnTo>
                  <a:cubicBezTo>
                    <a:pt x="102" y="359"/>
                    <a:pt x="105" y="354"/>
                    <a:pt x="103" y="353"/>
                  </a:cubicBezTo>
                  <a:cubicBezTo>
                    <a:pt x="102" y="352"/>
                    <a:pt x="101" y="354"/>
                    <a:pt x="99" y="352"/>
                  </a:cubicBezTo>
                  <a:cubicBezTo>
                    <a:pt x="98" y="351"/>
                    <a:pt x="100" y="349"/>
                    <a:pt x="99" y="348"/>
                  </a:cubicBezTo>
                  <a:cubicBezTo>
                    <a:pt x="98" y="346"/>
                    <a:pt x="97" y="346"/>
                    <a:pt x="96" y="346"/>
                  </a:cubicBezTo>
                  <a:cubicBezTo>
                    <a:pt x="98" y="342"/>
                    <a:pt x="94" y="343"/>
                    <a:pt x="94" y="341"/>
                  </a:cubicBezTo>
                  <a:cubicBezTo>
                    <a:pt x="94" y="335"/>
                    <a:pt x="92" y="338"/>
                    <a:pt x="91" y="336"/>
                  </a:cubicBezTo>
                  <a:cubicBezTo>
                    <a:pt x="92" y="332"/>
                    <a:pt x="90" y="331"/>
                    <a:pt x="88" y="331"/>
                  </a:cubicBezTo>
                  <a:cubicBezTo>
                    <a:pt x="87" y="332"/>
                    <a:pt x="87" y="334"/>
                    <a:pt x="85" y="333"/>
                  </a:cubicBezTo>
                  <a:cubicBezTo>
                    <a:pt x="84" y="334"/>
                    <a:pt x="82" y="334"/>
                    <a:pt x="80" y="334"/>
                  </a:cubicBezTo>
                  <a:cubicBezTo>
                    <a:pt x="81" y="326"/>
                    <a:pt x="73" y="323"/>
                    <a:pt x="66" y="324"/>
                  </a:cubicBezTo>
                  <a:cubicBezTo>
                    <a:pt x="61" y="334"/>
                    <a:pt x="66" y="332"/>
                    <a:pt x="64" y="335"/>
                  </a:cubicBezTo>
                  <a:cubicBezTo>
                    <a:pt x="63" y="336"/>
                    <a:pt x="60" y="337"/>
                    <a:pt x="59" y="338"/>
                  </a:cubicBezTo>
                  <a:cubicBezTo>
                    <a:pt x="59" y="341"/>
                    <a:pt x="58" y="346"/>
                    <a:pt x="56" y="346"/>
                  </a:cubicBezTo>
                  <a:cubicBezTo>
                    <a:pt x="56" y="347"/>
                    <a:pt x="56" y="348"/>
                    <a:pt x="55" y="348"/>
                  </a:cubicBezTo>
                  <a:cubicBezTo>
                    <a:pt x="54" y="348"/>
                    <a:pt x="54" y="345"/>
                    <a:pt x="54" y="344"/>
                  </a:cubicBezTo>
                  <a:cubicBezTo>
                    <a:pt x="52" y="344"/>
                    <a:pt x="52" y="341"/>
                    <a:pt x="51" y="342"/>
                  </a:cubicBezTo>
                  <a:cubicBezTo>
                    <a:pt x="49" y="344"/>
                    <a:pt x="49" y="344"/>
                    <a:pt x="47" y="344"/>
                  </a:cubicBezTo>
                  <a:cubicBezTo>
                    <a:pt x="44" y="346"/>
                    <a:pt x="44" y="345"/>
                    <a:pt x="42" y="346"/>
                  </a:cubicBezTo>
                  <a:cubicBezTo>
                    <a:pt x="40" y="346"/>
                    <a:pt x="40" y="349"/>
                    <a:pt x="38" y="349"/>
                  </a:cubicBezTo>
                  <a:cubicBezTo>
                    <a:pt x="33" y="347"/>
                    <a:pt x="34" y="342"/>
                    <a:pt x="35" y="341"/>
                  </a:cubicBezTo>
                  <a:cubicBezTo>
                    <a:pt x="33" y="336"/>
                    <a:pt x="35" y="331"/>
                    <a:pt x="37" y="328"/>
                  </a:cubicBezTo>
                  <a:cubicBezTo>
                    <a:pt x="38" y="326"/>
                    <a:pt x="37" y="325"/>
                    <a:pt x="38" y="323"/>
                  </a:cubicBezTo>
                  <a:cubicBezTo>
                    <a:pt x="35" y="322"/>
                    <a:pt x="32" y="319"/>
                    <a:pt x="30" y="316"/>
                  </a:cubicBezTo>
                  <a:cubicBezTo>
                    <a:pt x="29" y="314"/>
                    <a:pt x="32" y="313"/>
                    <a:pt x="31" y="310"/>
                  </a:cubicBezTo>
                  <a:cubicBezTo>
                    <a:pt x="31" y="308"/>
                    <a:pt x="27" y="308"/>
                    <a:pt x="28" y="301"/>
                  </a:cubicBezTo>
                  <a:cubicBezTo>
                    <a:pt x="29" y="299"/>
                    <a:pt x="25" y="293"/>
                    <a:pt x="24" y="293"/>
                  </a:cubicBezTo>
                  <a:cubicBezTo>
                    <a:pt x="23" y="293"/>
                    <a:pt x="20" y="295"/>
                    <a:pt x="20" y="293"/>
                  </a:cubicBezTo>
                  <a:cubicBezTo>
                    <a:pt x="19" y="293"/>
                    <a:pt x="19" y="290"/>
                    <a:pt x="20" y="290"/>
                  </a:cubicBezTo>
                  <a:cubicBezTo>
                    <a:pt x="21" y="290"/>
                    <a:pt x="23" y="290"/>
                    <a:pt x="22" y="288"/>
                  </a:cubicBezTo>
                  <a:lnTo>
                    <a:pt x="20" y="284"/>
                  </a:lnTo>
                  <a:lnTo>
                    <a:pt x="18" y="285"/>
                  </a:lnTo>
                  <a:cubicBezTo>
                    <a:pt x="17" y="285"/>
                    <a:pt x="16" y="285"/>
                    <a:pt x="15" y="284"/>
                  </a:cubicBezTo>
                  <a:cubicBezTo>
                    <a:pt x="14" y="284"/>
                    <a:pt x="13" y="285"/>
                    <a:pt x="12" y="285"/>
                  </a:cubicBezTo>
                  <a:cubicBezTo>
                    <a:pt x="11" y="284"/>
                    <a:pt x="11" y="283"/>
                    <a:pt x="10" y="283"/>
                  </a:cubicBezTo>
                  <a:cubicBezTo>
                    <a:pt x="9" y="283"/>
                    <a:pt x="8" y="285"/>
                    <a:pt x="6" y="283"/>
                  </a:cubicBezTo>
                  <a:cubicBezTo>
                    <a:pt x="4" y="281"/>
                    <a:pt x="7" y="279"/>
                    <a:pt x="8" y="279"/>
                  </a:cubicBezTo>
                  <a:cubicBezTo>
                    <a:pt x="8" y="278"/>
                    <a:pt x="6" y="278"/>
                    <a:pt x="6" y="277"/>
                  </a:cubicBezTo>
                  <a:cubicBezTo>
                    <a:pt x="8" y="275"/>
                    <a:pt x="10" y="273"/>
                    <a:pt x="11" y="270"/>
                  </a:cubicBezTo>
                  <a:cubicBezTo>
                    <a:pt x="9" y="269"/>
                    <a:pt x="9" y="267"/>
                    <a:pt x="8" y="266"/>
                  </a:cubicBezTo>
                  <a:cubicBezTo>
                    <a:pt x="7" y="264"/>
                    <a:pt x="6" y="264"/>
                    <a:pt x="4" y="261"/>
                  </a:cubicBezTo>
                  <a:cubicBezTo>
                    <a:pt x="4" y="260"/>
                    <a:pt x="6" y="257"/>
                    <a:pt x="6" y="256"/>
                  </a:cubicBezTo>
                  <a:cubicBezTo>
                    <a:pt x="6" y="253"/>
                    <a:pt x="2" y="254"/>
                    <a:pt x="2" y="252"/>
                  </a:cubicBezTo>
                  <a:cubicBezTo>
                    <a:pt x="4" y="249"/>
                    <a:pt x="6" y="251"/>
                    <a:pt x="8" y="249"/>
                  </a:cubicBezTo>
                  <a:cubicBezTo>
                    <a:pt x="8" y="247"/>
                    <a:pt x="7" y="243"/>
                    <a:pt x="7" y="239"/>
                  </a:cubicBezTo>
                  <a:cubicBezTo>
                    <a:pt x="6" y="233"/>
                    <a:pt x="6" y="229"/>
                    <a:pt x="5" y="226"/>
                  </a:cubicBezTo>
                  <a:cubicBezTo>
                    <a:pt x="4" y="224"/>
                    <a:pt x="0" y="223"/>
                    <a:pt x="1" y="220"/>
                  </a:cubicBezTo>
                  <a:cubicBezTo>
                    <a:pt x="2" y="219"/>
                    <a:pt x="4" y="220"/>
                    <a:pt x="5" y="220"/>
                  </a:cubicBezTo>
                  <a:cubicBezTo>
                    <a:pt x="7" y="219"/>
                    <a:pt x="9" y="216"/>
                    <a:pt x="10" y="215"/>
                  </a:cubicBezTo>
                  <a:cubicBezTo>
                    <a:pt x="12" y="215"/>
                    <a:pt x="13" y="217"/>
                    <a:pt x="15" y="216"/>
                  </a:cubicBezTo>
                  <a:cubicBezTo>
                    <a:pt x="17" y="214"/>
                    <a:pt x="14" y="212"/>
                    <a:pt x="15" y="210"/>
                  </a:cubicBezTo>
                  <a:cubicBezTo>
                    <a:pt x="16" y="208"/>
                    <a:pt x="17" y="208"/>
                    <a:pt x="19" y="207"/>
                  </a:cubicBezTo>
                  <a:cubicBezTo>
                    <a:pt x="20" y="206"/>
                    <a:pt x="20" y="205"/>
                    <a:pt x="20" y="204"/>
                  </a:cubicBezTo>
                  <a:cubicBezTo>
                    <a:pt x="22" y="201"/>
                    <a:pt x="26" y="199"/>
                    <a:pt x="27" y="197"/>
                  </a:cubicBezTo>
                  <a:cubicBezTo>
                    <a:pt x="27" y="195"/>
                    <a:pt x="24" y="194"/>
                    <a:pt x="24" y="193"/>
                  </a:cubicBezTo>
                  <a:cubicBezTo>
                    <a:pt x="23" y="191"/>
                    <a:pt x="24" y="189"/>
                    <a:pt x="23" y="188"/>
                  </a:cubicBezTo>
                  <a:cubicBezTo>
                    <a:pt x="22" y="184"/>
                    <a:pt x="19" y="184"/>
                    <a:pt x="17" y="182"/>
                  </a:cubicBezTo>
                  <a:cubicBezTo>
                    <a:pt x="16" y="181"/>
                    <a:pt x="17" y="179"/>
                    <a:pt x="16" y="178"/>
                  </a:cubicBezTo>
                  <a:cubicBezTo>
                    <a:pt x="14" y="176"/>
                    <a:pt x="16" y="173"/>
                    <a:pt x="16" y="172"/>
                  </a:cubicBezTo>
                  <a:cubicBezTo>
                    <a:pt x="13" y="170"/>
                    <a:pt x="14" y="168"/>
                    <a:pt x="16" y="165"/>
                  </a:cubicBezTo>
                  <a:cubicBezTo>
                    <a:pt x="17" y="165"/>
                    <a:pt x="18" y="166"/>
                    <a:pt x="20" y="166"/>
                  </a:cubicBezTo>
                  <a:cubicBezTo>
                    <a:pt x="21" y="167"/>
                    <a:pt x="21" y="166"/>
                    <a:pt x="22" y="165"/>
                  </a:cubicBezTo>
                  <a:cubicBezTo>
                    <a:pt x="22" y="164"/>
                    <a:pt x="20" y="163"/>
                    <a:pt x="21" y="162"/>
                  </a:cubicBezTo>
                  <a:cubicBezTo>
                    <a:pt x="22" y="161"/>
                    <a:pt x="22" y="163"/>
                    <a:pt x="22" y="164"/>
                  </a:cubicBezTo>
                  <a:cubicBezTo>
                    <a:pt x="25" y="167"/>
                    <a:pt x="23" y="166"/>
                    <a:pt x="23" y="168"/>
                  </a:cubicBezTo>
                  <a:cubicBezTo>
                    <a:pt x="24" y="170"/>
                    <a:pt x="26" y="171"/>
                    <a:pt x="27" y="170"/>
                  </a:cubicBezTo>
                  <a:cubicBezTo>
                    <a:pt x="26" y="169"/>
                    <a:pt x="25" y="169"/>
                    <a:pt x="25" y="167"/>
                  </a:cubicBezTo>
                  <a:cubicBezTo>
                    <a:pt x="25" y="166"/>
                    <a:pt x="26" y="167"/>
                    <a:pt x="28" y="167"/>
                  </a:cubicBezTo>
                  <a:cubicBezTo>
                    <a:pt x="31" y="166"/>
                    <a:pt x="30" y="162"/>
                    <a:pt x="37" y="163"/>
                  </a:cubicBezTo>
                  <a:cubicBezTo>
                    <a:pt x="39" y="162"/>
                    <a:pt x="44" y="161"/>
                    <a:pt x="44" y="164"/>
                  </a:cubicBezTo>
                  <a:cubicBezTo>
                    <a:pt x="42" y="165"/>
                    <a:pt x="42" y="166"/>
                    <a:pt x="46" y="167"/>
                  </a:cubicBezTo>
                  <a:cubicBezTo>
                    <a:pt x="49" y="167"/>
                    <a:pt x="52" y="168"/>
                    <a:pt x="53" y="168"/>
                  </a:cubicBezTo>
                  <a:cubicBezTo>
                    <a:pt x="54" y="168"/>
                    <a:pt x="56" y="167"/>
                    <a:pt x="57" y="166"/>
                  </a:cubicBezTo>
                  <a:cubicBezTo>
                    <a:pt x="60" y="165"/>
                    <a:pt x="62" y="164"/>
                    <a:pt x="62" y="164"/>
                  </a:cubicBezTo>
                  <a:cubicBezTo>
                    <a:pt x="63" y="161"/>
                    <a:pt x="62" y="161"/>
                    <a:pt x="61" y="160"/>
                  </a:cubicBezTo>
                  <a:cubicBezTo>
                    <a:pt x="60" y="159"/>
                    <a:pt x="61" y="159"/>
                    <a:pt x="61" y="158"/>
                  </a:cubicBezTo>
                  <a:cubicBezTo>
                    <a:pt x="59" y="157"/>
                    <a:pt x="58" y="156"/>
                    <a:pt x="61" y="155"/>
                  </a:cubicBezTo>
                  <a:cubicBezTo>
                    <a:pt x="63" y="152"/>
                    <a:pt x="65" y="153"/>
                    <a:pt x="66" y="155"/>
                  </a:cubicBezTo>
                  <a:cubicBezTo>
                    <a:pt x="67" y="155"/>
                    <a:pt x="68" y="154"/>
                    <a:pt x="69" y="155"/>
                  </a:cubicBezTo>
                  <a:cubicBezTo>
                    <a:pt x="70" y="154"/>
                    <a:pt x="71" y="154"/>
                    <a:pt x="72" y="154"/>
                  </a:cubicBezTo>
                  <a:cubicBezTo>
                    <a:pt x="73" y="153"/>
                    <a:pt x="73" y="152"/>
                    <a:pt x="73" y="151"/>
                  </a:cubicBezTo>
                  <a:cubicBezTo>
                    <a:pt x="75" y="150"/>
                    <a:pt x="77" y="152"/>
                    <a:pt x="79" y="153"/>
                  </a:cubicBezTo>
                  <a:cubicBezTo>
                    <a:pt x="82" y="154"/>
                    <a:pt x="83" y="156"/>
                    <a:pt x="84" y="159"/>
                  </a:cubicBezTo>
                  <a:cubicBezTo>
                    <a:pt x="84" y="160"/>
                    <a:pt x="82" y="160"/>
                    <a:pt x="83" y="162"/>
                  </a:cubicBezTo>
                  <a:cubicBezTo>
                    <a:pt x="85" y="161"/>
                    <a:pt x="86" y="161"/>
                    <a:pt x="87" y="163"/>
                  </a:cubicBezTo>
                  <a:cubicBezTo>
                    <a:pt x="88" y="166"/>
                    <a:pt x="86" y="166"/>
                    <a:pt x="84" y="166"/>
                  </a:cubicBezTo>
                  <a:cubicBezTo>
                    <a:pt x="84" y="167"/>
                    <a:pt x="84" y="169"/>
                    <a:pt x="87" y="170"/>
                  </a:cubicBezTo>
                  <a:cubicBezTo>
                    <a:pt x="88" y="168"/>
                    <a:pt x="86" y="168"/>
                    <a:pt x="86" y="167"/>
                  </a:cubicBezTo>
                  <a:cubicBezTo>
                    <a:pt x="87" y="167"/>
                    <a:pt x="89" y="167"/>
                    <a:pt x="90" y="168"/>
                  </a:cubicBezTo>
                  <a:cubicBezTo>
                    <a:pt x="90" y="170"/>
                    <a:pt x="90" y="171"/>
                    <a:pt x="90" y="172"/>
                  </a:cubicBezTo>
                  <a:cubicBezTo>
                    <a:pt x="90" y="174"/>
                    <a:pt x="96" y="176"/>
                    <a:pt x="99" y="177"/>
                  </a:cubicBezTo>
                  <a:cubicBezTo>
                    <a:pt x="100" y="177"/>
                    <a:pt x="99" y="177"/>
                    <a:pt x="100" y="176"/>
                  </a:cubicBezTo>
                  <a:cubicBezTo>
                    <a:pt x="100" y="175"/>
                    <a:pt x="102" y="178"/>
                    <a:pt x="103" y="178"/>
                  </a:cubicBezTo>
                  <a:cubicBezTo>
                    <a:pt x="104" y="176"/>
                    <a:pt x="101" y="172"/>
                    <a:pt x="102" y="170"/>
                  </a:cubicBezTo>
                  <a:cubicBezTo>
                    <a:pt x="103" y="169"/>
                    <a:pt x="99" y="163"/>
                    <a:pt x="101" y="161"/>
                  </a:cubicBezTo>
                  <a:cubicBezTo>
                    <a:pt x="102" y="161"/>
                    <a:pt x="103" y="165"/>
                    <a:pt x="105" y="165"/>
                  </a:cubicBezTo>
                  <a:cubicBezTo>
                    <a:pt x="107" y="165"/>
                    <a:pt x="109" y="164"/>
                    <a:pt x="111" y="164"/>
                  </a:cubicBezTo>
                  <a:cubicBezTo>
                    <a:pt x="111" y="163"/>
                    <a:pt x="111" y="162"/>
                    <a:pt x="112" y="160"/>
                  </a:cubicBezTo>
                  <a:cubicBezTo>
                    <a:pt x="114" y="157"/>
                    <a:pt x="116" y="157"/>
                    <a:pt x="118" y="159"/>
                  </a:cubicBezTo>
                  <a:cubicBezTo>
                    <a:pt x="120" y="158"/>
                    <a:pt x="122" y="160"/>
                    <a:pt x="123" y="160"/>
                  </a:cubicBezTo>
                  <a:cubicBezTo>
                    <a:pt x="125" y="159"/>
                    <a:pt x="126" y="158"/>
                    <a:pt x="126" y="157"/>
                  </a:cubicBezTo>
                  <a:cubicBezTo>
                    <a:pt x="125" y="156"/>
                    <a:pt x="124" y="160"/>
                    <a:pt x="123" y="156"/>
                  </a:cubicBezTo>
                  <a:cubicBezTo>
                    <a:pt x="122" y="152"/>
                    <a:pt x="122" y="154"/>
                    <a:pt x="126" y="152"/>
                  </a:cubicBezTo>
                  <a:cubicBezTo>
                    <a:pt x="127" y="152"/>
                    <a:pt x="126" y="154"/>
                    <a:pt x="128" y="153"/>
                  </a:cubicBezTo>
                  <a:cubicBezTo>
                    <a:pt x="129" y="152"/>
                    <a:pt x="127" y="149"/>
                    <a:pt x="125" y="148"/>
                  </a:cubicBezTo>
                  <a:cubicBezTo>
                    <a:pt x="124" y="146"/>
                    <a:pt x="126" y="145"/>
                    <a:pt x="125" y="143"/>
                  </a:cubicBezTo>
                  <a:cubicBezTo>
                    <a:pt x="123" y="143"/>
                    <a:pt x="123" y="146"/>
                    <a:pt x="121" y="146"/>
                  </a:cubicBezTo>
                  <a:cubicBezTo>
                    <a:pt x="120" y="145"/>
                    <a:pt x="121" y="144"/>
                    <a:pt x="122" y="143"/>
                  </a:cubicBezTo>
                  <a:cubicBezTo>
                    <a:pt x="122" y="142"/>
                    <a:pt x="121" y="141"/>
                    <a:pt x="121" y="141"/>
                  </a:cubicBezTo>
                  <a:cubicBezTo>
                    <a:pt x="122" y="139"/>
                    <a:pt x="124" y="139"/>
                    <a:pt x="125" y="138"/>
                  </a:cubicBezTo>
                  <a:cubicBezTo>
                    <a:pt x="124" y="136"/>
                    <a:pt x="122" y="136"/>
                    <a:pt x="122" y="134"/>
                  </a:cubicBezTo>
                  <a:cubicBezTo>
                    <a:pt x="122" y="133"/>
                    <a:pt x="125" y="134"/>
                    <a:pt x="127" y="133"/>
                  </a:cubicBezTo>
                  <a:cubicBezTo>
                    <a:pt x="130" y="132"/>
                    <a:pt x="133" y="129"/>
                    <a:pt x="135" y="129"/>
                  </a:cubicBezTo>
                  <a:cubicBezTo>
                    <a:pt x="140" y="127"/>
                    <a:pt x="143" y="125"/>
                    <a:pt x="144" y="126"/>
                  </a:cubicBezTo>
                  <a:cubicBezTo>
                    <a:pt x="144" y="128"/>
                    <a:pt x="139" y="129"/>
                    <a:pt x="138" y="130"/>
                  </a:cubicBezTo>
                  <a:cubicBezTo>
                    <a:pt x="139" y="132"/>
                    <a:pt x="138" y="132"/>
                    <a:pt x="138" y="133"/>
                  </a:cubicBezTo>
                  <a:cubicBezTo>
                    <a:pt x="139" y="134"/>
                    <a:pt x="141" y="133"/>
                    <a:pt x="141" y="131"/>
                  </a:cubicBezTo>
                  <a:cubicBezTo>
                    <a:pt x="141" y="130"/>
                    <a:pt x="144" y="127"/>
                    <a:pt x="145" y="128"/>
                  </a:cubicBezTo>
                  <a:cubicBezTo>
                    <a:pt x="145" y="129"/>
                    <a:pt x="145" y="131"/>
                    <a:pt x="145" y="132"/>
                  </a:cubicBezTo>
                  <a:cubicBezTo>
                    <a:pt x="144" y="132"/>
                    <a:pt x="144" y="129"/>
                    <a:pt x="143" y="131"/>
                  </a:cubicBezTo>
                  <a:cubicBezTo>
                    <a:pt x="144" y="133"/>
                    <a:pt x="145" y="132"/>
                    <a:pt x="142" y="135"/>
                  </a:cubicBezTo>
                  <a:cubicBezTo>
                    <a:pt x="143" y="136"/>
                    <a:pt x="144" y="135"/>
                    <a:pt x="144" y="137"/>
                  </a:cubicBezTo>
                  <a:cubicBezTo>
                    <a:pt x="145" y="137"/>
                    <a:pt x="145" y="137"/>
                    <a:pt x="146" y="136"/>
                  </a:cubicBezTo>
                  <a:cubicBezTo>
                    <a:pt x="146" y="134"/>
                    <a:pt x="147" y="135"/>
                    <a:pt x="147" y="131"/>
                  </a:cubicBezTo>
                  <a:cubicBezTo>
                    <a:pt x="147" y="126"/>
                    <a:pt x="144" y="124"/>
                    <a:pt x="148" y="122"/>
                  </a:cubicBezTo>
                  <a:cubicBezTo>
                    <a:pt x="152" y="121"/>
                    <a:pt x="157" y="118"/>
                    <a:pt x="159" y="122"/>
                  </a:cubicBezTo>
                  <a:cubicBezTo>
                    <a:pt x="158" y="124"/>
                    <a:pt x="157" y="123"/>
                    <a:pt x="156" y="124"/>
                  </a:cubicBezTo>
                  <a:cubicBezTo>
                    <a:pt x="155" y="124"/>
                    <a:pt x="155" y="126"/>
                    <a:pt x="156" y="126"/>
                  </a:cubicBezTo>
                  <a:cubicBezTo>
                    <a:pt x="158" y="126"/>
                    <a:pt x="158" y="124"/>
                    <a:pt x="161" y="125"/>
                  </a:cubicBezTo>
                  <a:cubicBezTo>
                    <a:pt x="163" y="124"/>
                    <a:pt x="162" y="124"/>
                    <a:pt x="163" y="125"/>
                  </a:cubicBezTo>
                  <a:cubicBezTo>
                    <a:pt x="165" y="123"/>
                    <a:pt x="166" y="122"/>
                    <a:pt x="168" y="123"/>
                  </a:cubicBezTo>
                  <a:cubicBezTo>
                    <a:pt x="168" y="123"/>
                    <a:pt x="168" y="123"/>
                    <a:pt x="169" y="123"/>
                  </a:cubicBezTo>
                  <a:cubicBezTo>
                    <a:pt x="170" y="123"/>
                    <a:pt x="171" y="124"/>
                    <a:pt x="172" y="124"/>
                  </a:cubicBezTo>
                  <a:cubicBezTo>
                    <a:pt x="172" y="124"/>
                    <a:pt x="172" y="125"/>
                    <a:pt x="172" y="125"/>
                  </a:cubicBezTo>
                  <a:cubicBezTo>
                    <a:pt x="175" y="126"/>
                    <a:pt x="175" y="121"/>
                    <a:pt x="178" y="120"/>
                  </a:cubicBezTo>
                  <a:cubicBezTo>
                    <a:pt x="181" y="109"/>
                    <a:pt x="185" y="110"/>
                    <a:pt x="186" y="108"/>
                  </a:cubicBezTo>
                  <a:cubicBezTo>
                    <a:pt x="186" y="105"/>
                    <a:pt x="191" y="105"/>
                    <a:pt x="194" y="104"/>
                  </a:cubicBezTo>
                  <a:cubicBezTo>
                    <a:pt x="196" y="104"/>
                    <a:pt x="201" y="103"/>
                    <a:pt x="202" y="108"/>
                  </a:cubicBezTo>
                  <a:cubicBezTo>
                    <a:pt x="203" y="110"/>
                    <a:pt x="205" y="110"/>
                    <a:pt x="207" y="110"/>
                  </a:cubicBezTo>
                  <a:cubicBezTo>
                    <a:pt x="209" y="108"/>
                    <a:pt x="209" y="108"/>
                    <a:pt x="212" y="109"/>
                  </a:cubicBezTo>
                  <a:cubicBezTo>
                    <a:pt x="212" y="108"/>
                    <a:pt x="212" y="107"/>
                    <a:pt x="212" y="107"/>
                  </a:cubicBezTo>
                  <a:cubicBezTo>
                    <a:pt x="213" y="107"/>
                    <a:pt x="214" y="107"/>
                    <a:pt x="215" y="108"/>
                  </a:cubicBezTo>
                  <a:cubicBezTo>
                    <a:pt x="214" y="105"/>
                    <a:pt x="213" y="104"/>
                    <a:pt x="213" y="103"/>
                  </a:cubicBezTo>
                  <a:cubicBezTo>
                    <a:pt x="213" y="102"/>
                    <a:pt x="214" y="101"/>
                    <a:pt x="216" y="98"/>
                  </a:cubicBezTo>
                  <a:cubicBezTo>
                    <a:pt x="217" y="97"/>
                    <a:pt x="216" y="95"/>
                    <a:pt x="218" y="94"/>
                  </a:cubicBezTo>
                  <a:cubicBezTo>
                    <a:pt x="219" y="94"/>
                    <a:pt x="220" y="94"/>
                    <a:pt x="222" y="93"/>
                  </a:cubicBezTo>
                  <a:cubicBezTo>
                    <a:pt x="224" y="91"/>
                    <a:pt x="225" y="89"/>
                    <a:pt x="226" y="86"/>
                  </a:cubicBezTo>
                  <a:cubicBezTo>
                    <a:pt x="227" y="85"/>
                    <a:pt x="226" y="83"/>
                    <a:pt x="227" y="82"/>
                  </a:cubicBezTo>
                  <a:cubicBezTo>
                    <a:pt x="227" y="82"/>
                    <a:pt x="228" y="83"/>
                    <a:pt x="228" y="83"/>
                  </a:cubicBezTo>
                  <a:cubicBezTo>
                    <a:pt x="229" y="82"/>
                    <a:pt x="230" y="82"/>
                    <a:pt x="231" y="82"/>
                  </a:cubicBezTo>
                  <a:cubicBezTo>
                    <a:pt x="232" y="82"/>
                    <a:pt x="231" y="84"/>
                    <a:pt x="232" y="84"/>
                  </a:cubicBezTo>
                  <a:cubicBezTo>
                    <a:pt x="234" y="84"/>
                    <a:pt x="233" y="83"/>
                    <a:pt x="234" y="82"/>
                  </a:cubicBezTo>
                  <a:cubicBezTo>
                    <a:pt x="235" y="82"/>
                    <a:pt x="237" y="82"/>
                    <a:pt x="238" y="80"/>
                  </a:cubicBezTo>
                  <a:cubicBezTo>
                    <a:pt x="239" y="80"/>
                    <a:pt x="239" y="82"/>
                    <a:pt x="240" y="82"/>
                  </a:cubicBezTo>
                  <a:cubicBezTo>
                    <a:pt x="241" y="82"/>
                    <a:pt x="241" y="80"/>
                    <a:pt x="242" y="79"/>
                  </a:cubicBezTo>
                  <a:cubicBezTo>
                    <a:pt x="243" y="78"/>
                    <a:pt x="245" y="78"/>
                    <a:pt x="244" y="77"/>
                  </a:cubicBezTo>
                  <a:cubicBezTo>
                    <a:pt x="242" y="77"/>
                    <a:pt x="241" y="74"/>
                    <a:pt x="240" y="74"/>
                  </a:cubicBezTo>
                  <a:cubicBezTo>
                    <a:pt x="238" y="74"/>
                    <a:pt x="238" y="74"/>
                    <a:pt x="237" y="73"/>
                  </a:cubicBezTo>
                  <a:cubicBezTo>
                    <a:pt x="236" y="74"/>
                    <a:pt x="234" y="75"/>
                    <a:pt x="232" y="74"/>
                  </a:cubicBezTo>
                  <a:cubicBezTo>
                    <a:pt x="232" y="74"/>
                    <a:pt x="232" y="72"/>
                    <a:pt x="232" y="71"/>
                  </a:cubicBezTo>
                  <a:cubicBezTo>
                    <a:pt x="230" y="71"/>
                    <a:pt x="228" y="71"/>
                    <a:pt x="228" y="69"/>
                  </a:cubicBezTo>
                  <a:cubicBezTo>
                    <a:pt x="228" y="68"/>
                    <a:pt x="230" y="69"/>
                    <a:pt x="232" y="67"/>
                  </a:cubicBezTo>
                  <a:cubicBezTo>
                    <a:pt x="233" y="66"/>
                    <a:pt x="233" y="64"/>
                    <a:pt x="234" y="64"/>
                  </a:cubicBezTo>
                  <a:cubicBezTo>
                    <a:pt x="235" y="62"/>
                    <a:pt x="238" y="62"/>
                    <a:pt x="239" y="61"/>
                  </a:cubicBezTo>
                  <a:cubicBezTo>
                    <a:pt x="239" y="60"/>
                    <a:pt x="237" y="60"/>
                    <a:pt x="237" y="59"/>
                  </a:cubicBezTo>
                  <a:cubicBezTo>
                    <a:pt x="237" y="58"/>
                    <a:pt x="238" y="58"/>
                    <a:pt x="239" y="58"/>
                  </a:cubicBezTo>
                  <a:cubicBezTo>
                    <a:pt x="240" y="57"/>
                    <a:pt x="237" y="55"/>
                    <a:pt x="241" y="54"/>
                  </a:cubicBezTo>
                  <a:cubicBezTo>
                    <a:pt x="241" y="51"/>
                    <a:pt x="241" y="50"/>
                    <a:pt x="246" y="48"/>
                  </a:cubicBezTo>
                  <a:cubicBezTo>
                    <a:pt x="246" y="47"/>
                    <a:pt x="248" y="45"/>
                    <a:pt x="250" y="45"/>
                  </a:cubicBezTo>
                  <a:cubicBezTo>
                    <a:pt x="251" y="43"/>
                    <a:pt x="251" y="41"/>
                    <a:pt x="254" y="40"/>
                  </a:cubicBezTo>
                  <a:cubicBezTo>
                    <a:pt x="255" y="40"/>
                    <a:pt x="254" y="40"/>
                    <a:pt x="254" y="41"/>
                  </a:cubicBezTo>
                  <a:cubicBezTo>
                    <a:pt x="255" y="41"/>
                    <a:pt x="256" y="40"/>
                    <a:pt x="260" y="38"/>
                  </a:cubicBezTo>
                  <a:cubicBezTo>
                    <a:pt x="265" y="33"/>
                    <a:pt x="267" y="35"/>
                    <a:pt x="268" y="34"/>
                  </a:cubicBezTo>
                  <a:cubicBezTo>
                    <a:pt x="269" y="34"/>
                    <a:pt x="271" y="31"/>
                    <a:pt x="272" y="31"/>
                  </a:cubicBezTo>
                  <a:cubicBezTo>
                    <a:pt x="275" y="30"/>
                    <a:pt x="275" y="28"/>
                    <a:pt x="276" y="28"/>
                  </a:cubicBezTo>
                  <a:cubicBezTo>
                    <a:pt x="277" y="28"/>
                    <a:pt x="276" y="30"/>
                    <a:pt x="277" y="30"/>
                  </a:cubicBezTo>
                  <a:cubicBezTo>
                    <a:pt x="278" y="30"/>
                    <a:pt x="278" y="26"/>
                    <a:pt x="279" y="26"/>
                  </a:cubicBezTo>
                  <a:cubicBezTo>
                    <a:pt x="280" y="26"/>
                    <a:pt x="281" y="27"/>
                    <a:pt x="282" y="27"/>
                  </a:cubicBezTo>
                  <a:cubicBezTo>
                    <a:pt x="283" y="27"/>
                    <a:pt x="283" y="26"/>
                    <a:pt x="283" y="25"/>
                  </a:cubicBezTo>
                  <a:cubicBezTo>
                    <a:pt x="281" y="26"/>
                    <a:pt x="281" y="24"/>
                    <a:pt x="282" y="23"/>
                  </a:cubicBezTo>
                  <a:cubicBezTo>
                    <a:pt x="285" y="23"/>
                    <a:pt x="286" y="24"/>
                    <a:pt x="287" y="24"/>
                  </a:cubicBezTo>
                  <a:cubicBezTo>
                    <a:pt x="287" y="23"/>
                    <a:pt x="286" y="22"/>
                    <a:pt x="287" y="22"/>
                  </a:cubicBezTo>
                  <a:cubicBezTo>
                    <a:pt x="290" y="24"/>
                    <a:pt x="290" y="24"/>
                    <a:pt x="293" y="24"/>
                  </a:cubicBezTo>
                  <a:cubicBezTo>
                    <a:pt x="295" y="23"/>
                    <a:pt x="295" y="25"/>
                    <a:pt x="296" y="25"/>
                  </a:cubicBezTo>
                  <a:cubicBezTo>
                    <a:pt x="296" y="25"/>
                    <a:pt x="297" y="25"/>
                    <a:pt x="297" y="25"/>
                  </a:cubicBezTo>
                  <a:cubicBezTo>
                    <a:pt x="298" y="24"/>
                    <a:pt x="298" y="25"/>
                    <a:pt x="299" y="25"/>
                  </a:cubicBezTo>
                  <a:cubicBezTo>
                    <a:pt x="300" y="24"/>
                    <a:pt x="299" y="22"/>
                    <a:pt x="299" y="22"/>
                  </a:cubicBezTo>
                  <a:cubicBezTo>
                    <a:pt x="301" y="21"/>
                    <a:pt x="301" y="22"/>
                    <a:pt x="301" y="21"/>
                  </a:cubicBezTo>
                  <a:cubicBezTo>
                    <a:pt x="301" y="21"/>
                    <a:pt x="300" y="20"/>
                    <a:pt x="299" y="20"/>
                  </a:cubicBezTo>
                  <a:cubicBezTo>
                    <a:pt x="299" y="21"/>
                    <a:pt x="298" y="21"/>
                    <a:pt x="297" y="22"/>
                  </a:cubicBezTo>
                  <a:cubicBezTo>
                    <a:pt x="296" y="22"/>
                    <a:pt x="296" y="21"/>
                    <a:pt x="295" y="20"/>
                  </a:cubicBezTo>
                  <a:cubicBezTo>
                    <a:pt x="293" y="21"/>
                    <a:pt x="293" y="22"/>
                    <a:pt x="292" y="22"/>
                  </a:cubicBezTo>
                  <a:cubicBezTo>
                    <a:pt x="291" y="21"/>
                    <a:pt x="291" y="21"/>
                    <a:pt x="292" y="19"/>
                  </a:cubicBezTo>
                  <a:cubicBezTo>
                    <a:pt x="292" y="18"/>
                    <a:pt x="292" y="16"/>
                    <a:pt x="293" y="16"/>
                  </a:cubicBezTo>
                  <a:cubicBezTo>
                    <a:pt x="294" y="16"/>
                    <a:pt x="294" y="17"/>
                    <a:pt x="295" y="17"/>
                  </a:cubicBezTo>
                  <a:cubicBezTo>
                    <a:pt x="296" y="16"/>
                    <a:pt x="295" y="15"/>
                    <a:pt x="295" y="14"/>
                  </a:cubicBezTo>
                  <a:cubicBezTo>
                    <a:pt x="295" y="14"/>
                    <a:pt x="297" y="13"/>
                    <a:pt x="296" y="13"/>
                  </a:cubicBezTo>
                  <a:cubicBezTo>
                    <a:pt x="296" y="12"/>
                    <a:pt x="295" y="13"/>
                    <a:pt x="294" y="13"/>
                  </a:cubicBezTo>
                  <a:cubicBezTo>
                    <a:pt x="294" y="13"/>
                    <a:pt x="295" y="12"/>
                    <a:pt x="295" y="12"/>
                  </a:cubicBezTo>
                  <a:cubicBezTo>
                    <a:pt x="296" y="10"/>
                    <a:pt x="296" y="9"/>
                    <a:pt x="297" y="9"/>
                  </a:cubicBezTo>
                  <a:cubicBezTo>
                    <a:pt x="300" y="9"/>
                    <a:pt x="302" y="7"/>
                    <a:pt x="304" y="6"/>
                  </a:cubicBezTo>
                  <a:cubicBezTo>
                    <a:pt x="305" y="5"/>
                    <a:pt x="306" y="5"/>
                    <a:pt x="307" y="5"/>
                  </a:cubicBezTo>
                  <a:cubicBezTo>
                    <a:pt x="309" y="4"/>
                    <a:pt x="310" y="0"/>
                    <a:pt x="310" y="1"/>
                  </a:cubicBezTo>
                  <a:cubicBezTo>
                    <a:pt x="312" y="2"/>
                    <a:pt x="311" y="4"/>
                    <a:pt x="311" y="6"/>
                  </a:cubicBezTo>
                  <a:cubicBezTo>
                    <a:pt x="311" y="7"/>
                    <a:pt x="313" y="7"/>
                    <a:pt x="313" y="8"/>
                  </a:cubicBezTo>
                  <a:cubicBezTo>
                    <a:pt x="314" y="9"/>
                    <a:pt x="311" y="10"/>
                    <a:pt x="311" y="11"/>
                  </a:cubicBezTo>
                  <a:cubicBezTo>
                    <a:pt x="312" y="11"/>
                    <a:pt x="314" y="10"/>
                    <a:pt x="315" y="11"/>
                  </a:cubicBezTo>
                  <a:cubicBezTo>
                    <a:pt x="315" y="12"/>
                    <a:pt x="314" y="12"/>
                    <a:pt x="314" y="13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2" y="15"/>
                    <a:pt x="310" y="16"/>
                    <a:pt x="311" y="17"/>
                  </a:cubicBezTo>
                  <a:cubicBezTo>
                    <a:pt x="313" y="18"/>
                    <a:pt x="314" y="17"/>
                    <a:pt x="316" y="17"/>
                  </a:cubicBezTo>
                  <a:cubicBezTo>
                    <a:pt x="316" y="17"/>
                    <a:pt x="316" y="18"/>
                    <a:pt x="316" y="18"/>
                  </a:cubicBezTo>
                  <a:cubicBezTo>
                    <a:pt x="317" y="18"/>
                    <a:pt x="317" y="17"/>
                    <a:pt x="318" y="17"/>
                  </a:cubicBezTo>
                  <a:cubicBezTo>
                    <a:pt x="319" y="17"/>
                    <a:pt x="319" y="19"/>
                    <a:pt x="320" y="19"/>
                  </a:cubicBezTo>
                  <a:cubicBezTo>
                    <a:pt x="321" y="19"/>
                    <a:pt x="323" y="19"/>
                    <a:pt x="323" y="20"/>
                  </a:cubicBezTo>
                  <a:cubicBezTo>
                    <a:pt x="323" y="21"/>
                    <a:pt x="321" y="21"/>
                    <a:pt x="321" y="21"/>
                  </a:cubicBezTo>
                  <a:cubicBezTo>
                    <a:pt x="321" y="22"/>
                    <a:pt x="321" y="22"/>
                    <a:pt x="323" y="22"/>
                  </a:cubicBezTo>
                  <a:cubicBezTo>
                    <a:pt x="324" y="21"/>
                    <a:pt x="325" y="20"/>
                    <a:pt x="326" y="20"/>
                  </a:cubicBezTo>
                  <a:cubicBezTo>
                    <a:pt x="327" y="21"/>
                    <a:pt x="328" y="21"/>
                    <a:pt x="328" y="22"/>
                  </a:cubicBezTo>
                  <a:cubicBezTo>
                    <a:pt x="328" y="23"/>
                    <a:pt x="327" y="22"/>
                    <a:pt x="326" y="23"/>
                  </a:cubicBezTo>
                  <a:cubicBezTo>
                    <a:pt x="325" y="24"/>
                    <a:pt x="328" y="24"/>
                    <a:pt x="327" y="26"/>
                  </a:cubicBezTo>
                  <a:cubicBezTo>
                    <a:pt x="326" y="27"/>
                    <a:pt x="324" y="25"/>
                    <a:pt x="324" y="26"/>
                  </a:cubicBezTo>
                  <a:cubicBezTo>
                    <a:pt x="323" y="27"/>
                    <a:pt x="326" y="28"/>
                    <a:pt x="325" y="29"/>
                  </a:cubicBezTo>
                  <a:cubicBezTo>
                    <a:pt x="322" y="30"/>
                    <a:pt x="318" y="32"/>
                    <a:pt x="318" y="36"/>
                  </a:cubicBezTo>
                  <a:cubicBezTo>
                    <a:pt x="316" y="35"/>
                    <a:pt x="315" y="37"/>
                    <a:pt x="315" y="38"/>
                  </a:cubicBezTo>
                  <a:cubicBezTo>
                    <a:pt x="313" y="38"/>
                    <a:pt x="313" y="35"/>
                    <a:pt x="312" y="35"/>
                  </a:cubicBezTo>
                  <a:cubicBezTo>
                    <a:pt x="311" y="35"/>
                    <a:pt x="310" y="35"/>
                    <a:pt x="310" y="35"/>
                  </a:cubicBezTo>
                  <a:cubicBezTo>
                    <a:pt x="309" y="35"/>
                    <a:pt x="309" y="34"/>
                    <a:pt x="308" y="35"/>
                  </a:cubicBezTo>
                  <a:cubicBezTo>
                    <a:pt x="308" y="40"/>
                    <a:pt x="306" y="38"/>
                    <a:pt x="305" y="40"/>
                  </a:cubicBezTo>
                  <a:cubicBezTo>
                    <a:pt x="305" y="43"/>
                    <a:pt x="306" y="46"/>
                    <a:pt x="303" y="47"/>
                  </a:cubicBezTo>
                  <a:cubicBezTo>
                    <a:pt x="302" y="47"/>
                    <a:pt x="301" y="46"/>
                    <a:pt x="301" y="46"/>
                  </a:cubicBezTo>
                  <a:cubicBezTo>
                    <a:pt x="300" y="46"/>
                    <a:pt x="299" y="47"/>
                    <a:pt x="298" y="47"/>
                  </a:cubicBezTo>
                  <a:cubicBezTo>
                    <a:pt x="297" y="47"/>
                    <a:pt x="295" y="42"/>
                    <a:pt x="293" y="43"/>
                  </a:cubicBezTo>
                  <a:cubicBezTo>
                    <a:pt x="292" y="44"/>
                    <a:pt x="295" y="47"/>
                    <a:pt x="294" y="47"/>
                  </a:cubicBezTo>
                  <a:cubicBezTo>
                    <a:pt x="293" y="47"/>
                    <a:pt x="292" y="46"/>
                    <a:pt x="292" y="48"/>
                  </a:cubicBezTo>
                  <a:cubicBezTo>
                    <a:pt x="291" y="49"/>
                    <a:pt x="292" y="49"/>
                    <a:pt x="295" y="49"/>
                  </a:cubicBezTo>
                  <a:cubicBezTo>
                    <a:pt x="295" y="50"/>
                    <a:pt x="295" y="52"/>
                    <a:pt x="298" y="52"/>
                  </a:cubicBezTo>
                  <a:cubicBezTo>
                    <a:pt x="299" y="51"/>
                    <a:pt x="299" y="49"/>
                    <a:pt x="301" y="50"/>
                  </a:cubicBezTo>
                  <a:cubicBezTo>
                    <a:pt x="303" y="51"/>
                    <a:pt x="303" y="53"/>
                    <a:pt x="305" y="55"/>
                  </a:cubicBezTo>
                  <a:cubicBezTo>
                    <a:pt x="306" y="57"/>
                    <a:pt x="306" y="60"/>
                    <a:pt x="308" y="62"/>
                  </a:cubicBezTo>
                  <a:cubicBezTo>
                    <a:pt x="308" y="64"/>
                    <a:pt x="307" y="69"/>
                    <a:pt x="304" y="70"/>
                  </a:cubicBezTo>
                  <a:cubicBezTo>
                    <a:pt x="301" y="71"/>
                    <a:pt x="298" y="72"/>
                    <a:pt x="298" y="73"/>
                  </a:cubicBezTo>
                  <a:cubicBezTo>
                    <a:pt x="298" y="75"/>
                    <a:pt x="302" y="71"/>
                    <a:pt x="302" y="73"/>
                  </a:cubicBezTo>
                  <a:cubicBezTo>
                    <a:pt x="302" y="74"/>
                    <a:pt x="299" y="75"/>
                    <a:pt x="299" y="77"/>
                  </a:cubicBezTo>
                  <a:cubicBezTo>
                    <a:pt x="300" y="77"/>
                    <a:pt x="301" y="76"/>
                    <a:pt x="302" y="76"/>
                  </a:cubicBezTo>
                  <a:cubicBezTo>
                    <a:pt x="303" y="74"/>
                    <a:pt x="304" y="72"/>
                    <a:pt x="304" y="72"/>
                  </a:cubicBezTo>
                  <a:cubicBezTo>
                    <a:pt x="304" y="71"/>
                    <a:pt x="306" y="72"/>
                    <a:pt x="306" y="73"/>
                  </a:cubicBezTo>
                  <a:cubicBezTo>
                    <a:pt x="307" y="73"/>
                    <a:pt x="307" y="72"/>
                    <a:pt x="308" y="72"/>
                  </a:cubicBezTo>
                  <a:cubicBezTo>
                    <a:pt x="309" y="72"/>
                    <a:pt x="310" y="72"/>
                    <a:pt x="311" y="71"/>
                  </a:cubicBezTo>
                  <a:cubicBezTo>
                    <a:pt x="310" y="71"/>
                    <a:pt x="309" y="70"/>
                    <a:pt x="310" y="69"/>
                  </a:cubicBezTo>
                  <a:cubicBezTo>
                    <a:pt x="311" y="69"/>
                    <a:pt x="312" y="69"/>
                    <a:pt x="313" y="69"/>
                  </a:cubicBezTo>
                  <a:cubicBezTo>
                    <a:pt x="314" y="68"/>
                    <a:pt x="313" y="69"/>
                    <a:pt x="314" y="70"/>
                  </a:cubicBezTo>
                  <a:cubicBezTo>
                    <a:pt x="315" y="70"/>
                    <a:pt x="316" y="69"/>
                    <a:pt x="317" y="69"/>
                  </a:cubicBezTo>
                  <a:cubicBezTo>
                    <a:pt x="320" y="70"/>
                    <a:pt x="318" y="73"/>
                    <a:pt x="319" y="73"/>
                  </a:cubicBezTo>
                  <a:cubicBezTo>
                    <a:pt x="320" y="73"/>
                    <a:pt x="321" y="71"/>
                    <a:pt x="322" y="70"/>
                  </a:cubicBezTo>
                  <a:cubicBezTo>
                    <a:pt x="323" y="70"/>
                    <a:pt x="323" y="72"/>
                    <a:pt x="324" y="71"/>
                  </a:cubicBezTo>
                  <a:cubicBezTo>
                    <a:pt x="325" y="71"/>
                    <a:pt x="326" y="68"/>
                    <a:pt x="327" y="69"/>
                  </a:cubicBezTo>
                  <a:cubicBezTo>
                    <a:pt x="328" y="70"/>
                    <a:pt x="327" y="71"/>
                    <a:pt x="327" y="72"/>
                  </a:cubicBezTo>
                  <a:cubicBezTo>
                    <a:pt x="329" y="72"/>
                    <a:pt x="331" y="69"/>
                    <a:pt x="333" y="70"/>
                  </a:cubicBezTo>
                  <a:cubicBezTo>
                    <a:pt x="334" y="71"/>
                    <a:pt x="334" y="72"/>
                    <a:pt x="334" y="74"/>
                  </a:cubicBezTo>
                  <a:cubicBezTo>
                    <a:pt x="335" y="74"/>
                    <a:pt x="336" y="74"/>
                    <a:pt x="336" y="74"/>
                  </a:cubicBezTo>
                  <a:cubicBezTo>
                    <a:pt x="337" y="75"/>
                    <a:pt x="335" y="75"/>
                    <a:pt x="334" y="76"/>
                  </a:cubicBezTo>
                  <a:cubicBezTo>
                    <a:pt x="332" y="77"/>
                    <a:pt x="329" y="84"/>
                    <a:pt x="327" y="82"/>
                  </a:cubicBezTo>
                  <a:cubicBezTo>
                    <a:pt x="326" y="80"/>
                    <a:pt x="324" y="83"/>
                    <a:pt x="325" y="83"/>
                  </a:cubicBezTo>
                  <a:cubicBezTo>
                    <a:pt x="326" y="84"/>
                    <a:pt x="327" y="83"/>
                    <a:pt x="328" y="84"/>
                  </a:cubicBezTo>
                  <a:cubicBezTo>
                    <a:pt x="329" y="85"/>
                    <a:pt x="327" y="86"/>
                    <a:pt x="328" y="87"/>
                  </a:cubicBezTo>
                  <a:cubicBezTo>
                    <a:pt x="328" y="88"/>
                    <a:pt x="329" y="88"/>
                    <a:pt x="329" y="89"/>
                  </a:cubicBezTo>
                  <a:cubicBezTo>
                    <a:pt x="329" y="90"/>
                    <a:pt x="328" y="91"/>
                    <a:pt x="329" y="92"/>
                  </a:cubicBezTo>
                  <a:cubicBezTo>
                    <a:pt x="329" y="95"/>
                    <a:pt x="330" y="94"/>
                    <a:pt x="329" y="96"/>
                  </a:cubicBezTo>
                  <a:cubicBezTo>
                    <a:pt x="331" y="99"/>
                    <a:pt x="330" y="99"/>
                    <a:pt x="330" y="101"/>
                  </a:cubicBezTo>
                  <a:cubicBezTo>
                    <a:pt x="331" y="105"/>
                    <a:pt x="329" y="106"/>
                    <a:pt x="329" y="108"/>
                  </a:cubicBezTo>
                  <a:cubicBezTo>
                    <a:pt x="332" y="111"/>
                    <a:pt x="332" y="110"/>
                    <a:pt x="330" y="113"/>
                  </a:cubicBezTo>
                  <a:cubicBezTo>
                    <a:pt x="330" y="114"/>
                    <a:pt x="332" y="113"/>
                    <a:pt x="332" y="113"/>
                  </a:cubicBezTo>
                  <a:cubicBezTo>
                    <a:pt x="332" y="115"/>
                    <a:pt x="331" y="116"/>
                    <a:pt x="331" y="117"/>
                  </a:cubicBezTo>
                  <a:cubicBezTo>
                    <a:pt x="334" y="118"/>
                    <a:pt x="335" y="119"/>
                    <a:pt x="333" y="121"/>
                  </a:cubicBezTo>
                  <a:cubicBezTo>
                    <a:pt x="333" y="122"/>
                    <a:pt x="334" y="123"/>
                    <a:pt x="334" y="124"/>
                  </a:cubicBezTo>
                  <a:cubicBezTo>
                    <a:pt x="335" y="127"/>
                    <a:pt x="335" y="129"/>
                    <a:pt x="336" y="131"/>
                  </a:cubicBezTo>
                  <a:cubicBezTo>
                    <a:pt x="337" y="133"/>
                    <a:pt x="340" y="134"/>
                    <a:pt x="338" y="135"/>
                  </a:cubicBezTo>
                  <a:cubicBezTo>
                    <a:pt x="335" y="135"/>
                    <a:pt x="332" y="135"/>
                    <a:pt x="329" y="136"/>
                  </a:cubicBezTo>
                  <a:cubicBezTo>
                    <a:pt x="328" y="137"/>
                    <a:pt x="328" y="138"/>
                    <a:pt x="327" y="139"/>
                  </a:cubicBezTo>
                  <a:cubicBezTo>
                    <a:pt x="323" y="145"/>
                    <a:pt x="325" y="144"/>
                    <a:pt x="325" y="148"/>
                  </a:cubicBezTo>
                  <a:cubicBezTo>
                    <a:pt x="325" y="149"/>
                    <a:pt x="324" y="150"/>
                    <a:pt x="324" y="151"/>
                  </a:cubicBezTo>
                  <a:cubicBezTo>
                    <a:pt x="324" y="155"/>
                    <a:pt x="327" y="157"/>
                    <a:pt x="327" y="158"/>
                  </a:cubicBezTo>
                  <a:cubicBezTo>
                    <a:pt x="324" y="158"/>
                    <a:pt x="324" y="155"/>
                    <a:pt x="322" y="155"/>
                  </a:cubicBezTo>
                  <a:cubicBezTo>
                    <a:pt x="322" y="154"/>
                    <a:pt x="321" y="153"/>
                    <a:pt x="320" y="154"/>
                  </a:cubicBezTo>
                  <a:cubicBezTo>
                    <a:pt x="320" y="156"/>
                    <a:pt x="321" y="158"/>
                    <a:pt x="320" y="160"/>
                  </a:cubicBezTo>
                  <a:cubicBezTo>
                    <a:pt x="320" y="160"/>
                    <a:pt x="320" y="160"/>
                    <a:pt x="320" y="160"/>
                  </a:cubicBezTo>
                  <a:cubicBezTo>
                    <a:pt x="319" y="161"/>
                    <a:pt x="324" y="162"/>
                    <a:pt x="322" y="164"/>
                  </a:cubicBezTo>
                  <a:cubicBezTo>
                    <a:pt x="321" y="166"/>
                    <a:pt x="320" y="165"/>
                    <a:pt x="318" y="164"/>
                  </a:cubicBezTo>
                  <a:cubicBezTo>
                    <a:pt x="317" y="165"/>
                    <a:pt x="320" y="168"/>
                    <a:pt x="316" y="169"/>
                  </a:cubicBezTo>
                  <a:cubicBezTo>
                    <a:pt x="315" y="171"/>
                    <a:pt x="318" y="174"/>
                    <a:pt x="319" y="176"/>
                  </a:cubicBezTo>
                  <a:cubicBezTo>
                    <a:pt x="322" y="175"/>
                    <a:pt x="320" y="177"/>
                    <a:pt x="321" y="177"/>
                  </a:cubicBezTo>
                  <a:cubicBezTo>
                    <a:pt x="324" y="178"/>
                    <a:pt x="322" y="179"/>
                    <a:pt x="323" y="180"/>
                  </a:cubicBezTo>
                  <a:cubicBezTo>
                    <a:pt x="324" y="181"/>
                    <a:pt x="324" y="181"/>
                    <a:pt x="324" y="183"/>
                  </a:cubicBezTo>
                  <a:cubicBezTo>
                    <a:pt x="326" y="187"/>
                    <a:pt x="328" y="195"/>
                    <a:pt x="333" y="193"/>
                  </a:cubicBezTo>
                  <a:cubicBezTo>
                    <a:pt x="333" y="192"/>
                    <a:pt x="333" y="192"/>
                    <a:pt x="333" y="191"/>
                  </a:cubicBezTo>
                  <a:cubicBezTo>
                    <a:pt x="332" y="190"/>
                    <a:pt x="333" y="190"/>
                    <a:pt x="333" y="190"/>
                  </a:cubicBezTo>
                  <a:cubicBezTo>
                    <a:pt x="334" y="189"/>
                    <a:pt x="336" y="188"/>
                    <a:pt x="337" y="188"/>
                  </a:cubicBezTo>
                  <a:cubicBezTo>
                    <a:pt x="338" y="188"/>
                    <a:pt x="339" y="189"/>
                    <a:pt x="339" y="191"/>
                  </a:cubicBezTo>
                  <a:cubicBezTo>
                    <a:pt x="339" y="192"/>
                    <a:pt x="339" y="193"/>
                    <a:pt x="339" y="193"/>
                  </a:cubicBezTo>
                  <a:cubicBezTo>
                    <a:pt x="339" y="196"/>
                    <a:pt x="342" y="195"/>
                    <a:pt x="343" y="196"/>
                  </a:cubicBezTo>
                  <a:cubicBezTo>
                    <a:pt x="344" y="196"/>
                    <a:pt x="344" y="197"/>
                    <a:pt x="345" y="198"/>
                  </a:cubicBezTo>
                  <a:cubicBezTo>
                    <a:pt x="347" y="197"/>
                    <a:pt x="346" y="194"/>
                    <a:pt x="350" y="197"/>
                  </a:cubicBezTo>
                  <a:cubicBezTo>
                    <a:pt x="352" y="198"/>
                    <a:pt x="354" y="199"/>
                    <a:pt x="354" y="201"/>
                  </a:cubicBezTo>
                  <a:cubicBezTo>
                    <a:pt x="353" y="203"/>
                    <a:pt x="352" y="203"/>
                    <a:pt x="349" y="203"/>
                  </a:cubicBezTo>
                  <a:cubicBezTo>
                    <a:pt x="349" y="205"/>
                    <a:pt x="349" y="208"/>
                    <a:pt x="351" y="211"/>
                  </a:cubicBezTo>
                  <a:cubicBezTo>
                    <a:pt x="355" y="217"/>
                    <a:pt x="359" y="215"/>
                    <a:pt x="362" y="217"/>
                  </a:cubicBezTo>
                  <a:cubicBezTo>
                    <a:pt x="363" y="218"/>
                    <a:pt x="363" y="221"/>
                    <a:pt x="363" y="222"/>
                  </a:cubicBezTo>
                  <a:cubicBezTo>
                    <a:pt x="361" y="225"/>
                    <a:pt x="357" y="223"/>
                    <a:pt x="359" y="230"/>
                  </a:cubicBezTo>
                  <a:cubicBezTo>
                    <a:pt x="360" y="232"/>
                    <a:pt x="359" y="235"/>
                    <a:pt x="361" y="237"/>
                  </a:cubicBezTo>
                  <a:cubicBezTo>
                    <a:pt x="362" y="238"/>
                    <a:pt x="364" y="237"/>
                    <a:pt x="365" y="240"/>
                  </a:cubicBezTo>
                  <a:cubicBezTo>
                    <a:pt x="366" y="241"/>
                    <a:pt x="368" y="241"/>
                    <a:pt x="369" y="242"/>
                  </a:cubicBezTo>
                  <a:cubicBezTo>
                    <a:pt x="368" y="242"/>
                    <a:pt x="367" y="243"/>
                    <a:pt x="366" y="243"/>
                  </a:cubicBezTo>
                  <a:cubicBezTo>
                    <a:pt x="365" y="245"/>
                    <a:pt x="366" y="247"/>
                    <a:pt x="365" y="250"/>
                  </a:cubicBezTo>
                  <a:cubicBezTo>
                    <a:pt x="364" y="250"/>
                    <a:pt x="363" y="251"/>
                    <a:pt x="362" y="251"/>
                  </a:cubicBezTo>
                  <a:cubicBezTo>
                    <a:pt x="362" y="251"/>
                    <a:pt x="362" y="252"/>
                    <a:pt x="362" y="252"/>
                  </a:cubicBezTo>
                  <a:cubicBezTo>
                    <a:pt x="363" y="253"/>
                    <a:pt x="364" y="251"/>
                    <a:pt x="366" y="252"/>
                  </a:cubicBezTo>
                  <a:cubicBezTo>
                    <a:pt x="366" y="252"/>
                    <a:pt x="367" y="253"/>
                    <a:pt x="366" y="254"/>
                  </a:cubicBezTo>
                  <a:cubicBezTo>
                    <a:pt x="366" y="256"/>
                    <a:pt x="370" y="256"/>
                    <a:pt x="370" y="260"/>
                  </a:cubicBezTo>
                  <a:cubicBezTo>
                    <a:pt x="372" y="262"/>
                    <a:pt x="372" y="262"/>
                    <a:pt x="371" y="264"/>
                  </a:cubicBezTo>
                  <a:cubicBezTo>
                    <a:pt x="373" y="268"/>
                    <a:pt x="373" y="267"/>
                    <a:pt x="372" y="270"/>
                  </a:cubicBezTo>
                  <a:cubicBezTo>
                    <a:pt x="374" y="273"/>
                    <a:pt x="373" y="272"/>
                    <a:pt x="373" y="275"/>
                  </a:cubicBezTo>
                  <a:cubicBezTo>
                    <a:pt x="373" y="275"/>
                    <a:pt x="375" y="278"/>
                    <a:pt x="374" y="279"/>
                  </a:cubicBezTo>
                  <a:cubicBezTo>
                    <a:pt x="373" y="279"/>
                    <a:pt x="372" y="278"/>
                    <a:pt x="371" y="278"/>
                  </a:cubicBezTo>
                  <a:cubicBezTo>
                    <a:pt x="364" y="277"/>
                    <a:pt x="365" y="274"/>
                    <a:pt x="362" y="271"/>
                  </a:cubicBezTo>
                  <a:cubicBezTo>
                    <a:pt x="360" y="270"/>
                    <a:pt x="358" y="271"/>
                    <a:pt x="356" y="267"/>
                  </a:cubicBezTo>
                  <a:cubicBezTo>
                    <a:pt x="356" y="267"/>
                    <a:pt x="353" y="267"/>
                    <a:pt x="349" y="263"/>
                  </a:cubicBezTo>
                  <a:cubicBezTo>
                    <a:pt x="345" y="261"/>
                    <a:pt x="343" y="260"/>
                    <a:pt x="338" y="255"/>
                  </a:cubicBezTo>
                  <a:cubicBezTo>
                    <a:pt x="336" y="253"/>
                    <a:pt x="333" y="253"/>
                    <a:pt x="331" y="251"/>
                  </a:cubicBezTo>
                  <a:cubicBezTo>
                    <a:pt x="327" y="246"/>
                    <a:pt x="325" y="245"/>
                    <a:pt x="323" y="244"/>
                  </a:cubicBezTo>
                  <a:cubicBezTo>
                    <a:pt x="323" y="243"/>
                    <a:pt x="322" y="243"/>
                    <a:pt x="322" y="242"/>
                  </a:cubicBezTo>
                  <a:cubicBezTo>
                    <a:pt x="320" y="239"/>
                    <a:pt x="319" y="237"/>
                    <a:pt x="317" y="235"/>
                  </a:cubicBezTo>
                  <a:cubicBezTo>
                    <a:pt x="316" y="234"/>
                    <a:pt x="316" y="232"/>
                    <a:pt x="316" y="231"/>
                  </a:cubicBezTo>
                  <a:cubicBezTo>
                    <a:pt x="315" y="230"/>
                    <a:pt x="315" y="228"/>
                    <a:pt x="315" y="227"/>
                  </a:cubicBezTo>
                  <a:cubicBezTo>
                    <a:pt x="314" y="226"/>
                    <a:pt x="315" y="224"/>
                    <a:pt x="314" y="223"/>
                  </a:cubicBezTo>
                  <a:cubicBezTo>
                    <a:pt x="311" y="222"/>
                    <a:pt x="309" y="221"/>
                    <a:pt x="310" y="219"/>
                  </a:cubicBezTo>
                  <a:cubicBezTo>
                    <a:pt x="311" y="219"/>
                    <a:pt x="312" y="219"/>
                    <a:pt x="312" y="219"/>
                  </a:cubicBezTo>
                  <a:cubicBezTo>
                    <a:pt x="313" y="218"/>
                    <a:pt x="313" y="216"/>
                    <a:pt x="313" y="216"/>
                  </a:cubicBezTo>
                  <a:cubicBezTo>
                    <a:pt x="312" y="214"/>
                    <a:pt x="314" y="213"/>
                    <a:pt x="314" y="212"/>
                  </a:cubicBezTo>
                  <a:cubicBezTo>
                    <a:pt x="314" y="209"/>
                    <a:pt x="313" y="209"/>
                    <a:pt x="312" y="201"/>
                  </a:cubicBezTo>
                  <a:cubicBezTo>
                    <a:pt x="312" y="198"/>
                    <a:pt x="309" y="197"/>
                    <a:pt x="309" y="195"/>
                  </a:cubicBezTo>
                  <a:cubicBezTo>
                    <a:pt x="308" y="190"/>
                    <a:pt x="308" y="185"/>
                    <a:pt x="307" y="181"/>
                  </a:cubicBezTo>
                  <a:cubicBezTo>
                    <a:pt x="307" y="179"/>
                    <a:pt x="306" y="177"/>
                    <a:pt x="305" y="175"/>
                  </a:cubicBezTo>
                  <a:cubicBezTo>
                    <a:pt x="304" y="173"/>
                    <a:pt x="305" y="170"/>
                    <a:pt x="305" y="168"/>
                  </a:cubicBezTo>
                  <a:cubicBezTo>
                    <a:pt x="306" y="166"/>
                    <a:pt x="307" y="165"/>
                    <a:pt x="307" y="163"/>
                  </a:cubicBezTo>
                  <a:cubicBezTo>
                    <a:pt x="306" y="161"/>
                    <a:pt x="305" y="163"/>
                    <a:pt x="304" y="163"/>
                  </a:cubicBezTo>
                  <a:cubicBezTo>
                    <a:pt x="304" y="162"/>
                    <a:pt x="305" y="160"/>
                    <a:pt x="304" y="159"/>
                  </a:cubicBezTo>
                  <a:cubicBezTo>
                    <a:pt x="301" y="159"/>
                    <a:pt x="300" y="157"/>
                    <a:pt x="299" y="155"/>
                  </a:cubicBezTo>
                  <a:cubicBezTo>
                    <a:pt x="297" y="154"/>
                    <a:pt x="296" y="154"/>
                    <a:pt x="295" y="152"/>
                  </a:cubicBezTo>
                  <a:cubicBezTo>
                    <a:pt x="294" y="151"/>
                    <a:pt x="294" y="148"/>
                    <a:pt x="294" y="146"/>
                  </a:cubicBezTo>
                  <a:cubicBezTo>
                    <a:pt x="295" y="146"/>
                    <a:pt x="295" y="145"/>
                    <a:pt x="296" y="144"/>
                  </a:cubicBezTo>
                  <a:cubicBezTo>
                    <a:pt x="295" y="144"/>
                    <a:pt x="294" y="144"/>
                    <a:pt x="293" y="145"/>
                  </a:cubicBezTo>
                  <a:cubicBezTo>
                    <a:pt x="293" y="145"/>
                    <a:pt x="292" y="144"/>
                    <a:pt x="292" y="144"/>
                  </a:cubicBezTo>
                  <a:cubicBezTo>
                    <a:pt x="290" y="150"/>
                    <a:pt x="288" y="150"/>
                    <a:pt x="288" y="151"/>
                  </a:cubicBezTo>
                  <a:cubicBezTo>
                    <a:pt x="289" y="154"/>
                    <a:pt x="290" y="153"/>
                    <a:pt x="291" y="154"/>
                  </a:cubicBezTo>
                  <a:cubicBezTo>
                    <a:pt x="292" y="155"/>
                    <a:pt x="291" y="156"/>
                    <a:pt x="294" y="159"/>
                  </a:cubicBezTo>
                  <a:cubicBezTo>
                    <a:pt x="295" y="159"/>
                    <a:pt x="300" y="159"/>
                    <a:pt x="298" y="161"/>
                  </a:cubicBezTo>
                  <a:cubicBezTo>
                    <a:pt x="297" y="160"/>
                    <a:pt x="296" y="160"/>
                    <a:pt x="296" y="160"/>
                  </a:cubicBezTo>
                  <a:cubicBezTo>
                    <a:pt x="295" y="160"/>
                    <a:pt x="294" y="161"/>
                    <a:pt x="294" y="162"/>
                  </a:cubicBezTo>
                  <a:cubicBezTo>
                    <a:pt x="294" y="163"/>
                    <a:pt x="295" y="163"/>
                    <a:pt x="295" y="163"/>
                  </a:cubicBezTo>
                  <a:cubicBezTo>
                    <a:pt x="294" y="166"/>
                    <a:pt x="294" y="170"/>
                    <a:pt x="295" y="173"/>
                  </a:cubicBezTo>
                  <a:cubicBezTo>
                    <a:pt x="296" y="176"/>
                    <a:pt x="298" y="176"/>
                    <a:pt x="297" y="177"/>
                  </a:cubicBezTo>
                  <a:cubicBezTo>
                    <a:pt x="297" y="179"/>
                    <a:pt x="296" y="178"/>
                    <a:pt x="296" y="181"/>
                  </a:cubicBezTo>
                  <a:cubicBezTo>
                    <a:pt x="296" y="181"/>
                    <a:pt x="295" y="182"/>
                    <a:pt x="295" y="181"/>
                  </a:cubicBezTo>
                  <a:cubicBezTo>
                    <a:pt x="294" y="180"/>
                    <a:pt x="295" y="178"/>
                    <a:pt x="294" y="178"/>
                  </a:cubicBezTo>
                  <a:cubicBezTo>
                    <a:pt x="292" y="177"/>
                    <a:pt x="293" y="181"/>
                    <a:pt x="291" y="180"/>
                  </a:cubicBezTo>
                  <a:cubicBezTo>
                    <a:pt x="291" y="178"/>
                    <a:pt x="291" y="178"/>
                    <a:pt x="289" y="178"/>
                  </a:cubicBezTo>
                  <a:cubicBezTo>
                    <a:pt x="288" y="177"/>
                    <a:pt x="288" y="175"/>
                    <a:pt x="288" y="174"/>
                  </a:cubicBezTo>
                  <a:cubicBezTo>
                    <a:pt x="285" y="173"/>
                    <a:pt x="285" y="171"/>
                    <a:pt x="284" y="171"/>
                  </a:cubicBezTo>
                  <a:cubicBezTo>
                    <a:pt x="283" y="171"/>
                    <a:pt x="284" y="175"/>
                    <a:pt x="284" y="176"/>
                  </a:cubicBezTo>
                  <a:cubicBezTo>
                    <a:pt x="283" y="176"/>
                    <a:pt x="281" y="175"/>
                    <a:pt x="280" y="176"/>
                  </a:cubicBezTo>
                  <a:cubicBezTo>
                    <a:pt x="278" y="177"/>
                    <a:pt x="279" y="179"/>
                    <a:pt x="278" y="181"/>
                  </a:cubicBezTo>
                  <a:cubicBezTo>
                    <a:pt x="276" y="182"/>
                    <a:pt x="275" y="182"/>
                    <a:pt x="275" y="186"/>
                  </a:cubicBezTo>
                  <a:cubicBezTo>
                    <a:pt x="274" y="187"/>
                    <a:pt x="273" y="188"/>
                    <a:pt x="273" y="189"/>
                  </a:cubicBezTo>
                  <a:cubicBezTo>
                    <a:pt x="273" y="191"/>
                    <a:pt x="275" y="192"/>
                    <a:pt x="276" y="193"/>
                  </a:cubicBezTo>
                  <a:cubicBezTo>
                    <a:pt x="276" y="195"/>
                    <a:pt x="276" y="196"/>
                    <a:pt x="276" y="197"/>
                  </a:cubicBezTo>
                  <a:cubicBezTo>
                    <a:pt x="276" y="199"/>
                    <a:pt x="278" y="199"/>
                    <a:pt x="278" y="201"/>
                  </a:cubicBezTo>
                  <a:cubicBezTo>
                    <a:pt x="278" y="205"/>
                    <a:pt x="276" y="208"/>
                    <a:pt x="279" y="213"/>
                  </a:cubicBezTo>
                  <a:cubicBezTo>
                    <a:pt x="281" y="215"/>
                    <a:pt x="280" y="219"/>
                    <a:pt x="281" y="220"/>
                  </a:cubicBezTo>
                  <a:cubicBezTo>
                    <a:pt x="282" y="220"/>
                    <a:pt x="283" y="219"/>
                    <a:pt x="284" y="218"/>
                  </a:cubicBezTo>
                  <a:cubicBezTo>
                    <a:pt x="284" y="217"/>
                    <a:pt x="285" y="216"/>
                    <a:pt x="287" y="217"/>
                  </a:cubicBezTo>
                  <a:cubicBezTo>
                    <a:pt x="288" y="217"/>
                    <a:pt x="290" y="217"/>
                    <a:pt x="290" y="218"/>
                  </a:cubicBezTo>
                  <a:cubicBezTo>
                    <a:pt x="289" y="220"/>
                    <a:pt x="287" y="219"/>
                    <a:pt x="286" y="220"/>
                  </a:cubicBezTo>
                  <a:cubicBezTo>
                    <a:pt x="286" y="221"/>
                    <a:pt x="286" y="222"/>
                    <a:pt x="286" y="223"/>
                  </a:cubicBezTo>
                  <a:cubicBezTo>
                    <a:pt x="285" y="224"/>
                    <a:pt x="284" y="223"/>
                    <a:pt x="283" y="224"/>
                  </a:cubicBezTo>
                  <a:cubicBezTo>
                    <a:pt x="280" y="226"/>
                    <a:pt x="283" y="229"/>
                    <a:pt x="281" y="231"/>
                  </a:cubicBezTo>
                  <a:cubicBezTo>
                    <a:pt x="280" y="231"/>
                    <a:pt x="280" y="230"/>
                    <a:pt x="279" y="230"/>
                  </a:cubicBezTo>
                  <a:cubicBezTo>
                    <a:pt x="278" y="231"/>
                    <a:pt x="279" y="234"/>
                    <a:pt x="278" y="235"/>
                  </a:cubicBezTo>
                  <a:cubicBezTo>
                    <a:pt x="277" y="236"/>
                    <a:pt x="274" y="237"/>
                    <a:pt x="272" y="234"/>
                  </a:cubicBezTo>
                  <a:cubicBezTo>
                    <a:pt x="274" y="234"/>
                    <a:pt x="275" y="232"/>
                    <a:pt x="277" y="230"/>
                  </a:cubicBezTo>
                  <a:cubicBezTo>
                    <a:pt x="277" y="229"/>
                    <a:pt x="275" y="229"/>
                    <a:pt x="275" y="229"/>
                  </a:cubicBezTo>
                  <a:cubicBezTo>
                    <a:pt x="273" y="230"/>
                    <a:pt x="274" y="232"/>
                    <a:pt x="272" y="232"/>
                  </a:cubicBezTo>
                  <a:cubicBezTo>
                    <a:pt x="271" y="232"/>
                    <a:pt x="270" y="229"/>
                    <a:pt x="268" y="231"/>
                  </a:cubicBezTo>
                  <a:cubicBezTo>
                    <a:pt x="266" y="233"/>
                    <a:pt x="267" y="233"/>
                    <a:pt x="267" y="234"/>
                  </a:cubicBezTo>
                  <a:cubicBezTo>
                    <a:pt x="266" y="235"/>
                    <a:pt x="265" y="233"/>
                    <a:pt x="264" y="233"/>
                  </a:cubicBezTo>
                  <a:cubicBezTo>
                    <a:pt x="263" y="234"/>
                    <a:pt x="263" y="235"/>
                    <a:pt x="262" y="236"/>
                  </a:cubicBezTo>
                  <a:cubicBezTo>
                    <a:pt x="260" y="235"/>
                    <a:pt x="259" y="236"/>
                    <a:pt x="259" y="237"/>
                  </a:cubicBezTo>
                  <a:cubicBezTo>
                    <a:pt x="259" y="238"/>
                    <a:pt x="257" y="239"/>
                    <a:pt x="258" y="240"/>
                  </a:cubicBezTo>
                  <a:cubicBezTo>
                    <a:pt x="260" y="240"/>
                    <a:pt x="260" y="241"/>
                    <a:pt x="258" y="242"/>
                  </a:cubicBezTo>
                  <a:cubicBezTo>
                    <a:pt x="257" y="243"/>
                    <a:pt x="260" y="243"/>
                    <a:pt x="261" y="244"/>
                  </a:cubicBezTo>
                  <a:cubicBezTo>
                    <a:pt x="260" y="245"/>
                    <a:pt x="259" y="246"/>
                    <a:pt x="258" y="246"/>
                  </a:cubicBezTo>
                  <a:cubicBezTo>
                    <a:pt x="257" y="246"/>
                    <a:pt x="257" y="245"/>
                    <a:pt x="256" y="245"/>
                  </a:cubicBezTo>
                  <a:cubicBezTo>
                    <a:pt x="255" y="245"/>
                    <a:pt x="255" y="246"/>
                    <a:pt x="255" y="247"/>
                  </a:cubicBezTo>
                  <a:cubicBezTo>
                    <a:pt x="254" y="247"/>
                    <a:pt x="253" y="248"/>
                    <a:pt x="253" y="248"/>
                  </a:cubicBezTo>
                  <a:cubicBezTo>
                    <a:pt x="253" y="251"/>
                    <a:pt x="252" y="249"/>
                    <a:pt x="251" y="249"/>
                  </a:cubicBezTo>
                  <a:cubicBezTo>
                    <a:pt x="249" y="250"/>
                    <a:pt x="247" y="251"/>
                    <a:pt x="247" y="253"/>
                  </a:cubicBezTo>
                  <a:cubicBezTo>
                    <a:pt x="247" y="254"/>
                    <a:pt x="249" y="256"/>
                    <a:pt x="247" y="257"/>
                  </a:cubicBezTo>
                  <a:cubicBezTo>
                    <a:pt x="245" y="258"/>
                    <a:pt x="245" y="254"/>
                    <a:pt x="244" y="254"/>
                  </a:cubicBezTo>
                  <a:cubicBezTo>
                    <a:pt x="242" y="254"/>
                    <a:pt x="241" y="257"/>
                    <a:pt x="236" y="261"/>
                  </a:cubicBezTo>
                  <a:cubicBezTo>
                    <a:pt x="235" y="261"/>
                    <a:pt x="234" y="262"/>
                    <a:pt x="233" y="263"/>
                  </a:cubicBezTo>
                  <a:cubicBezTo>
                    <a:pt x="233" y="265"/>
                    <a:pt x="232" y="266"/>
                    <a:pt x="231" y="267"/>
                  </a:cubicBezTo>
                  <a:cubicBezTo>
                    <a:pt x="229" y="269"/>
                    <a:pt x="228" y="271"/>
                    <a:pt x="228" y="273"/>
                  </a:cubicBezTo>
                  <a:cubicBezTo>
                    <a:pt x="228" y="276"/>
                    <a:pt x="230" y="279"/>
                    <a:pt x="229" y="281"/>
                  </a:cubicBezTo>
                  <a:cubicBezTo>
                    <a:pt x="229" y="283"/>
                    <a:pt x="226" y="284"/>
                    <a:pt x="227" y="285"/>
                  </a:cubicBezTo>
                  <a:cubicBezTo>
                    <a:pt x="227" y="288"/>
                    <a:pt x="228" y="291"/>
                    <a:pt x="227" y="293"/>
                  </a:cubicBezTo>
                  <a:cubicBezTo>
                    <a:pt x="226" y="294"/>
                    <a:pt x="227" y="297"/>
                    <a:pt x="227" y="298"/>
                  </a:cubicBezTo>
                  <a:cubicBezTo>
                    <a:pt x="225" y="300"/>
                    <a:pt x="226" y="300"/>
                    <a:pt x="225" y="301"/>
                  </a:cubicBezTo>
                  <a:cubicBezTo>
                    <a:pt x="224" y="303"/>
                    <a:pt x="225" y="305"/>
                    <a:pt x="225" y="305"/>
                  </a:cubicBezTo>
                  <a:cubicBezTo>
                    <a:pt x="223" y="308"/>
                    <a:pt x="225" y="308"/>
                    <a:pt x="225" y="309"/>
                  </a:cubicBezTo>
                  <a:cubicBezTo>
                    <a:pt x="223" y="311"/>
                    <a:pt x="223" y="314"/>
                    <a:pt x="224" y="314"/>
                  </a:cubicBezTo>
                  <a:cubicBezTo>
                    <a:pt x="226" y="315"/>
                    <a:pt x="226" y="316"/>
                    <a:pt x="224" y="317"/>
                  </a:cubicBezTo>
                  <a:cubicBezTo>
                    <a:pt x="224" y="319"/>
                    <a:pt x="224" y="321"/>
                    <a:pt x="223" y="322"/>
                  </a:cubicBezTo>
                  <a:cubicBezTo>
                    <a:pt x="222" y="324"/>
                    <a:pt x="222" y="326"/>
                    <a:pt x="221" y="328"/>
                  </a:cubicBezTo>
                  <a:cubicBezTo>
                    <a:pt x="221" y="329"/>
                    <a:pt x="220" y="329"/>
                    <a:pt x="220" y="330"/>
                  </a:cubicBezTo>
                  <a:cubicBezTo>
                    <a:pt x="220" y="331"/>
                    <a:pt x="221" y="333"/>
                    <a:pt x="221" y="335"/>
                  </a:cubicBezTo>
                  <a:cubicBezTo>
                    <a:pt x="218" y="338"/>
                    <a:pt x="216" y="338"/>
                    <a:pt x="217" y="344"/>
                  </a:cubicBezTo>
                  <a:cubicBezTo>
                    <a:pt x="219" y="345"/>
                    <a:pt x="219" y="343"/>
                    <a:pt x="221" y="343"/>
                  </a:cubicBezTo>
                  <a:cubicBezTo>
                    <a:pt x="224" y="345"/>
                    <a:pt x="224" y="342"/>
                    <a:pt x="227" y="342"/>
                  </a:cubicBezTo>
                  <a:cubicBezTo>
                    <a:pt x="227" y="341"/>
                    <a:pt x="228" y="339"/>
                    <a:pt x="229" y="340"/>
                  </a:cubicBezTo>
                  <a:cubicBezTo>
                    <a:pt x="229" y="344"/>
                    <a:pt x="232" y="344"/>
                    <a:pt x="232" y="345"/>
                  </a:cubicBezTo>
                  <a:cubicBezTo>
                    <a:pt x="233" y="346"/>
                    <a:pt x="232" y="347"/>
                    <a:pt x="232" y="348"/>
                  </a:cubicBezTo>
                  <a:cubicBezTo>
                    <a:pt x="233" y="348"/>
                    <a:pt x="236" y="348"/>
                    <a:pt x="235" y="347"/>
                  </a:cubicBezTo>
                  <a:cubicBezTo>
                    <a:pt x="235" y="344"/>
                    <a:pt x="234" y="344"/>
                    <a:pt x="233" y="343"/>
                  </a:cubicBezTo>
                  <a:cubicBezTo>
                    <a:pt x="233" y="341"/>
                    <a:pt x="236" y="339"/>
                    <a:pt x="237" y="340"/>
                  </a:cubicBezTo>
                  <a:cubicBezTo>
                    <a:pt x="236" y="342"/>
                    <a:pt x="235" y="343"/>
                    <a:pt x="235" y="344"/>
                  </a:cubicBezTo>
                  <a:cubicBezTo>
                    <a:pt x="236" y="344"/>
                    <a:pt x="239" y="342"/>
                    <a:pt x="239" y="343"/>
                  </a:cubicBezTo>
                  <a:cubicBezTo>
                    <a:pt x="239" y="345"/>
                    <a:pt x="238" y="345"/>
                    <a:pt x="239" y="346"/>
                  </a:cubicBezTo>
                  <a:cubicBezTo>
                    <a:pt x="239" y="347"/>
                    <a:pt x="238" y="348"/>
                    <a:pt x="238" y="349"/>
                  </a:cubicBezTo>
                  <a:cubicBezTo>
                    <a:pt x="239" y="349"/>
                    <a:pt x="241" y="348"/>
                    <a:pt x="243" y="347"/>
                  </a:cubicBezTo>
                  <a:cubicBezTo>
                    <a:pt x="242" y="345"/>
                    <a:pt x="242" y="344"/>
                    <a:pt x="243" y="343"/>
                  </a:cubicBezTo>
                  <a:cubicBezTo>
                    <a:pt x="243" y="341"/>
                    <a:pt x="243" y="339"/>
                    <a:pt x="244" y="339"/>
                  </a:cubicBezTo>
                  <a:cubicBezTo>
                    <a:pt x="245" y="341"/>
                    <a:pt x="244" y="345"/>
                    <a:pt x="246" y="344"/>
                  </a:cubicBezTo>
                  <a:cubicBezTo>
                    <a:pt x="246" y="343"/>
                    <a:pt x="247" y="343"/>
                    <a:pt x="247" y="341"/>
                  </a:cubicBezTo>
                  <a:cubicBezTo>
                    <a:pt x="247" y="338"/>
                    <a:pt x="242" y="337"/>
                    <a:pt x="243" y="336"/>
                  </a:cubicBezTo>
                  <a:cubicBezTo>
                    <a:pt x="243" y="335"/>
                    <a:pt x="245" y="336"/>
                    <a:pt x="246" y="335"/>
                  </a:cubicBezTo>
                  <a:cubicBezTo>
                    <a:pt x="248" y="333"/>
                    <a:pt x="248" y="331"/>
                    <a:pt x="251" y="333"/>
                  </a:cubicBezTo>
                  <a:cubicBezTo>
                    <a:pt x="253" y="332"/>
                    <a:pt x="253" y="332"/>
                    <a:pt x="255" y="334"/>
                  </a:cubicBezTo>
                  <a:cubicBezTo>
                    <a:pt x="258" y="333"/>
                    <a:pt x="257" y="335"/>
                    <a:pt x="259" y="335"/>
                  </a:cubicBezTo>
                  <a:cubicBezTo>
                    <a:pt x="260" y="335"/>
                    <a:pt x="261" y="335"/>
                    <a:pt x="263" y="336"/>
                  </a:cubicBezTo>
                  <a:cubicBezTo>
                    <a:pt x="266" y="335"/>
                    <a:pt x="268" y="338"/>
                    <a:pt x="266" y="340"/>
                  </a:cubicBezTo>
                  <a:cubicBezTo>
                    <a:pt x="266" y="341"/>
                    <a:pt x="268" y="339"/>
                    <a:pt x="269" y="341"/>
                  </a:cubicBezTo>
                  <a:cubicBezTo>
                    <a:pt x="271" y="346"/>
                    <a:pt x="270" y="345"/>
                    <a:pt x="273" y="345"/>
                  </a:cubicBezTo>
                  <a:cubicBezTo>
                    <a:pt x="274" y="347"/>
                    <a:pt x="275" y="348"/>
                    <a:pt x="276" y="349"/>
                  </a:cubicBezTo>
                  <a:cubicBezTo>
                    <a:pt x="275" y="351"/>
                    <a:pt x="276" y="351"/>
                    <a:pt x="276" y="353"/>
                  </a:cubicBezTo>
                  <a:cubicBezTo>
                    <a:pt x="276" y="354"/>
                    <a:pt x="275" y="354"/>
                    <a:pt x="275" y="355"/>
                  </a:cubicBezTo>
                  <a:cubicBezTo>
                    <a:pt x="275" y="356"/>
                    <a:pt x="276" y="357"/>
                    <a:pt x="277" y="357"/>
                  </a:cubicBezTo>
                  <a:cubicBezTo>
                    <a:pt x="277" y="358"/>
                    <a:pt x="276" y="358"/>
                    <a:pt x="276" y="359"/>
                  </a:cubicBezTo>
                  <a:cubicBezTo>
                    <a:pt x="275" y="361"/>
                    <a:pt x="277" y="362"/>
                    <a:pt x="279" y="367"/>
                  </a:cubicBezTo>
                  <a:cubicBezTo>
                    <a:pt x="281" y="371"/>
                    <a:pt x="284" y="371"/>
                    <a:pt x="284" y="372"/>
                  </a:cubicBezTo>
                  <a:cubicBezTo>
                    <a:pt x="284" y="373"/>
                    <a:pt x="283" y="375"/>
                    <a:pt x="285" y="376"/>
                  </a:cubicBezTo>
                  <a:cubicBezTo>
                    <a:pt x="287" y="377"/>
                    <a:pt x="288" y="378"/>
                    <a:pt x="287" y="380"/>
                  </a:cubicBezTo>
                  <a:cubicBezTo>
                    <a:pt x="291" y="384"/>
                    <a:pt x="291" y="387"/>
                    <a:pt x="291" y="388"/>
                  </a:cubicBezTo>
                  <a:cubicBezTo>
                    <a:pt x="292" y="391"/>
                    <a:pt x="291" y="396"/>
                    <a:pt x="291" y="401"/>
                  </a:cubicBezTo>
                  <a:cubicBezTo>
                    <a:pt x="291" y="403"/>
                    <a:pt x="291" y="404"/>
                    <a:pt x="292" y="405"/>
                  </a:cubicBezTo>
                  <a:cubicBezTo>
                    <a:pt x="292" y="407"/>
                    <a:pt x="292" y="409"/>
                    <a:pt x="291" y="413"/>
                  </a:cubicBezTo>
                  <a:cubicBezTo>
                    <a:pt x="292" y="418"/>
                    <a:pt x="293" y="425"/>
                    <a:pt x="292" y="431"/>
                  </a:cubicBezTo>
                  <a:cubicBezTo>
                    <a:pt x="291" y="438"/>
                    <a:pt x="290" y="443"/>
                    <a:pt x="289" y="447"/>
                  </a:cubicBezTo>
                  <a:cubicBezTo>
                    <a:pt x="288" y="448"/>
                    <a:pt x="290" y="450"/>
                    <a:pt x="290" y="451"/>
                  </a:cubicBezTo>
                  <a:cubicBezTo>
                    <a:pt x="289" y="452"/>
                    <a:pt x="287" y="453"/>
                    <a:pt x="287" y="455"/>
                  </a:cubicBezTo>
                  <a:cubicBezTo>
                    <a:pt x="287" y="457"/>
                    <a:pt x="288" y="460"/>
                    <a:pt x="288" y="463"/>
                  </a:cubicBezTo>
                  <a:cubicBezTo>
                    <a:pt x="288" y="464"/>
                    <a:pt x="287" y="466"/>
                    <a:pt x="286" y="468"/>
                  </a:cubicBezTo>
                  <a:cubicBezTo>
                    <a:pt x="285" y="471"/>
                    <a:pt x="284" y="474"/>
                    <a:pt x="283" y="476"/>
                  </a:cubicBezTo>
                  <a:cubicBezTo>
                    <a:pt x="281" y="479"/>
                    <a:pt x="279" y="479"/>
                    <a:pt x="276" y="481"/>
                  </a:cubicBezTo>
                  <a:cubicBezTo>
                    <a:pt x="275" y="482"/>
                    <a:pt x="276" y="483"/>
                    <a:pt x="275" y="484"/>
                  </a:cubicBezTo>
                  <a:cubicBezTo>
                    <a:pt x="274" y="484"/>
                    <a:pt x="273" y="484"/>
                    <a:pt x="271" y="484"/>
                  </a:cubicBezTo>
                  <a:cubicBezTo>
                    <a:pt x="270" y="484"/>
                    <a:pt x="269" y="485"/>
                    <a:pt x="268" y="485"/>
                  </a:cubicBezTo>
                  <a:cubicBezTo>
                    <a:pt x="266" y="485"/>
                    <a:pt x="266" y="483"/>
                    <a:pt x="266" y="482"/>
                  </a:cubicBezTo>
                  <a:cubicBezTo>
                    <a:pt x="266" y="482"/>
                    <a:pt x="266" y="482"/>
                    <a:pt x="265" y="481"/>
                  </a:cubicBezTo>
                  <a:cubicBezTo>
                    <a:pt x="264" y="483"/>
                    <a:pt x="263" y="483"/>
                    <a:pt x="261" y="483"/>
                  </a:cubicBezTo>
                  <a:cubicBezTo>
                    <a:pt x="262" y="487"/>
                    <a:pt x="260" y="488"/>
                    <a:pt x="260" y="489"/>
                  </a:cubicBezTo>
                  <a:cubicBezTo>
                    <a:pt x="260" y="491"/>
                    <a:pt x="260" y="492"/>
                    <a:pt x="260" y="494"/>
                  </a:cubicBezTo>
                  <a:cubicBezTo>
                    <a:pt x="260" y="496"/>
                    <a:pt x="257" y="494"/>
                    <a:pt x="255" y="496"/>
                  </a:cubicBezTo>
                  <a:cubicBezTo>
                    <a:pt x="255" y="495"/>
                    <a:pt x="251" y="493"/>
                    <a:pt x="252" y="492"/>
                  </a:cubicBezTo>
                  <a:cubicBezTo>
                    <a:pt x="253" y="491"/>
                    <a:pt x="256" y="492"/>
                    <a:pt x="257" y="491"/>
                  </a:cubicBezTo>
                  <a:cubicBezTo>
                    <a:pt x="258" y="490"/>
                    <a:pt x="253" y="477"/>
                    <a:pt x="250" y="471"/>
                  </a:cubicBezTo>
                  <a:cubicBezTo>
                    <a:pt x="249" y="470"/>
                    <a:pt x="246" y="469"/>
                    <a:pt x="246" y="468"/>
                  </a:cubicBezTo>
                  <a:cubicBezTo>
                    <a:pt x="247" y="466"/>
                    <a:pt x="249" y="467"/>
                    <a:pt x="250" y="464"/>
                  </a:cubicBezTo>
                  <a:cubicBezTo>
                    <a:pt x="250" y="463"/>
                    <a:pt x="250" y="461"/>
                    <a:pt x="251" y="460"/>
                  </a:cubicBezTo>
                  <a:cubicBezTo>
                    <a:pt x="252" y="459"/>
                    <a:pt x="254" y="460"/>
                    <a:pt x="255" y="460"/>
                  </a:cubicBezTo>
                  <a:cubicBezTo>
                    <a:pt x="256" y="459"/>
                    <a:pt x="259" y="459"/>
                    <a:pt x="260" y="459"/>
                  </a:cubicBezTo>
                  <a:cubicBezTo>
                    <a:pt x="261" y="457"/>
                    <a:pt x="260" y="454"/>
                    <a:pt x="261" y="453"/>
                  </a:cubicBezTo>
                  <a:cubicBezTo>
                    <a:pt x="260" y="451"/>
                    <a:pt x="259" y="449"/>
                    <a:pt x="259" y="447"/>
                  </a:cubicBezTo>
                  <a:cubicBezTo>
                    <a:pt x="260" y="445"/>
                    <a:pt x="260" y="444"/>
                    <a:pt x="261" y="443"/>
                  </a:cubicBezTo>
                  <a:cubicBezTo>
                    <a:pt x="262" y="441"/>
                    <a:pt x="259" y="439"/>
                    <a:pt x="258" y="437"/>
                  </a:cubicBezTo>
                  <a:moveTo>
                    <a:pt x="113" y="358"/>
                  </a:moveTo>
                  <a:cubicBezTo>
                    <a:pt x="113" y="358"/>
                    <a:pt x="113" y="358"/>
                    <a:pt x="112" y="358"/>
                  </a:cubicBezTo>
                  <a:cubicBezTo>
                    <a:pt x="113" y="358"/>
                    <a:pt x="113" y="358"/>
                    <a:pt x="113" y="358"/>
                  </a:cubicBezTo>
                  <a:close/>
                  <a:moveTo>
                    <a:pt x="111" y="358"/>
                  </a:moveTo>
                  <a:cubicBezTo>
                    <a:pt x="111" y="358"/>
                    <a:pt x="110" y="358"/>
                    <a:pt x="110" y="359"/>
                  </a:cubicBezTo>
                  <a:cubicBezTo>
                    <a:pt x="110" y="358"/>
                    <a:pt x="111" y="358"/>
                    <a:pt x="111" y="358"/>
                  </a:cubicBez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cubicBezTo>
                    <a:pt x="110" y="359"/>
                    <a:pt x="110" y="359"/>
                    <a:pt x="110" y="359"/>
                  </a:cubicBezTo>
                  <a:cubicBezTo>
                    <a:pt x="110" y="359"/>
                    <a:pt x="110" y="359"/>
                    <a:pt x="110" y="359"/>
                  </a:cubicBezTo>
                  <a:close/>
                  <a:moveTo>
                    <a:pt x="330" y="172"/>
                  </a:moveTo>
                  <a:cubicBezTo>
                    <a:pt x="330" y="176"/>
                    <a:pt x="329" y="179"/>
                    <a:pt x="330" y="182"/>
                  </a:cubicBezTo>
                  <a:cubicBezTo>
                    <a:pt x="329" y="183"/>
                    <a:pt x="329" y="182"/>
                    <a:pt x="328" y="179"/>
                  </a:cubicBezTo>
                  <a:cubicBezTo>
                    <a:pt x="326" y="177"/>
                    <a:pt x="327" y="176"/>
                    <a:pt x="328" y="175"/>
                  </a:cubicBezTo>
                  <a:cubicBezTo>
                    <a:pt x="327" y="173"/>
                    <a:pt x="327" y="172"/>
                    <a:pt x="327" y="171"/>
                  </a:cubicBezTo>
                  <a:cubicBezTo>
                    <a:pt x="328" y="171"/>
                    <a:pt x="329" y="172"/>
                    <a:pt x="330" y="172"/>
                  </a:cubicBezTo>
                  <a:close/>
                  <a:moveTo>
                    <a:pt x="229" y="76"/>
                  </a:moveTo>
                  <a:cubicBezTo>
                    <a:pt x="230" y="77"/>
                    <a:pt x="231" y="78"/>
                    <a:pt x="231" y="79"/>
                  </a:cubicBezTo>
                  <a:cubicBezTo>
                    <a:pt x="228" y="80"/>
                    <a:pt x="226" y="81"/>
                    <a:pt x="224" y="80"/>
                  </a:cubicBezTo>
                  <a:cubicBezTo>
                    <a:pt x="223" y="79"/>
                    <a:pt x="225" y="78"/>
                    <a:pt x="226" y="78"/>
                  </a:cubicBezTo>
                  <a:cubicBezTo>
                    <a:pt x="226" y="77"/>
                    <a:pt x="229" y="75"/>
                    <a:pt x="229" y="76"/>
                  </a:cubicBezTo>
                  <a:close/>
                  <a:moveTo>
                    <a:pt x="333" y="410"/>
                  </a:moveTo>
                  <a:cubicBezTo>
                    <a:pt x="331" y="411"/>
                    <a:pt x="334" y="416"/>
                    <a:pt x="336" y="423"/>
                  </a:cubicBezTo>
                  <a:cubicBezTo>
                    <a:pt x="333" y="423"/>
                    <a:pt x="330" y="419"/>
                    <a:pt x="327" y="417"/>
                  </a:cubicBezTo>
                  <a:cubicBezTo>
                    <a:pt x="325" y="406"/>
                    <a:pt x="325" y="408"/>
                    <a:pt x="319" y="401"/>
                  </a:cubicBezTo>
                  <a:cubicBezTo>
                    <a:pt x="318" y="399"/>
                    <a:pt x="318" y="397"/>
                    <a:pt x="316" y="394"/>
                  </a:cubicBezTo>
                  <a:cubicBezTo>
                    <a:pt x="314" y="392"/>
                    <a:pt x="310" y="391"/>
                    <a:pt x="308" y="387"/>
                  </a:cubicBezTo>
                  <a:cubicBezTo>
                    <a:pt x="304" y="382"/>
                    <a:pt x="305" y="379"/>
                    <a:pt x="298" y="372"/>
                  </a:cubicBezTo>
                  <a:cubicBezTo>
                    <a:pt x="292" y="365"/>
                    <a:pt x="293" y="361"/>
                    <a:pt x="289" y="356"/>
                  </a:cubicBezTo>
                  <a:cubicBezTo>
                    <a:pt x="287" y="354"/>
                    <a:pt x="283" y="356"/>
                    <a:pt x="281" y="354"/>
                  </a:cubicBezTo>
                  <a:cubicBezTo>
                    <a:pt x="281" y="353"/>
                    <a:pt x="282" y="352"/>
                    <a:pt x="281" y="352"/>
                  </a:cubicBezTo>
                  <a:cubicBezTo>
                    <a:pt x="280" y="351"/>
                    <a:pt x="279" y="352"/>
                    <a:pt x="278" y="351"/>
                  </a:cubicBezTo>
                  <a:cubicBezTo>
                    <a:pt x="277" y="350"/>
                    <a:pt x="277" y="348"/>
                    <a:pt x="276" y="346"/>
                  </a:cubicBezTo>
                  <a:cubicBezTo>
                    <a:pt x="272" y="342"/>
                    <a:pt x="273" y="339"/>
                    <a:pt x="272" y="337"/>
                  </a:cubicBezTo>
                  <a:cubicBezTo>
                    <a:pt x="269" y="334"/>
                    <a:pt x="265" y="331"/>
                    <a:pt x="268" y="329"/>
                  </a:cubicBezTo>
                  <a:cubicBezTo>
                    <a:pt x="269" y="329"/>
                    <a:pt x="269" y="330"/>
                    <a:pt x="270" y="330"/>
                  </a:cubicBezTo>
                  <a:cubicBezTo>
                    <a:pt x="270" y="329"/>
                    <a:pt x="271" y="328"/>
                    <a:pt x="271" y="327"/>
                  </a:cubicBezTo>
                  <a:cubicBezTo>
                    <a:pt x="271" y="327"/>
                    <a:pt x="270" y="326"/>
                    <a:pt x="270" y="326"/>
                  </a:cubicBezTo>
                  <a:cubicBezTo>
                    <a:pt x="270" y="324"/>
                    <a:pt x="269" y="323"/>
                    <a:pt x="269" y="322"/>
                  </a:cubicBezTo>
                  <a:cubicBezTo>
                    <a:pt x="268" y="321"/>
                    <a:pt x="267" y="321"/>
                    <a:pt x="265" y="320"/>
                  </a:cubicBezTo>
                  <a:cubicBezTo>
                    <a:pt x="265" y="320"/>
                    <a:pt x="263" y="319"/>
                    <a:pt x="263" y="319"/>
                  </a:cubicBezTo>
                  <a:cubicBezTo>
                    <a:pt x="262" y="317"/>
                    <a:pt x="263" y="317"/>
                    <a:pt x="264" y="317"/>
                  </a:cubicBezTo>
                  <a:cubicBezTo>
                    <a:pt x="266" y="317"/>
                    <a:pt x="265" y="316"/>
                    <a:pt x="265" y="315"/>
                  </a:cubicBezTo>
                  <a:cubicBezTo>
                    <a:pt x="267" y="315"/>
                    <a:pt x="268" y="315"/>
                    <a:pt x="270" y="317"/>
                  </a:cubicBezTo>
                  <a:cubicBezTo>
                    <a:pt x="270" y="318"/>
                    <a:pt x="270" y="319"/>
                    <a:pt x="270" y="320"/>
                  </a:cubicBezTo>
                  <a:cubicBezTo>
                    <a:pt x="273" y="323"/>
                    <a:pt x="279" y="325"/>
                    <a:pt x="280" y="326"/>
                  </a:cubicBezTo>
                  <a:cubicBezTo>
                    <a:pt x="279" y="327"/>
                    <a:pt x="278" y="327"/>
                    <a:pt x="277" y="327"/>
                  </a:cubicBezTo>
                  <a:cubicBezTo>
                    <a:pt x="277" y="329"/>
                    <a:pt x="282" y="330"/>
                    <a:pt x="285" y="330"/>
                  </a:cubicBezTo>
                  <a:cubicBezTo>
                    <a:pt x="286" y="332"/>
                    <a:pt x="286" y="334"/>
                    <a:pt x="287" y="336"/>
                  </a:cubicBezTo>
                  <a:cubicBezTo>
                    <a:pt x="286" y="336"/>
                    <a:pt x="285" y="335"/>
                    <a:pt x="285" y="336"/>
                  </a:cubicBezTo>
                  <a:cubicBezTo>
                    <a:pt x="284" y="338"/>
                    <a:pt x="287" y="339"/>
                    <a:pt x="288" y="339"/>
                  </a:cubicBezTo>
                  <a:cubicBezTo>
                    <a:pt x="289" y="340"/>
                    <a:pt x="287" y="341"/>
                    <a:pt x="288" y="343"/>
                  </a:cubicBezTo>
                  <a:cubicBezTo>
                    <a:pt x="293" y="344"/>
                    <a:pt x="298" y="346"/>
                    <a:pt x="298" y="349"/>
                  </a:cubicBezTo>
                  <a:cubicBezTo>
                    <a:pt x="298" y="350"/>
                    <a:pt x="299" y="349"/>
                    <a:pt x="300" y="348"/>
                  </a:cubicBezTo>
                  <a:cubicBezTo>
                    <a:pt x="305" y="354"/>
                    <a:pt x="312" y="359"/>
                    <a:pt x="316" y="363"/>
                  </a:cubicBezTo>
                  <a:cubicBezTo>
                    <a:pt x="317" y="364"/>
                    <a:pt x="318" y="365"/>
                    <a:pt x="318" y="365"/>
                  </a:cubicBezTo>
                  <a:cubicBezTo>
                    <a:pt x="320" y="366"/>
                    <a:pt x="322" y="368"/>
                    <a:pt x="325" y="369"/>
                  </a:cubicBezTo>
                  <a:cubicBezTo>
                    <a:pt x="329" y="369"/>
                    <a:pt x="331" y="371"/>
                    <a:pt x="330" y="373"/>
                  </a:cubicBezTo>
                  <a:cubicBezTo>
                    <a:pt x="324" y="372"/>
                    <a:pt x="319" y="370"/>
                    <a:pt x="315" y="374"/>
                  </a:cubicBezTo>
                  <a:cubicBezTo>
                    <a:pt x="314" y="375"/>
                    <a:pt x="314" y="377"/>
                    <a:pt x="317" y="381"/>
                  </a:cubicBezTo>
                  <a:cubicBezTo>
                    <a:pt x="317" y="384"/>
                    <a:pt x="317" y="385"/>
                    <a:pt x="318" y="388"/>
                  </a:cubicBezTo>
                  <a:cubicBezTo>
                    <a:pt x="321" y="391"/>
                    <a:pt x="322" y="396"/>
                    <a:pt x="323" y="398"/>
                  </a:cubicBezTo>
                  <a:cubicBezTo>
                    <a:pt x="326" y="400"/>
                    <a:pt x="330" y="400"/>
                    <a:pt x="332" y="401"/>
                  </a:cubicBezTo>
                  <a:cubicBezTo>
                    <a:pt x="335" y="403"/>
                    <a:pt x="336" y="405"/>
                    <a:pt x="337" y="406"/>
                  </a:cubicBezTo>
                  <a:cubicBezTo>
                    <a:pt x="338" y="405"/>
                    <a:pt x="337" y="402"/>
                    <a:pt x="338" y="402"/>
                  </a:cubicBezTo>
                  <a:cubicBezTo>
                    <a:pt x="342" y="404"/>
                    <a:pt x="344" y="407"/>
                    <a:pt x="344" y="412"/>
                  </a:cubicBezTo>
                  <a:cubicBezTo>
                    <a:pt x="343" y="413"/>
                    <a:pt x="342" y="408"/>
                    <a:pt x="339" y="408"/>
                  </a:cubicBezTo>
                  <a:cubicBezTo>
                    <a:pt x="335" y="410"/>
                    <a:pt x="337" y="410"/>
                    <a:pt x="333" y="410"/>
                  </a:cubicBezTo>
                  <a:close/>
                  <a:moveTo>
                    <a:pt x="226" y="338"/>
                  </a:moveTo>
                  <a:cubicBezTo>
                    <a:pt x="226" y="337"/>
                    <a:pt x="227" y="337"/>
                    <a:pt x="227" y="336"/>
                  </a:cubicBezTo>
                  <a:cubicBezTo>
                    <a:pt x="227" y="336"/>
                    <a:pt x="228" y="336"/>
                    <a:pt x="228" y="336"/>
                  </a:cubicBezTo>
                  <a:cubicBezTo>
                    <a:pt x="228" y="335"/>
                    <a:pt x="228" y="334"/>
                    <a:pt x="228" y="334"/>
                  </a:cubicBezTo>
                  <a:cubicBezTo>
                    <a:pt x="227" y="333"/>
                    <a:pt x="226" y="334"/>
                    <a:pt x="226" y="336"/>
                  </a:cubicBezTo>
                  <a:cubicBezTo>
                    <a:pt x="226" y="337"/>
                    <a:pt x="225" y="337"/>
                    <a:pt x="225" y="337"/>
                  </a:cubicBezTo>
                  <a:cubicBezTo>
                    <a:pt x="225" y="337"/>
                    <a:pt x="225" y="337"/>
                    <a:pt x="226" y="338"/>
                  </a:cubicBezTo>
                  <a:close/>
                  <a:moveTo>
                    <a:pt x="230" y="331"/>
                  </a:moveTo>
                  <a:cubicBezTo>
                    <a:pt x="231" y="331"/>
                    <a:pt x="232" y="332"/>
                    <a:pt x="232" y="331"/>
                  </a:cubicBezTo>
                  <a:cubicBezTo>
                    <a:pt x="233" y="331"/>
                    <a:pt x="233" y="330"/>
                    <a:pt x="234" y="330"/>
                  </a:cubicBezTo>
                  <a:cubicBezTo>
                    <a:pt x="235" y="331"/>
                    <a:pt x="234" y="332"/>
                    <a:pt x="234" y="333"/>
                  </a:cubicBezTo>
                  <a:cubicBezTo>
                    <a:pt x="234" y="334"/>
                    <a:pt x="235" y="336"/>
                    <a:pt x="234" y="336"/>
                  </a:cubicBezTo>
                  <a:cubicBezTo>
                    <a:pt x="232" y="337"/>
                    <a:pt x="232" y="335"/>
                    <a:pt x="232" y="335"/>
                  </a:cubicBezTo>
                  <a:cubicBezTo>
                    <a:pt x="231" y="335"/>
                    <a:pt x="231" y="335"/>
                    <a:pt x="230" y="335"/>
                  </a:cubicBezTo>
                  <a:cubicBezTo>
                    <a:pt x="230" y="335"/>
                    <a:pt x="230" y="335"/>
                    <a:pt x="230" y="334"/>
                  </a:cubicBezTo>
                  <a:cubicBezTo>
                    <a:pt x="230" y="334"/>
                    <a:pt x="230" y="331"/>
                    <a:pt x="230" y="331"/>
                  </a:cubicBezTo>
                  <a:close/>
                  <a:moveTo>
                    <a:pt x="234" y="338"/>
                  </a:moveTo>
                  <a:cubicBezTo>
                    <a:pt x="234" y="338"/>
                    <a:pt x="234" y="338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8"/>
                    <a:pt x="234" y="338"/>
                    <a:pt x="234" y="338"/>
                  </a:cubicBezTo>
                  <a:close/>
                  <a:moveTo>
                    <a:pt x="236" y="338"/>
                  </a:moveTo>
                  <a:cubicBezTo>
                    <a:pt x="236" y="338"/>
                    <a:pt x="237" y="338"/>
                    <a:pt x="237" y="338"/>
                  </a:cubicBezTo>
                  <a:cubicBezTo>
                    <a:pt x="237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lose/>
                  <a:moveTo>
                    <a:pt x="235" y="329"/>
                  </a:move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2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10" name="Text Box 117"/>
          <p:cNvSpPr txBox="1">
            <a:spLocks noChangeArrowheads="1"/>
          </p:cNvSpPr>
          <p:nvPr/>
        </p:nvSpPr>
        <p:spPr bwMode="auto">
          <a:xfrm>
            <a:off x="3870326" y="5340352"/>
            <a:ext cx="9699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Урала</a:t>
            </a:r>
          </a:p>
        </p:txBody>
      </p:sp>
      <p:sp>
        <p:nvSpPr>
          <p:cNvPr id="111" name="Text Box 118"/>
          <p:cNvSpPr txBox="1">
            <a:spLocks noChangeArrowheads="1"/>
          </p:cNvSpPr>
          <p:nvPr/>
        </p:nvSpPr>
        <p:spPr bwMode="auto">
          <a:xfrm>
            <a:off x="5237163" y="6297615"/>
            <a:ext cx="969962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Сибири</a:t>
            </a:r>
          </a:p>
        </p:txBody>
      </p:sp>
      <p:sp>
        <p:nvSpPr>
          <p:cNvPr id="112" name="Text Box 119"/>
          <p:cNvSpPr txBox="1">
            <a:spLocks noChangeArrowheads="1"/>
          </p:cNvSpPr>
          <p:nvPr/>
        </p:nvSpPr>
        <p:spPr bwMode="auto">
          <a:xfrm>
            <a:off x="6613526" y="6384927"/>
            <a:ext cx="11906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Востока</a:t>
            </a:r>
          </a:p>
        </p:txBody>
      </p:sp>
      <p:sp>
        <p:nvSpPr>
          <p:cNvPr id="113" name="Text Box 120"/>
          <p:cNvSpPr txBox="1">
            <a:spLocks noChangeArrowheads="1"/>
          </p:cNvSpPr>
          <p:nvPr/>
        </p:nvSpPr>
        <p:spPr bwMode="auto">
          <a:xfrm>
            <a:off x="2760664" y="4337052"/>
            <a:ext cx="11763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Северо-Запада</a:t>
            </a:r>
          </a:p>
        </p:txBody>
      </p:sp>
      <p:sp>
        <p:nvSpPr>
          <p:cNvPr id="114" name="Text Box 121"/>
          <p:cNvSpPr txBox="1">
            <a:spLocks noChangeArrowheads="1"/>
          </p:cNvSpPr>
          <p:nvPr/>
        </p:nvSpPr>
        <p:spPr bwMode="auto">
          <a:xfrm>
            <a:off x="2551113" y="5588002"/>
            <a:ext cx="9699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Средней Волги</a:t>
            </a:r>
          </a:p>
        </p:txBody>
      </p:sp>
      <p:sp>
        <p:nvSpPr>
          <p:cNvPr id="115" name="Text Box 122"/>
          <p:cNvSpPr txBox="1">
            <a:spLocks noChangeArrowheads="1"/>
          </p:cNvSpPr>
          <p:nvPr/>
        </p:nvSpPr>
        <p:spPr bwMode="auto">
          <a:xfrm>
            <a:off x="1522413" y="4932365"/>
            <a:ext cx="969962" cy="255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Центра</a:t>
            </a:r>
          </a:p>
        </p:txBody>
      </p:sp>
      <p:sp>
        <p:nvSpPr>
          <p:cNvPr id="116" name="Text Box 123"/>
          <p:cNvSpPr txBox="1">
            <a:spLocks noChangeArrowheads="1"/>
          </p:cNvSpPr>
          <p:nvPr/>
        </p:nvSpPr>
        <p:spPr bwMode="auto">
          <a:xfrm>
            <a:off x="1279526" y="5868990"/>
            <a:ext cx="9699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ОЭС Юга</a:t>
            </a:r>
          </a:p>
        </p:txBody>
      </p:sp>
      <p:graphicFrame>
        <p:nvGraphicFramePr>
          <p:cNvPr id="117" name="Group 200"/>
          <p:cNvGraphicFramePr>
            <a:graphicFrameLocks noGrp="1"/>
          </p:cNvGraphicFramePr>
          <p:nvPr/>
        </p:nvGraphicFramePr>
        <p:xfrm>
          <a:off x="1436688" y="3598863"/>
          <a:ext cx="991576" cy="460162"/>
        </p:xfrm>
        <a:graphic>
          <a:graphicData uri="http://schemas.openxmlformats.org/drawingml/2006/table">
            <a:tbl>
              <a:tblPr/>
              <a:tblGrid>
                <a:gridCol w="521022"/>
                <a:gridCol w="470554"/>
              </a:tblGrid>
              <a:tr h="460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36,903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02.12.10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-20,5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38,009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13.02.12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-22,3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" name="Group 206"/>
          <p:cNvGraphicFramePr>
            <a:graphicFrameLocks noGrp="1"/>
          </p:cNvGraphicFramePr>
          <p:nvPr/>
        </p:nvGraphicFramePr>
        <p:xfrm>
          <a:off x="2514600" y="4770440"/>
          <a:ext cx="1027202" cy="460163"/>
        </p:xfrm>
        <a:graphic>
          <a:graphicData uri="http://schemas.openxmlformats.org/drawingml/2006/table">
            <a:tbl>
              <a:tblPr/>
              <a:tblGrid>
                <a:gridCol w="531414"/>
                <a:gridCol w="495788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16,844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21.02.11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-25,2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17,538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13.02.12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-22,5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" name="Group 117"/>
          <p:cNvGraphicFramePr>
            <a:graphicFrameLocks noGrp="1"/>
          </p:cNvGraphicFramePr>
          <p:nvPr/>
        </p:nvGraphicFramePr>
        <p:xfrm>
          <a:off x="2822575" y="3600450"/>
          <a:ext cx="976734" cy="460163"/>
        </p:xfrm>
        <a:graphic>
          <a:graphicData uri="http://schemas.openxmlformats.org/drawingml/2006/table">
            <a:tbl>
              <a:tblPr/>
              <a:tblGrid>
                <a:gridCol w="482430"/>
                <a:gridCol w="494304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,877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18.02.11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-21,6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15,369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06.02.12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-18,5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0" name="Group 208"/>
          <p:cNvGraphicFramePr>
            <a:graphicFrameLocks noGrp="1"/>
          </p:cNvGraphicFramePr>
          <p:nvPr/>
        </p:nvGraphicFramePr>
        <p:xfrm>
          <a:off x="3836988" y="4151315"/>
          <a:ext cx="967826" cy="460163"/>
        </p:xfrm>
        <a:graphic>
          <a:graphicData uri="http://schemas.openxmlformats.org/drawingml/2006/table">
            <a:tbl>
              <a:tblPr/>
              <a:tblGrid>
                <a:gridCol w="466100"/>
                <a:gridCol w="501726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6,087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20.01.11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-22,1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6,589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01.02.12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-28,4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1" name="Group 211"/>
          <p:cNvGraphicFramePr>
            <a:graphicFrameLocks noGrp="1"/>
          </p:cNvGraphicFramePr>
          <p:nvPr/>
        </p:nvGraphicFramePr>
        <p:xfrm>
          <a:off x="1227139" y="5154615"/>
          <a:ext cx="978217" cy="460163"/>
        </p:xfrm>
        <a:graphic>
          <a:graphicData uri="http://schemas.openxmlformats.org/drawingml/2006/table">
            <a:tbl>
              <a:tblPr/>
              <a:tblGrid>
                <a:gridCol w="495788"/>
                <a:gridCol w="482429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21.02.11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-12,1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15,043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09.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2.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-16,7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2" name="Group 199"/>
          <p:cNvGraphicFramePr>
            <a:graphicFrameLocks noGrp="1"/>
          </p:cNvGraphicFramePr>
          <p:nvPr/>
        </p:nvGraphicFramePr>
        <p:xfrm>
          <a:off x="5175251" y="5200652"/>
          <a:ext cx="1046499" cy="460163"/>
        </p:xfrm>
        <a:graphic>
          <a:graphicData uri="http://schemas.openxmlformats.org/drawingml/2006/table">
            <a:tbl>
              <a:tblPr/>
              <a:tblGrid>
                <a:gridCol w="509148"/>
                <a:gridCol w="537351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,744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23.1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-31,2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,418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-33,9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" name="Group 214"/>
          <p:cNvGraphicFramePr>
            <a:graphicFrameLocks noGrp="1"/>
          </p:cNvGraphicFramePr>
          <p:nvPr/>
        </p:nvGraphicFramePr>
        <p:xfrm>
          <a:off x="6723064" y="5810252"/>
          <a:ext cx="978217" cy="460163"/>
        </p:xfrm>
        <a:graphic>
          <a:graphicData uri="http://schemas.openxmlformats.org/drawingml/2006/table">
            <a:tbl>
              <a:tblPr/>
              <a:tblGrid>
                <a:gridCol w="469069"/>
                <a:gridCol w="509148"/>
              </a:tblGrid>
              <a:tr h="460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12.01.12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-25,9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,228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13.01.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t=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4082"/>
                          </a:solidFill>
                          <a:effectLst/>
                          <a:latin typeface="Arial" charset="0"/>
                          <a:cs typeface="Arial" charset="0"/>
                        </a:rPr>
                        <a:t>-24,5</a:t>
                      </a:r>
                    </a:p>
                  </a:txBody>
                  <a:tcPr marL="0" marR="0" marT="16831" marB="1683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124" name="Group 132"/>
          <p:cNvGrpSpPr>
            <a:grpSpLocks/>
          </p:cNvGrpSpPr>
          <p:nvPr/>
        </p:nvGrpSpPr>
        <p:grpSpPr bwMode="auto">
          <a:xfrm>
            <a:off x="312738" y="6219824"/>
            <a:ext cx="3313112" cy="611133"/>
            <a:chOff x="85" y="3892"/>
            <a:chExt cx="2007" cy="412"/>
          </a:xfrm>
        </p:grpSpPr>
        <p:sp>
          <p:nvSpPr>
            <p:cNvPr id="125" name="Text Box 174"/>
            <p:cNvSpPr txBox="1">
              <a:spLocks noChangeArrowheads="1"/>
            </p:cNvSpPr>
            <p:nvPr/>
          </p:nvSpPr>
          <p:spPr bwMode="auto">
            <a:xfrm>
              <a:off x="89" y="3892"/>
              <a:ext cx="2003" cy="4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>
                <a:spcBef>
                  <a:spcPts val="100"/>
                </a:spcBef>
              </a:pPr>
              <a:r>
                <a:rPr lang="ru-RU" sz="1200" b="1" dirty="0">
                  <a:solidFill>
                    <a:srgbClr val="2A4E9E"/>
                  </a:solidFill>
                  <a:cs typeface="Arial" charset="0"/>
                </a:rPr>
                <a:t>Условные обозначения:</a:t>
              </a:r>
            </a:p>
            <a:p>
              <a:pPr>
                <a:spcBef>
                  <a:spcPts val="100"/>
                </a:spcBef>
              </a:pP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          - максимум потребления ОЗП 20</a:t>
              </a:r>
              <a:r>
                <a:rPr lang="en-US" sz="1000" b="1" dirty="0">
                  <a:solidFill>
                    <a:srgbClr val="000000"/>
                  </a:solidFill>
                  <a:cs typeface="Arial" charset="0"/>
                </a:rPr>
                <a:t>1</a:t>
              </a: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0</a:t>
              </a:r>
              <a:r>
                <a:rPr lang="en-US" sz="1000" b="1" dirty="0">
                  <a:solidFill>
                    <a:srgbClr val="000000"/>
                  </a:solidFill>
                  <a:cs typeface="Arial" charset="0"/>
                </a:rPr>
                <a:t>/</a:t>
              </a: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2011 г.;</a:t>
              </a:r>
            </a:p>
            <a:p>
              <a:pPr>
                <a:spcBef>
                  <a:spcPts val="100"/>
                </a:spcBef>
              </a:pP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          - максимум потребления </a:t>
              </a:r>
              <a:r>
                <a:rPr lang="ru-RU" sz="1000" b="1" dirty="0" smtClean="0">
                  <a:solidFill>
                    <a:srgbClr val="000000"/>
                  </a:solidFill>
                  <a:cs typeface="Arial" charset="0"/>
                </a:rPr>
                <a:t>О</a:t>
              </a:r>
              <a:r>
                <a:rPr lang="en-US" sz="1000" b="1" dirty="0" smtClean="0">
                  <a:solidFill>
                    <a:srgbClr val="000000"/>
                  </a:solidFill>
                  <a:cs typeface="Arial" charset="0"/>
                </a:rPr>
                <a:t>C </a:t>
              </a:r>
              <a:r>
                <a:rPr lang="ru-RU" sz="1000" b="1" dirty="0" smtClean="0">
                  <a:solidFill>
                    <a:srgbClr val="000000"/>
                  </a:solidFill>
                  <a:cs typeface="Arial" charset="0"/>
                </a:rPr>
                <a:t>20</a:t>
              </a:r>
              <a:r>
                <a:rPr lang="en-US" sz="1000" b="1" dirty="0">
                  <a:solidFill>
                    <a:srgbClr val="000000"/>
                  </a:solidFill>
                  <a:cs typeface="Arial" charset="0"/>
                </a:rPr>
                <a:t>11/</a:t>
              </a: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201</a:t>
              </a:r>
              <a:r>
                <a:rPr lang="en-US" sz="1000" b="1" dirty="0">
                  <a:solidFill>
                    <a:srgbClr val="000000"/>
                  </a:solidFill>
                  <a:cs typeface="Arial" charset="0"/>
                </a:rPr>
                <a:t>2</a:t>
              </a:r>
              <a:r>
                <a:rPr lang="ru-RU" sz="1000" b="1" dirty="0">
                  <a:solidFill>
                    <a:srgbClr val="000000"/>
                  </a:solidFill>
                  <a:cs typeface="Arial" charset="0"/>
                </a:rPr>
                <a:t> г.</a:t>
              </a:r>
            </a:p>
          </p:txBody>
        </p:sp>
        <p:sp>
          <p:nvSpPr>
            <p:cNvPr id="126" name="Rectangle 175"/>
            <p:cNvSpPr>
              <a:spLocks noChangeArrowheads="1"/>
            </p:cNvSpPr>
            <p:nvPr/>
          </p:nvSpPr>
          <p:spPr bwMode="auto">
            <a:xfrm>
              <a:off x="86" y="4152"/>
              <a:ext cx="183" cy="97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7" name="Rectangle 176"/>
            <p:cNvSpPr>
              <a:spLocks noChangeArrowheads="1"/>
            </p:cNvSpPr>
            <p:nvPr/>
          </p:nvSpPr>
          <p:spPr bwMode="auto">
            <a:xfrm>
              <a:off x="85" y="4037"/>
              <a:ext cx="183" cy="97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8" name="Text Box 35"/>
          <p:cNvSpPr txBox="1">
            <a:spLocks noChangeArrowheads="1"/>
          </p:cNvSpPr>
          <p:nvPr/>
        </p:nvSpPr>
        <p:spPr bwMode="auto">
          <a:xfrm>
            <a:off x="1" y="1571612"/>
            <a:ext cx="164301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 dirty="0">
                <a:solidFill>
                  <a:srgbClr val="2A4E9E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b="1" dirty="0">
                <a:solidFill>
                  <a:srgbClr val="2A4E9E"/>
                </a:solidFill>
                <a:latin typeface="Arial" pitchFamily="34" charset="0"/>
                <a:ea typeface="MS PGothic"/>
                <a:cs typeface="MS PGothic"/>
              </a:rPr>
              <a:t>отреблени</a:t>
            </a:r>
            <a:r>
              <a:rPr lang="ru-RU" sz="1400" b="1" dirty="0">
                <a:solidFill>
                  <a:srgbClr val="2A4E9E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400" b="1" dirty="0">
                <a:solidFill>
                  <a:srgbClr val="2A4E9E"/>
                </a:solidFill>
                <a:latin typeface="Arial" pitchFamily="34" charset="0"/>
                <a:ea typeface="MS PGothic"/>
                <a:cs typeface="MS PGothic"/>
              </a:rPr>
              <a:t> </a:t>
            </a:r>
            <a:r>
              <a:rPr lang="ru-RU" sz="1400" b="1" dirty="0">
                <a:solidFill>
                  <a:srgbClr val="2A4E9E"/>
                </a:solidFill>
                <a:latin typeface="Arial" pitchFamily="34" charset="0"/>
                <a:cs typeface="Arial" pitchFamily="34" charset="0"/>
              </a:rPr>
              <a:t>электроэнергии, </a:t>
            </a:r>
            <a:r>
              <a:rPr lang="ru-RU" sz="1400" b="1" dirty="0" smtClean="0">
                <a:solidFill>
                  <a:srgbClr val="2A4E9E"/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sz="1400" b="1" dirty="0">
                <a:solidFill>
                  <a:srgbClr val="2A4E9E"/>
                </a:solidFill>
                <a:latin typeface="Arial" pitchFamily="34" charset="0"/>
                <a:cs typeface="Arial" pitchFamily="34" charset="0"/>
              </a:rPr>
              <a:t>кВт•ч</a:t>
            </a:r>
            <a:endParaRPr lang="ru-RU" sz="1400" b="1" dirty="0">
              <a:solidFill>
                <a:srgbClr val="2A4E9E"/>
              </a:solidFill>
              <a:latin typeface="Arial" pitchFamily="34" charset="0"/>
              <a:ea typeface="MS PGothic"/>
              <a:cs typeface="MS PGothic"/>
            </a:endParaRPr>
          </a:p>
        </p:txBody>
      </p:sp>
      <p:graphicFrame>
        <p:nvGraphicFramePr>
          <p:cNvPr id="129" name="Group 256"/>
          <p:cNvGraphicFramePr>
            <a:graphicFrameLocks noGrp="1"/>
          </p:cNvGraphicFramePr>
          <p:nvPr/>
        </p:nvGraphicFramePr>
        <p:xfrm>
          <a:off x="149225" y="2550866"/>
          <a:ext cx="8803760" cy="735258"/>
        </p:xfrm>
        <a:graphic>
          <a:graphicData uri="http://schemas.openxmlformats.org/drawingml/2006/table">
            <a:tbl>
              <a:tblPr/>
              <a:tblGrid>
                <a:gridCol w="2012517"/>
                <a:gridCol w="1190436"/>
                <a:gridCol w="1147421"/>
                <a:gridCol w="1114139"/>
                <a:gridCol w="1118893"/>
                <a:gridCol w="1091951"/>
                <a:gridCol w="1128403"/>
              </a:tblGrid>
              <a:tr h="207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 2011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к ОС 2010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Октябрь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Ноябрь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Декабрь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Январь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Февраль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Март </a:t>
                      </a:r>
                    </a:p>
                  </a:txBody>
                  <a:tcPr marL="90000" marR="90000" marT="36000" marB="3600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электроэнергии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-0,81%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+4,33%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-1,79%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+0,04%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+6,47%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+1,3%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Отклонение среднемесячной температуры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+1,7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-4,2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+5,4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+1,3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-1,4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2A4E9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4E9E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-0,2°С 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A4E9E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30" name="Group 198"/>
          <p:cNvGrpSpPr>
            <a:grpSpLocks/>
          </p:cNvGrpSpPr>
          <p:nvPr/>
        </p:nvGrpSpPr>
        <p:grpSpPr bwMode="auto">
          <a:xfrm>
            <a:off x="1657350" y="4043363"/>
            <a:ext cx="671513" cy="817562"/>
            <a:chOff x="313" y="2566"/>
            <a:chExt cx="452" cy="472"/>
          </a:xfrm>
        </p:grpSpPr>
        <p:sp>
          <p:nvSpPr>
            <p:cNvPr id="131" name="Rectangle 103"/>
            <p:cNvSpPr>
              <a:spLocks noChangeArrowheads="1"/>
            </p:cNvSpPr>
            <p:nvPr/>
          </p:nvSpPr>
          <p:spPr bwMode="auto">
            <a:xfrm>
              <a:off x="313" y="2604"/>
              <a:ext cx="226" cy="434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2" name="Rectangle 104"/>
            <p:cNvSpPr>
              <a:spLocks noChangeArrowheads="1"/>
            </p:cNvSpPr>
            <p:nvPr/>
          </p:nvSpPr>
          <p:spPr bwMode="auto">
            <a:xfrm>
              <a:off x="539" y="2566"/>
              <a:ext cx="226" cy="472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33" name="Group 199"/>
          <p:cNvGrpSpPr>
            <a:grpSpLocks/>
          </p:cNvGrpSpPr>
          <p:nvPr/>
        </p:nvGrpSpPr>
        <p:grpSpPr bwMode="auto">
          <a:xfrm>
            <a:off x="2998788" y="4037014"/>
            <a:ext cx="665162" cy="300037"/>
            <a:chOff x="1004" y="2485"/>
            <a:chExt cx="448" cy="202"/>
          </a:xfrm>
        </p:grpSpPr>
        <p:sp>
          <p:nvSpPr>
            <p:cNvPr id="134" name="Rectangle 109"/>
            <p:cNvSpPr>
              <a:spLocks noChangeArrowheads="1"/>
            </p:cNvSpPr>
            <p:nvPr/>
          </p:nvSpPr>
          <p:spPr bwMode="auto">
            <a:xfrm>
              <a:off x="1004" y="2518"/>
              <a:ext cx="224" cy="169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5" name="Rectangle 110"/>
            <p:cNvSpPr>
              <a:spLocks noChangeArrowheads="1"/>
            </p:cNvSpPr>
            <p:nvPr/>
          </p:nvSpPr>
          <p:spPr bwMode="auto">
            <a:xfrm>
              <a:off x="1228" y="2485"/>
              <a:ext cx="224" cy="202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36" name="Group 216"/>
          <p:cNvGrpSpPr>
            <a:grpSpLocks/>
          </p:cNvGrpSpPr>
          <p:nvPr/>
        </p:nvGrpSpPr>
        <p:grpSpPr bwMode="auto">
          <a:xfrm>
            <a:off x="3987801" y="4598990"/>
            <a:ext cx="668338" cy="739775"/>
            <a:chOff x="2363" y="2841"/>
            <a:chExt cx="451" cy="498"/>
          </a:xfrm>
        </p:grpSpPr>
        <p:sp>
          <p:nvSpPr>
            <p:cNvPr id="137" name="Rectangle 107"/>
            <p:cNvSpPr>
              <a:spLocks noChangeArrowheads="1"/>
            </p:cNvSpPr>
            <p:nvPr/>
          </p:nvSpPr>
          <p:spPr bwMode="auto">
            <a:xfrm>
              <a:off x="2363" y="2851"/>
              <a:ext cx="225" cy="488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8" name="Rectangle 108"/>
            <p:cNvSpPr>
              <a:spLocks noChangeArrowheads="1"/>
            </p:cNvSpPr>
            <p:nvPr/>
          </p:nvSpPr>
          <p:spPr bwMode="auto">
            <a:xfrm>
              <a:off x="2589" y="2841"/>
              <a:ext cx="225" cy="498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39" name="Group 207"/>
          <p:cNvGrpSpPr>
            <a:grpSpLocks/>
          </p:cNvGrpSpPr>
          <p:nvPr/>
        </p:nvGrpSpPr>
        <p:grpSpPr bwMode="auto">
          <a:xfrm>
            <a:off x="2692401" y="5238752"/>
            <a:ext cx="668338" cy="377825"/>
            <a:chOff x="1681" y="3206"/>
            <a:chExt cx="451" cy="280"/>
          </a:xfrm>
        </p:grpSpPr>
        <p:sp>
          <p:nvSpPr>
            <p:cNvPr id="140" name="Rectangle 105"/>
            <p:cNvSpPr>
              <a:spLocks noChangeArrowheads="1"/>
            </p:cNvSpPr>
            <p:nvPr/>
          </p:nvSpPr>
          <p:spPr bwMode="auto">
            <a:xfrm>
              <a:off x="1681" y="3242"/>
              <a:ext cx="224" cy="244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1" name="Rectangle 106"/>
            <p:cNvSpPr>
              <a:spLocks noChangeArrowheads="1"/>
            </p:cNvSpPr>
            <p:nvPr/>
          </p:nvSpPr>
          <p:spPr bwMode="auto">
            <a:xfrm>
              <a:off x="1908" y="3206"/>
              <a:ext cx="224" cy="280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42" name="Group 200"/>
          <p:cNvGrpSpPr>
            <a:grpSpLocks/>
          </p:cNvGrpSpPr>
          <p:nvPr/>
        </p:nvGrpSpPr>
        <p:grpSpPr bwMode="auto">
          <a:xfrm>
            <a:off x="1406525" y="5592765"/>
            <a:ext cx="671513" cy="295275"/>
            <a:chOff x="181" y="3626"/>
            <a:chExt cx="453" cy="198"/>
          </a:xfrm>
        </p:grpSpPr>
        <p:sp>
          <p:nvSpPr>
            <p:cNvPr id="143" name="Rectangle 111"/>
            <p:cNvSpPr>
              <a:spLocks noChangeArrowheads="1"/>
            </p:cNvSpPr>
            <p:nvPr/>
          </p:nvSpPr>
          <p:spPr bwMode="auto">
            <a:xfrm>
              <a:off x="181" y="3649"/>
              <a:ext cx="225" cy="173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4" name="Rectangle 112"/>
            <p:cNvSpPr>
              <a:spLocks noChangeArrowheads="1"/>
            </p:cNvSpPr>
            <p:nvPr/>
          </p:nvSpPr>
          <p:spPr bwMode="auto">
            <a:xfrm>
              <a:off x="409" y="3626"/>
              <a:ext cx="225" cy="198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45" name="Group 217"/>
          <p:cNvGrpSpPr>
            <a:grpSpLocks/>
          </p:cNvGrpSpPr>
          <p:nvPr/>
        </p:nvGrpSpPr>
        <p:grpSpPr bwMode="auto">
          <a:xfrm>
            <a:off x="5368926" y="5670550"/>
            <a:ext cx="663575" cy="623888"/>
            <a:chOff x="3146" y="3518"/>
            <a:chExt cx="447" cy="420"/>
          </a:xfrm>
        </p:grpSpPr>
        <p:sp>
          <p:nvSpPr>
            <p:cNvPr id="146" name="Rectangle 113"/>
            <p:cNvSpPr>
              <a:spLocks noChangeArrowheads="1"/>
            </p:cNvSpPr>
            <p:nvPr/>
          </p:nvSpPr>
          <p:spPr bwMode="auto">
            <a:xfrm>
              <a:off x="3146" y="3518"/>
              <a:ext cx="224" cy="420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7" name="Rectangle 114"/>
            <p:cNvSpPr>
              <a:spLocks noChangeArrowheads="1"/>
            </p:cNvSpPr>
            <p:nvPr/>
          </p:nvSpPr>
          <p:spPr bwMode="auto">
            <a:xfrm>
              <a:off x="3369" y="3554"/>
              <a:ext cx="224" cy="384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48" name="Group 258"/>
          <p:cNvGrpSpPr>
            <a:grpSpLocks/>
          </p:cNvGrpSpPr>
          <p:nvPr/>
        </p:nvGrpSpPr>
        <p:grpSpPr bwMode="auto">
          <a:xfrm>
            <a:off x="6875464" y="6261102"/>
            <a:ext cx="663575" cy="117475"/>
            <a:chOff x="3284" y="3699"/>
            <a:chExt cx="448" cy="79"/>
          </a:xfrm>
        </p:grpSpPr>
        <p:sp>
          <p:nvSpPr>
            <p:cNvPr id="149" name="Rectangle 115"/>
            <p:cNvSpPr>
              <a:spLocks noChangeArrowheads="1"/>
            </p:cNvSpPr>
            <p:nvPr/>
          </p:nvSpPr>
          <p:spPr bwMode="auto">
            <a:xfrm>
              <a:off x="3284" y="3699"/>
              <a:ext cx="225" cy="79"/>
            </a:xfrm>
            <a:prstGeom prst="rect">
              <a:avLst/>
            </a:prstGeom>
            <a:solidFill>
              <a:srgbClr val="A5002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0" name="Rectangle 116"/>
            <p:cNvSpPr>
              <a:spLocks noChangeArrowheads="1"/>
            </p:cNvSpPr>
            <p:nvPr/>
          </p:nvSpPr>
          <p:spPr bwMode="auto">
            <a:xfrm>
              <a:off x="3507" y="3713"/>
              <a:ext cx="225" cy="65"/>
            </a:xfrm>
            <a:prstGeom prst="rect">
              <a:avLst/>
            </a:prstGeom>
            <a:solidFill>
              <a:srgbClr val="2A2664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ru-RU" sz="14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51" name="Text Box 124"/>
          <p:cNvSpPr txBox="1">
            <a:spLocks noChangeArrowheads="1"/>
          </p:cNvSpPr>
          <p:nvPr/>
        </p:nvSpPr>
        <p:spPr bwMode="auto">
          <a:xfrm>
            <a:off x="0" y="3248025"/>
            <a:ext cx="9144000" cy="306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2A4E9E"/>
                </a:solidFill>
                <a:cs typeface="Arial" charset="0"/>
              </a:rPr>
              <a:t>Максимумы потребления</a:t>
            </a:r>
            <a:r>
              <a:rPr lang="en-US" sz="1400" b="1">
                <a:solidFill>
                  <a:srgbClr val="2A4E9E"/>
                </a:solidFill>
                <a:cs typeface="Arial" charset="0"/>
              </a:rPr>
              <a:t> </a:t>
            </a:r>
            <a:r>
              <a:rPr lang="ru-RU" sz="1400" b="1">
                <a:solidFill>
                  <a:srgbClr val="2A4E9E"/>
                </a:solidFill>
                <a:cs typeface="Arial" charset="0"/>
              </a:rPr>
              <a:t>мощности по ОЭС, тыс. МВт</a:t>
            </a:r>
          </a:p>
        </p:txBody>
      </p:sp>
      <p:sp>
        <p:nvSpPr>
          <p:cNvPr id="152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2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-538967" y="-196640"/>
          <a:ext cx="6548284" cy="5286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89649" y="142861"/>
            <a:ext cx="7205662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Энергоснабжение объектов саммита АТЭС-2012</a:t>
            </a:r>
          </a:p>
        </p:txBody>
      </p:sp>
      <p:pic>
        <p:nvPicPr>
          <p:cNvPr id="13" name="Picture 6" descr="IMG_05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0294" y="1505243"/>
            <a:ext cx="3263705" cy="24500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7" descr="C:\Users\Den\Pictures\буфер1\IMG_1561.JPG"/>
          <p:cNvPicPr>
            <a:picLocks noChangeAspect="1" noChangeArrowheads="1"/>
          </p:cNvPicPr>
          <p:nvPr/>
        </p:nvPicPr>
        <p:blipFill>
          <a:blip r:embed="rId8">
            <a:lum bright="-10000" contrast="10000"/>
          </a:blip>
          <a:srcRect/>
          <a:stretch>
            <a:fillRect/>
          </a:stretch>
        </p:blipFill>
        <p:spPr bwMode="auto">
          <a:xfrm>
            <a:off x="5753685" y="3955313"/>
            <a:ext cx="3390315" cy="2642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0474" y="632214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496" y="5047669"/>
            <a:ext cx="5417579" cy="90924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38100" prstMaterial="softEdge">
            <a:bevelT w="165100" prst="coolSlant"/>
            <a:contourClr>
              <a:schemeClr val="bg1"/>
            </a:contourClr>
          </a:sp3d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L="342900" indent="-342900" algn="ctr" fontAlgn="base">
              <a:spcBef>
                <a:spcPts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sz="1200" smtClean="0">
                <a:solidFill>
                  <a:schemeClr val="bg1"/>
                </a:solidFill>
                <a:latin typeface="Franklin Gothic Medium" pitchFamily="34" charset="0"/>
              </a:rPr>
              <a:t>Выполняются работы </a:t>
            </a:r>
            <a:r>
              <a:rPr lang="ru-RU" sz="1200" dirty="0" smtClean="0">
                <a:solidFill>
                  <a:schemeClr val="bg1"/>
                </a:solidFill>
                <a:latin typeface="Franklin Gothic Medium" pitchFamily="34" charset="0"/>
              </a:rPr>
              <a:t>по переводу Владивостокской ТЭЦ-1 и ТЦ «Северная» на газ.</a:t>
            </a:r>
          </a:p>
          <a:p>
            <a:pPr marL="342900" indent="-342900" algn="ctr" fontAlgn="base">
              <a:spcBef>
                <a:spcPts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sz="1200" dirty="0" smtClean="0">
                <a:solidFill>
                  <a:schemeClr val="bg1"/>
                </a:solidFill>
                <a:latin typeface="Franklin Gothic Medium" pitchFamily="34" charset="0"/>
              </a:rPr>
              <a:t>			На Владивостокской ТЭЦ-2 6 котлов (1 очередь) переведены на 		газ, перевод оставшихся 8 котлов будет осуществлен в соответствии с графиком.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496" y="3745596"/>
            <a:ext cx="5417579" cy="1232307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38100" prstMaterial="softEdge">
            <a:bevelT w="165100" prst="coolSlant"/>
            <a:contourClr>
              <a:schemeClr val="bg1"/>
            </a:contourClr>
          </a:sp3d>
        </p:spPr>
        <p:txBody>
          <a:bodyPr vert="horz" wrap="square" lIns="91440" tIns="45720" rIns="91440" bIns="45720" rtlCol="0">
            <a:normAutofit/>
          </a:bodyPr>
          <a:lstStyle/>
          <a:p>
            <a:pPr marL="342900" lvl="0" indent="-342900" algn="ctr" fontAlgn="base">
              <a:spcAft>
                <a:spcPct val="0"/>
              </a:spcAft>
            </a:pPr>
            <a:r>
              <a:rPr lang="ru-RU" sz="1400" dirty="0" smtClean="0">
                <a:solidFill>
                  <a:schemeClr val="bg1"/>
                </a:solidFill>
                <a:latin typeface="Franklin Gothic Medium" pitchFamily="34" charset="0"/>
              </a:rPr>
              <a:t>Одним из ключевых проектов является ЛЭП 220 кВ «Зеленый угол – Русская с переходом через пролив Босфор Восточный» - строительно-монтажные работы завершены, подводный кабель 220 кВ проложен в полном объеме. Линия поставлена под рабочее напряжение.</a:t>
            </a:r>
          </a:p>
        </p:txBody>
      </p:sp>
      <p:pic>
        <p:nvPicPr>
          <p:cNvPr id="20" name="Рисунок 19" descr="pic_big_3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06" y="4047792"/>
            <a:ext cx="530327" cy="424262"/>
          </a:xfrm>
          <a:prstGeom prst="rect">
            <a:avLst/>
          </a:prstGeom>
        </p:spPr>
      </p:pic>
      <p:pic>
        <p:nvPicPr>
          <p:cNvPr id="22" name="Рисунок 21" descr="cV53gcpad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06" y="5310380"/>
            <a:ext cx="616974" cy="4524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495" y="5956917"/>
            <a:ext cx="5417579" cy="909248"/>
          </a:xfrm>
          <a:prstGeom prst="rect">
            <a:avLst/>
          </a:prstGeom>
          <a:solidFill>
            <a:schemeClr val="accent1"/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38100" prstMaterial="softEdge">
            <a:bevelT w="165100" prst="coolSlant"/>
            <a:contourClr>
              <a:schemeClr val="bg1"/>
            </a:contourClr>
          </a:sp3d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0" lvl="2" algn="ctr"/>
            <a:r>
              <a:rPr lang="ru-RU" sz="1200" dirty="0" smtClean="0">
                <a:solidFill>
                  <a:schemeClr val="bg1"/>
                </a:solidFill>
                <a:latin typeface="Franklin Gothic Medium" pitchFamily="34" charset="0"/>
              </a:rPr>
              <a:t>Находится на утверждении в Правительственной комиссии по обеспечению безопасности электроснабжения регламент </a:t>
            </a:r>
          </a:p>
          <a:p>
            <a:pPr marL="0" lvl="2" algn="ctr"/>
            <a:r>
              <a:rPr lang="ru-RU" altLang="ja-JP" sz="1200" b="1" dirty="0" smtClean="0">
                <a:solidFill>
                  <a:prstClr val="white"/>
                </a:solidFill>
                <a:latin typeface="Arial Cyr" pitchFamily="34" charset="0"/>
                <a:cs typeface="Arial Cyr" pitchFamily="34" charset="0"/>
              </a:rPr>
              <a:t>	обеспечения безопасности энергоснабжения саммита АТЭС-2012</a:t>
            </a:r>
            <a:endParaRPr lang="ru-RU" sz="1200" dirty="0" smtClean="0">
              <a:solidFill>
                <a:schemeClr val="bg1"/>
              </a:solidFill>
              <a:latin typeface="Franklin Gothic Medium" pitchFamily="34" charset="0"/>
            </a:endParaRPr>
          </a:p>
          <a:p>
            <a:pPr marL="0" lvl="2" algn="ctr"/>
            <a:r>
              <a:rPr lang="ru-RU" altLang="ja-JP" sz="1200" dirty="0" smtClean="0">
                <a:solidFill>
                  <a:schemeClr val="bg1"/>
                </a:solidFill>
                <a:latin typeface="Franklin Gothic Medium" pitchFamily="34" charset="0"/>
              </a:rPr>
              <a:t> 	Основная цель - </a:t>
            </a:r>
            <a:r>
              <a:rPr lang="ru-RU" altLang="ja-JP" sz="1200" dirty="0">
                <a:solidFill>
                  <a:schemeClr val="bg1"/>
                </a:solidFill>
                <a:latin typeface="Franklin Gothic Medium" pitchFamily="34" charset="0"/>
              </a:rPr>
              <a:t>обеспечение надежности электроснабжения объектов саммита </a:t>
            </a:r>
            <a:r>
              <a:rPr lang="ru-RU" altLang="ja-JP" sz="1200" dirty="0" smtClean="0">
                <a:solidFill>
                  <a:schemeClr val="bg1"/>
                </a:solidFill>
                <a:latin typeface="Franklin Gothic Medium" pitchFamily="34" charset="0"/>
              </a:rPr>
              <a:t>АТЭС, </a:t>
            </a:r>
            <a:r>
              <a:rPr lang="ru-RU" altLang="ja-JP" sz="1200" dirty="0">
                <a:solidFill>
                  <a:schemeClr val="bg1"/>
                </a:solidFill>
                <a:latin typeface="Franklin Gothic Medium" pitchFamily="34" charset="0"/>
              </a:rPr>
              <a:t>путем координации действий всех субъектов, </a:t>
            </a:r>
            <a:r>
              <a:rPr lang="ru-RU" altLang="ja-JP" sz="1200" dirty="0" smtClean="0">
                <a:solidFill>
                  <a:schemeClr val="bg1"/>
                </a:solidFill>
                <a:latin typeface="Franklin Gothic Medium" pitchFamily="34" charset="0"/>
              </a:rPr>
              <a:t>в </a:t>
            </a:r>
            <a:r>
              <a:rPr lang="ru-RU" altLang="ja-JP" sz="1200" dirty="0">
                <a:solidFill>
                  <a:schemeClr val="bg1"/>
                </a:solidFill>
                <a:latin typeface="Franklin Gothic Medium" pitchFamily="34" charset="0"/>
              </a:rPr>
              <a:t>штатных и аварийных ситуациях.</a:t>
            </a:r>
          </a:p>
          <a:p>
            <a:pPr marL="342900" indent="-342900" algn="ctr" fontAlgn="base">
              <a:spcBef>
                <a:spcPts val="0"/>
              </a:spcBef>
              <a:spcAft>
                <a:spcPct val="0"/>
              </a:spcAft>
              <a:buFont typeface="Arial" pitchFamily="34" charset="0"/>
              <a:buNone/>
            </a:pPr>
            <a:endParaRPr lang="ru-RU" sz="1200" dirty="0" smtClean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430" y="6166722"/>
            <a:ext cx="602950" cy="34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0" y="1370266"/>
          <a:ext cx="9144000" cy="1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Рисунок 3" descr="teesside-biomass-power-plant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673656"/>
            <a:ext cx="5099542" cy="418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297371" y="2643182"/>
            <a:ext cx="369279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defTabSz="914400">
              <a:defRPr/>
            </a:pPr>
            <a:r>
              <a:rPr lang="ru-RU" sz="1600" u="sng" dirty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цифры</a:t>
            </a:r>
          </a:p>
          <a:p>
            <a:pPr marL="228600" indent="-228600" algn="ctr" defTabSz="914400">
              <a:buFontTx/>
              <a:buAutoNum type="arabicPeriod"/>
              <a:defRPr/>
            </a:pPr>
            <a:r>
              <a:rPr lang="ru-RU" sz="1600" dirty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 инвестиций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государственных и частных компаний на 2012 г.</a:t>
            </a:r>
            <a:r>
              <a:rPr lang="ru-RU" sz="1600" dirty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запланирован в размере свыше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14400">
              <a:defRPr/>
            </a:pP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трлн. руб.</a:t>
            </a:r>
            <a:endParaRPr lang="ru-RU" sz="1600" kern="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ctr" defTabSz="914400">
              <a:buFontTx/>
              <a:buAutoNum type="arabicPeriod"/>
              <a:defRPr/>
            </a:pP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2011 году введено </a:t>
            </a:r>
            <a:r>
              <a:rPr lang="en-US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ГВт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генерирующих мощностей,</a:t>
            </a:r>
            <a:r>
              <a:rPr lang="en-US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228600" indent="-228600" algn="ctr" defTabSz="914400">
              <a:defRPr/>
            </a:pPr>
            <a:r>
              <a:rPr lang="en-US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том числе по объектам ДПМ – </a:t>
            </a:r>
          </a:p>
          <a:p>
            <a:pPr marL="228600" indent="-228600" algn="ctr" defTabSz="914400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4,1 ГВт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indent="-228600" algn="ctr" defTabSz="914400">
              <a:defRPr/>
            </a:pPr>
            <a:r>
              <a:rPr lang="en-US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2011 году энергокомпаниями осуществлен ввод 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225 км</a:t>
            </a:r>
            <a:r>
              <a:rPr lang="ru-RU" sz="1600" b="1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линий электропередачи и 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27 445,4 МВА </a:t>
            </a:r>
            <a:r>
              <a:rPr lang="ru-RU" sz="1600" dirty="0" smtClean="0">
                <a:solidFill>
                  <a:srgbClr val="2A266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трансформаторной мощности </a:t>
            </a: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88446" y="71414"/>
            <a:ext cx="796766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dirty="0" smtClean="0"/>
              <a:t>Вводы генерирующего оборудования в 2011 г.</a:t>
            </a:r>
            <a:endParaRPr lang="ru-RU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359588"/>
            <a:ext cx="9144000" cy="9540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2011 году введено </a:t>
            </a:r>
            <a:r>
              <a:rPr lang="en-US" sz="16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lang="ru-RU" sz="16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ГВт генерирующих мощностей, </a:t>
            </a:r>
            <a:b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том числе по объектам ДПМ – 4,1 ГВт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FF0000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Данный показатель является наибольшим за последнее десятилетие.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FF0000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По сравнению с 2010 годом объем вводимых мощностей вырос в 1,8 раза.</a:t>
            </a:r>
          </a:p>
        </p:txBody>
      </p:sp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1103317" y="2480365"/>
            <a:ext cx="25606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endParaRPr lang="ru-RU" sz="1200" b="1" i="1" smtClean="0">
              <a:solidFill>
                <a:srgbClr val="FFFFFF"/>
              </a:solidFill>
              <a:latin typeface="Franklin Gothic Book" pitchFamily="34" charset="0"/>
              <a:ea typeface="Franklin Gothic Book" pitchFamily="34" charset="0"/>
              <a:cs typeface="Franklin Gothic Book" pitchFamily="34" charset="0"/>
            </a:endParaRPr>
          </a:p>
        </p:txBody>
      </p:sp>
      <p:pic>
        <p:nvPicPr>
          <p:cNvPr id="11" name="Рисунок 10" descr="Картинка 4 из 190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24577" y="3296546"/>
            <a:ext cx="1717379" cy="69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Documents and Settings\LavrentyevMG\Рабочий стол\рисунки\среднеуральская ГРЭС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6992" y="3296546"/>
            <a:ext cx="1933696" cy="69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Файл:Surgut (060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577" y="2337398"/>
            <a:ext cx="1717379" cy="731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Moscow_TETs-26_Yuzhnaya_power_plant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98598" y="2373000"/>
            <a:ext cx="1932093" cy="696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63"/>
          <p:cNvSpPr>
            <a:spLocks noChangeArrowheads="1"/>
          </p:cNvSpPr>
          <p:nvPr/>
        </p:nvSpPr>
        <p:spPr bwMode="auto">
          <a:xfrm>
            <a:off x="4357686" y="4429132"/>
            <a:ext cx="45862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ru-RU" sz="12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2012 году запланирован ввод генерирующих мощностей в объеме 6 ГВт</a:t>
            </a: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6" name="Прямоугольник 65"/>
          <p:cNvSpPr>
            <a:spLocks noChangeArrowheads="1"/>
          </p:cNvSpPr>
          <p:nvPr/>
        </p:nvSpPr>
        <p:spPr bwMode="auto">
          <a:xfrm>
            <a:off x="281821" y="3034394"/>
            <a:ext cx="201529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defTabSz="457200"/>
            <a:r>
              <a:rPr lang="ru-RU" sz="110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Сургутская ГРЭС-2 – 800 МВт</a:t>
            </a:r>
          </a:p>
        </p:txBody>
      </p:sp>
      <p:sp>
        <p:nvSpPr>
          <p:cNvPr id="17" name="Прямоугольник 66"/>
          <p:cNvSpPr>
            <a:spLocks noChangeArrowheads="1"/>
          </p:cNvSpPr>
          <p:nvPr/>
        </p:nvSpPr>
        <p:spPr bwMode="auto">
          <a:xfrm>
            <a:off x="2298703" y="3034394"/>
            <a:ext cx="193193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ru-RU" sz="11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ТЭЦ-26, блок №8 – 4</a:t>
            </a:r>
            <a:r>
              <a:rPr lang="en-US" sz="110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110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0 МВт</a:t>
            </a:r>
          </a:p>
        </p:txBody>
      </p:sp>
      <p:sp>
        <p:nvSpPr>
          <p:cNvPr id="18" name="Прямоугольник 67"/>
          <p:cNvSpPr>
            <a:spLocks noChangeArrowheads="1"/>
          </p:cNvSpPr>
          <p:nvPr/>
        </p:nvSpPr>
        <p:spPr bwMode="auto">
          <a:xfrm>
            <a:off x="281300" y="3994833"/>
            <a:ext cx="190468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defTabSz="457200"/>
            <a:r>
              <a:rPr lang="ru-RU" sz="110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Яйвинская ГРЭС – 422 МВт</a:t>
            </a:r>
          </a:p>
        </p:txBody>
      </p:sp>
      <p:sp>
        <p:nvSpPr>
          <p:cNvPr id="19" name="Прямоугольник 68"/>
          <p:cNvSpPr>
            <a:spLocks noChangeArrowheads="1"/>
          </p:cNvSpPr>
          <p:nvPr/>
        </p:nvSpPr>
        <p:spPr bwMode="auto">
          <a:xfrm>
            <a:off x="2141538" y="3994833"/>
            <a:ext cx="23038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ru-RU" sz="110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Среднеуральская ГРЭС – 400 МВт</a:t>
            </a:r>
          </a:p>
        </p:txBody>
      </p:sp>
      <p:sp>
        <p:nvSpPr>
          <p:cNvPr id="20" name="Прямоугольник 69"/>
          <p:cNvSpPr>
            <a:spLocks noChangeArrowheads="1"/>
          </p:cNvSpPr>
          <p:nvPr/>
        </p:nvSpPr>
        <p:spPr bwMode="auto">
          <a:xfrm>
            <a:off x="109542" y="4412352"/>
            <a:ext cx="4378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ru-RU" sz="12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IV квартале 2011 года был осуществлен энергетический пуск 4-го энергоблока Калининской АЭС мощностью 1 ГВт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925115"/>
            <a:ext cx="9144000" cy="5857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2011 году энергокомпаниями осуществлен ввод 22</a:t>
            </a:r>
            <a:r>
              <a:rPr lang="en-US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16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225 </a:t>
            </a: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км линий электропередачи и 27 445,4 МВА трансформаторной мощности </a:t>
            </a:r>
          </a:p>
        </p:txBody>
      </p:sp>
      <p:sp>
        <p:nvSpPr>
          <p:cNvPr id="22" name="Прямоугольник 73"/>
          <p:cNvSpPr>
            <a:spLocks noChangeArrowheads="1"/>
          </p:cNvSpPr>
          <p:nvPr/>
        </p:nvSpPr>
        <p:spPr bwMode="auto">
          <a:xfrm>
            <a:off x="6096000" y="5599802"/>
            <a:ext cx="304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457200" eaLnBrk="0" hangingPunct="0"/>
            <a:r>
              <a:rPr lang="ru-RU" sz="1200" dirty="0" smtClean="0">
                <a:solidFill>
                  <a:srgbClr val="2A266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2012 году энергокомпаниями запланирован прирост ввода:</a:t>
            </a:r>
          </a:p>
          <a:p>
            <a:pPr algn="just" defTabSz="457200" eaLnBrk="0" hangingPunct="0"/>
            <a:r>
              <a:rPr lang="ru-RU" sz="1200" dirty="0" smtClean="0">
                <a:solidFill>
                  <a:srgbClr val="2A266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линий электропередачи на 3%;</a:t>
            </a:r>
          </a:p>
          <a:p>
            <a:pPr algn="just" defTabSz="457200" eaLnBrk="0" hangingPunct="0">
              <a:buFontTx/>
              <a:buChar char="-"/>
            </a:pPr>
            <a:r>
              <a:rPr lang="ru-RU" sz="1200" dirty="0" smtClean="0">
                <a:solidFill>
                  <a:srgbClr val="2A266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трансформаторной мощности на 9%. </a:t>
            </a: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/>
        </p:nvGraphicFramePr>
        <p:xfrm>
          <a:off x="109538" y="5415077"/>
          <a:ext cx="3193860" cy="1498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/>
        </p:nvGraphicFramePr>
        <p:xfrm>
          <a:off x="3234523" y="5415069"/>
          <a:ext cx="2893327" cy="149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6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22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27" name="Диаграмма 26"/>
          <p:cNvGraphicFramePr>
            <a:graphicFrameLocks/>
          </p:cNvGraphicFramePr>
          <p:nvPr/>
        </p:nvGraphicFramePr>
        <p:xfrm>
          <a:off x="4286248" y="2313675"/>
          <a:ext cx="4769860" cy="168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429124" y="3857628"/>
            <a:ext cx="44291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1000" b="1" dirty="0" smtClean="0">
                <a:solidFill>
                  <a:srgbClr val="FF0000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 2011 году не введено почти 1,5 ГВт генерирующих мощностей. </a:t>
            </a:r>
          </a:p>
          <a:p>
            <a:pPr algn="ctr" defTabSz="457200"/>
            <a:r>
              <a:rPr lang="ru-RU" sz="10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Всего на конец 2011 года компаниями за просрочку начала исполнения обязательств выплачено штрафов на сумму более 2,4 </a:t>
            </a:r>
            <a:r>
              <a:rPr lang="ru-RU" sz="1000" dirty="0" err="1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млрд</a:t>
            </a:r>
            <a:r>
              <a:rPr lang="ru-RU" sz="1000" dirty="0" smtClean="0">
                <a:solidFill>
                  <a:srgbClr val="2A2664"/>
                </a:solidFill>
                <a:latin typeface="Franklin Gothic Medium" pitchFamily="34" charset="0"/>
                <a:ea typeface="Times New Roman" pitchFamily="18" charset="0"/>
                <a:cs typeface="Arial" pitchFamily="34" charset="0"/>
              </a:rPr>
              <a:t> рублей.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338" y="384132"/>
            <a:ext cx="6400800" cy="630264"/>
          </a:xfrm>
        </p:spPr>
        <p:txBody>
          <a:bodyPr anchor="ctr"/>
          <a:lstStyle/>
          <a:p>
            <a:r>
              <a:rPr lang="ru-RU" sz="2200" dirty="0" smtClean="0"/>
              <a:t>Крупнейшие вводы сетевого оборудования </a:t>
            </a:r>
            <a:br>
              <a:rPr lang="ru-RU" sz="2200" dirty="0" smtClean="0"/>
            </a:br>
            <a:r>
              <a:rPr lang="ru-RU" sz="2200" dirty="0" smtClean="0"/>
              <a:t>в 201</a:t>
            </a:r>
            <a:r>
              <a:rPr lang="en-US" sz="2200" dirty="0" smtClean="0"/>
              <a:t>1</a:t>
            </a:r>
            <a:r>
              <a:rPr lang="ru-RU" sz="2200" dirty="0" smtClean="0"/>
              <a:t> г.</a:t>
            </a:r>
            <a:endParaRPr lang="ru-RU" sz="2200" dirty="0" smtClean="0">
              <a:latin typeface="Arial" charset="0"/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23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239838" y="2265363"/>
            <a:ext cx="7429500" cy="4167187"/>
            <a:chOff x="1057" y="1702"/>
            <a:chExt cx="3468" cy="1944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3042" y="2106"/>
              <a:ext cx="1125" cy="1546"/>
              <a:chOff x="3286" y="1368"/>
              <a:chExt cx="1854" cy="2488"/>
            </a:xfrm>
          </p:grpSpPr>
          <p:sp>
            <p:nvSpPr>
              <p:cNvPr id="356" name="Freeform 4"/>
              <p:cNvSpPr>
                <a:spLocks/>
              </p:cNvSpPr>
              <p:nvPr/>
            </p:nvSpPr>
            <p:spPr bwMode="auto">
              <a:xfrm>
                <a:off x="4678" y="3293"/>
                <a:ext cx="241" cy="190"/>
              </a:xfrm>
              <a:custGeom>
                <a:avLst/>
                <a:gdLst>
                  <a:gd name="T0" fmla="*/ 0 w 38"/>
                  <a:gd name="T1" fmla="*/ 193053 h 30"/>
                  <a:gd name="T2" fmla="*/ 51764 w 38"/>
                  <a:gd name="T3" fmla="*/ 254302 h 30"/>
                  <a:gd name="T4" fmla="*/ 71152 w 38"/>
                  <a:gd name="T5" fmla="*/ 295938 h 30"/>
                  <a:gd name="T6" fmla="*/ 92068 w 38"/>
                  <a:gd name="T7" fmla="*/ 295938 h 30"/>
                  <a:gd name="T8" fmla="*/ 122961 w 38"/>
                  <a:gd name="T9" fmla="*/ 305609 h 30"/>
                  <a:gd name="T10" fmla="*/ 143877 w 38"/>
                  <a:gd name="T11" fmla="*/ 284791 h 30"/>
                  <a:gd name="T12" fmla="*/ 205332 w 38"/>
                  <a:gd name="T13" fmla="*/ 254302 h 30"/>
                  <a:gd name="T14" fmla="*/ 226534 w 38"/>
                  <a:gd name="T15" fmla="*/ 193053 h 30"/>
                  <a:gd name="T16" fmla="*/ 257141 w 38"/>
                  <a:gd name="T17" fmla="*/ 173761 h 30"/>
                  <a:gd name="T18" fmla="*/ 337990 w 38"/>
                  <a:gd name="T19" fmla="*/ 61212 h 30"/>
                  <a:gd name="T20" fmla="*/ 359185 w 38"/>
                  <a:gd name="T21" fmla="*/ 51585 h 30"/>
                  <a:gd name="T22" fmla="*/ 380101 w 38"/>
                  <a:gd name="T23" fmla="*/ 0 h 30"/>
                  <a:gd name="T24" fmla="*/ 257141 w 38"/>
                  <a:gd name="T25" fmla="*/ 82067 h 30"/>
                  <a:gd name="T26" fmla="*/ 174725 w 38"/>
                  <a:gd name="T27" fmla="*/ 51585 h 30"/>
                  <a:gd name="T28" fmla="*/ 132651 w 38"/>
                  <a:gd name="T29" fmla="*/ 70876 h 30"/>
                  <a:gd name="T30" fmla="*/ 92068 w 38"/>
                  <a:gd name="T31" fmla="*/ 51585 h 30"/>
                  <a:gd name="T32" fmla="*/ 71152 w 38"/>
                  <a:gd name="T33" fmla="*/ 91694 h 30"/>
                  <a:gd name="T34" fmla="*/ 30848 w 38"/>
                  <a:gd name="T35" fmla="*/ 91694 h 30"/>
                  <a:gd name="T36" fmla="*/ 20916 w 38"/>
                  <a:gd name="T37" fmla="*/ 143279 h 30"/>
                  <a:gd name="T38" fmla="*/ 0 w 38"/>
                  <a:gd name="T39" fmla="*/ 193053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8"/>
                  <a:gd name="T61" fmla="*/ 0 h 30"/>
                  <a:gd name="T62" fmla="*/ 38 w 38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8" h="30">
                    <a:moveTo>
                      <a:pt x="0" y="19"/>
                    </a:moveTo>
                    <a:cubicBezTo>
                      <a:pt x="2" y="22"/>
                      <a:pt x="2" y="22"/>
                      <a:pt x="5" y="25"/>
                    </a:cubicBezTo>
                    <a:cubicBezTo>
                      <a:pt x="5" y="26"/>
                      <a:pt x="5" y="27"/>
                      <a:pt x="7" y="29"/>
                    </a:cubicBezTo>
                    <a:cubicBezTo>
                      <a:pt x="7" y="29"/>
                      <a:pt x="8" y="29"/>
                      <a:pt x="9" y="29"/>
                    </a:cubicBezTo>
                    <a:cubicBezTo>
                      <a:pt x="10" y="29"/>
                      <a:pt x="9" y="30"/>
                      <a:pt x="12" y="30"/>
                    </a:cubicBezTo>
                    <a:cubicBezTo>
                      <a:pt x="14" y="30"/>
                      <a:pt x="13" y="28"/>
                      <a:pt x="14" y="28"/>
                    </a:cubicBezTo>
                    <a:cubicBezTo>
                      <a:pt x="15" y="27"/>
                      <a:pt x="17" y="26"/>
                      <a:pt x="20" y="25"/>
                    </a:cubicBezTo>
                    <a:cubicBezTo>
                      <a:pt x="20" y="24"/>
                      <a:pt x="21" y="20"/>
                      <a:pt x="22" y="19"/>
                    </a:cubicBezTo>
                    <a:cubicBezTo>
                      <a:pt x="23" y="17"/>
                      <a:pt x="24" y="18"/>
                      <a:pt x="25" y="17"/>
                    </a:cubicBezTo>
                    <a:cubicBezTo>
                      <a:pt x="27" y="11"/>
                      <a:pt x="31" y="10"/>
                      <a:pt x="33" y="6"/>
                    </a:cubicBezTo>
                    <a:cubicBezTo>
                      <a:pt x="34" y="5"/>
                      <a:pt x="34" y="6"/>
                      <a:pt x="35" y="5"/>
                    </a:cubicBezTo>
                    <a:cubicBezTo>
                      <a:pt x="35" y="5"/>
                      <a:pt x="38" y="0"/>
                      <a:pt x="37" y="0"/>
                    </a:cubicBezTo>
                    <a:cubicBezTo>
                      <a:pt x="29" y="1"/>
                      <a:pt x="28" y="8"/>
                      <a:pt x="25" y="8"/>
                    </a:cubicBezTo>
                    <a:cubicBezTo>
                      <a:pt x="22" y="9"/>
                      <a:pt x="19" y="5"/>
                      <a:pt x="17" y="5"/>
                    </a:cubicBezTo>
                    <a:cubicBezTo>
                      <a:pt x="16" y="4"/>
                      <a:pt x="14" y="7"/>
                      <a:pt x="13" y="7"/>
                    </a:cubicBezTo>
                    <a:cubicBezTo>
                      <a:pt x="11" y="6"/>
                      <a:pt x="10" y="5"/>
                      <a:pt x="9" y="5"/>
                    </a:cubicBezTo>
                    <a:cubicBezTo>
                      <a:pt x="8" y="6"/>
                      <a:pt x="9" y="9"/>
                      <a:pt x="7" y="9"/>
                    </a:cubicBezTo>
                    <a:cubicBezTo>
                      <a:pt x="5" y="9"/>
                      <a:pt x="4" y="9"/>
                      <a:pt x="3" y="9"/>
                    </a:cubicBezTo>
                    <a:cubicBezTo>
                      <a:pt x="3" y="11"/>
                      <a:pt x="2" y="12"/>
                      <a:pt x="2" y="14"/>
                    </a:cubicBezTo>
                    <a:cubicBezTo>
                      <a:pt x="2" y="16"/>
                      <a:pt x="1" y="18"/>
                      <a:pt x="0" y="19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7" name="Freeform 5"/>
              <p:cNvSpPr>
                <a:spLocks/>
              </p:cNvSpPr>
              <p:nvPr/>
            </p:nvSpPr>
            <p:spPr bwMode="auto">
              <a:xfrm>
                <a:off x="4843" y="3236"/>
                <a:ext cx="297" cy="620"/>
              </a:xfrm>
              <a:custGeom>
                <a:avLst/>
                <a:gdLst>
                  <a:gd name="T0" fmla="*/ 130699 w 47"/>
                  <a:gd name="T1" fmla="*/ 395769 h 98"/>
                  <a:gd name="T2" fmla="*/ 151382 w 47"/>
                  <a:gd name="T3" fmla="*/ 456567 h 98"/>
                  <a:gd name="T4" fmla="*/ 130699 w 47"/>
                  <a:gd name="T5" fmla="*/ 496550 h 98"/>
                  <a:gd name="T6" fmla="*/ 151382 w 47"/>
                  <a:gd name="T7" fmla="*/ 557589 h 98"/>
                  <a:gd name="T8" fmla="*/ 140279 w 47"/>
                  <a:gd name="T9" fmla="*/ 618349 h 98"/>
                  <a:gd name="T10" fmla="*/ 90844 w 47"/>
                  <a:gd name="T11" fmla="*/ 627990 h 98"/>
                  <a:gd name="T12" fmla="*/ 50951 w 47"/>
                  <a:gd name="T13" fmla="*/ 627990 h 98"/>
                  <a:gd name="T14" fmla="*/ 39855 w 47"/>
                  <a:gd name="T15" fmla="*/ 669499 h 98"/>
                  <a:gd name="T16" fmla="*/ 0 w 47"/>
                  <a:gd name="T17" fmla="*/ 709761 h 98"/>
                  <a:gd name="T18" fmla="*/ 39855 w 47"/>
                  <a:gd name="T19" fmla="*/ 740141 h 98"/>
                  <a:gd name="T20" fmla="*/ 111527 w 47"/>
                  <a:gd name="T21" fmla="*/ 941989 h 98"/>
                  <a:gd name="T22" fmla="*/ 60575 w 47"/>
                  <a:gd name="T23" fmla="*/ 953117 h 98"/>
                  <a:gd name="T24" fmla="*/ 90844 w 47"/>
                  <a:gd name="T25" fmla="*/ 993139 h 98"/>
                  <a:gd name="T26" fmla="*/ 140279 w 47"/>
                  <a:gd name="T27" fmla="*/ 972369 h 98"/>
                  <a:gd name="T28" fmla="*/ 140279 w 47"/>
                  <a:gd name="T29" fmla="*/ 922737 h 98"/>
                  <a:gd name="T30" fmla="*/ 151382 w 47"/>
                  <a:gd name="T31" fmla="*/ 861977 h 98"/>
                  <a:gd name="T32" fmla="*/ 191274 w 47"/>
                  <a:gd name="T33" fmla="*/ 840923 h 98"/>
                  <a:gd name="T34" fmla="*/ 200854 w 47"/>
                  <a:gd name="T35" fmla="*/ 850571 h 98"/>
                  <a:gd name="T36" fmla="*/ 221543 w 47"/>
                  <a:gd name="T37" fmla="*/ 881191 h 98"/>
                  <a:gd name="T38" fmla="*/ 251850 w 47"/>
                  <a:gd name="T39" fmla="*/ 871587 h 98"/>
                  <a:gd name="T40" fmla="*/ 291698 w 47"/>
                  <a:gd name="T41" fmla="*/ 871587 h 98"/>
                  <a:gd name="T42" fmla="*/ 303041 w 47"/>
                  <a:gd name="T43" fmla="*/ 840923 h 98"/>
                  <a:gd name="T44" fmla="*/ 373203 w 47"/>
                  <a:gd name="T45" fmla="*/ 789772 h 98"/>
                  <a:gd name="T46" fmla="*/ 403471 w 47"/>
                  <a:gd name="T47" fmla="*/ 709761 h 98"/>
                  <a:gd name="T48" fmla="*/ 422675 w 47"/>
                  <a:gd name="T49" fmla="*/ 658370 h 98"/>
                  <a:gd name="T50" fmla="*/ 413051 w 47"/>
                  <a:gd name="T51" fmla="*/ 578359 h 98"/>
                  <a:gd name="T52" fmla="*/ 443364 w 47"/>
                  <a:gd name="T53" fmla="*/ 536572 h 98"/>
                  <a:gd name="T54" fmla="*/ 433778 w 47"/>
                  <a:gd name="T55" fmla="*/ 496550 h 98"/>
                  <a:gd name="T56" fmla="*/ 464047 w 47"/>
                  <a:gd name="T57" fmla="*/ 334768 h 98"/>
                  <a:gd name="T58" fmla="*/ 452944 w 47"/>
                  <a:gd name="T59" fmla="*/ 152172 h 98"/>
                  <a:gd name="T60" fmla="*/ 464047 w 47"/>
                  <a:gd name="T61" fmla="*/ 70402 h 98"/>
                  <a:gd name="T62" fmla="*/ 422675 w 47"/>
                  <a:gd name="T63" fmla="*/ 91418 h 98"/>
                  <a:gd name="T64" fmla="*/ 403471 w 47"/>
                  <a:gd name="T65" fmla="*/ 91418 h 98"/>
                  <a:gd name="T66" fmla="*/ 373203 w 47"/>
                  <a:gd name="T67" fmla="*/ 40028 h 98"/>
                  <a:gd name="T68" fmla="*/ 352514 w 47"/>
                  <a:gd name="T69" fmla="*/ 0 h 98"/>
                  <a:gd name="T70" fmla="*/ 333348 w 47"/>
                  <a:gd name="T71" fmla="*/ 0 h 98"/>
                  <a:gd name="T72" fmla="*/ 303041 w 47"/>
                  <a:gd name="T73" fmla="*/ 51150 h 98"/>
                  <a:gd name="T74" fmla="*/ 282118 w 47"/>
                  <a:gd name="T75" fmla="*/ 60760 h 98"/>
                  <a:gd name="T76" fmla="*/ 291698 w 47"/>
                  <a:gd name="T77" fmla="*/ 91418 h 98"/>
                  <a:gd name="T78" fmla="*/ 312627 w 47"/>
                  <a:gd name="T79" fmla="*/ 112188 h 98"/>
                  <a:gd name="T80" fmla="*/ 342934 w 47"/>
                  <a:gd name="T81" fmla="*/ 101022 h 98"/>
                  <a:gd name="T82" fmla="*/ 333348 w 47"/>
                  <a:gd name="T83" fmla="*/ 172948 h 98"/>
                  <a:gd name="T84" fmla="*/ 291698 w 47"/>
                  <a:gd name="T85" fmla="*/ 192200 h 98"/>
                  <a:gd name="T86" fmla="*/ 321967 w 47"/>
                  <a:gd name="T87" fmla="*/ 233987 h 98"/>
                  <a:gd name="T88" fmla="*/ 261430 w 47"/>
                  <a:gd name="T89" fmla="*/ 262842 h 98"/>
                  <a:gd name="T90" fmla="*/ 251850 w 47"/>
                  <a:gd name="T91" fmla="*/ 283618 h 98"/>
                  <a:gd name="T92" fmla="*/ 221543 w 47"/>
                  <a:gd name="T93" fmla="*/ 283618 h 98"/>
                  <a:gd name="T94" fmla="*/ 200854 w 47"/>
                  <a:gd name="T95" fmla="*/ 293222 h 98"/>
                  <a:gd name="T96" fmla="*/ 170585 w 47"/>
                  <a:gd name="T97" fmla="*/ 273970 h 98"/>
                  <a:gd name="T98" fmla="*/ 151382 w 47"/>
                  <a:gd name="T99" fmla="*/ 304350 h 98"/>
                  <a:gd name="T100" fmla="*/ 151382 w 47"/>
                  <a:gd name="T101" fmla="*/ 365148 h 98"/>
                  <a:gd name="T102" fmla="*/ 130699 w 47"/>
                  <a:gd name="T103" fmla="*/ 395769 h 9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7"/>
                  <a:gd name="T157" fmla="*/ 0 h 98"/>
                  <a:gd name="T158" fmla="*/ 47 w 47"/>
                  <a:gd name="T159" fmla="*/ 98 h 9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7" h="98">
                    <a:moveTo>
                      <a:pt x="13" y="39"/>
                    </a:moveTo>
                    <a:cubicBezTo>
                      <a:pt x="14" y="41"/>
                      <a:pt x="16" y="43"/>
                      <a:pt x="15" y="45"/>
                    </a:cubicBezTo>
                    <a:cubicBezTo>
                      <a:pt x="14" y="46"/>
                      <a:pt x="14" y="47"/>
                      <a:pt x="13" y="49"/>
                    </a:cubicBezTo>
                    <a:cubicBezTo>
                      <a:pt x="13" y="51"/>
                      <a:pt x="14" y="53"/>
                      <a:pt x="15" y="55"/>
                    </a:cubicBezTo>
                    <a:cubicBezTo>
                      <a:pt x="14" y="56"/>
                      <a:pt x="15" y="59"/>
                      <a:pt x="14" y="61"/>
                    </a:cubicBezTo>
                    <a:cubicBezTo>
                      <a:pt x="13" y="61"/>
                      <a:pt x="10" y="61"/>
                      <a:pt x="9" y="62"/>
                    </a:cubicBezTo>
                    <a:cubicBezTo>
                      <a:pt x="8" y="62"/>
                      <a:pt x="6" y="61"/>
                      <a:pt x="5" y="62"/>
                    </a:cubicBezTo>
                    <a:cubicBezTo>
                      <a:pt x="4" y="63"/>
                      <a:pt x="4" y="65"/>
                      <a:pt x="4" y="66"/>
                    </a:cubicBezTo>
                    <a:cubicBezTo>
                      <a:pt x="3" y="69"/>
                      <a:pt x="1" y="68"/>
                      <a:pt x="0" y="70"/>
                    </a:cubicBezTo>
                    <a:cubicBezTo>
                      <a:pt x="0" y="71"/>
                      <a:pt x="3" y="72"/>
                      <a:pt x="4" y="73"/>
                    </a:cubicBezTo>
                    <a:cubicBezTo>
                      <a:pt x="7" y="79"/>
                      <a:pt x="12" y="92"/>
                      <a:pt x="11" y="93"/>
                    </a:cubicBezTo>
                    <a:cubicBezTo>
                      <a:pt x="10" y="94"/>
                      <a:pt x="7" y="93"/>
                      <a:pt x="6" y="94"/>
                    </a:cubicBezTo>
                    <a:cubicBezTo>
                      <a:pt x="5" y="95"/>
                      <a:pt x="9" y="97"/>
                      <a:pt x="9" y="98"/>
                    </a:cubicBezTo>
                    <a:cubicBezTo>
                      <a:pt x="11" y="96"/>
                      <a:pt x="14" y="98"/>
                      <a:pt x="14" y="96"/>
                    </a:cubicBezTo>
                    <a:cubicBezTo>
                      <a:pt x="14" y="94"/>
                      <a:pt x="14" y="93"/>
                      <a:pt x="14" y="91"/>
                    </a:cubicBezTo>
                    <a:cubicBezTo>
                      <a:pt x="14" y="90"/>
                      <a:pt x="16" y="89"/>
                      <a:pt x="15" y="85"/>
                    </a:cubicBezTo>
                    <a:cubicBezTo>
                      <a:pt x="17" y="85"/>
                      <a:pt x="18" y="85"/>
                      <a:pt x="19" y="83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20" y="85"/>
                      <a:pt x="20" y="87"/>
                      <a:pt x="22" y="87"/>
                    </a:cubicBezTo>
                    <a:cubicBezTo>
                      <a:pt x="23" y="87"/>
                      <a:pt x="24" y="86"/>
                      <a:pt x="25" y="86"/>
                    </a:cubicBezTo>
                    <a:cubicBezTo>
                      <a:pt x="27" y="86"/>
                      <a:pt x="28" y="86"/>
                      <a:pt x="29" y="86"/>
                    </a:cubicBezTo>
                    <a:cubicBezTo>
                      <a:pt x="30" y="85"/>
                      <a:pt x="29" y="84"/>
                      <a:pt x="30" y="83"/>
                    </a:cubicBezTo>
                    <a:cubicBezTo>
                      <a:pt x="33" y="81"/>
                      <a:pt x="35" y="81"/>
                      <a:pt x="37" y="78"/>
                    </a:cubicBezTo>
                    <a:cubicBezTo>
                      <a:pt x="38" y="76"/>
                      <a:pt x="39" y="73"/>
                      <a:pt x="40" y="70"/>
                    </a:cubicBezTo>
                    <a:cubicBezTo>
                      <a:pt x="41" y="68"/>
                      <a:pt x="42" y="66"/>
                      <a:pt x="42" y="65"/>
                    </a:cubicBezTo>
                    <a:cubicBezTo>
                      <a:pt x="42" y="62"/>
                      <a:pt x="41" y="59"/>
                      <a:pt x="41" y="57"/>
                    </a:cubicBezTo>
                    <a:cubicBezTo>
                      <a:pt x="41" y="55"/>
                      <a:pt x="43" y="54"/>
                      <a:pt x="44" y="53"/>
                    </a:cubicBezTo>
                    <a:cubicBezTo>
                      <a:pt x="44" y="52"/>
                      <a:pt x="42" y="50"/>
                      <a:pt x="43" y="49"/>
                    </a:cubicBezTo>
                    <a:cubicBezTo>
                      <a:pt x="44" y="45"/>
                      <a:pt x="45" y="40"/>
                      <a:pt x="46" y="33"/>
                    </a:cubicBezTo>
                    <a:cubicBezTo>
                      <a:pt x="47" y="27"/>
                      <a:pt x="46" y="20"/>
                      <a:pt x="45" y="15"/>
                    </a:cubicBezTo>
                    <a:cubicBezTo>
                      <a:pt x="46" y="11"/>
                      <a:pt x="46" y="9"/>
                      <a:pt x="46" y="7"/>
                    </a:cubicBezTo>
                    <a:cubicBezTo>
                      <a:pt x="44" y="8"/>
                      <a:pt x="42" y="8"/>
                      <a:pt x="42" y="9"/>
                    </a:cubicBezTo>
                    <a:cubicBezTo>
                      <a:pt x="40" y="10"/>
                      <a:pt x="40" y="10"/>
                      <a:pt x="40" y="9"/>
                    </a:cubicBezTo>
                    <a:cubicBezTo>
                      <a:pt x="40" y="4"/>
                      <a:pt x="39" y="5"/>
                      <a:pt x="37" y="4"/>
                    </a:cubicBezTo>
                    <a:cubicBezTo>
                      <a:pt x="36" y="3"/>
                      <a:pt x="37" y="1"/>
                      <a:pt x="35" y="0"/>
                    </a:cubicBezTo>
                    <a:cubicBezTo>
                      <a:pt x="34" y="0"/>
                      <a:pt x="33" y="0"/>
                      <a:pt x="33" y="0"/>
                    </a:cubicBezTo>
                    <a:cubicBezTo>
                      <a:pt x="31" y="1"/>
                      <a:pt x="31" y="4"/>
                      <a:pt x="30" y="5"/>
                    </a:cubicBezTo>
                    <a:cubicBezTo>
                      <a:pt x="29" y="6"/>
                      <a:pt x="28" y="5"/>
                      <a:pt x="28" y="6"/>
                    </a:cubicBezTo>
                    <a:cubicBezTo>
                      <a:pt x="27" y="7"/>
                      <a:pt x="29" y="8"/>
                      <a:pt x="29" y="9"/>
                    </a:cubicBezTo>
                    <a:cubicBezTo>
                      <a:pt x="30" y="10"/>
                      <a:pt x="30" y="11"/>
                      <a:pt x="31" y="11"/>
                    </a:cubicBezTo>
                    <a:cubicBezTo>
                      <a:pt x="33" y="11"/>
                      <a:pt x="32" y="9"/>
                      <a:pt x="34" y="10"/>
                    </a:cubicBezTo>
                    <a:cubicBezTo>
                      <a:pt x="36" y="11"/>
                      <a:pt x="34" y="16"/>
                      <a:pt x="33" y="17"/>
                    </a:cubicBezTo>
                    <a:cubicBezTo>
                      <a:pt x="32" y="17"/>
                      <a:pt x="30" y="16"/>
                      <a:pt x="29" y="19"/>
                    </a:cubicBezTo>
                    <a:cubicBezTo>
                      <a:pt x="29" y="21"/>
                      <a:pt x="33" y="20"/>
                      <a:pt x="32" y="23"/>
                    </a:cubicBezTo>
                    <a:cubicBezTo>
                      <a:pt x="29" y="28"/>
                      <a:pt x="27" y="25"/>
                      <a:pt x="26" y="26"/>
                    </a:cubicBezTo>
                    <a:cubicBezTo>
                      <a:pt x="25" y="27"/>
                      <a:pt x="25" y="28"/>
                      <a:pt x="25" y="28"/>
                    </a:cubicBezTo>
                    <a:cubicBezTo>
                      <a:pt x="24" y="28"/>
                      <a:pt x="23" y="28"/>
                      <a:pt x="22" y="28"/>
                    </a:cubicBezTo>
                    <a:cubicBezTo>
                      <a:pt x="21" y="28"/>
                      <a:pt x="21" y="29"/>
                      <a:pt x="20" y="29"/>
                    </a:cubicBezTo>
                    <a:cubicBezTo>
                      <a:pt x="19" y="29"/>
                      <a:pt x="19" y="27"/>
                      <a:pt x="17" y="27"/>
                    </a:cubicBezTo>
                    <a:cubicBezTo>
                      <a:pt x="16" y="26"/>
                      <a:pt x="16" y="28"/>
                      <a:pt x="15" y="30"/>
                    </a:cubicBezTo>
                    <a:cubicBezTo>
                      <a:pt x="12" y="33"/>
                      <a:pt x="16" y="35"/>
                      <a:pt x="15" y="36"/>
                    </a:cubicBezTo>
                    <a:cubicBezTo>
                      <a:pt x="14" y="38"/>
                      <a:pt x="14" y="39"/>
                      <a:pt x="13" y="39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8" name="Freeform 6"/>
              <p:cNvSpPr>
                <a:spLocks noEditPoints="1"/>
              </p:cNvSpPr>
              <p:nvPr/>
            </p:nvSpPr>
            <p:spPr bwMode="auto">
              <a:xfrm>
                <a:off x="4393" y="2153"/>
                <a:ext cx="741" cy="1330"/>
              </a:xfrm>
              <a:custGeom>
                <a:avLst/>
                <a:gdLst>
                  <a:gd name="T0" fmla="*/ 815702 w 117"/>
                  <a:gd name="T1" fmla="*/ 2057700 h 210"/>
                  <a:gd name="T2" fmla="*/ 876952 w 117"/>
                  <a:gd name="T3" fmla="*/ 2109285 h 210"/>
                  <a:gd name="T4" fmla="*/ 947543 w 117"/>
                  <a:gd name="T5" fmla="*/ 2027218 h 210"/>
                  <a:gd name="T6" fmla="*/ 1018419 w 117"/>
                  <a:gd name="T7" fmla="*/ 1935524 h 210"/>
                  <a:gd name="T8" fmla="*/ 1018419 w 117"/>
                  <a:gd name="T9" fmla="*/ 1834159 h 210"/>
                  <a:gd name="T10" fmla="*/ 1079669 w 117"/>
                  <a:gd name="T11" fmla="*/ 1742427 h 210"/>
                  <a:gd name="T12" fmla="*/ 1192180 w 117"/>
                  <a:gd name="T13" fmla="*/ 1813303 h 210"/>
                  <a:gd name="T14" fmla="*/ 1121304 w 117"/>
                  <a:gd name="T15" fmla="*/ 1518885 h 210"/>
                  <a:gd name="T16" fmla="*/ 1039281 w 117"/>
                  <a:gd name="T17" fmla="*/ 1324028 h 210"/>
                  <a:gd name="T18" fmla="*/ 999128 w 117"/>
                  <a:gd name="T19" fmla="*/ 1201851 h 210"/>
                  <a:gd name="T20" fmla="*/ 855849 w 117"/>
                  <a:gd name="T21" fmla="*/ 1100486 h 210"/>
                  <a:gd name="T22" fmla="*/ 693519 w 117"/>
                  <a:gd name="T23" fmla="*/ 1110157 h 210"/>
                  <a:gd name="T24" fmla="*/ 693519 w 117"/>
                  <a:gd name="T25" fmla="*/ 1182554 h 210"/>
                  <a:gd name="T26" fmla="*/ 651605 w 117"/>
                  <a:gd name="T27" fmla="*/ 1182554 h 210"/>
                  <a:gd name="T28" fmla="*/ 611452 w 117"/>
                  <a:gd name="T29" fmla="*/ 1222669 h 210"/>
                  <a:gd name="T30" fmla="*/ 529429 w 117"/>
                  <a:gd name="T31" fmla="*/ 1171363 h 210"/>
                  <a:gd name="T32" fmla="*/ 458552 w 117"/>
                  <a:gd name="T33" fmla="*/ 1048908 h 210"/>
                  <a:gd name="T34" fmla="*/ 498661 w 117"/>
                  <a:gd name="T35" fmla="*/ 886578 h 210"/>
                  <a:gd name="T36" fmla="*/ 529429 w 117"/>
                  <a:gd name="T37" fmla="*/ 724008 h 210"/>
                  <a:gd name="T38" fmla="*/ 540575 w 117"/>
                  <a:gd name="T39" fmla="*/ 468179 h 210"/>
                  <a:gd name="T40" fmla="*/ 703190 w 117"/>
                  <a:gd name="T41" fmla="*/ 275120 h 210"/>
                  <a:gd name="T42" fmla="*/ 764155 w 117"/>
                  <a:gd name="T43" fmla="*/ 234973 h 210"/>
                  <a:gd name="T44" fmla="*/ 479370 w 117"/>
                  <a:gd name="T45" fmla="*/ 9665 h 210"/>
                  <a:gd name="T46" fmla="*/ 387676 w 117"/>
                  <a:gd name="T47" fmla="*/ 91694 h 210"/>
                  <a:gd name="T48" fmla="*/ 223541 w 117"/>
                  <a:gd name="T49" fmla="*/ 244638 h 210"/>
                  <a:gd name="T50" fmla="*/ 284791 w 117"/>
                  <a:gd name="T51" fmla="*/ 550246 h 210"/>
                  <a:gd name="T52" fmla="*/ 162570 w 117"/>
                  <a:gd name="T53" fmla="*/ 703190 h 210"/>
                  <a:gd name="T54" fmla="*/ 51585 w 117"/>
                  <a:gd name="T55" fmla="*/ 743299 h 210"/>
                  <a:gd name="T56" fmla="*/ 20818 w 117"/>
                  <a:gd name="T57" fmla="*/ 846184 h 210"/>
                  <a:gd name="T58" fmla="*/ 51585 w 117"/>
                  <a:gd name="T59" fmla="*/ 957214 h 210"/>
                  <a:gd name="T60" fmla="*/ 91694 w 117"/>
                  <a:gd name="T61" fmla="*/ 1079669 h 210"/>
                  <a:gd name="T62" fmla="*/ 223541 w 117"/>
                  <a:gd name="T63" fmla="*/ 1192180 h 210"/>
                  <a:gd name="T64" fmla="*/ 173761 w 117"/>
                  <a:gd name="T65" fmla="*/ 1314401 h 210"/>
                  <a:gd name="T66" fmla="*/ 284791 w 117"/>
                  <a:gd name="T67" fmla="*/ 1497789 h 210"/>
                  <a:gd name="T68" fmla="*/ 418399 w 117"/>
                  <a:gd name="T69" fmla="*/ 1375613 h 210"/>
                  <a:gd name="T70" fmla="*/ 418399 w 117"/>
                  <a:gd name="T71" fmla="*/ 1488162 h 210"/>
                  <a:gd name="T72" fmla="*/ 357187 w 117"/>
                  <a:gd name="T73" fmla="*/ 1671551 h 210"/>
                  <a:gd name="T74" fmla="*/ 498661 w 117"/>
                  <a:gd name="T75" fmla="*/ 1925853 h 210"/>
                  <a:gd name="T76" fmla="*/ 510093 w 117"/>
                  <a:gd name="T77" fmla="*/ 1925853 h 210"/>
                  <a:gd name="T78" fmla="*/ 519758 w 117"/>
                  <a:gd name="T79" fmla="*/ 1925853 h 210"/>
                  <a:gd name="T80" fmla="*/ 529429 w 117"/>
                  <a:gd name="T81" fmla="*/ 1925853 h 210"/>
                  <a:gd name="T82" fmla="*/ 712817 w 117"/>
                  <a:gd name="T83" fmla="*/ 1916188 h 210"/>
                  <a:gd name="T84" fmla="*/ 529429 w 117"/>
                  <a:gd name="T85" fmla="*/ 1110157 h 210"/>
                  <a:gd name="T86" fmla="*/ 510093 w 117"/>
                  <a:gd name="T87" fmla="*/ 1121304 h 210"/>
                  <a:gd name="T88" fmla="*/ 601825 w 117"/>
                  <a:gd name="T89" fmla="*/ 1048908 h 210"/>
                  <a:gd name="T90" fmla="*/ 559911 w 117"/>
                  <a:gd name="T91" fmla="*/ 1100486 h 210"/>
                  <a:gd name="T92" fmla="*/ 601825 w 117"/>
                  <a:gd name="T93" fmla="*/ 1140640 h 210"/>
                  <a:gd name="T94" fmla="*/ 621123 w 117"/>
                  <a:gd name="T95" fmla="*/ 1130975 h 210"/>
                  <a:gd name="T96" fmla="*/ 621123 w 117"/>
                  <a:gd name="T97" fmla="*/ 1130975 h 210"/>
                  <a:gd name="T98" fmla="*/ 611452 w 117"/>
                  <a:gd name="T99" fmla="*/ 1039281 h 2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7"/>
                  <a:gd name="T151" fmla="*/ 0 h 210"/>
                  <a:gd name="T152" fmla="*/ 117 w 117"/>
                  <a:gd name="T153" fmla="*/ 210 h 21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7" h="210">
                    <a:moveTo>
                      <a:pt x="80" y="185"/>
                    </a:moveTo>
                    <a:cubicBezTo>
                      <a:pt x="79" y="187"/>
                      <a:pt x="79" y="190"/>
                      <a:pt x="79" y="192"/>
                    </a:cubicBezTo>
                    <a:cubicBezTo>
                      <a:pt x="80" y="195"/>
                      <a:pt x="83" y="195"/>
                      <a:pt x="83" y="197"/>
                    </a:cubicBezTo>
                    <a:cubicBezTo>
                      <a:pt x="83" y="198"/>
                      <a:pt x="80" y="199"/>
                      <a:pt x="80" y="202"/>
                    </a:cubicBezTo>
                    <a:cubicBezTo>
                      <a:pt x="80" y="204"/>
                      <a:pt x="83" y="204"/>
                      <a:pt x="83" y="206"/>
                    </a:cubicBezTo>
                    <a:cubicBezTo>
                      <a:pt x="83" y="207"/>
                      <a:pt x="83" y="208"/>
                      <a:pt x="83" y="210"/>
                    </a:cubicBezTo>
                    <a:cubicBezTo>
                      <a:pt x="83" y="210"/>
                      <a:pt x="83" y="210"/>
                      <a:pt x="84" y="210"/>
                    </a:cubicBezTo>
                    <a:cubicBezTo>
                      <a:pt x="85" y="210"/>
                      <a:pt x="85" y="209"/>
                      <a:pt x="86" y="207"/>
                    </a:cubicBezTo>
                    <a:cubicBezTo>
                      <a:pt x="87" y="206"/>
                      <a:pt x="83" y="204"/>
                      <a:pt x="86" y="201"/>
                    </a:cubicBezTo>
                    <a:cubicBezTo>
                      <a:pt x="87" y="199"/>
                      <a:pt x="87" y="197"/>
                      <a:pt x="88" y="198"/>
                    </a:cubicBezTo>
                    <a:cubicBezTo>
                      <a:pt x="90" y="198"/>
                      <a:pt x="90" y="200"/>
                      <a:pt x="91" y="200"/>
                    </a:cubicBezTo>
                    <a:cubicBezTo>
                      <a:pt x="92" y="200"/>
                      <a:pt x="92" y="199"/>
                      <a:pt x="93" y="199"/>
                    </a:cubicBezTo>
                    <a:cubicBezTo>
                      <a:pt x="94" y="199"/>
                      <a:pt x="95" y="199"/>
                      <a:pt x="96" y="199"/>
                    </a:cubicBezTo>
                    <a:cubicBezTo>
                      <a:pt x="96" y="199"/>
                      <a:pt x="96" y="198"/>
                      <a:pt x="97" y="197"/>
                    </a:cubicBezTo>
                    <a:cubicBezTo>
                      <a:pt x="98" y="196"/>
                      <a:pt x="100" y="199"/>
                      <a:pt x="103" y="194"/>
                    </a:cubicBezTo>
                    <a:cubicBezTo>
                      <a:pt x="104" y="191"/>
                      <a:pt x="100" y="192"/>
                      <a:pt x="100" y="190"/>
                    </a:cubicBezTo>
                    <a:cubicBezTo>
                      <a:pt x="101" y="187"/>
                      <a:pt x="103" y="188"/>
                      <a:pt x="104" y="188"/>
                    </a:cubicBezTo>
                    <a:cubicBezTo>
                      <a:pt x="105" y="187"/>
                      <a:pt x="107" y="182"/>
                      <a:pt x="105" y="181"/>
                    </a:cubicBezTo>
                    <a:cubicBezTo>
                      <a:pt x="103" y="180"/>
                      <a:pt x="104" y="182"/>
                      <a:pt x="102" y="182"/>
                    </a:cubicBezTo>
                    <a:cubicBezTo>
                      <a:pt x="101" y="182"/>
                      <a:pt x="101" y="181"/>
                      <a:pt x="100" y="180"/>
                    </a:cubicBezTo>
                    <a:cubicBezTo>
                      <a:pt x="100" y="179"/>
                      <a:pt x="98" y="178"/>
                      <a:pt x="99" y="177"/>
                    </a:cubicBezTo>
                    <a:cubicBezTo>
                      <a:pt x="99" y="176"/>
                      <a:pt x="100" y="177"/>
                      <a:pt x="101" y="176"/>
                    </a:cubicBezTo>
                    <a:cubicBezTo>
                      <a:pt x="102" y="175"/>
                      <a:pt x="102" y="172"/>
                      <a:pt x="104" y="171"/>
                    </a:cubicBezTo>
                    <a:cubicBezTo>
                      <a:pt x="104" y="171"/>
                      <a:pt x="105" y="171"/>
                      <a:pt x="106" y="171"/>
                    </a:cubicBezTo>
                    <a:cubicBezTo>
                      <a:pt x="108" y="172"/>
                      <a:pt x="107" y="174"/>
                      <a:pt x="108" y="175"/>
                    </a:cubicBezTo>
                    <a:cubicBezTo>
                      <a:pt x="110" y="176"/>
                      <a:pt x="111" y="175"/>
                      <a:pt x="111" y="180"/>
                    </a:cubicBezTo>
                    <a:cubicBezTo>
                      <a:pt x="111" y="181"/>
                      <a:pt x="111" y="181"/>
                      <a:pt x="113" y="180"/>
                    </a:cubicBezTo>
                    <a:cubicBezTo>
                      <a:pt x="113" y="179"/>
                      <a:pt x="115" y="179"/>
                      <a:pt x="117" y="178"/>
                    </a:cubicBezTo>
                    <a:cubicBezTo>
                      <a:pt x="116" y="177"/>
                      <a:pt x="116" y="176"/>
                      <a:pt x="116" y="174"/>
                    </a:cubicBezTo>
                    <a:cubicBezTo>
                      <a:pt x="116" y="169"/>
                      <a:pt x="117" y="164"/>
                      <a:pt x="116" y="161"/>
                    </a:cubicBezTo>
                    <a:cubicBezTo>
                      <a:pt x="116" y="160"/>
                      <a:pt x="116" y="157"/>
                      <a:pt x="112" y="153"/>
                    </a:cubicBezTo>
                    <a:cubicBezTo>
                      <a:pt x="113" y="151"/>
                      <a:pt x="112" y="150"/>
                      <a:pt x="110" y="149"/>
                    </a:cubicBezTo>
                    <a:cubicBezTo>
                      <a:pt x="108" y="148"/>
                      <a:pt x="109" y="146"/>
                      <a:pt x="109" y="145"/>
                    </a:cubicBezTo>
                    <a:cubicBezTo>
                      <a:pt x="109" y="144"/>
                      <a:pt x="106" y="144"/>
                      <a:pt x="104" y="140"/>
                    </a:cubicBezTo>
                    <a:cubicBezTo>
                      <a:pt x="102" y="135"/>
                      <a:pt x="100" y="134"/>
                      <a:pt x="101" y="132"/>
                    </a:cubicBezTo>
                    <a:cubicBezTo>
                      <a:pt x="101" y="131"/>
                      <a:pt x="102" y="131"/>
                      <a:pt x="102" y="130"/>
                    </a:cubicBezTo>
                    <a:cubicBezTo>
                      <a:pt x="101" y="130"/>
                      <a:pt x="100" y="129"/>
                      <a:pt x="100" y="128"/>
                    </a:cubicBezTo>
                    <a:cubicBezTo>
                      <a:pt x="100" y="127"/>
                      <a:pt x="101" y="127"/>
                      <a:pt x="101" y="126"/>
                    </a:cubicBezTo>
                    <a:cubicBezTo>
                      <a:pt x="101" y="124"/>
                      <a:pt x="100" y="124"/>
                      <a:pt x="101" y="122"/>
                    </a:cubicBezTo>
                    <a:cubicBezTo>
                      <a:pt x="100" y="121"/>
                      <a:pt x="99" y="120"/>
                      <a:pt x="98" y="118"/>
                    </a:cubicBezTo>
                    <a:cubicBezTo>
                      <a:pt x="95" y="118"/>
                      <a:pt x="96" y="119"/>
                      <a:pt x="94" y="114"/>
                    </a:cubicBezTo>
                    <a:cubicBezTo>
                      <a:pt x="93" y="112"/>
                      <a:pt x="91" y="114"/>
                      <a:pt x="91" y="113"/>
                    </a:cubicBezTo>
                    <a:cubicBezTo>
                      <a:pt x="93" y="111"/>
                      <a:pt x="91" y="108"/>
                      <a:pt x="88" y="109"/>
                    </a:cubicBezTo>
                    <a:cubicBezTo>
                      <a:pt x="86" y="108"/>
                      <a:pt x="85" y="108"/>
                      <a:pt x="84" y="108"/>
                    </a:cubicBezTo>
                    <a:cubicBezTo>
                      <a:pt x="82" y="108"/>
                      <a:pt x="83" y="106"/>
                      <a:pt x="80" y="107"/>
                    </a:cubicBezTo>
                    <a:cubicBezTo>
                      <a:pt x="78" y="105"/>
                      <a:pt x="78" y="105"/>
                      <a:pt x="76" y="106"/>
                    </a:cubicBezTo>
                    <a:cubicBezTo>
                      <a:pt x="73" y="104"/>
                      <a:pt x="73" y="106"/>
                      <a:pt x="71" y="108"/>
                    </a:cubicBezTo>
                    <a:cubicBezTo>
                      <a:pt x="70" y="109"/>
                      <a:pt x="68" y="108"/>
                      <a:pt x="68" y="109"/>
                    </a:cubicBezTo>
                    <a:cubicBezTo>
                      <a:pt x="67" y="110"/>
                      <a:pt x="72" y="111"/>
                      <a:pt x="72" y="114"/>
                    </a:cubicBezTo>
                    <a:cubicBezTo>
                      <a:pt x="72" y="116"/>
                      <a:pt x="71" y="116"/>
                      <a:pt x="71" y="117"/>
                    </a:cubicBezTo>
                    <a:cubicBezTo>
                      <a:pt x="69" y="118"/>
                      <a:pt x="70" y="114"/>
                      <a:pt x="69" y="112"/>
                    </a:cubicBezTo>
                    <a:cubicBezTo>
                      <a:pt x="68" y="112"/>
                      <a:pt x="68" y="114"/>
                      <a:pt x="68" y="116"/>
                    </a:cubicBezTo>
                    <a:cubicBezTo>
                      <a:pt x="67" y="117"/>
                      <a:pt x="67" y="118"/>
                      <a:pt x="68" y="120"/>
                    </a:cubicBezTo>
                    <a:cubicBezTo>
                      <a:pt x="66" y="121"/>
                      <a:pt x="64" y="122"/>
                      <a:pt x="63" y="122"/>
                    </a:cubicBezTo>
                    <a:cubicBezTo>
                      <a:pt x="63" y="121"/>
                      <a:pt x="64" y="120"/>
                      <a:pt x="64" y="119"/>
                    </a:cubicBezTo>
                    <a:cubicBezTo>
                      <a:pt x="63" y="118"/>
                      <a:pt x="64" y="118"/>
                      <a:pt x="64" y="116"/>
                    </a:cubicBezTo>
                    <a:cubicBezTo>
                      <a:pt x="64" y="115"/>
                      <a:pt x="61" y="117"/>
                      <a:pt x="60" y="117"/>
                    </a:cubicBezTo>
                    <a:cubicBezTo>
                      <a:pt x="60" y="116"/>
                      <a:pt x="61" y="115"/>
                      <a:pt x="62" y="113"/>
                    </a:cubicBezTo>
                    <a:cubicBezTo>
                      <a:pt x="61" y="112"/>
                      <a:pt x="58" y="114"/>
                      <a:pt x="58" y="116"/>
                    </a:cubicBezTo>
                    <a:cubicBezTo>
                      <a:pt x="59" y="117"/>
                      <a:pt x="60" y="117"/>
                      <a:pt x="60" y="120"/>
                    </a:cubicBezTo>
                    <a:cubicBezTo>
                      <a:pt x="61" y="121"/>
                      <a:pt x="58" y="121"/>
                      <a:pt x="57" y="121"/>
                    </a:cubicBezTo>
                    <a:cubicBezTo>
                      <a:pt x="57" y="120"/>
                      <a:pt x="58" y="119"/>
                      <a:pt x="57" y="118"/>
                    </a:cubicBezTo>
                    <a:cubicBezTo>
                      <a:pt x="57" y="117"/>
                      <a:pt x="54" y="117"/>
                      <a:pt x="54" y="113"/>
                    </a:cubicBezTo>
                    <a:cubicBezTo>
                      <a:pt x="53" y="112"/>
                      <a:pt x="52" y="114"/>
                      <a:pt x="52" y="115"/>
                    </a:cubicBezTo>
                    <a:cubicBezTo>
                      <a:pt x="49" y="115"/>
                      <a:pt x="49" y="118"/>
                      <a:pt x="46" y="116"/>
                    </a:cubicBezTo>
                    <a:cubicBezTo>
                      <a:pt x="44" y="116"/>
                      <a:pt x="44" y="118"/>
                      <a:pt x="42" y="117"/>
                    </a:cubicBezTo>
                    <a:cubicBezTo>
                      <a:pt x="41" y="111"/>
                      <a:pt x="43" y="111"/>
                      <a:pt x="46" y="108"/>
                    </a:cubicBezTo>
                    <a:cubicBezTo>
                      <a:pt x="46" y="106"/>
                      <a:pt x="45" y="104"/>
                      <a:pt x="45" y="103"/>
                    </a:cubicBezTo>
                    <a:cubicBezTo>
                      <a:pt x="45" y="102"/>
                      <a:pt x="46" y="102"/>
                      <a:pt x="46" y="101"/>
                    </a:cubicBezTo>
                    <a:cubicBezTo>
                      <a:pt x="47" y="99"/>
                      <a:pt x="47" y="97"/>
                      <a:pt x="48" y="95"/>
                    </a:cubicBezTo>
                    <a:cubicBezTo>
                      <a:pt x="49" y="94"/>
                      <a:pt x="49" y="92"/>
                      <a:pt x="49" y="90"/>
                    </a:cubicBezTo>
                    <a:cubicBezTo>
                      <a:pt x="51" y="89"/>
                      <a:pt x="51" y="88"/>
                      <a:pt x="49" y="87"/>
                    </a:cubicBezTo>
                    <a:cubicBezTo>
                      <a:pt x="48" y="87"/>
                      <a:pt x="48" y="84"/>
                      <a:pt x="50" y="82"/>
                    </a:cubicBezTo>
                    <a:cubicBezTo>
                      <a:pt x="50" y="81"/>
                      <a:pt x="48" y="81"/>
                      <a:pt x="50" y="78"/>
                    </a:cubicBezTo>
                    <a:cubicBezTo>
                      <a:pt x="50" y="78"/>
                      <a:pt x="49" y="76"/>
                      <a:pt x="50" y="74"/>
                    </a:cubicBezTo>
                    <a:cubicBezTo>
                      <a:pt x="51" y="73"/>
                      <a:pt x="50" y="73"/>
                      <a:pt x="52" y="71"/>
                    </a:cubicBezTo>
                    <a:cubicBezTo>
                      <a:pt x="52" y="70"/>
                      <a:pt x="51" y="67"/>
                      <a:pt x="52" y="66"/>
                    </a:cubicBezTo>
                    <a:cubicBezTo>
                      <a:pt x="53" y="64"/>
                      <a:pt x="52" y="61"/>
                      <a:pt x="52" y="58"/>
                    </a:cubicBezTo>
                    <a:cubicBezTo>
                      <a:pt x="51" y="57"/>
                      <a:pt x="54" y="56"/>
                      <a:pt x="54" y="54"/>
                    </a:cubicBezTo>
                    <a:cubicBezTo>
                      <a:pt x="55" y="52"/>
                      <a:pt x="53" y="49"/>
                      <a:pt x="53" y="46"/>
                    </a:cubicBezTo>
                    <a:cubicBezTo>
                      <a:pt x="53" y="44"/>
                      <a:pt x="54" y="42"/>
                      <a:pt x="56" y="40"/>
                    </a:cubicBezTo>
                    <a:cubicBezTo>
                      <a:pt x="57" y="39"/>
                      <a:pt x="58" y="38"/>
                      <a:pt x="58" y="36"/>
                    </a:cubicBezTo>
                    <a:cubicBezTo>
                      <a:pt x="59" y="35"/>
                      <a:pt x="60" y="34"/>
                      <a:pt x="61" y="34"/>
                    </a:cubicBezTo>
                    <a:cubicBezTo>
                      <a:pt x="66" y="30"/>
                      <a:pt x="67" y="27"/>
                      <a:pt x="69" y="27"/>
                    </a:cubicBezTo>
                    <a:cubicBezTo>
                      <a:pt x="70" y="27"/>
                      <a:pt x="70" y="31"/>
                      <a:pt x="72" y="30"/>
                    </a:cubicBezTo>
                    <a:cubicBezTo>
                      <a:pt x="74" y="29"/>
                      <a:pt x="72" y="27"/>
                      <a:pt x="72" y="26"/>
                    </a:cubicBezTo>
                    <a:cubicBezTo>
                      <a:pt x="72" y="25"/>
                      <a:pt x="73" y="24"/>
                      <a:pt x="75" y="23"/>
                    </a:cubicBezTo>
                    <a:cubicBezTo>
                      <a:pt x="73" y="18"/>
                      <a:pt x="71" y="18"/>
                      <a:pt x="69" y="18"/>
                    </a:cubicBezTo>
                    <a:cubicBezTo>
                      <a:pt x="62" y="17"/>
                      <a:pt x="62" y="20"/>
                      <a:pt x="60" y="19"/>
                    </a:cubicBezTo>
                    <a:cubicBezTo>
                      <a:pt x="57" y="17"/>
                      <a:pt x="60" y="14"/>
                      <a:pt x="60" y="9"/>
                    </a:cubicBezTo>
                    <a:cubicBezTo>
                      <a:pt x="60" y="4"/>
                      <a:pt x="50" y="0"/>
                      <a:pt x="47" y="1"/>
                    </a:cubicBezTo>
                    <a:cubicBezTo>
                      <a:pt x="45" y="3"/>
                      <a:pt x="43" y="6"/>
                      <a:pt x="42" y="6"/>
                    </a:cubicBezTo>
                    <a:cubicBezTo>
                      <a:pt x="43" y="7"/>
                      <a:pt x="44" y="8"/>
                      <a:pt x="43" y="9"/>
                    </a:cubicBezTo>
                    <a:cubicBezTo>
                      <a:pt x="40" y="11"/>
                      <a:pt x="39" y="7"/>
                      <a:pt x="39" y="7"/>
                    </a:cubicBezTo>
                    <a:cubicBezTo>
                      <a:pt x="38" y="8"/>
                      <a:pt x="39" y="9"/>
                      <a:pt x="38" y="9"/>
                    </a:cubicBezTo>
                    <a:cubicBezTo>
                      <a:pt x="37" y="9"/>
                      <a:pt x="36" y="9"/>
                      <a:pt x="35" y="9"/>
                    </a:cubicBezTo>
                    <a:cubicBezTo>
                      <a:pt x="32" y="10"/>
                      <a:pt x="36" y="12"/>
                      <a:pt x="33" y="14"/>
                    </a:cubicBezTo>
                    <a:cubicBezTo>
                      <a:pt x="30" y="15"/>
                      <a:pt x="20" y="12"/>
                      <a:pt x="20" y="15"/>
                    </a:cubicBezTo>
                    <a:cubicBezTo>
                      <a:pt x="20" y="17"/>
                      <a:pt x="22" y="24"/>
                      <a:pt x="22" y="24"/>
                    </a:cubicBezTo>
                    <a:cubicBezTo>
                      <a:pt x="21" y="30"/>
                      <a:pt x="18" y="36"/>
                      <a:pt x="19" y="39"/>
                    </a:cubicBezTo>
                    <a:cubicBezTo>
                      <a:pt x="20" y="41"/>
                      <a:pt x="21" y="41"/>
                      <a:pt x="22" y="42"/>
                    </a:cubicBezTo>
                    <a:cubicBezTo>
                      <a:pt x="23" y="44"/>
                      <a:pt x="22" y="45"/>
                      <a:pt x="23" y="46"/>
                    </a:cubicBezTo>
                    <a:cubicBezTo>
                      <a:pt x="26" y="51"/>
                      <a:pt x="28" y="51"/>
                      <a:pt x="28" y="54"/>
                    </a:cubicBezTo>
                    <a:cubicBezTo>
                      <a:pt x="28" y="55"/>
                      <a:pt x="27" y="55"/>
                      <a:pt x="26" y="54"/>
                    </a:cubicBezTo>
                    <a:cubicBezTo>
                      <a:pt x="22" y="55"/>
                      <a:pt x="25" y="58"/>
                      <a:pt x="22" y="62"/>
                    </a:cubicBezTo>
                    <a:cubicBezTo>
                      <a:pt x="19" y="65"/>
                      <a:pt x="17" y="63"/>
                      <a:pt x="16" y="64"/>
                    </a:cubicBezTo>
                    <a:cubicBezTo>
                      <a:pt x="15" y="66"/>
                      <a:pt x="16" y="67"/>
                      <a:pt x="16" y="69"/>
                    </a:cubicBezTo>
                    <a:cubicBezTo>
                      <a:pt x="14" y="70"/>
                      <a:pt x="13" y="69"/>
                      <a:pt x="11" y="69"/>
                    </a:cubicBezTo>
                    <a:cubicBezTo>
                      <a:pt x="9" y="70"/>
                      <a:pt x="10" y="71"/>
                      <a:pt x="9" y="72"/>
                    </a:cubicBezTo>
                    <a:cubicBezTo>
                      <a:pt x="8" y="72"/>
                      <a:pt x="7" y="71"/>
                      <a:pt x="7" y="71"/>
                    </a:cubicBezTo>
                    <a:cubicBezTo>
                      <a:pt x="6" y="71"/>
                      <a:pt x="6" y="73"/>
                      <a:pt x="5" y="73"/>
                    </a:cubicBezTo>
                    <a:cubicBezTo>
                      <a:pt x="4" y="73"/>
                      <a:pt x="3" y="72"/>
                      <a:pt x="2" y="74"/>
                    </a:cubicBezTo>
                    <a:cubicBezTo>
                      <a:pt x="0" y="77"/>
                      <a:pt x="3" y="76"/>
                      <a:pt x="3" y="78"/>
                    </a:cubicBezTo>
                    <a:cubicBezTo>
                      <a:pt x="3" y="79"/>
                      <a:pt x="1" y="78"/>
                      <a:pt x="1" y="80"/>
                    </a:cubicBezTo>
                    <a:cubicBezTo>
                      <a:pt x="1" y="81"/>
                      <a:pt x="2" y="82"/>
                      <a:pt x="2" y="83"/>
                    </a:cubicBezTo>
                    <a:cubicBezTo>
                      <a:pt x="1" y="84"/>
                      <a:pt x="1" y="85"/>
                      <a:pt x="1" y="86"/>
                    </a:cubicBezTo>
                    <a:cubicBezTo>
                      <a:pt x="1" y="87"/>
                      <a:pt x="3" y="87"/>
                      <a:pt x="3" y="89"/>
                    </a:cubicBezTo>
                    <a:cubicBezTo>
                      <a:pt x="3" y="90"/>
                      <a:pt x="1" y="89"/>
                      <a:pt x="0" y="90"/>
                    </a:cubicBezTo>
                    <a:cubicBezTo>
                      <a:pt x="1" y="92"/>
                      <a:pt x="5" y="92"/>
                      <a:pt x="5" y="94"/>
                    </a:cubicBezTo>
                    <a:cubicBezTo>
                      <a:pt x="5" y="95"/>
                      <a:pt x="3" y="96"/>
                      <a:pt x="3" y="97"/>
                    </a:cubicBezTo>
                    <a:cubicBezTo>
                      <a:pt x="4" y="98"/>
                      <a:pt x="6" y="98"/>
                      <a:pt x="6" y="100"/>
                    </a:cubicBezTo>
                    <a:cubicBezTo>
                      <a:pt x="6" y="102"/>
                      <a:pt x="4" y="102"/>
                      <a:pt x="4" y="104"/>
                    </a:cubicBezTo>
                    <a:cubicBezTo>
                      <a:pt x="4" y="105"/>
                      <a:pt x="8" y="104"/>
                      <a:pt x="9" y="106"/>
                    </a:cubicBezTo>
                    <a:cubicBezTo>
                      <a:pt x="10" y="107"/>
                      <a:pt x="8" y="108"/>
                      <a:pt x="9" y="110"/>
                    </a:cubicBezTo>
                    <a:cubicBezTo>
                      <a:pt x="5" y="113"/>
                      <a:pt x="10" y="115"/>
                      <a:pt x="10" y="117"/>
                    </a:cubicBezTo>
                    <a:cubicBezTo>
                      <a:pt x="10" y="118"/>
                      <a:pt x="10" y="119"/>
                      <a:pt x="9" y="120"/>
                    </a:cubicBezTo>
                    <a:cubicBezTo>
                      <a:pt x="9" y="120"/>
                      <a:pt x="20" y="115"/>
                      <a:pt x="22" y="117"/>
                    </a:cubicBezTo>
                    <a:cubicBezTo>
                      <a:pt x="24" y="117"/>
                      <a:pt x="22" y="118"/>
                      <a:pt x="22" y="119"/>
                    </a:cubicBezTo>
                    <a:cubicBezTo>
                      <a:pt x="22" y="120"/>
                      <a:pt x="23" y="120"/>
                      <a:pt x="23" y="121"/>
                    </a:cubicBezTo>
                    <a:cubicBezTo>
                      <a:pt x="22" y="122"/>
                      <a:pt x="21" y="120"/>
                      <a:pt x="20" y="126"/>
                    </a:cubicBezTo>
                    <a:cubicBezTo>
                      <a:pt x="19" y="127"/>
                      <a:pt x="17" y="128"/>
                      <a:pt x="17" y="129"/>
                    </a:cubicBezTo>
                    <a:cubicBezTo>
                      <a:pt x="17" y="131"/>
                      <a:pt x="17" y="133"/>
                      <a:pt x="17" y="135"/>
                    </a:cubicBezTo>
                    <a:cubicBezTo>
                      <a:pt x="17" y="137"/>
                      <a:pt x="14" y="137"/>
                      <a:pt x="15" y="140"/>
                    </a:cubicBezTo>
                    <a:cubicBezTo>
                      <a:pt x="17" y="143"/>
                      <a:pt x="21" y="139"/>
                      <a:pt x="25" y="141"/>
                    </a:cubicBezTo>
                    <a:cubicBezTo>
                      <a:pt x="27" y="144"/>
                      <a:pt x="24" y="147"/>
                      <a:pt x="28" y="147"/>
                    </a:cubicBezTo>
                    <a:cubicBezTo>
                      <a:pt x="31" y="147"/>
                      <a:pt x="29" y="143"/>
                      <a:pt x="31" y="142"/>
                    </a:cubicBezTo>
                    <a:cubicBezTo>
                      <a:pt x="32" y="142"/>
                      <a:pt x="34" y="142"/>
                      <a:pt x="35" y="141"/>
                    </a:cubicBezTo>
                    <a:cubicBezTo>
                      <a:pt x="36" y="140"/>
                      <a:pt x="35" y="137"/>
                      <a:pt x="37" y="135"/>
                    </a:cubicBezTo>
                    <a:cubicBezTo>
                      <a:pt x="39" y="134"/>
                      <a:pt x="40" y="135"/>
                      <a:pt x="41" y="135"/>
                    </a:cubicBezTo>
                    <a:cubicBezTo>
                      <a:pt x="43" y="133"/>
                      <a:pt x="43" y="131"/>
                      <a:pt x="46" y="131"/>
                    </a:cubicBezTo>
                    <a:cubicBezTo>
                      <a:pt x="49" y="132"/>
                      <a:pt x="49" y="135"/>
                      <a:pt x="49" y="138"/>
                    </a:cubicBezTo>
                    <a:cubicBezTo>
                      <a:pt x="49" y="139"/>
                      <a:pt x="52" y="139"/>
                      <a:pt x="52" y="142"/>
                    </a:cubicBezTo>
                    <a:cubicBezTo>
                      <a:pt x="51" y="146"/>
                      <a:pt x="42" y="145"/>
                      <a:pt x="41" y="146"/>
                    </a:cubicBezTo>
                    <a:cubicBezTo>
                      <a:pt x="41" y="149"/>
                      <a:pt x="45" y="149"/>
                      <a:pt x="45" y="151"/>
                    </a:cubicBezTo>
                    <a:cubicBezTo>
                      <a:pt x="46" y="152"/>
                      <a:pt x="43" y="152"/>
                      <a:pt x="41" y="156"/>
                    </a:cubicBezTo>
                    <a:cubicBezTo>
                      <a:pt x="40" y="158"/>
                      <a:pt x="40" y="159"/>
                      <a:pt x="40" y="161"/>
                    </a:cubicBezTo>
                    <a:cubicBezTo>
                      <a:pt x="39" y="162"/>
                      <a:pt x="35" y="162"/>
                      <a:pt x="35" y="164"/>
                    </a:cubicBezTo>
                    <a:cubicBezTo>
                      <a:pt x="34" y="166"/>
                      <a:pt x="37" y="166"/>
                      <a:pt x="37" y="167"/>
                    </a:cubicBezTo>
                    <a:cubicBezTo>
                      <a:pt x="36" y="171"/>
                      <a:pt x="33" y="171"/>
                      <a:pt x="34" y="176"/>
                    </a:cubicBezTo>
                    <a:cubicBezTo>
                      <a:pt x="37" y="179"/>
                      <a:pt x="40" y="179"/>
                      <a:pt x="45" y="180"/>
                    </a:cubicBezTo>
                    <a:cubicBezTo>
                      <a:pt x="46" y="181"/>
                      <a:pt x="45" y="187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2" y="189"/>
                    </a:cubicBezTo>
                    <a:cubicBezTo>
                      <a:pt x="54" y="189"/>
                      <a:pt x="53" y="186"/>
                      <a:pt x="54" y="185"/>
                    </a:cubicBezTo>
                    <a:cubicBezTo>
                      <a:pt x="55" y="185"/>
                      <a:pt x="56" y="186"/>
                      <a:pt x="58" y="187"/>
                    </a:cubicBezTo>
                    <a:cubicBezTo>
                      <a:pt x="59" y="187"/>
                      <a:pt x="61" y="184"/>
                      <a:pt x="62" y="185"/>
                    </a:cubicBezTo>
                    <a:cubicBezTo>
                      <a:pt x="64" y="185"/>
                      <a:pt x="67" y="189"/>
                      <a:pt x="70" y="188"/>
                    </a:cubicBezTo>
                    <a:cubicBezTo>
                      <a:pt x="73" y="188"/>
                      <a:pt x="74" y="181"/>
                      <a:pt x="82" y="180"/>
                    </a:cubicBezTo>
                    <a:cubicBezTo>
                      <a:pt x="83" y="180"/>
                      <a:pt x="80" y="185"/>
                      <a:pt x="80" y="185"/>
                    </a:cubicBezTo>
                    <a:close/>
                    <a:moveTo>
                      <a:pt x="51" y="111"/>
                    </a:moveTo>
                    <a:cubicBezTo>
                      <a:pt x="51" y="110"/>
                      <a:pt x="52" y="110"/>
                      <a:pt x="52" y="109"/>
                    </a:cubicBezTo>
                    <a:cubicBezTo>
                      <a:pt x="52" y="109"/>
                      <a:pt x="53" y="109"/>
                      <a:pt x="53" y="109"/>
                    </a:cubicBezTo>
                    <a:cubicBezTo>
                      <a:pt x="53" y="108"/>
                      <a:pt x="53" y="107"/>
                      <a:pt x="53" y="107"/>
                    </a:cubicBezTo>
                    <a:cubicBezTo>
                      <a:pt x="52" y="106"/>
                      <a:pt x="51" y="107"/>
                      <a:pt x="51" y="109"/>
                    </a:cubicBezTo>
                    <a:cubicBezTo>
                      <a:pt x="51" y="110"/>
                      <a:pt x="50" y="110"/>
                      <a:pt x="50" y="110"/>
                    </a:cubicBezTo>
                    <a:cubicBezTo>
                      <a:pt x="50" y="110"/>
                      <a:pt x="50" y="110"/>
                      <a:pt x="51" y="111"/>
                    </a:cubicBezTo>
                    <a:close/>
                    <a:moveTo>
                      <a:pt x="55" y="104"/>
                    </a:moveTo>
                    <a:cubicBezTo>
                      <a:pt x="56" y="104"/>
                      <a:pt x="57" y="105"/>
                      <a:pt x="57" y="104"/>
                    </a:cubicBezTo>
                    <a:cubicBezTo>
                      <a:pt x="58" y="104"/>
                      <a:pt x="58" y="103"/>
                      <a:pt x="59" y="103"/>
                    </a:cubicBezTo>
                    <a:cubicBezTo>
                      <a:pt x="60" y="104"/>
                      <a:pt x="59" y="105"/>
                      <a:pt x="59" y="106"/>
                    </a:cubicBezTo>
                    <a:cubicBezTo>
                      <a:pt x="59" y="107"/>
                      <a:pt x="60" y="109"/>
                      <a:pt x="59" y="109"/>
                    </a:cubicBezTo>
                    <a:cubicBezTo>
                      <a:pt x="57" y="110"/>
                      <a:pt x="57" y="108"/>
                      <a:pt x="57" y="108"/>
                    </a:cubicBezTo>
                    <a:cubicBezTo>
                      <a:pt x="56" y="108"/>
                      <a:pt x="56" y="108"/>
                      <a:pt x="55" y="108"/>
                    </a:cubicBezTo>
                    <a:cubicBezTo>
                      <a:pt x="55" y="108"/>
                      <a:pt x="55" y="108"/>
                      <a:pt x="55" y="107"/>
                    </a:cubicBezTo>
                    <a:cubicBezTo>
                      <a:pt x="55" y="107"/>
                      <a:pt x="55" y="104"/>
                      <a:pt x="55" y="104"/>
                    </a:cubicBezTo>
                    <a:close/>
                    <a:moveTo>
                      <a:pt x="59" y="111"/>
                    </a:moveTo>
                    <a:cubicBezTo>
                      <a:pt x="59" y="111"/>
                      <a:pt x="59" y="111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1"/>
                      <a:pt x="59" y="111"/>
                      <a:pt x="59" y="111"/>
                    </a:cubicBezTo>
                    <a:close/>
                    <a:moveTo>
                      <a:pt x="61" y="111"/>
                    </a:moveTo>
                    <a:cubicBezTo>
                      <a:pt x="61" y="111"/>
                      <a:pt x="62" y="111"/>
                      <a:pt x="62" y="111"/>
                    </a:cubicBezTo>
                    <a:cubicBezTo>
                      <a:pt x="62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lose/>
                    <a:moveTo>
                      <a:pt x="60" y="102"/>
                    </a:move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9" name="Freeform 7"/>
              <p:cNvSpPr>
                <a:spLocks/>
              </p:cNvSpPr>
              <p:nvPr/>
            </p:nvSpPr>
            <p:spPr bwMode="auto">
              <a:xfrm>
                <a:off x="3963" y="2881"/>
                <a:ext cx="760" cy="532"/>
              </a:xfrm>
              <a:custGeom>
                <a:avLst/>
                <a:gdLst>
                  <a:gd name="T0" fmla="*/ 305609 w 120"/>
                  <a:gd name="T1" fmla="*/ 571064 h 84"/>
                  <a:gd name="T2" fmla="*/ 397303 w 120"/>
                  <a:gd name="T3" fmla="*/ 529429 h 84"/>
                  <a:gd name="T4" fmla="*/ 510093 w 120"/>
                  <a:gd name="T5" fmla="*/ 529429 h 84"/>
                  <a:gd name="T6" fmla="*/ 641940 w 120"/>
                  <a:gd name="T7" fmla="*/ 580729 h 84"/>
                  <a:gd name="T8" fmla="*/ 682087 w 120"/>
                  <a:gd name="T9" fmla="*/ 611452 h 84"/>
                  <a:gd name="T10" fmla="*/ 733672 w 120"/>
                  <a:gd name="T11" fmla="*/ 693519 h 84"/>
                  <a:gd name="T12" fmla="*/ 804549 w 120"/>
                  <a:gd name="T13" fmla="*/ 785213 h 84"/>
                  <a:gd name="T14" fmla="*/ 937916 w 120"/>
                  <a:gd name="T15" fmla="*/ 855849 h 84"/>
                  <a:gd name="T16" fmla="*/ 1008792 w 120"/>
                  <a:gd name="T17" fmla="*/ 846184 h 84"/>
                  <a:gd name="T18" fmla="*/ 1079669 w 120"/>
                  <a:gd name="T19" fmla="*/ 855849 h 84"/>
                  <a:gd name="T20" fmla="*/ 1152071 w 120"/>
                  <a:gd name="T21" fmla="*/ 855849 h 84"/>
                  <a:gd name="T22" fmla="*/ 1182554 w 120"/>
                  <a:gd name="T23" fmla="*/ 754490 h 84"/>
                  <a:gd name="T24" fmla="*/ 1182554 w 120"/>
                  <a:gd name="T25" fmla="*/ 754490 h 84"/>
                  <a:gd name="T26" fmla="*/ 1039281 w 120"/>
                  <a:gd name="T27" fmla="*/ 621123 h 84"/>
                  <a:gd name="T28" fmla="*/ 1048908 w 120"/>
                  <a:gd name="T29" fmla="*/ 498661 h 84"/>
                  <a:gd name="T30" fmla="*/ 1110157 w 120"/>
                  <a:gd name="T31" fmla="*/ 418399 h 84"/>
                  <a:gd name="T32" fmla="*/ 1110157 w 120"/>
                  <a:gd name="T33" fmla="*/ 315273 h 84"/>
                  <a:gd name="T34" fmla="*/ 1192180 w 120"/>
                  <a:gd name="T35" fmla="*/ 234973 h 84"/>
                  <a:gd name="T36" fmla="*/ 1110157 w 120"/>
                  <a:gd name="T37" fmla="*/ 204244 h 84"/>
                  <a:gd name="T38" fmla="*/ 1048908 w 120"/>
                  <a:gd name="T39" fmla="*/ 265455 h 84"/>
                  <a:gd name="T40" fmla="*/ 978310 w 120"/>
                  <a:gd name="T41" fmla="*/ 326705 h 84"/>
                  <a:gd name="T42" fmla="*/ 846184 w 120"/>
                  <a:gd name="T43" fmla="*/ 254302 h 84"/>
                  <a:gd name="T44" fmla="*/ 865520 w 120"/>
                  <a:gd name="T45" fmla="*/ 143279 h 84"/>
                  <a:gd name="T46" fmla="*/ 926725 w 120"/>
                  <a:gd name="T47" fmla="*/ 61212 h 84"/>
                  <a:gd name="T48" fmla="*/ 917060 w 120"/>
                  <a:gd name="T49" fmla="*/ 20818 h 84"/>
                  <a:gd name="T50" fmla="*/ 785213 w 120"/>
                  <a:gd name="T51" fmla="*/ 51585 h 84"/>
                  <a:gd name="T52" fmla="*/ 693519 w 120"/>
                  <a:gd name="T53" fmla="*/ 143279 h 84"/>
                  <a:gd name="T54" fmla="*/ 571064 w 120"/>
                  <a:gd name="T55" fmla="*/ 162570 h 84"/>
                  <a:gd name="T56" fmla="*/ 428064 w 120"/>
                  <a:gd name="T57" fmla="*/ 193053 h 84"/>
                  <a:gd name="T58" fmla="*/ 265455 w 120"/>
                  <a:gd name="T59" fmla="*/ 173761 h 84"/>
                  <a:gd name="T60" fmla="*/ 152944 w 120"/>
                  <a:gd name="T61" fmla="*/ 152944 h 84"/>
                  <a:gd name="T62" fmla="*/ 20818 w 120"/>
                  <a:gd name="T63" fmla="*/ 173761 h 84"/>
                  <a:gd name="T64" fmla="*/ 61212 w 120"/>
                  <a:gd name="T65" fmla="*/ 244638 h 84"/>
                  <a:gd name="T66" fmla="*/ 131847 w 120"/>
                  <a:gd name="T67" fmla="*/ 265455 h 84"/>
                  <a:gd name="T68" fmla="*/ 183426 w 120"/>
                  <a:gd name="T69" fmla="*/ 295938 h 84"/>
                  <a:gd name="T70" fmla="*/ 193053 w 120"/>
                  <a:gd name="T71" fmla="*/ 406967 h 84"/>
                  <a:gd name="T72" fmla="*/ 234973 w 120"/>
                  <a:gd name="T73" fmla="*/ 498661 h 84"/>
                  <a:gd name="T74" fmla="*/ 295938 w 120"/>
                  <a:gd name="T75" fmla="*/ 571064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0"/>
                  <a:gd name="T115" fmla="*/ 0 h 84"/>
                  <a:gd name="T116" fmla="*/ 120 w 120"/>
                  <a:gd name="T117" fmla="*/ 84 h 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0" h="84">
                    <a:moveTo>
                      <a:pt x="29" y="56"/>
                    </a:moveTo>
                    <a:cubicBezTo>
                      <a:pt x="29" y="56"/>
                      <a:pt x="30" y="56"/>
                      <a:pt x="30" y="56"/>
                    </a:cubicBezTo>
                    <a:cubicBezTo>
                      <a:pt x="31" y="55"/>
                      <a:pt x="33" y="56"/>
                      <a:pt x="35" y="55"/>
                    </a:cubicBezTo>
                    <a:cubicBezTo>
                      <a:pt x="37" y="54"/>
                      <a:pt x="38" y="52"/>
                      <a:pt x="39" y="52"/>
                    </a:cubicBezTo>
                    <a:cubicBezTo>
                      <a:pt x="41" y="51"/>
                      <a:pt x="44" y="53"/>
                      <a:pt x="46" y="53"/>
                    </a:cubicBezTo>
                    <a:cubicBezTo>
                      <a:pt x="48" y="53"/>
                      <a:pt x="50" y="54"/>
                      <a:pt x="50" y="52"/>
                    </a:cubicBezTo>
                    <a:cubicBezTo>
                      <a:pt x="53" y="52"/>
                      <a:pt x="55" y="53"/>
                      <a:pt x="57" y="52"/>
                    </a:cubicBezTo>
                    <a:cubicBezTo>
                      <a:pt x="59" y="54"/>
                      <a:pt x="60" y="55"/>
                      <a:pt x="63" y="57"/>
                    </a:cubicBezTo>
                    <a:cubicBezTo>
                      <a:pt x="64" y="57"/>
                      <a:pt x="64" y="59"/>
                      <a:pt x="65" y="60"/>
                    </a:cubicBezTo>
                    <a:cubicBezTo>
                      <a:pt x="65" y="60"/>
                      <a:pt x="67" y="60"/>
                      <a:pt x="67" y="60"/>
                    </a:cubicBezTo>
                    <a:cubicBezTo>
                      <a:pt x="68" y="62"/>
                      <a:pt x="68" y="62"/>
                      <a:pt x="69" y="64"/>
                    </a:cubicBezTo>
                    <a:cubicBezTo>
                      <a:pt x="70" y="65"/>
                      <a:pt x="72" y="66"/>
                      <a:pt x="72" y="68"/>
                    </a:cubicBezTo>
                    <a:cubicBezTo>
                      <a:pt x="75" y="69"/>
                      <a:pt x="74" y="68"/>
                      <a:pt x="76" y="72"/>
                    </a:cubicBezTo>
                    <a:cubicBezTo>
                      <a:pt x="80" y="75"/>
                      <a:pt x="79" y="74"/>
                      <a:pt x="79" y="77"/>
                    </a:cubicBezTo>
                    <a:cubicBezTo>
                      <a:pt x="80" y="79"/>
                      <a:pt x="82" y="80"/>
                      <a:pt x="84" y="81"/>
                    </a:cubicBezTo>
                    <a:cubicBezTo>
                      <a:pt x="87" y="84"/>
                      <a:pt x="90" y="84"/>
                      <a:pt x="92" y="84"/>
                    </a:cubicBezTo>
                    <a:cubicBezTo>
                      <a:pt x="93" y="84"/>
                      <a:pt x="94" y="83"/>
                      <a:pt x="95" y="82"/>
                    </a:cubicBezTo>
                    <a:cubicBezTo>
                      <a:pt x="97" y="82"/>
                      <a:pt x="98" y="83"/>
                      <a:pt x="99" y="83"/>
                    </a:cubicBezTo>
                    <a:cubicBezTo>
                      <a:pt x="100" y="82"/>
                      <a:pt x="102" y="82"/>
                      <a:pt x="103" y="82"/>
                    </a:cubicBezTo>
                    <a:cubicBezTo>
                      <a:pt x="104" y="82"/>
                      <a:pt x="105" y="83"/>
                      <a:pt x="106" y="84"/>
                    </a:cubicBezTo>
                    <a:cubicBezTo>
                      <a:pt x="109" y="84"/>
                      <a:pt x="112" y="83"/>
                      <a:pt x="113" y="84"/>
                    </a:cubicBezTo>
                    <a:cubicBezTo>
                      <a:pt x="113" y="84"/>
                      <a:pt x="113" y="84"/>
                      <a:pt x="113" y="84"/>
                    </a:cubicBezTo>
                    <a:cubicBezTo>
                      <a:pt x="114" y="83"/>
                      <a:pt x="115" y="81"/>
                      <a:pt x="115" y="79"/>
                    </a:cubicBezTo>
                    <a:cubicBezTo>
                      <a:pt x="115" y="77"/>
                      <a:pt x="116" y="76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3" y="72"/>
                      <a:pt x="114" y="66"/>
                      <a:pt x="113" y="65"/>
                    </a:cubicBezTo>
                    <a:cubicBezTo>
                      <a:pt x="108" y="64"/>
                      <a:pt x="105" y="64"/>
                      <a:pt x="102" y="61"/>
                    </a:cubicBezTo>
                    <a:cubicBezTo>
                      <a:pt x="101" y="56"/>
                      <a:pt x="104" y="56"/>
                      <a:pt x="105" y="52"/>
                    </a:cubicBezTo>
                    <a:cubicBezTo>
                      <a:pt x="105" y="51"/>
                      <a:pt x="102" y="51"/>
                      <a:pt x="103" y="49"/>
                    </a:cubicBezTo>
                    <a:cubicBezTo>
                      <a:pt x="103" y="47"/>
                      <a:pt x="107" y="47"/>
                      <a:pt x="108" y="46"/>
                    </a:cubicBezTo>
                    <a:cubicBezTo>
                      <a:pt x="108" y="44"/>
                      <a:pt x="108" y="43"/>
                      <a:pt x="109" y="41"/>
                    </a:cubicBezTo>
                    <a:cubicBezTo>
                      <a:pt x="111" y="37"/>
                      <a:pt x="114" y="37"/>
                      <a:pt x="113" y="36"/>
                    </a:cubicBezTo>
                    <a:cubicBezTo>
                      <a:pt x="113" y="34"/>
                      <a:pt x="109" y="34"/>
                      <a:pt x="109" y="31"/>
                    </a:cubicBezTo>
                    <a:cubicBezTo>
                      <a:pt x="110" y="30"/>
                      <a:pt x="119" y="31"/>
                      <a:pt x="120" y="27"/>
                    </a:cubicBezTo>
                    <a:cubicBezTo>
                      <a:pt x="120" y="24"/>
                      <a:pt x="117" y="24"/>
                      <a:pt x="117" y="23"/>
                    </a:cubicBezTo>
                    <a:cubicBezTo>
                      <a:pt x="117" y="20"/>
                      <a:pt x="117" y="17"/>
                      <a:pt x="114" y="16"/>
                    </a:cubicBezTo>
                    <a:cubicBezTo>
                      <a:pt x="111" y="16"/>
                      <a:pt x="111" y="18"/>
                      <a:pt x="109" y="20"/>
                    </a:cubicBezTo>
                    <a:cubicBezTo>
                      <a:pt x="108" y="20"/>
                      <a:pt x="107" y="19"/>
                      <a:pt x="105" y="20"/>
                    </a:cubicBezTo>
                    <a:cubicBezTo>
                      <a:pt x="103" y="22"/>
                      <a:pt x="104" y="25"/>
                      <a:pt x="103" y="26"/>
                    </a:cubicBezTo>
                    <a:cubicBezTo>
                      <a:pt x="102" y="27"/>
                      <a:pt x="100" y="27"/>
                      <a:pt x="99" y="27"/>
                    </a:cubicBezTo>
                    <a:cubicBezTo>
                      <a:pt x="97" y="28"/>
                      <a:pt x="99" y="32"/>
                      <a:pt x="96" y="32"/>
                    </a:cubicBezTo>
                    <a:cubicBezTo>
                      <a:pt x="92" y="32"/>
                      <a:pt x="95" y="29"/>
                      <a:pt x="93" y="26"/>
                    </a:cubicBezTo>
                    <a:cubicBezTo>
                      <a:pt x="89" y="24"/>
                      <a:pt x="85" y="28"/>
                      <a:pt x="83" y="25"/>
                    </a:cubicBezTo>
                    <a:cubicBezTo>
                      <a:pt x="82" y="22"/>
                      <a:pt x="85" y="22"/>
                      <a:pt x="85" y="20"/>
                    </a:cubicBezTo>
                    <a:cubicBezTo>
                      <a:pt x="85" y="18"/>
                      <a:pt x="85" y="16"/>
                      <a:pt x="85" y="14"/>
                    </a:cubicBezTo>
                    <a:cubicBezTo>
                      <a:pt x="85" y="13"/>
                      <a:pt x="87" y="12"/>
                      <a:pt x="88" y="11"/>
                    </a:cubicBezTo>
                    <a:cubicBezTo>
                      <a:pt x="89" y="5"/>
                      <a:pt x="90" y="7"/>
                      <a:pt x="91" y="6"/>
                    </a:cubicBezTo>
                    <a:cubicBezTo>
                      <a:pt x="91" y="5"/>
                      <a:pt x="90" y="5"/>
                      <a:pt x="90" y="4"/>
                    </a:cubicBezTo>
                    <a:cubicBezTo>
                      <a:pt x="90" y="3"/>
                      <a:pt x="92" y="2"/>
                      <a:pt x="90" y="2"/>
                    </a:cubicBezTo>
                    <a:cubicBezTo>
                      <a:pt x="88" y="0"/>
                      <a:pt x="78" y="5"/>
                      <a:pt x="77" y="5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3" y="7"/>
                      <a:pt x="67" y="10"/>
                      <a:pt x="67" y="10"/>
                    </a:cubicBezTo>
                    <a:cubicBezTo>
                      <a:pt x="67" y="12"/>
                      <a:pt x="68" y="13"/>
                      <a:pt x="68" y="14"/>
                    </a:cubicBezTo>
                    <a:cubicBezTo>
                      <a:pt x="66" y="15"/>
                      <a:pt x="64" y="14"/>
                      <a:pt x="61" y="14"/>
                    </a:cubicBezTo>
                    <a:cubicBezTo>
                      <a:pt x="59" y="14"/>
                      <a:pt x="58" y="16"/>
                      <a:pt x="56" y="16"/>
                    </a:cubicBezTo>
                    <a:cubicBezTo>
                      <a:pt x="50" y="15"/>
                      <a:pt x="51" y="19"/>
                      <a:pt x="48" y="20"/>
                    </a:cubicBezTo>
                    <a:cubicBezTo>
                      <a:pt x="46" y="20"/>
                      <a:pt x="44" y="18"/>
                      <a:pt x="42" y="19"/>
                    </a:cubicBezTo>
                    <a:cubicBezTo>
                      <a:pt x="40" y="19"/>
                      <a:pt x="38" y="21"/>
                      <a:pt x="35" y="21"/>
                    </a:cubicBezTo>
                    <a:cubicBezTo>
                      <a:pt x="33" y="21"/>
                      <a:pt x="32" y="17"/>
                      <a:pt x="26" y="17"/>
                    </a:cubicBezTo>
                    <a:cubicBezTo>
                      <a:pt x="24" y="17"/>
                      <a:pt x="20" y="18"/>
                      <a:pt x="19" y="18"/>
                    </a:cubicBezTo>
                    <a:cubicBezTo>
                      <a:pt x="18" y="17"/>
                      <a:pt x="17" y="15"/>
                      <a:pt x="15" y="15"/>
                    </a:cubicBezTo>
                    <a:cubicBezTo>
                      <a:pt x="12" y="17"/>
                      <a:pt x="11" y="13"/>
                      <a:pt x="10" y="14"/>
                    </a:cubicBezTo>
                    <a:cubicBezTo>
                      <a:pt x="7" y="16"/>
                      <a:pt x="5" y="16"/>
                      <a:pt x="2" y="17"/>
                    </a:cubicBezTo>
                    <a:cubicBezTo>
                      <a:pt x="1" y="19"/>
                      <a:pt x="0" y="20"/>
                      <a:pt x="0" y="21"/>
                    </a:cubicBezTo>
                    <a:cubicBezTo>
                      <a:pt x="1" y="23"/>
                      <a:pt x="5" y="21"/>
                      <a:pt x="6" y="24"/>
                    </a:cubicBezTo>
                    <a:cubicBezTo>
                      <a:pt x="7" y="25"/>
                      <a:pt x="4" y="26"/>
                      <a:pt x="6" y="28"/>
                    </a:cubicBezTo>
                    <a:cubicBezTo>
                      <a:pt x="8" y="30"/>
                      <a:pt x="10" y="24"/>
                      <a:pt x="13" y="26"/>
                    </a:cubicBezTo>
                    <a:cubicBezTo>
                      <a:pt x="15" y="27"/>
                      <a:pt x="13" y="32"/>
                      <a:pt x="16" y="32"/>
                    </a:cubicBezTo>
                    <a:cubicBezTo>
                      <a:pt x="17" y="32"/>
                      <a:pt x="17" y="29"/>
                      <a:pt x="18" y="29"/>
                    </a:cubicBezTo>
                    <a:cubicBezTo>
                      <a:pt x="20" y="30"/>
                      <a:pt x="21" y="33"/>
                      <a:pt x="21" y="35"/>
                    </a:cubicBezTo>
                    <a:cubicBezTo>
                      <a:pt x="20" y="37"/>
                      <a:pt x="19" y="39"/>
                      <a:pt x="19" y="40"/>
                    </a:cubicBezTo>
                    <a:cubicBezTo>
                      <a:pt x="20" y="41"/>
                      <a:pt x="23" y="38"/>
                      <a:pt x="25" y="42"/>
                    </a:cubicBezTo>
                    <a:cubicBezTo>
                      <a:pt x="25" y="45"/>
                      <a:pt x="21" y="46"/>
                      <a:pt x="23" y="49"/>
                    </a:cubicBezTo>
                    <a:cubicBezTo>
                      <a:pt x="23" y="51"/>
                      <a:pt x="26" y="50"/>
                      <a:pt x="27" y="51"/>
                    </a:cubicBezTo>
                    <a:lnTo>
                      <a:pt x="29" y="56"/>
                    </a:lnTo>
                    <a:close/>
                  </a:path>
                </a:pathLst>
              </a:custGeom>
              <a:solidFill>
                <a:srgbClr val="91E5E3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60" name="Freeform 8"/>
              <p:cNvSpPr>
                <a:spLocks/>
              </p:cNvSpPr>
              <p:nvPr/>
            </p:nvSpPr>
            <p:spPr bwMode="auto">
              <a:xfrm>
                <a:off x="3286" y="1368"/>
                <a:ext cx="1487" cy="1646"/>
              </a:xfrm>
              <a:custGeom>
                <a:avLst/>
                <a:gdLst>
                  <a:gd name="T0" fmla="*/ 2210771 w 235"/>
                  <a:gd name="T1" fmla="*/ 223280 h 260"/>
                  <a:gd name="T2" fmla="*/ 2322998 w 235"/>
                  <a:gd name="T3" fmla="*/ 335702 h 260"/>
                  <a:gd name="T4" fmla="*/ 2363039 w 235"/>
                  <a:gd name="T5" fmla="*/ 478777 h 260"/>
                  <a:gd name="T6" fmla="*/ 2252331 w 235"/>
                  <a:gd name="T7" fmla="*/ 579778 h 260"/>
                  <a:gd name="T8" fmla="*/ 2271586 w 235"/>
                  <a:gd name="T9" fmla="*/ 732514 h 260"/>
                  <a:gd name="T10" fmla="*/ 2221939 w 235"/>
                  <a:gd name="T11" fmla="*/ 894633 h 260"/>
                  <a:gd name="T12" fmla="*/ 2149709 w 235"/>
                  <a:gd name="T13" fmla="*/ 1007054 h 260"/>
                  <a:gd name="T14" fmla="*/ 2140097 w 235"/>
                  <a:gd name="T15" fmla="*/ 1129333 h 260"/>
                  <a:gd name="T16" fmla="*/ 2201159 w 235"/>
                  <a:gd name="T17" fmla="*/ 1321915 h 260"/>
                  <a:gd name="T18" fmla="*/ 2130447 w 235"/>
                  <a:gd name="T19" fmla="*/ 1352613 h 260"/>
                  <a:gd name="T20" fmla="*/ 1968573 w 235"/>
                  <a:gd name="T21" fmla="*/ 1657610 h 260"/>
                  <a:gd name="T22" fmla="*/ 2039240 w 235"/>
                  <a:gd name="T23" fmla="*/ 1810353 h 260"/>
                  <a:gd name="T24" fmla="*/ 1886972 w 235"/>
                  <a:gd name="T25" fmla="*/ 1962849 h 260"/>
                  <a:gd name="T26" fmla="*/ 1795524 w 235"/>
                  <a:gd name="T27" fmla="*/ 2012589 h 260"/>
                  <a:gd name="T28" fmla="*/ 1785913 w 235"/>
                  <a:gd name="T29" fmla="*/ 2134868 h 260"/>
                  <a:gd name="T30" fmla="*/ 1805174 w 235"/>
                  <a:gd name="T31" fmla="*/ 2247290 h 260"/>
                  <a:gd name="T32" fmla="*/ 1865951 w 235"/>
                  <a:gd name="T33" fmla="*/ 2378944 h 260"/>
                  <a:gd name="T34" fmla="*/ 1774744 w 235"/>
                  <a:gd name="T35" fmla="*/ 2573331 h 260"/>
                  <a:gd name="T36" fmla="*/ 1511760 w 235"/>
                  <a:gd name="T37" fmla="*/ 2623027 h 260"/>
                  <a:gd name="T38" fmla="*/ 1237652 w 235"/>
                  <a:gd name="T39" fmla="*/ 2582947 h 260"/>
                  <a:gd name="T40" fmla="*/ 1003542 w 235"/>
                  <a:gd name="T41" fmla="*/ 2531446 h 260"/>
                  <a:gd name="T42" fmla="*/ 923465 w 235"/>
                  <a:gd name="T43" fmla="*/ 2369328 h 260"/>
                  <a:gd name="T44" fmla="*/ 670137 w 235"/>
                  <a:gd name="T45" fmla="*/ 2247290 h 260"/>
                  <a:gd name="T46" fmla="*/ 557910 w 235"/>
                  <a:gd name="T47" fmla="*/ 2491366 h 260"/>
                  <a:gd name="T48" fmla="*/ 426377 w 235"/>
                  <a:gd name="T49" fmla="*/ 2470570 h 260"/>
                  <a:gd name="T50" fmla="*/ 384855 w 235"/>
                  <a:gd name="T51" fmla="*/ 2237629 h 260"/>
                  <a:gd name="T52" fmla="*/ 243716 w 235"/>
                  <a:gd name="T53" fmla="*/ 1932391 h 260"/>
                  <a:gd name="T54" fmla="*/ 203681 w 235"/>
                  <a:gd name="T55" fmla="*/ 1840810 h 260"/>
                  <a:gd name="T56" fmla="*/ 101097 w 235"/>
                  <a:gd name="T57" fmla="*/ 1831150 h 260"/>
                  <a:gd name="T58" fmla="*/ 112227 w 235"/>
                  <a:gd name="T59" fmla="*/ 1697969 h 260"/>
                  <a:gd name="T60" fmla="*/ 20780 w 235"/>
                  <a:gd name="T61" fmla="*/ 1514769 h 260"/>
                  <a:gd name="T62" fmla="*/ 9612 w 235"/>
                  <a:gd name="T63" fmla="*/ 1190254 h 260"/>
                  <a:gd name="T64" fmla="*/ 152269 w 235"/>
                  <a:gd name="T65" fmla="*/ 1087493 h 260"/>
                  <a:gd name="T66" fmla="*/ 243716 w 235"/>
                  <a:gd name="T67" fmla="*/ 915714 h 260"/>
                  <a:gd name="T68" fmla="*/ 161881 w 235"/>
                  <a:gd name="T69" fmla="*/ 702057 h 260"/>
                  <a:gd name="T70" fmla="*/ 213331 w 235"/>
                  <a:gd name="T71" fmla="*/ 600822 h 260"/>
                  <a:gd name="T72" fmla="*/ 253366 w 235"/>
                  <a:gd name="T73" fmla="*/ 650556 h 260"/>
                  <a:gd name="T74" fmla="*/ 466418 w 235"/>
                  <a:gd name="T75" fmla="*/ 650556 h 260"/>
                  <a:gd name="T76" fmla="*/ 618687 w 235"/>
                  <a:gd name="T77" fmla="*/ 579778 h 260"/>
                  <a:gd name="T78" fmla="*/ 700529 w 235"/>
                  <a:gd name="T79" fmla="*/ 528518 h 260"/>
                  <a:gd name="T80" fmla="*/ 852798 w 235"/>
                  <a:gd name="T81" fmla="*/ 570117 h 260"/>
                  <a:gd name="T82" fmla="*/ 883468 w 235"/>
                  <a:gd name="T83" fmla="*/ 681013 h 260"/>
                  <a:gd name="T84" fmla="*/ 1003542 w 235"/>
                  <a:gd name="T85" fmla="*/ 751798 h 260"/>
                  <a:gd name="T86" fmla="*/ 1024328 w 235"/>
                  <a:gd name="T87" fmla="*/ 589395 h 260"/>
                  <a:gd name="T88" fmla="*/ 1197617 w 235"/>
                  <a:gd name="T89" fmla="*/ 570117 h 260"/>
                  <a:gd name="T90" fmla="*/ 1277656 w 235"/>
                  <a:gd name="T91" fmla="*/ 498054 h 260"/>
                  <a:gd name="T92" fmla="*/ 1228003 w 235"/>
                  <a:gd name="T93" fmla="*/ 436937 h 260"/>
                  <a:gd name="T94" fmla="*/ 1237652 w 235"/>
                  <a:gd name="T95" fmla="*/ 314861 h 260"/>
                  <a:gd name="T96" fmla="*/ 1399533 w 235"/>
                  <a:gd name="T97" fmla="*/ 274781 h 260"/>
                  <a:gd name="T98" fmla="*/ 1471725 w 235"/>
                  <a:gd name="T99" fmla="*/ 295577 h 260"/>
                  <a:gd name="T100" fmla="*/ 1481375 w 235"/>
                  <a:gd name="T101" fmla="*/ 335702 h 260"/>
                  <a:gd name="T102" fmla="*/ 1582193 w 235"/>
                  <a:gd name="T103" fmla="*/ 213657 h 260"/>
                  <a:gd name="T104" fmla="*/ 1704071 w 235"/>
                  <a:gd name="T105" fmla="*/ 204003 h 260"/>
                  <a:gd name="T106" fmla="*/ 1805174 w 235"/>
                  <a:gd name="T107" fmla="*/ 173539 h 260"/>
                  <a:gd name="T108" fmla="*/ 2100062 w 235"/>
                  <a:gd name="T109" fmla="*/ 70778 h 260"/>
                  <a:gd name="T110" fmla="*/ 2161117 w 235"/>
                  <a:gd name="T111" fmla="*/ 0 h 2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35"/>
                  <a:gd name="T169" fmla="*/ 0 h 260"/>
                  <a:gd name="T170" fmla="*/ 235 w 235"/>
                  <a:gd name="T171" fmla="*/ 260 h 2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35" h="260">
                    <a:moveTo>
                      <a:pt x="213" y="0"/>
                    </a:moveTo>
                    <a:cubicBezTo>
                      <a:pt x="217" y="2"/>
                      <a:pt x="220" y="4"/>
                      <a:pt x="223" y="6"/>
                    </a:cubicBezTo>
                    <a:cubicBezTo>
                      <a:pt x="226" y="7"/>
                      <a:pt x="225" y="8"/>
                      <a:pt x="224" y="10"/>
                    </a:cubicBezTo>
                    <a:cubicBezTo>
                      <a:pt x="222" y="19"/>
                      <a:pt x="220" y="18"/>
                      <a:pt x="218" y="22"/>
                    </a:cubicBezTo>
                    <a:cubicBezTo>
                      <a:pt x="217" y="24"/>
                      <a:pt x="216" y="26"/>
                      <a:pt x="216" y="27"/>
                    </a:cubicBezTo>
                    <a:cubicBezTo>
                      <a:pt x="217" y="28"/>
                      <a:pt x="218" y="27"/>
                      <a:pt x="219" y="27"/>
                    </a:cubicBezTo>
                    <a:cubicBezTo>
                      <a:pt x="219" y="28"/>
                      <a:pt x="218" y="30"/>
                      <a:pt x="218" y="30"/>
                    </a:cubicBezTo>
                    <a:cubicBezTo>
                      <a:pt x="223" y="34"/>
                      <a:pt x="226" y="32"/>
                      <a:pt x="229" y="33"/>
                    </a:cubicBezTo>
                    <a:cubicBezTo>
                      <a:pt x="231" y="33"/>
                      <a:pt x="231" y="38"/>
                      <a:pt x="234" y="38"/>
                    </a:cubicBezTo>
                    <a:cubicBezTo>
                      <a:pt x="234" y="38"/>
                      <a:pt x="234" y="38"/>
                      <a:pt x="234" y="38"/>
                    </a:cubicBezTo>
                    <a:cubicBezTo>
                      <a:pt x="235" y="39"/>
                      <a:pt x="235" y="40"/>
                      <a:pt x="235" y="41"/>
                    </a:cubicBezTo>
                    <a:cubicBezTo>
                      <a:pt x="232" y="43"/>
                      <a:pt x="234" y="45"/>
                      <a:pt x="233" y="47"/>
                    </a:cubicBezTo>
                    <a:cubicBezTo>
                      <a:pt x="232" y="48"/>
                      <a:pt x="231" y="46"/>
                      <a:pt x="230" y="47"/>
                    </a:cubicBezTo>
                    <a:cubicBezTo>
                      <a:pt x="229" y="47"/>
                      <a:pt x="230" y="49"/>
                      <a:pt x="229" y="50"/>
                    </a:cubicBezTo>
                    <a:cubicBezTo>
                      <a:pt x="228" y="51"/>
                      <a:pt x="225" y="51"/>
                      <a:pt x="224" y="53"/>
                    </a:cubicBezTo>
                    <a:cubicBezTo>
                      <a:pt x="224" y="55"/>
                      <a:pt x="222" y="56"/>
                      <a:pt x="222" y="57"/>
                    </a:cubicBezTo>
                    <a:cubicBezTo>
                      <a:pt x="222" y="59"/>
                      <a:pt x="225" y="59"/>
                      <a:pt x="225" y="60"/>
                    </a:cubicBezTo>
                    <a:cubicBezTo>
                      <a:pt x="224" y="62"/>
                      <a:pt x="221" y="60"/>
                      <a:pt x="221" y="62"/>
                    </a:cubicBezTo>
                    <a:cubicBezTo>
                      <a:pt x="221" y="66"/>
                      <a:pt x="225" y="62"/>
                      <a:pt x="226" y="65"/>
                    </a:cubicBezTo>
                    <a:cubicBezTo>
                      <a:pt x="226" y="68"/>
                      <a:pt x="222" y="69"/>
                      <a:pt x="224" y="72"/>
                    </a:cubicBezTo>
                    <a:cubicBezTo>
                      <a:pt x="226" y="75"/>
                      <a:pt x="229" y="76"/>
                      <a:pt x="229" y="79"/>
                    </a:cubicBezTo>
                    <a:cubicBezTo>
                      <a:pt x="229" y="81"/>
                      <a:pt x="228" y="80"/>
                      <a:pt x="227" y="84"/>
                    </a:cubicBezTo>
                    <a:cubicBezTo>
                      <a:pt x="226" y="86"/>
                      <a:pt x="224" y="85"/>
                      <a:pt x="224" y="88"/>
                    </a:cubicBezTo>
                    <a:cubicBezTo>
                      <a:pt x="222" y="89"/>
                      <a:pt x="221" y="87"/>
                      <a:pt x="219" y="88"/>
                    </a:cubicBezTo>
                    <a:cubicBezTo>
                      <a:pt x="218" y="89"/>
                      <a:pt x="218" y="91"/>
                      <a:pt x="218" y="92"/>
                    </a:cubicBezTo>
                    <a:cubicBezTo>
                      <a:pt x="216" y="92"/>
                      <a:pt x="214" y="91"/>
                      <a:pt x="213" y="93"/>
                    </a:cubicBezTo>
                    <a:cubicBezTo>
                      <a:pt x="212" y="97"/>
                      <a:pt x="216" y="94"/>
                      <a:pt x="216" y="99"/>
                    </a:cubicBezTo>
                    <a:cubicBezTo>
                      <a:pt x="214" y="101"/>
                      <a:pt x="213" y="98"/>
                      <a:pt x="212" y="99"/>
                    </a:cubicBezTo>
                    <a:cubicBezTo>
                      <a:pt x="212" y="100"/>
                      <a:pt x="212" y="100"/>
                      <a:pt x="211" y="101"/>
                    </a:cubicBezTo>
                    <a:cubicBezTo>
                      <a:pt x="210" y="102"/>
                      <a:pt x="208" y="100"/>
                      <a:pt x="207" y="103"/>
                    </a:cubicBezTo>
                    <a:cubicBezTo>
                      <a:pt x="209" y="106"/>
                      <a:pt x="207" y="108"/>
                      <a:pt x="209" y="109"/>
                    </a:cubicBezTo>
                    <a:cubicBezTo>
                      <a:pt x="209" y="110"/>
                      <a:pt x="210" y="110"/>
                      <a:pt x="211" y="111"/>
                    </a:cubicBezTo>
                    <a:cubicBezTo>
                      <a:pt x="211" y="113"/>
                      <a:pt x="210" y="114"/>
                      <a:pt x="210" y="115"/>
                    </a:cubicBezTo>
                    <a:cubicBezTo>
                      <a:pt x="211" y="117"/>
                      <a:pt x="216" y="123"/>
                      <a:pt x="217" y="124"/>
                    </a:cubicBezTo>
                    <a:cubicBezTo>
                      <a:pt x="218" y="126"/>
                      <a:pt x="215" y="129"/>
                      <a:pt x="217" y="130"/>
                    </a:cubicBezTo>
                    <a:cubicBezTo>
                      <a:pt x="217" y="130"/>
                      <a:pt x="217" y="130"/>
                      <a:pt x="217" y="130"/>
                    </a:cubicBezTo>
                    <a:cubicBezTo>
                      <a:pt x="218" y="131"/>
                      <a:pt x="219" y="132"/>
                      <a:pt x="218" y="133"/>
                    </a:cubicBezTo>
                    <a:cubicBezTo>
                      <a:pt x="215" y="135"/>
                      <a:pt x="214" y="131"/>
                      <a:pt x="214" y="131"/>
                    </a:cubicBezTo>
                    <a:cubicBezTo>
                      <a:pt x="213" y="132"/>
                      <a:pt x="214" y="133"/>
                      <a:pt x="213" y="133"/>
                    </a:cubicBezTo>
                    <a:cubicBezTo>
                      <a:pt x="212" y="133"/>
                      <a:pt x="211" y="133"/>
                      <a:pt x="210" y="133"/>
                    </a:cubicBezTo>
                    <a:cubicBezTo>
                      <a:pt x="207" y="134"/>
                      <a:pt x="211" y="136"/>
                      <a:pt x="208" y="138"/>
                    </a:cubicBezTo>
                    <a:cubicBezTo>
                      <a:pt x="205" y="139"/>
                      <a:pt x="195" y="136"/>
                      <a:pt x="195" y="139"/>
                    </a:cubicBezTo>
                    <a:cubicBezTo>
                      <a:pt x="195" y="141"/>
                      <a:pt x="197" y="148"/>
                      <a:pt x="197" y="148"/>
                    </a:cubicBezTo>
                    <a:cubicBezTo>
                      <a:pt x="196" y="154"/>
                      <a:pt x="193" y="160"/>
                      <a:pt x="194" y="163"/>
                    </a:cubicBezTo>
                    <a:cubicBezTo>
                      <a:pt x="195" y="165"/>
                      <a:pt x="196" y="165"/>
                      <a:pt x="197" y="166"/>
                    </a:cubicBezTo>
                    <a:cubicBezTo>
                      <a:pt x="198" y="168"/>
                      <a:pt x="197" y="169"/>
                      <a:pt x="198" y="170"/>
                    </a:cubicBezTo>
                    <a:cubicBezTo>
                      <a:pt x="201" y="175"/>
                      <a:pt x="203" y="175"/>
                      <a:pt x="203" y="178"/>
                    </a:cubicBezTo>
                    <a:cubicBezTo>
                      <a:pt x="203" y="179"/>
                      <a:pt x="202" y="179"/>
                      <a:pt x="201" y="178"/>
                    </a:cubicBezTo>
                    <a:cubicBezTo>
                      <a:pt x="197" y="179"/>
                      <a:pt x="200" y="182"/>
                      <a:pt x="197" y="186"/>
                    </a:cubicBezTo>
                    <a:cubicBezTo>
                      <a:pt x="194" y="189"/>
                      <a:pt x="192" y="187"/>
                      <a:pt x="191" y="188"/>
                    </a:cubicBezTo>
                    <a:cubicBezTo>
                      <a:pt x="190" y="190"/>
                      <a:pt x="191" y="191"/>
                      <a:pt x="191" y="193"/>
                    </a:cubicBezTo>
                    <a:cubicBezTo>
                      <a:pt x="189" y="194"/>
                      <a:pt x="188" y="193"/>
                      <a:pt x="186" y="193"/>
                    </a:cubicBezTo>
                    <a:cubicBezTo>
                      <a:pt x="184" y="194"/>
                      <a:pt x="185" y="195"/>
                      <a:pt x="184" y="196"/>
                    </a:cubicBezTo>
                    <a:cubicBezTo>
                      <a:pt x="183" y="196"/>
                      <a:pt x="182" y="195"/>
                      <a:pt x="182" y="195"/>
                    </a:cubicBezTo>
                    <a:cubicBezTo>
                      <a:pt x="181" y="195"/>
                      <a:pt x="181" y="197"/>
                      <a:pt x="180" y="197"/>
                    </a:cubicBezTo>
                    <a:cubicBezTo>
                      <a:pt x="179" y="197"/>
                      <a:pt x="178" y="196"/>
                      <a:pt x="177" y="198"/>
                    </a:cubicBezTo>
                    <a:cubicBezTo>
                      <a:pt x="175" y="201"/>
                      <a:pt x="178" y="200"/>
                      <a:pt x="178" y="202"/>
                    </a:cubicBezTo>
                    <a:cubicBezTo>
                      <a:pt x="178" y="203"/>
                      <a:pt x="176" y="202"/>
                      <a:pt x="176" y="204"/>
                    </a:cubicBezTo>
                    <a:cubicBezTo>
                      <a:pt x="176" y="205"/>
                      <a:pt x="177" y="206"/>
                      <a:pt x="177" y="207"/>
                    </a:cubicBezTo>
                    <a:cubicBezTo>
                      <a:pt x="176" y="208"/>
                      <a:pt x="176" y="209"/>
                      <a:pt x="176" y="210"/>
                    </a:cubicBezTo>
                    <a:cubicBezTo>
                      <a:pt x="176" y="211"/>
                      <a:pt x="178" y="211"/>
                      <a:pt x="178" y="213"/>
                    </a:cubicBezTo>
                    <a:cubicBezTo>
                      <a:pt x="178" y="214"/>
                      <a:pt x="176" y="213"/>
                      <a:pt x="175" y="214"/>
                    </a:cubicBezTo>
                    <a:cubicBezTo>
                      <a:pt x="176" y="216"/>
                      <a:pt x="180" y="216"/>
                      <a:pt x="180" y="218"/>
                    </a:cubicBezTo>
                    <a:cubicBezTo>
                      <a:pt x="180" y="219"/>
                      <a:pt x="178" y="220"/>
                      <a:pt x="178" y="221"/>
                    </a:cubicBezTo>
                    <a:cubicBezTo>
                      <a:pt x="179" y="222"/>
                      <a:pt x="181" y="222"/>
                      <a:pt x="181" y="224"/>
                    </a:cubicBezTo>
                    <a:cubicBezTo>
                      <a:pt x="181" y="226"/>
                      <a:pt x="179" y="226"/>
                      <a:pt x="179" y="228"/>
                    </a:cubicBezTo>
                    <a:cubicBezTo>
                      <a:pt x="179" y="229"/>
                      <a:pt x="183" y="228"/>
                      <a:pt x="184" y="230"/>
                    </a:cubicBezTo>
                    <a:cubicBezTo>
                      <a:pt x="185" y="231"/>
                      <a:pt x="183" y="232"/>
                      <a:pt x="184" y="234"/>
                    </a:cubicBezTo>
                    <a:cubicBezTo>
                      <a:pt x="180" y="237"/>
                      <a:pt x="185" y="239"/>
                      <a:pt x="185" y="241"/>
                    </a:cubicBezTo>
                    <a:cubicBezTo>
                      <a:pt x="185" y="242"/>
                      <a:pt x="185" y="243"/>
                      <a:pt x="184" y="244"/>
                    </a:cubicBezTo>
                    <a:cubicBezTo>
                      <a:pt x="180" y="246"/>
                      <a:pt x="174" y="249"/>
                      <a:pt x="174" y="249"/>
                    </a:cubicBezTo>
                    <a:cubicBezTo>
                      <a:pt x="174" y="251"/>
                      <a:pt x="175" y="252"/>
                      <a:pt x="175" y="253"/>
                    </a:cubicBezTo>
                    <a:cubicBezTo>
                      <a:pt x="173" y="254"/>
                      <a:pt x="171" y="253"/>
                      <a:pt x="168" y="253"/>
                    </a:cubicBezTo>
                    <a:cubicBezTo>
                      <a:pt x="166" y="253"/>
                      <a:pt x="165" y="255"/>
                      <a:pt x="163" y="255"/>
                    </a:cubicBezTo>
                    <a:cubicBezTo>
                      <a:pt x="157" y="254"/>
                      <a:pt x="158" y="258"/>
                      <a:pt x="155" y="259"/>
                    </a:cubicBezTo>
                    <a:cubicBezTo>
                      <a:pt x="153" y="259"/>
                      <a:pt x="151" y="257"/>
                      <a:pt x="149" y="258"/>
                    </a:cubicBezTo>
                    <a:cubicBezTo>
                      <a:pt x="147" y="258"/>
                      <a:pt x="145" y="260"/>
                      <a:pt x="142" y="260"/>
                    </a:cubicBezTo>
                    <a:cubicBezTo>
                      <a:pt x="140" y="260"/>
                      <a:pt x="139" y="256"/>
                      <a:pt x="133" y="256"/>
                    </a:cubicBezTo>
                    <a:cubicBezTo>
                      <a:pt x="131" y="256"/>
                      <a:pt x="127" y="257"/>
                      <a:pt x="126" y="257"/>
                    </a:cubicBezTo>
                    <a:cubicBezTo>
                      <a:pt x="125" y="256"/>
                      <a:pt x="124" y="254"/>
                      <a:pt x="122" y="254"/>
                    </a:cubicBezTo>
                    <a:cubicBezTo>
                      <a:pt x="119" y="256"/>
                      <a:pt x="118" y="252"/>
                      <a:pt x="117" y="253"/>
                    </a:cubicBezTo>
                    <a:cubicBezTo>
                      <a:pt x="113" y="255"/>
                      <a:pt x="112" y="255"/>
                      <a:pt x="108" y="256"/>
                    </a:cubicBezTo>
                    <a:cubicBezTo>
                      <a:pt x="102" y="256"/>
                      <a:pt x="105" y="251"/>
                      <a:pt x="103" y="250"/>
                    </a:cubicBezTo>
                    <a:cubicBezTo>
                      <a:pt x="102" y="249"/>
                      <a:pt x="101" y="251"/>
                      <a:pt x="99" y="249"/>
                    </a:cubicBezTo>
                    <a:cubicBezTo>
                      <a:pt x="98" y="248"/>
                      <a:pt x="100" y="246"/>
                      <a:pt x="99" y="245"/>
                    </a:cubicBezTo>
                    <a:cubicBezTo>
                      <a:pt x="98" y="243"/>
                      <a:pt x="97" y="243"/>
                      <a:pt x="96" y="243"/>
                    </a:cubicBezTo>
                    <a:cubicBezTo>
                      <a:pt x="98" y="239"/>
                      <a:pt x="94" y="240"/>
                      <a:pt x="94" y="238"/>
                    </a:cubicBezTo>
                    <a:cubicBezTo>
                      <a:pt x="94" y="232"/>
                      <a:pt x="92" y="235"/>
                      <a:pt x="91" y="233"/>
                    </a:cubicBezTo>
                    <a:cubicBezTo>
                      <a:pt x="92" y="229"/>
                      <a:pt x="90" y="228"/>
                      <a:pt x="88" y="228"/>
                    </a:cubicBezTo>
                    <a:cubicBezTo>
                      <a:pt x="87" y="229"/>
                      <a:pt x="87" y="231"/>
                      <a:pt x="85" y="230"/>
                    </a:cubicBezTo>
                    <a:cubicBezTo>
                      <a:pt x="84" y="231"/>
                      <a:pt x="82" y="231"/>
                      <a:pt x="80" y="231"/>
                    </a:cubicBezTo>
                    <a:cubicBezTo>
                      <a:pt x="81" y="223"/>
                      <a:pt x="73" y="220"/>
                      <a:pt x="66" y="221"/>
                    </a:cubicBezTo>
                    <a:cubicBezTo>
                      <a:pt x="61" y="231"/>
                      <a:pt x="66" y="229"/>
                      <a:pt x="64" y="232"/>
                    </a:cubicBezTo>
                    <a:cubicBezTo>
                      <a:pt x="63" y="233"/>
                      <a:pt x="60" y="234"/>
                      <a:pt x="59" y="235"/>
                    </a:cubicBezTo>
                    <a:cubicBezTo>
                      <a:pt x="59" y="238"/>
                      <a:pt x="58" y="243"/>
                      <a:pt x="56" y="243"/>
                    </a:cubicBezTo>
                    <a:cubicBezTo>
                      <a:pt x="56" y="244"/>
                      <a:pt x="56" y="245"/>
                      <a:pt x="55" y="245"/>
                    </a:cubicBezTo>
                    <a:cubicBezTo>
                      <a:pt x="54" y="245"/>
                      <a:pt x="54" y="242"/>
                      <a:pt x="54" y="241"/>
                    </a:cubicBezTo>
                    <a:cubicBezTo>
                      <a:pt x="52" y="241"/>
                      <a:pt x="52" y="238"/>
                      <a:pt x="51" y="239"/>
                    </a:cubicBezTo>
                    <a:cubicBezTo>
                      <a:pt x="49" y="241"/>
                      <a:pt x="49" y="241"/>
                      <a:pt x="47" y="241"/>
                    </a:cubicBezTo>
                    <a:cubicBezTo>
                      <a:pt x="44" y="243"/>
                      <a:pt x="44" y="242"/>
                      <a:pt x="42" y="243"/>
                    </a:cubicBezTo>
                    <a:cubicBezTo>
                      <a:pt x="40" y="243"/>
                      <a:pt x="40" y="246"/>
                      <a:pt x="38" y="246"/>
                    </a:cubicBezTo>
                    <a:cubicBezTo>
                      <a:pt x="33" y="244"/>
                      <a:pt x="34" y="239"/>
                      <a:pt x="35" y="238"/>
                    </a:cubicBezTo>
                    <a:cubicBezTo>
                      <a:pt x="33" y="233"/>
                      <a:pt x="35" y="228"/>
                      <a:pt x="37" y="225"/>
                    </a:cubicBezTo>
                    <a:cubicBezTo>
                      <a:pt x="38" y="223"/>
                      <a:pt x="37" y="222"/>
                      <a:pt x="38" y="220"/>
                    </a:cubicBezTo>
                    <a:cubicBezTo>
                      <a:pt x="35" y="219"/>
                      <a:pt x="32" y="216"/>
                      <a:pt x="30" y="213"/>
                    </a:cubicBezTo>
                    <a:cubicBezTo>
                      <a:pt x="29" y="211"/>
                      <a:pt x="32" y="210"/>
                      <a:pt x="31" y="207"/>
                    </a:cubicBezTo>
                    <a:cubicBezTo>
                      <a:pt x="31" y="205"/>
                      <a:pt x="27" y="205"/>
                      <a:pt x="28" y="198"/>
                    </a:cubicBezTo>
                    <a:cubicBezTo>
                      <a:pt x="29" y="196"/>
                      <a:pt x="25" y="190"/>
                      <a:pt x="24" y="190"/>
                    </a:cubicBezTo>
                    <a:cubicBezTo>
                      <a:pt x="23" y="190"/>
                      <a:pt x="20" y="192"/>
                      <a:pt x="20" y="190"/>
                    </a:cubicBezTo>
                    <a:cubicBezTo>
                      <a:pt x="19" y="190"/>
                      <a:pt x="19" y="187"/>
                      <a:pt x="20" y="187"/>
                    </a:cubicBezTo>
                    <a:cubicBezTo>
                      <a:pt x="21" y="187"/>
                      <a:pt x="23" y="187"/>
                      <a:pt x="22" y="185"/>
                    </a:cubicBezTo>
                    <a:lnTo>
                      <a:pt x="20" y="181"/>
                    </a:lnTo>
                    <a:lnTo>
                      <a:pt x="18" y="182"/>
                    </a:lnTo>
                    <a:cubicBezTo>
                      <a:pt x="17" y="182"/>
                      <a:pt x="16" y="182"/>
                      <a:pt x="15" y="181"/>
                    </a:cubicBezTo>
                    <a:cubicBezTo>
                      <a:pt x="14" y="181"/>
                      <a:pt x="13" y="182"/>
                      <a:pt x="12" y="182"/>
                    </a:cubicBezTo>
                    <a:cubicBezTo>
                      <a:pt x="11" y="181"/>
                      <a:pt x="11" y="180"/>
                      <a:pt x="10" y="180"/>
                    </a:cubicBezTo>
                    <a:cubicBezTo>
                      <a:pt x="9" y="180"/>
                      <a:pt x="8" y="182"/>
                      <a:pt x="6" y="180"/>
                    </a:cubicBezTo>
                    <a:cubicBezTo>
                      <a:pt x="4" y="178"/>
                      <a:pt x="7" y="176"/>
                      <a:pt x="8" y="176"/>
                    </a:cubicBezTo>
                    <a:cubicBezTo>
                      <a:pt x="8" y="175"/>
                      <a:pt x="6" y="175"/>
                      <a:pt x="6" y="174"/>
                    </a:cubicBezTo>
                    <a:cubicBezTo>
                      <a:pt x="8" y="172"/>
                      <a:pt x="10" y="170"/>
                      <a:pt x="11" y="167"/>
                    </a:cubicBezTo>
                    <a:cubicBezTo>
                      <a:pt x="9" y="166"/>
                      <a:pt x="9" y="164"/>
                      <a:pt x="8" y="163"/>
                    </a:cubicBezTo>
                    <a:cubicBezTo>
                      <a:pt x="7" y="161"/>
                      <a:pt x="6" y="161"/>
                      <a:pt x="4" y="158"/>
                    </a:cubicBezTo>
                    <a:cubicBezTo>
                      <a:pt x="4" y="157"/>
                      <a:pt x="6" y="154"/>
                      <a:pt x="6" y="153"/>
                    </a:cubicBezTo>
                    <a:cubicBezTo>
                      <a:pt x="6" y="150"/>
                      <a:pt x="2" y="151"/>
                      <a:pt x="2" y="149"/>
                    </a:cubicBezTo>
                    <a:cubicBezTo>
                      <a:pt x="4" y="146"/>
                      <a:pt x="6" y="148"/>
                      <a:pt x="8" y="146"/>
                    </a:cubicBezTo>
                    <a:cubicBezTo>
                      <a:pt x="8" y="144"/>
                      <a:pt x="7" y="140"/>
                      <a:pt x="7" y="136"/>
                    </a:cubicBezTo>
                    <a:cubicBezTo>
                      <a:pt x="6" y="130"/>
                      <a:pt x="6" y="126"/>
                      <a:pt x="5" y="123"/>
                    </a:cubicBezTo>
                    <a:cubicBezTo>
                      <a:pt x="4" y="121"/>
                      <a:pt x="0" y="120"/>
                      <a:pt x="1" y="117"/>
                    </a:cubicBezTo>
                    <a:cubicBezTo>
                      <a:pt x="2" y="116"/>
                      <a:pt x="4" y="117"/>
                      <a:pt x="5" y="117"/>
                    </a:cubicBezTo>
                    <a:cubicBezTo>
                      <a:pt x="7" y="116"/>
                      <a:pt x="9" y="113"/>
                      <a:pt x="10" y="112"/>
                    </a:cubicBezTo>
                    <a:cubicBezTo>
                      <a:pt x="12" y="112"/>
                      <a:pt x="13" y="114"/>
                      <a:pt x="15" y="113"/>
                    </a:cubicBezTo>
                    <a:cubicBezTo>
                      <a:pt x="17" y="111"/>
                      <a:pt x="14" y="109"/>
                      <a:pt x="15" y="107"/>
                    </a:cubicBezTo>
                    <a:cubicBezTo>
                      <a:pt x="16" y="105"/>
                      <a:pt x="17" y="105"/>
                      <a:pt x="19" y="104"/>
                    </a:cubicBezTo>
                    <a:cubicBezTo>
                      <a:pt x="20" y="103"/>
                      <a:pt x="20" y="102"/>
                      <a:pt x="20" y="101"/>
                    </a:cubicBezTo>
                    <a:cubicBezTo>
                      <a:pt x="22" y="98"/>
                      <a:pt x="26" y="96"/>
                      <a:pt x="27" y="94"/>
                    </a:cubicBezTo>
                    <a:cubicBezTo>
                      <a:pt x="27" y="92"/>
                      <a:pt x="24" y="91"/>
                      <a:pt x="24" y="90"/>
                    </a:cubicBezTo>
                    <a:cubicBezTo>
                      <a:pt x="23" y="88"/>
                      <a:pt x="24" y="86"/>
                      <a:pt x="23" y="85"/>
                    </a:cubicBezTo>
                    <a:cubicBezTo>
                      <a:pt x="22" y="81"/>
                      <a:pt x="19" y="81"/>
                      <a:pt x="17" y="79"/>
                    </a:cubicBezTo>
                    <a:cubicBezTo>
                      <a:pt x="16" y="78"/>
                      <a:pt x="17" y="76"/>
                      <a:pt x="16" y="75"/>
                    </a:cubicBezTo>
                    <a:cubicBezTo>
                      <a:pt x="14" y="73"/>
                      <a:pt x="16" y="70"/>
                      <a:pt x="16" y="69"/>
                    </a:cubicBezTo>
                    <a:cubicBezTo>
                      <a:pt x="13" y="67"/>
                      <a:pt x="14" y="65"/>
                      <a:pt x="16" y="62"/>
                    </a:cubicBezTo>
                    <a:cubicBezTo>
                      <a:pt x="17" y="62"/>
                      <a:pt x="18" y="63"/>
                      <a:pt x="20" y="63"/>
                    </a:cubicBezTo>
                    <a:cubicBezTo>
                      <a:pt x="21" y="64"/>
                      <a:pt x="21" y="63"/>
                      <a:pt x="22" y="62"/>
                    </a:cubicBezTo>
                    <a:cubicBezTo>
                      <a:pt x="22" y="61"/>
                      <a:pt x="20" y="60"/>
                      <a:pt x="21" y="59"/>
                    </a:cubicBezTo>
                    <a:cubicBezTo>
                      <a:pt x="22" y="58"/>
                      <a:pt x="22" y="60"/>
                      <a:pt x="22" y="61"/>
                    </a:cubicBezTo>
                    <a:cubicBezTo>
                      <a:pt x="25" y="64"/>
                      <a:pt x="23" y="63"/>
                      <a:pt x="23" y="65"/>
                    </a:cubicBezTo>
                    <a:cubicBezTo>
                      <a:pt x="24" y="67"/>
                      <a:pt x="26" y="68"/>
                      <a:pt x="27" y="67"/>
                    </a:cubicBezTo>
                    <a:cubicBezTo>
                      <a:pt x="26" y="66"/>
                      <a:pt x="25" y="66"/>
                      <a:pt x="25" y="64"/>
                    </a:cubicBezTo>
                    <a:cubicBezTo>
                      <a:pt x="25" y="63"/>
                      <a:pt x="26" y="64"/>
                      <a:pt x="28" y="64"/>
                    </a:cubicBezTo>
                    <a:cubicBezTo>
                      <a:pt x="31" y="63"/>
                      <a:pt x="30" y="59"/>
                      <a:pt x="37" y="60"/>
                    </a:cubicBezTo>
                    <a:cubicBezTo>
                      <a:pt x="39" y="59"/>
                      <a:pt x="44" y="58"/>
                      <a:pt x="44" y="61"/>
                    </a:cubicBezTo>
                    <a:cubicBezTo>
                      <a:pt x="42" y="62"/>
                      <a:pt x="42" y="63"/>
                      <a:pt x="46" y="64"/>
                    </a:cubicBezTo>
                    <a:cubicBezTo>
                      <a:pt x="49" y="64"/>
                      <a:pt x="52" y="65"/>
                      <a:pt x="53" y="65"/>
                    </a:cubicBezTo>
                    <a:cubicBezTo>
                      <a:pt x="54" y="65"/>
                      <a:pt x="56" y="64"/>
                      <a:pt x="57" y="63"/>
                    </a:cubicBezTo>
                    <a:cubicBezTo>
                      <a:pt x="60" y="62"/>
                      <a:pt x="62" y="61"/>
                      <a:pt x="62" y="61"/>
                    </a:cubicBezTo>
                    <a:cubicBezTo>
                      <a:pt x="63" y="58"/>
                      <a:pt x="62" y="58"/>
                      <a:pt x="61" y="57"/>
                    </a:cubicBezTo>
                    <a:cubicBezTo>
                      <a:pt x="60" y="56"/>
                      <a:pt x="61" y="56"/>
                      <a:pt x="61" y="55"/>
                    </a:cubicBezTo>
                    <a:cubicBezTo>
                      <a:pt x="59" y="54"/>
                      <a:pt x="58" y="53"/>
                      <a:pt x="61" y="52"/>
                    </a:cubicBezTo>
                    <a:cubicBezTo>
                      <a:pt x="63" y="49"/>
                      <a:pt x="65" y="50"/>
                      <a:pt x="66" y="52"/>
                    </a:cubicBezTo>
                    <a:cubicBezTo>
                      <a:pt x="67" y="52"/>
                      <a:pt x="68" y="51"/>
                      <a:pt x="69" y="52"/>
                    </a:cubicBezTo>
                    <a:cubicBezTo>
                      <a:pt x="70" y="51"/>
                      <a:pt x="71" y="51"/>
                      <a:pt x="72" y="51"/>
                    </a:cubicBezTo>
                    <a:cubicBezTo>
                      <a:pt x="73" y="50"/>
                      <a:pt x="73" y="49"/>
                      <a:pt x="73" y="48"/>
                    </a:cubicBezTo>
                    <a:cubicBezTo>
                      <a:pt x="75" y="47"/>
                      <a:pt x="77" y="49"/>
                      <a:pt x="79" y="50"/>
                    </a:cubicBezTo>
                    <a:cubicBezTo>
                      <a:pt x="82" y="51"/>
                      <a:pt x="83" y="53"/>
                      <a:pt x="84" y="56"/>
                    </a:cubicBezTo>
                    <a:cubicBezTo>
                      <a:pt x="84" y="57"/>
                      <a:pt x="82" y="57"/>
                      <a:pt x="83" y="59"/>
                    </a:cubicBezTo>
                    <a:cubicBezTo>
                      <a:pt x="85" y="58"/>
                      <a:pt x="86" y="58"/>
                      <a:pt x="87" y="60"/>
                    </a:cubicBezTo>
                    <a:cubicBezTo>
                      <a:pt x="88" y="63"/>
                      <a:pt x="86" y="63"/>
                      <a:pt x="84" y="63"/>
                    </a:cubicBezTo>
                    <a:cubicBezTo>
                      <a:pt x="84" y="64"/>
                      <a:pt x="84" y="66"/>
                      <a:pt x="87" y="67"/>
                    </a:cubicBezTo>
                    <a:cubicBezTo>
                      <a:pt x="88" y="65"/>
                      <a:pt x="86" y="65"/>
                      <a:pt x="86" y="64"/>
                    </a:cubicBezTo>
                    <a:cubicBezTo>
                      <a:pt x="87" y="64"/>
                      <a:pt x="89" y="64"/>
                      <a:pt x="90" y="65"/>
                    </a:cubicBezTo>
                    <a:cubicBezTo>
                      <a:pt x="90" y="67"/>
                      <a:pt x="90" y="68"/>
                      <a:pt x="90" y="69"/>
                    </a:cubicBezTo>
                    <a:cubicBezTo>
                      <a:pt x="90" y="71"/>
                      <a:pt x="96" y="73"/>
                      <a:pt x="99" y="74"/>
                    </a:cubicBezTo>
                    <a:cubicBezTo>
                      <a:pt x="100" y="74"/>
                      <a:pt x="99" y="74"/>
                      <a:pt x="100" y="73"/>
                    </a:cubicBezTo>
                    <a:cubicBezTo>
                      <a:pt x="100" y="72"/>
                      <a:pt x="102" y="75"/>
                      <a:pt x="103" y="75"/>
                    </a:cubicBezTo>
                    <a:cubicBezTo>
                      <a:pt x="104" y="73"/>
                      <a:pt x="101" y="69"/>
                      <a:pt x="102" y="67"/>
                    </a:cubicBezTo>
                    <a:cubicBezTo>
                      <a:pt x="103" y="66"/>
                      <a:pt x="99" y="60"/>
                      <a:pt x="101" y="58"/>
                    </a:cubicBezTo>
                    <a:cubicBezTo>
                      <a:pt x="102" y="58"/>
                      <a:pt x="103" y="62"/>
                      <a:pt x="105" y="62"/>
                    </a:cubicBezTo>
                    <a:cubicBezTo>
                      <a:pt x="107" y="62"/>
                      <a:pt x="109" y="61"/>
                      <a:pt x="111" y="61"/>
                    </a:cubicBezTo>
                    <a:cubicBezTo>
                      <a:pt x="111" y="60"/>
                      <a:pt x="111" y="59"/>
                      <a:pt x="112" y="57"/>
                    </a:cubicBezTo>
                    <a:cubicBezTo>
                      <a:pt x="114" y="54"/>
                      <a:pt x="116" y="54"/>
                      <a:pt x="118" y="56"/>
                    </a:cubicBezTo>
                    <a:cubicBezTo>
                      <a:pt x="120" y="55"/>
                      <a:pt x="122" y="57"/>
                      <a:pt x="123" y="57"/>
                    </a:cubicBezTo>
                    <a:cubicBezTo>
                      <a:pt x="125" y="56"/>
                      <a:pt x="126" y="55"/>
                      <a:pt x="126" y="54"/>
                    </a:cubicBezTo>
                    <a:cubicBezTo>
                      <a:pt x="125" y="53"/>
                      <a:pt x="124" y="57"/>
                      <a:pt x="123" y="53"/>
                    </a:cubicBezTo>
                    <a:cubicBezTo>
                      <a:pt x="122" y="49"/>
                      <a:pt x="122" y="51"/>
                      <a:pt x="126" y="49"/>
                    </a:cubicBezTo>
                    <a:cubicBezTo>
                      <a:pt x="127" y="49"/>
                      <a:pt x="126" y="51"/>
                      <a:pt x="128" y="50"/>
                    </a:cubicBezTo>
                    <a:cubicBezTo>
                      <a:pt x="129" y="49"/>
                      <a:pt x="127" y="46"/>
                      <a:pt x="125" y="45"/>
                    </a:cubicBezTo>
                    <a:cubicBezTo>
                      <a:pt x="124" y="43"/>
                      <a:pt x="126" y="42"/>
                      <a:pt x="125" y="40"/>
                    </a:cubicBezTo>
                    <a:cubicBezTo>
                      <a:pt x="123" y="40"/>
                      <a:pt x="123" y="43"/>
                      <a:pt x="121" y="43"/>
                    </a:cubicBezTo>
                    <a:cubicBezTo>
                      <a:pt x="120" y="42"/>
                      <a:pt x="121" y="41"/>
                      <a:pt x="122" y="40"/>
                    </a:cubicBezTo>
                    <a:cubicBezTo>
                      <a:pt x="122" y="39"/>
                      <a:pt x="121" y="38"/>
                      <a:pt x="121" y="38"/>
                    </a:cubicBezTo>
                    <a:cubicBezTo>
                      <a:pt x="122" y="36"/>
                      <a:pt x="124" y="36"/>
                      <a:pt x="125" y="35"/>
                    </a:cubicBezTo>
                    <a:cubicBezTo>
                      <a:pt x="124" y="33"/>
                      <a:pt x="122" y="33"/>
                      <a:pt x="122" y="31"/>
                    </a:cubicBezTo>
                    <a:cubicBezTo>
                      <a:pt x="122" y="30"/>
                      <a:pt x="125" y="31"/>
                      <a:pt x="127" y="30"/>
                    </a:cubicBezTo>
                    <a:cubicBezTo>
                      <a:pt x="130" y="29"/>
                      <a:pt x="133" y="26"/>
                      <a:pt x="135" y="26"/>
                    </a:cubicBezTo>
                    <a:cubicBezTo>
                      <a:pt x="140" y="24"/>
                      <a:pt x="143" y="22"/>
                      <a:pt x="144" y="23"/>
                    </a:cubicBezTo>
                    <a:cubicBezTo>
                      <a:pt x="144" y="25"/>
                      <a:pt x="139" y="26"/>
                      <a:pt x="138" y="27"/>
                    </a:cubicBezTo>
                    <a:cubicBezTo>
                      <a:pt x="139" y="29"/>
                      <a:pt x="138" y="29"/>
                      <a:pt x="138" y="30"/>
                    </a:cubicBezTo>
                    <a:cubicBezTo>
                      <a:pt x="139" y="31"/>
                      <a:pt x="141" y="30"/>
                      <a:pt x="141" y="28"/>
                    </a:cubicBezTo>
                    <a:cubicBezTo>
                      <a:pt x="141" y="27"/>
                      <a:pt x="144" y="24"/>
                      <a:pt x="145" y="25"/>
                    </a:cubicBezTo>
                    <a:cubicBezTo>
                      <a:pt x="145" y="26"/>
                      <a:pt x="145" y="28"/>
                      <a:pt x="145" y="29"/>
                    </a:cubicBezTo>
                    <a:cubicBezTo>
                      <a:pt x="144" y="29"/>
                      <a:pt x="144" y="26"/>
                      <a:pt x="143" y="28"/>
                    </a:cubicBezTo>
                    <a:cubicBezTo>
                      <a:pt x="144" y="30"/>
                      <a:pt x="145" y="29"/>
                      <a:pt x="142" y="32"/>
                    </a:cubicBezTo>
                    <a:cubicBezTo>
                      <a:pt x="143" y="33"/>
                      <a:pt x="144" y="32"/>
                      <a:pt x="144" y="34"/>
                    </a:cubicBezTo>
                    <a:cubicBezTo>
                      <a:pt x="145" y="34"/>
                      <a:pt x="145" y="34"/>
                      <a:pt x="146" y="33"/>
                    </a:cubicBezTo>
                    <a:cubicBezTo>
                      <a:pt x="146" y="31"/>
                      <a:pt x="147" y="32"/>
                      <a:pt x="147" y="28"/>
                    </a:cubicBezTo>
                    <a:cubicBezTo>
                      <a:pt x="147" y="23"/>
                      <a:pt x="144" y="21"/>
                      <a:pt x="148" y="19"/>
                    </a:cubicBezTo>
                    <a:cubicBezTo>
                      <a:pt x="152" y="18"/>
                      <a:pt x="157" y="15"/>
                      <a:pt x="159" y="19"/>
                    </a:cubicBezTo>
                    <a:cubicBezTo>
                      <a:pt x="158" y="21"/>
                      <a:pt x="157" y="20"/>
                      <a:pt x="156" y="21"/>
                    </a:cubicBezTo>
                    <a:cubicBezTo>
                      <a:pt x="155" y="21"/>
                      <a:pt x="155" y="23"/>
                      <a:pt x="156" y="23"/>
                    </a:cubicBezTo>
                    <a:cubicBezTo>
                      <a:pt x="158" y="23"/>
                      <a:pt x="158" y="21"/>
                      <a:pt x="161" y="22"/>
                    </a:cubicBezTo>
                    <a:cubicBezTo>
                      <a:pt x="163" y="21"/>
                      <a:pt x="162" y="21"/>
                      <a:pt x="163" y="22"/>
                    </a:cubicBezTo>
                    <a:cubicBezTo>
                      <a:pt x="165" y="20"/>
                      <a:pt x="166" y="19"/>
                      <a:pt x="168" y="20"/>
                    </a:cubicBezTo>
                    <a:cubicBezTo>
                      <a:pt x="168" y="20"/>
                      <a:pt x="168" y="20"/>
                      <a:pt x="169" y="20"/>
                    </a:cubicBezTo>
                    <a:cubicBezTo>
                      <a:pt x="170" y="20"/>
                      <a:pt x="171" y="21"/>
                      <a:pt x="172" y="21"/>
                    </a:cubicBezTo>
                    <a:cubicBezTo>
                      <a:pt x="172" y="21"/>
                      <a:pt x="172" y="22"/>
                      <a:pt x="172" y="22"/>
                    </a:cubicBezTo>
                    <a:cubicBezTo>
                      <a:pt x="175" y="23"/>
                      <a:pt x="175" y="18"/>
                      <a:pt x="178" y="17"/>
                    </a:cubicBezTo>
                    <a:cubicBezTo>
                      <a:pt x="181" y="6"/>
                      <a:pt x="185" y="7"/>
                      <a:pt x="186" y="5"/>
                    </a:cubicBezTo>
                    <a:cubicBezTo>
                      <a:pt x="186" y="2"/>
                      <a:pt x="191" y="2"/>
                      <a:pt x="194" y="1"/>
                    </a:cubicBezTo>
                    <a:cubicBezTo>
                      <a:pt x="196" y="1"/>
                      <a:pt x="201" y="0"/>
                      <a:pt x="202" y="5"/>
                    </a:cubicBezTo>
                    <a:cubicBezTo>
                      <a:pt x="203" y="7"/>
                      <a:pt x="205" y="7"/>
                      <a:pt x="207" y="7"/>
                    </a:cubicBezTo>
                    <a:cubicBezTo>
                      <a:pt x="209" y="5"/>
                      <a:pt x="209" y="5"/>
                      <a:pt x="212" y="6"/>
                    </a:cubicBezTo>
                    <a:cubicBezTo>
                      <a:pt x="212" y="5"/>
                      <a:pt x="212" y="4"/>
                      <a:pt x="212" y="4"/>
                    </a:cubicBezTo>
                    <a:cubicBezTo>
                      <a:pt x="213" y="4"/>
                      <a:pt x="214" y="4"/>
                      <a:pt x="215" y="5"/>
                    </a:cubicBezTo>
                    <a:cubicBezTo>
                      <a:pt x="214" y="2"/>
                      <a:pt x="213" y="1"/>
                      <a:pt x="213" y="0"/>
                    </a:cubicBezTo>
                    <a:close/>
                  </a:path>
                </a:pathLst>
              </a:custGeom>
              <a:solidFill>
                <a:srgbClr val="D8DBE1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64" name="Freeform 9"/>
            <p:cNvSpPr>
              <a:spLocks/>
            </p:cNvSpPr>
            <p:nvPr/>
          </p:nvSpPr>
          <p:spPr bwMode="auto">
            <a:xfrm>
              <a:off x="2896" y="2247"/>
              <a:ext cx="12" cy="8"/>
            </a:xfrm>
            <a:custGeom>
              <a:avLst/>
              <a:gdLst>
                <a:gd name="T0" fmla="*/ 0 w 3"/>
                <a:gd name="T1" fmla="*/ 1024 h 2"/>
                <a:gd name="T2" fmla="*/ 3072 w 3"/>
                <a:gd name="T3" fmla="*/ 1024 h 2"/>
                <a:gd name="T4" fmla="*/ 0 w 3"/>
                <a:gd name="T5" fmla="*/ 1024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0" y="1"/>
                  </a:moveTo>
                  <a:cubicBezTo>
                    <a:pt x="0" y="0"/>
                    <a:pt x="2" y="0"/>
                    <a:pt x="3" y="1"/>
                  </a:cubicBezTo>
                  <a:cubicBezTo>
                    <a:pt x="2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D8DBE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154" y="2165"/>
              <a:ext cx="1407" cy="1390"/>
              <a:chOff x="1823" y="1463"/>
              <a:chExt cx="2324" cy="2241"/>
            </a:xfrm>
          </p:grpSpPr>
          <p:sp>
            <p:nvSpPr>
              <p:cNvPr id="344" name="Freeform 11"/>
              <p:cNvSpPr>
                <a:spLocks/>
              </p:cNvSpPr>
              <p:nvPr/>
            </p:nvSpPr>
            <p:spPr bwMode="auto">
              <a:xfrm>
                <a:off x="3514" y="2894"/>
                <a:ext cx="633" cy="810"/>
              </a:xfrm>
              <a:custGeom>
                <a:avLst/>
                <a:gdLst>
                  <a:gd name="T0" fmla="*/ 122011 w 100"/>
                  <a:gd name="T1" fmla="*/ 1289336 h 128"/>
                  <a:gd name="T2" fmla="*/ 223183 w 100"/>
                  <a:gd name="T3" fmla="*/ 1278199 h 128"/>
                  <a:gd name="T4" fmla="*/ 345194 w 100"/>
                  <a:gd name="T5" fmla="*/ 1237914 h 128"/>
                  <a:gd name="T6" fmla="*/ 467205 w 100"/>
                  <a:gd name="T7" fmla="*/ 1146694 h 128"/>
                  <a:gd name="T8" fmla="*/ 549102 w 100"/>
                  <a:gd name="T9" fmla="*/ 1085621 h 128"/>
                  <a:gd name="T10" fmla="*/ 701567 w 100"/>
                  <a:gd name="T11" fmla="*/ 1095234 h 128"/>
                  <a:gd name="T12" fmla="*/ 873540 w 100"/>
                  <a:gd name="T13" fmla="*/ 1075971 h 128"/>
                  <a:gd name="T14" fmla="*/ 924750 w 100"/>
                  <a:gd name="T15" fmla="*/ 984511 h 128"/>
                  <a:gd name="T16" fmla="*/ 964819 w 100"/>
                  <a:gd name="T17" fmla="*/ 780998 h 128"/>
                  <a:gd name="T18" fmla="*/ 894341 w 100"/>
                  <a:gd name="T19" fmla="*/ 659106 h 128"/>
                  <a:gd name="T20" fmla="*/ 1016307 w 100"/>
                  <a:gd name="T21" fmla="*/ 548376 h 128"/>
                  <a:gd name="T22" fmla="*/ 995513 w 100"/>
                  <a:gd name="T23" fmla="*/ 497201 h 128"/>
                  <a:gd name="T24" fmla="*/ 976238 w 100"/>
                  <a:gd name="T25" fmla="*/ 405696 h 128"/>
                  <a:gd name="T26" fmla="*/ 934409 w 100"/>
                  <a:gd name="T27" fmla="*/ 335258 h 128"/>
                  <a:gd name="T28" fmla="*/ 884681 w 100"/>
                  <a:gd name="T29" fmla="*/ 304585 h 128"/>
                  <a:gd name="T30" fmla="*/ 781945 w 100"/>
                  <a:gd name="T31" fmla="*/ 264579 h 128"/>
                  <a:gd name="T32" fmla="*/ 720841 w 100"/>
                  <a:gd name="T33" fmla="*/ 192337 h 128"/>
                  <a:gd name="T34" fmla="*/ 741635 w 100"/>
                  <a:gd name="T35" fmla="*/ 152293 h 128"/>
                  <a:gd name="T36" fmla="*/ 680773 w 100"/>
                  <a:gd name="T37" fmla="*/ 91460 h 128"/>
                  <a:gd name="T38" fmla="*/ 640704 w 100"/>
                  <a:gd name="T39" fmla="*/ 40044 h 128"/>
                  <a:gd name="T40" fmla="*/ 610009 w 100"/>
                  <a:gd name="T41" fmla="*/ 20782 h 128"/>
                  <a:gd name="T42" fmla="*/ 528308 w 100"/>
                  <a:gd name="T43" fmla="*/ 20782 h 128"/>
                  <a:gd name="T44" fmla="*/ 518693 w 100"/>
                  <a:gd name="T45" fmla="*/ 112248 h 128"/>
                  <a:gd name="T46" fmla="*/ 528308 w 100"/>
                  <a:gd name="T47" fmla="*/ 161943 h 128"/>
                  <a:gd name="T48" fmla="*/ 447930 w 100"/>
                  <a:gd name="T49" fmla="*/ 243797 h 128"/>
                  <a:gd name="T50" fmla="*/ 518693 w 100"/>
                  <a:gd name="T51" fmla="*/ 436134 h 128"/>
                  <a:gd name="T52" fmla="*/ 589215 w 100"/>
                  <a:gd name="T53" fmla="*/ 527595 h 128"/>
                  <a:gd name="T54" fmla="*/ 467205 w 100"/>
                  <a:gd name="T55" fmla="*/ 639881 h 128"/>
                  <a:gd name="T56" fmla="*/ 467205 w 100"/>
                  <a:gd name="T57" fmla="*/ 740954 h 128"/>
                  <a:gd name="T58" fmla="*/ 396682 w 100"/>
                  <a:gd name="T59" fmla="*/ 832218 h 128"/>
                  <a:gd name="T60" fmla="*/ 356373 w 100"/>
                  <a:gd name="T61" fmla="*/ 853240 h 128"/>
                  <a:gd name="T62" fmla="*/ 325919 w 100"/>
                  <a:gd name="T63" fmla="*/ 883634 h 128"/>
                  <a:gd name="T64" fmla="*/ 253637 w 100"/>
                  <a:gd name="T65" fmla="*/ 923685 h 128"/>
                  <a:gd name="T66" fmla="*/ 203908 w 100"/>
                  <a:gd name="T67" fmla="*/ 963729 h 128"/>
                  <a:gd name="T68" fmla="*/ 112351 w 100"/>
                  <a:gd name="T69" fmla="*/ 1003773 h 128"/>
                  <a:gd name="T70" fmla="*/ 40069 w 100"/>
                  <a:gd name="T71" fmla="*/ 1024795 h 128"/>
                  <a:gd name="T72" fmla="*/ 30454 w 100"/>
                  <a:gd name="T73" fmla="*/ 1085621 h 128"/>
                  <a:gd name="T74" fmla="*/ 70763 w 100"/>
                  <a:gd name="T75" fmla="*/ 1125672 h 128"/>
                  <a:gd name="T76" fmla="*/ 9660 w 100"/>
                  <a:gd name="T77" fmla="*/ 1228264 h 12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0"/>
                  <a:gd name="T118" fmla="*/ 0 h 128"/>
                  <a:gd name="T119" fmla="*/ 100 w 100"/>
                  <a:gd name="T120" fmla="*/ 128 h 12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0" h="128">
                    <a:moveTo>
                      <a:pt x="1" y="121"/>
                    </a:moveTo>
                    <a:cubicBezTo>
                      <a:pt x="4" y="124"/>
                      <a:pt x="5" y="128"/>
                      <a:pt x="12" y="127"/>
                    </a:cubicBezTo>
                    <a:cubicBezTo>
                      <a:pt x="15" y="126"/>
                      <a:pt x="16" y="127"/>
                      <a:pt x="19" y="127"/>
                    </a:cubicBezTo>
                    <a:cubicBezTo>
                      <a:pt x="20" y="128"/>
                      <a:pt x="21" y="126"/>
                      <a:pt x="22" y="126"/>
                    </a:cubicBezTo>
                    <a:cubicBezTo>
                      <a:pt x="24" y="126"/>
                      <a:pt x="25" y="127"/>
                      <a:pt x="27" y="127"/>
                    </a:cubicBezTo>
                    <a:cubicBezTo>
                      <a:pt x="30" y="126"/>
                      <a:pt x="31" y="123"/>
                      <a:pt x="34" y="122"/>
                    </a:cubicBezTo>
                    <a:cubicBezTo>
                      <a:pt x="37" y="121"/>
                      <a:pt x="40" y="121"/>
                      <a:pt x="42" y="120"/>
                    </a:cubicBezTo>
                    <a:cubicBezTo>
                      <a:pt x="44" y="118"/>
                      <a:pt x="44" y="115"/>
                      <a:pt x="46" y="113"/>
                    </a:cubicBezTo>
                    <a:cubicBezTo>
                      <a:pt x="47" y="111"/>
                      <a:pt x="49" y="112"/>
                      <a:pt x="50" y="110"/>
                    </a:cubicBezTo>
                    <a:cubicBezTo>
                      <a:pt x="52" y="109"/>
                      <a:pt x="52" y="108"/>
                      <a:pt x="54" y="107"/>
                    </a:cubicBezTo>
                    <a:cubicBezTo>
                      <a:pt x="57" y="107"/>
                      <a:pt x="60" y="110"/>
                      <a:pt x="63" y="111"/>
                    </a:cubicBezTo>
                    <a:cubicBezTo>
                      <a:pt x="65" y="111"/>
                      <a:pt x="67" y="108"/>
                      <a:pt x="69" y="108"/>
                    </a:cubicBezTo>
                    <a:cubicBezTo>
                      <a:pt x="74" y="108"/>
                      <a:pt x="77" y="113"/>
                      <a:pt x="84" y="111"/>
                    </a:cubicBezTo>
                    <a:cubicBezTo>
                      <a:pt x="84" y="111"/>
                      <a:pt x="85" y="107"/>
                      <a:pt x="86" y="106"/>
                    </a:cubicBezTo>
                    <a:cubicBezTo>
                      <a:pt x="88" y="105"/>
                      <a:pt x="92" y="105"/>
                      <a:pt x="93" y="102"/>
                    </a:cubicBezTo>
                    <a:cubicBezTo>
                      <a:pt x="93" y="99"/>
                      <a:pt x="91" y="98"/>
                      <a:pt x="91" y="97"/>
                    </a:cubicBezTo>
                    <a:cubicBezTo>
                      <a:pt x="90" y="94"/>
                      <a:pt x="91" y="88"/>
                      <a:pt x="92" y="86"/>
                    </a:cubicBezTo>
                    <a:cubicBezTo>
                      <a:pt x="92" y="83"/>
                      <a:pt x="93" y="80"/>
                      <a:pt x="95" y="77"/>
                    </a:cubicBezTo>
                    <a:cubicBezTo>
                      <a:pt x="95" y="72"/>
                      <a:pt x="94" y="69"/>
                      <a:pt x="93" y="68"/>
                    </a:cubicBezTo>
                    <a:cubicBezTo>
                      <a:pt x="91" y="67"/>
                      <a:pt x="89" y="66"/>
                      <a:pt x="88" y="65"/>
                    </a:cubicBezTo>
                    <a:cubicBezTo>
                      <a:pt x="88" y="63"/>
                      <a:pt x="96" y="58"/>
                      <a:pt x="97" y="57"/>
                    </a:cubicBezTo>
                    <a:cubicBezTo>
                      <a:pt x="99" y="56"/>
                      <a:pt x="99" y="55"/>
                      <a:pt x="100" y="54"/>
                    </a:cubicBezTo>
                    <a:cubicBezTo>
                      <a:pt x="100" y="54"/>
                      <a:pt x="100" y="54"/>
                      <a:pt x="100" y="54"/>
                    </a:cubicBezTo>
                    <a:lnTo>
                      <a:pt x="98" y="49"/>
                    </a:lnTo>
                    <a:cubicBezTo>
                      <a:pt x="97" y="48"/>
                      <a:pt x="94" y="49"/>
                      <a:pt x="94" y="47"/>
                    </a:cubicBezTo>
                    <a:cubicBezTo>
                      <a:pt x="92" y="44"/>
                      <a:pt x="96" y="43"/>
                      <a:pt x="96" y="40"/>
                    </a:cubicBezTo>
                    <a:cubicBezTo>
                      <a:pt x="94" y="36"/>
                      <a:pt x="91" y="39"/>
                      <a:pt x="90" y="38"/>
                    </a:cubicBezTo>
                    <a:cubicBezTo>
                      <a:pt x="90" y="37"/>
                      <a:pt x="91" y="35"/>
                      <a:pt x="92" y="33"/>
                    </a:cubicBezTo>
                    <a:cubicBezTo>
                      <a:pt x="92" y="31"/>
                      <a:pt x="91" y="28"/>
                      <a:pt x="89" y="27"/>
                    </a:cubicBezTo>
                    <a:cubicBezTo>
                      <a:pt x="88" y="27"/>
                      <a:pt x="88" y="30"/>
                      <a:pt x="87" y="30"/>
                    </a:cubicBezTo>
                    <a:cubicBezTo>
                      <a:pt x="84" y="30"/>
                      <a:pt x="86" y="25"/>
                      <a:pt x="84" y="24"/>
                    </a:cubicBezTo>
                    <a:cubicBezTo>
                      <a:pt x="81" y="22"/>
                      <a:pt x="79" y="28"/>
                      <a:pt x="77" y="26"/>
                    </a:cubicBezTo>
                    <a:cubicBezTo>
                      <a:pt x="75" y="24"/>
                      <a:pt x="78" y="23"/>
                      <a:pt x="77" y="22"/>
                    </a:cubicBezTo>
                    <a:cubicBezTo>
                      <a:pt x="76" y="19"/>
                      <a:pt x="72" y="21"/>
                      <a:pt x="71" y="19"/>
                    </a:cubicBezTo>
                    <a:cubicBezTo>
                      <a:pt x="71" y="18"/>
                      <a:pt x="72" y="17"/>
                      <a:pt x="73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66" y="15"/>
                      <a:pt x="69" y="10"/>
                      <a:pt x="67" y="9"/>
                    </a:cubicBezTo>
                    <a:cubicBezTo>
                      <a:pt x="66" y="8"/>
                      <a:pt x="65" y="10"/>
                      <a:pt x="63" y="8"/>
                    </a:cubicBezTo>
                    <a:cubicBezTo>
                      <a:pt x="62" y="7"/>
                      <a:pt x="64" y="5"/>
                      <a:pt x="63" y="4"/>
                    </a:cubicBezTo>
                    <a:cubicBezTo>
                      <a:pt x="63" y="2"/>
                      <a:pt x="61" y="2"/>
                      <a:pt x="60" y="2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3"/>
                      <a:pt x="59" y="3"/>
                      <a:pt x="59" y="4"/>
                    </a:cubicBezTo>
                    <a:cubicBezTo>
                      <a:pt x="57" y="4"/>
                      <a:pt x="56" y="0"/>
                      <a:pt x="52" y="2"/>
                    </a:cubicBezTo>
                    <a:cubicBezTo>
                      <a:pt x="51" y="3"/>
                      <a:pt x="51" y="5"/>
                      <a:pt x="52" y="7"/>
                    </a:cubicBezTo>
                    <a:cubicBezTo>
                      <a:pt x="53" y="9"/>
                      <a:pt x="50" y="9"/>
                      <a:pt x="51" y="11"/>
                    </a:cubicBezTo>
                    <a:cubicBezTo>
                      <a:pt x="51" y="12"/>
                      <a:pt x="51" y="12"/>
                      <a:pt x="52" y="13"/>
                    </a:cubicBezTo>
                    <a:cubicBezTo>
                      <a:pt x="52" y="14"/>
                      <a:pt x="52" y="15"/>
                      <a:pt x="52" y="16"/>
                    </a:cubicBezTo>
                    <a:cubicBezTo>
                      <a:pt x="53" y="18"/>
                      <a:pt x="55" y="14"/>
                      <a:pt x="55" y="20"/>
                    </a:cubicBezTo>
                    <a:cubicBezTo>
                      <a:pt x="55" y="21"/>
                      <a:pt x="46" y="24"/>
                      <a:pt x="44" y="24"/>
                    </a:cubicBezTo>
                    <a:cubicBezTo>
                      <a:pt x="42" y="28"/>
                      <a:pt x="46" y="31"/>
                      <a:pt x="47" y="35"/>
                    </a:cubicBezTo>
                    <a:cubicBezTo>
                      <a:pt x="48" y="38"/>
                      <a:pt x="50" y="42"/>
                      <a:pt x="51" y="43"/>
                    </a:cubicBezTo>
                    <a:cubicBezTo>
                      <a:pt x="53" y="44"/>
                      <a:pt x="56" y="44"/>
                      <a:pt x="58" y="46"/>
                    </a:cubicBezTo>
                    <a:cubicBezTo>
                      <a:pt x="59" y="47"/>
                      <a:pt x="58" y="51"/>
                      <a:pt x="58" y="52"/>
                    </a:cubicBezTo>
                    <a:cubicBezTo>
                      <a:pt x="56" y="54"/>
                      <a:pt x="52" y="54"/>
                      <a:pt x="50" y="56"/>
                    </a:cubicBezTo>
                    <a:cubicBezTo>
                      <a:pt x="49" y="58"/>
                      <a:pt x="48" y="60"/>
                      <a:pt x="46" y="63"/>
                    </a:cubicBezTo>
                    <a:cubicBezTo>
                      <a:pt x="44" y="65"/>
                      <a:pt x="41" y="65"/>
                      <a:pt x="40" y="68"/>
                    </a:cubicBezTo>
                    <a:cubicBezTo>
                      <a:pt x="41" y="70"/>
                      <a:pt x="45" y="71"/>
                      <a:pt x="46" y="73"/>
                    </a:cubicBezTo>
                    <a:cubicBezTo>
                      <a:pt x="46" y="75"/>
                      <a:pt x="43" y="80"/>
                      <a:pt x="42" y="81"/>
                    </a:cubicBezTo>
                    <a:cubicBezTo>
                      <a:pt x="41" y="82"/>
                      <a:pt x="40" y="82"/>
                      <a:pt x="39" y="82"/>
                    </a:cubicBezTo>
                    <a:cubicBezTo>
                      <a:pt x="38" y="83"/>
                      <a:pt x="38" y="83"/>
                      <a:pt x="37" y="84"/>
                    </a:cubicBezTo>
                    <a:cubicBezTo>
                      <a:pt x="36" y="84"/>
                      <a:pt x="36" y="84"/>
                      <a:pt x="35" y="84"/>
                    </a:cubicBezTo>
                    <a:cubicBezTo>
                      <a:pt x="35" y="84"/>
                      <a:pt x="34" y="84"/>
                      <a:pt x="33" y="84"/>
                    </a:cubicBezTo>
                    <a:cubicBezTo>
                      <a:pt x="32" y="85"/>
                      <a:pt x="33" y="86"/>
                      <a:pt x="32" y="87"/>
                    </a:cubicBezTo>
                    <a:cubicBezTo>
                      <a:pt x="31" y="87"/>
                      <a:pt x="29" y="87"/>
                      <a:pt x="28" y="87"/>
                    </a:cubicBezTo>
                    <a:cubicBezTo>
                      <a:pt x="26" y="89"/>
                      <a:pt x="27" y="90"/>
                      <a:pt x="25" y="91"/>
                    </a:cubicBezTo>
                    <a:cubicBezTo>
                      <a:pt x="25" y="92"/>
                      <a:pt x="24" y="92"/>
                      <a:pt x="23" y="92"/>
                    </a:cubicBezTo>
                    <a:cubicBezTo>
                      <a:pt x="21" y="93"/>
                      <a:pt x="21" y="95"/>
                      <a:pt x="20" y="95"/>
                    </a:cubicBezTo>
                    <a:cubicBezTo>
                      <a:pt x="19" y="96"/>
                      <a:pt x="17" y="94"/>
                      <a:pt x="16" y="95"/>
                    </a:cubicBezTo>
                    <a:cubicBezTo>
                      <a:pt x="14" y="96"/>
                      <a:pt x="13" y="98"/>
                      <a:pt x="11" y="99"/>
                    </a:cubicBezTo>
                    <a:cubicBezTo>
                      <a:pt x="9" y="99"/>
                      <a:pt x="8" y="99"/>
                      <a:pt x="8" y="100"/>
                    </a:cubicBezTo>
                    <a:cubicBezTo>
                      <a:pt x="6" y="100"/>
                      <a:pt x="4" y="100"/>
                      <a:pt x="4" y="101"/>
                    </a:cubicBezTo>
                    <a:cubicBezTo>
                      <a:pt x="3" y="103"/>
                      <a:pt x="5" y="103"/>
                      <a:pt x="5" y="104"/>
                    </a:cubicBezTo>
                    <a:cubicBezTo>
                      <a:pt x="4" y="106"/>
                      <a:pt x="3" y="105"/>
                      <a:pt x="3" y="107"/>
                    </a:cubicBezTo>
                    <a:cubicBezTo>
                      <a:pt x="4" y="108"/>
                      <a:pt x="1" y="110"/>
                      <a:pt x="2" y="111"/>
                    </a:cubicBezTo>
                    <a:cubicBezTo>
                      <a:pt x="3" y="112"/>
                      <a:pt x="6" y="111"/>
                      <a:pt x="7" y="111"/>
                    </a:cubicBezTo>
                    <a:cubicBezTo>
                      <a:pt x="7" y="115"/>
                      <a:pt x="1" y="114"/>
                      <a:pt x="0" y="116"/>
                    </a:cubicBezTo>
                    <a:cubicBezTo>
                      <a:pt x="0" y="117"/>
                      <a:pt x="0" y="119"/>
                      <a:pt x="1" y="121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5" name="Freeform 12"/>
              <p:cNvSpPr>
                <a:spLocks/>
              </p:cNvSpPr>
              <p:nvPr/>
            </p:nvSpPr>
            <p:spPr bwMode="auto">
              <a:xfrm>
                <a:off x="3051" y="3008"/>
                <a:ext cx="836" cy="652"/>
              </a:xfrm>
              <a:custGeom>
                <a:avLst/>
                <a:gdLst>
                  <a:gd name="T0" fmla="*/ 265455 w 132"/>
                  <a:gd name="T1" fmla="*/ 884707 h 103"/>
                  <a:gd name="T2" fmla="*/ 437690 w 132"/>
                  <a:gd name="T3" fmla="*/ 1037174 h 103"/>
                  <a:gd name="T4" fmla="*/ 743299 w 132"/>
                  <a:gd name="T5" fmla="*/ 1046789 h 103"/>
                  <a:gd name="T6" fmla="*/ 815701 w 132"/>
                  <a:gd name="T7" fmla="*/ 945615 h 103"/>
                  <a:gd name="T8" fmla="*/ 785213 w 132"/>
                  <a:gd name="T9" fmla="*/ 842878 h 103"/>
                  <a:gd name="T10" fmla="*/ 947543 w 132"/>
                  <a:gd name="T11" fmla="*/ 782008 h 103"/>
                  <a:gd name="T12" fmla="*/ 1070004 w 132"/>
                  <a:gd name="T13" fmla="*/ 701590 h 103"/>
                  <a:gd name="T14" fmla="*/ 1140640 w 132"/>
                  <a:gd name="T15" fmla="*/ 650335 h 103"/>
                  <a:gd name="T16" fmla="*/ 1213042 w 132"/>
                  <a:gd name="T17" fmla="*/ 457558 h 103"/>
                  <a:gd name="T18" fmla="*/ 1263056 w 132"/>
                  <a:gd name="T19" fmla="*/ 253647 h 103"/>
                  <a:gd name="T20" fmla="*/ 1232333 w 132"/>
                  <a:gd name="T21" fmla="*/ 20794 h 103"/>
                  <a:gd name="T22" fmla="*/ 1130975 w 132"/>
                  <a:gd name="T23" fmla="*/ 91559 h 103"/>
                  <a:gd name="T24" fmla="*/ 999128 w 132"/>
                  <a:gd name="T25" fmla="*/ 131628 h 103"/>
                  <a:gd name="T26" fmla="*/ 876951 w 132"/>
                  <a:gd name="T27" fmla="*/ 142807 h 103"/>
                  <a:gd name="T28" fmla="*/ 764155 w 132"/>
                  <a:gd name="T29" fmla="*/ 253647 h 103"/>
                  <a:gd name="T30" fmla="*/ 754490 w 132"/>
                  <a:gd name="T31" fmla="*/ 417489 h 103"/>
                  <a:gd name="T32" fmla="*/ 754490 w 132"/>
                  <a:gd name="T33" fmla="*/ 417489 h 103"/>
                  <a:gd name="T34" fmla="*/ 754490 w 132"/>
                  <a:gd name="T35" fmla="*/ 417489 h 103"/>
                  <a:gd name="T36" fmla="*/ 754490 w 132"/>
                  <a:gd name="T37" fmla="*/ 417489 h 103"/>
                  <a:gd name="T38" fmla="*/ 754490 w 132"/>
                  <a:gd name="T39" fmla="*/ 406354 h 103"/>
                  <a:gd name="T40" fmla="*/ 754490 w 132"/>
                  <a:gd name="T41" fmla="*/ 406354 h 103"/>
                  <a:gd name="T42" fmla="*/ 754490 w 132"/>
                  <a:gd name="T43" fmla="*/ 406354 h 103"/>
                  <a:gd name="T44" fmla="*/ 764155 w 132"/>
                  <a:gd name="T45" fmla="*/ 406354 h 103"/>
                  <a:gd name="T46" fmla="*/ 764155 w 132"/>
                  <a:gd name="T47" fmla="*/ 406354 h 103"/>
                  <a:gd name="T48" fmla="*/ 764155 w 132"/>
                  <a:gd name="T49" fmla="*/ 406354 h 103"/>
                  <a:gd name="T50" fmla="*/ 764155 w 132"/>
                  <a:gd name="T51" fmla="*/ 406354 h 103"/>
                  <a:gd name="T52" fmla="*/ 764155 w 132"/>
                  <a:gd name="T53" fmla="*/ 406354 h 103"/>
                  <a:gd name="T54" fmla="*/ 764155 w 132"/>
                  <a:gd name="T55" fmla="*/ 396695 h 103"/>
                  <a:gd name="T56" fmla="*/ 764155 w 132"/>
                  <a:gd name="T57" fmla="*/ 396695 h 103"/>
                  <a:gd name="T58" fmla="*/ 764155 w 132"/>
                  <a:gd name="T59" fmla="*/ 396695 h 103"/>
                  <a:gd name="T60" fmla="*/ 764155 w 132"/>
                  <a:gd name="T61" fmla="*/ 396695 h 103"/>
                  <a:gd name="T62" fmla="*/ 764155 w 132"/>
                  <a:gd name="T63" fmla="*/ 396695 h 103"/>
                  <a:gd name="T64" fmla="*/ 764155 w 132"/>
                  <a:gd name="T65" fmla="*/ 396695 h 103"/>
                  <a:gd name="T66" fmla="*/ 764155 w 132"/>
                  <a:gd name="T67" fmla="*/ 387079 h 103"/>
                  <a:gd name="T68" fmla="*/ 764155 w 132"/>
                  <a:gd name="T69" fmla="*/ 387079 h 103"/>
                  <a:gd name="T70" fmla="*/ 764155 w 132"/>
                  <a:gd name="T71" fmla="*/ 387079 h 103"/>
                  <a:gd name="T72" fmla="*/ 764155 w 132"/>
                  <a:gd name="T73" fmla="*/ 387079 h 103"/>
                  <a:gd name="T74" fmla="*/ 764155 w 132"/>
                  <a:gd name="T75" fmla="*/ 387079 h 103"/>
                  <a:gd name="T76" fmla="*/ 764155 w 132"/>
                  <a:gd name="T77" fmla="*/ 387079 h 103"/>
                  <a:gd name="T78" fmla="*/ 825366 w 132"/>
                  <a:gd name="T79" fmla="*/ 295514 h 103"/>
                  <a:gd name="T80" fmla="*/ 825366 w 132"/>
                  <a:gd name="T81" fmla="*/ 497672 h 103"/>
                  <a:gd name="T82" fmla="*/ 785213 w 132"/>
                  <a:gd name="T83" fmla="*/ 598846 h 103"/>
                  <a:gd name="T84" fmla="*/ 601825 w 132"/>
                  <a:gd name="T85" fmla="*/ 751313 h 103"/>
                  <a:gd name="T86" fmla="*/ 479370 w 132"/>
                  <a:gd name="T87" fmla="*/ 873566 h 103"/>
                  <a:gd name="T88" fmla="*/ 479370 w 132"/>
                  <a:gd name="T89" fmla="*/ 873566 h 103"/>
                  <a:gd name="T90" fmla="*/ 479370 w 132"/>
                  <a:gd name="T91" fmla="*/ 873566 h 103"/>
                  <a:gd name="T92" fmla="*/ 479370 w 132"/>
                  <a:gd name="T93" fmla="*/ 863913 h 103"/>
                  <a:gd name="T94" fmla="*/ 479370 w 132"/>
                  <a:gd name="T95" fmla="*/ 863913 h 103"/>
                  <a:gd name="T96" fmla="*/ 397303 w 132"/>
                  <a:gd name="T97" fmla="*/ 863913 h 103"/>
                  <a:gd name="T98" fmla="*/ 295938 w 132"/>
                  <a:gd name="T99" fmla="*/ 772354 h 103"/>
                  <a:gd name="T100" fmla="*/ 51585 w 132"/>
                  <a:gd name="T101" fmla="*/ 690449 h 10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32"/>
                  <a:gd name="T154" fmla="*/ 0 h 103"/>
                  <a:gd name="T155" fmla="*/ 132 w 132"/>
                  <a:gd name="T156" fmla="*/ 103 h 10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32" h="103">
                    <a:moveTo>
                      <a:pt x="1" y="78"/>
                    </a:moveTo>
                    <a:cubicBezTo>
                      <a:pt x="3" y="79"/>
                      <a:pt x="6" y="80"/>
                      <a:pt x="8" y="81"/>
                    </a:cubicBezTo>
                    <a:cubicBezTo>
                      <a:pt x="11" y="83"/>
                      <a:pt x="12" y="84"/>
                      <a:pt x="14" y="83"/>
                    </a:cubicBezTo>
                    <a:cubicBezTo>
                      <a:pt x="16" y="84"/>
                      <a:pt x="23" y="86"/>
                      <a:pt x="26" y="87"/>
                    </a:cubicBezTo>
                    <a:cubicBezTo>
                      <a:pt x="29" y="88"/>
                      <a:pt x="28" y="90"/>
                      <a:pt x="28" y="92"/>
                    </a:cubicBezTo>
                    <a:cubicBezTo>
                      <a:pt x="28" y="93"/>
                      <a:pt x="30" y="96"/>
                      <a:pt x="32" y="99"/>
                    </a:cubicBezTo>
                    <a:cubicBezTo>
                      <a:pt x="33" y="101"/>
                      <a:pt x="36" y="101"/>
                      <a:pt x="38" y="103"/>
                    </a:cubicBezTo>
                    <a:cubicBezTo>
                      <a:pt x="40" y="103"/>
                      <a:pt x="43" y="103"/>
                      <a:pt x="43" y="102"/>
                    </a:cubicBezTo>
                    <a:cubicBezTo>
                      <a:pt x="46" y="101"/>
                      <a:pt x="50" y="99"/>
                      <a:pt x="52" y="98"/>
                    </a:cubicBezTo>
                    <a:cubicBezTo>
                      <a:pt x="55" y="98"/>
                      <a:pt x="57" y="99"/>
                      <a:pt x="60" y="98"/>
                    </a:cubicBezTo>
                    <a:cubicBezTo>
                      <a:pt x="66" y="98"/>
                      <a:pt x="65" y="103"/>
                      <a:pt x="68" y="103"/>
                    </a:cubicBezTo>
                    <a:cubicBezTo>
                      <a:pt x="69" y="103"/>
                      <a:pt x="71" y="102"/>
                      <a:pt x="73" y="103"/>
                    </a:cubicBezTo>
                    <a:cubicBezTo>
                      <a:pt x="73" y="103"/>
                      <a:pt x="73" y="103"/>
                      <a:pt x="74" y="103"/>
                    </a:cubicBezTo>
                    <a:cubicBezTo>
                      <a:pt x="73" y="101"/>
                      <a:pt x="73" y="99"/>
                      <a:pt x="73" y="98"/>
                    </a:cubicBezTo>
                    <a:cubicBezTo>
                      <a:pt x="74" y="96"/>
                      <a:pt x="80" y="97"/>
                      <a:pt x="80" y="93"/>
                    </a:cubicBezTo>
                    <a:cubicBezTo>
                      <a:pt x="79" y="93"/>
                      <a:pt x="76" y="94"/>
                      <a:pt x="75" y="93"/>
                    </a:cubicBezTo>
                    <a:cubicBezTo>
                      <a:pt x="74" y="92"/>
                      <a:pt x="77" y="90"/>
                      <a:pt x="76" y="89"/>
                    </a:cubicBezTo>
                    <a:cubicBezTo>
                      <a:pt x="76" y="87"/>
                      <a:pt x="77" y="88"/>
                      <a:pt x="78" y="86"/>
                    </a:cubicBezTo>
                    <a:cubicBezTo>
                      <a:pt x="78" y="85"/>
                      <a:pt x="76" y="85"/>
                      <a:pt x="77" y="83"/>
                    </a:cubicBezTo>
                    <a:cubicBezTo>
                      <a:pt x="77" y="82"/>
                      <a:pt x="79" y="82"/>
                      <a:pt x="81" y="82"/>
                    </a:cubicBezTo>
                    <a:cubicBezTo>
                      <a:pt x="81" y="81"/>
                      <a:pt x="82" y="81"/>
                      <a:pt x="84" y="81"/>
                    </a:cubicBezTo>
                    <a:cubicBezTo>
                      <a:pt x="86" y="80"/>
                      <a:pt x="87" y="78"/>
                      <a:pt x="89" y="77"/>
                    </a:cubicBezTo>
                    <a:cubicBezTo>
                      <a:pt x="90" y="76"/>
                      <a:pt x="92" y="78"/>
                      <a:pt x="93" y="77"/>
                    </a:cubicBezTo>
                    <a:cubicBezTo>
                      <a:pt x="94" y="77"/>
                      <a:pt x="94" y="75"/>
                      <a:pt x="96" y="74"/>
                    </a:cubicBezTo>
                    <a:cubicBezTo>
                      <a:pt x="97" y="74"/>
                      <a:pt x="98" y="74"/>
                      <a:pt x="98" y="73"/>
                    </a:cubicBezTo>
                    <a:cubicBezTo>
                      <a:pt x="100" y="72"/>
                      <a:pt x="99" y="71"/>
                      <a:pt x="101" y="69"/>
                    </a:cubicBezTo>
                    <a:cubicBezTo>
                      <a:pt x="102" y="69"/>
                      <a:pt x="104" y="69"/>
                      <a:pt x="105" y="69"/>
                    </a:cubicBezTo>
                    <a:cubicBezTo>
                      <a:pt x="106" y="68"/>
                      <a:pt x="105" y="67"/>
                      <a:pt x="106" y="66"/>
                    </a:cubicBezTo>
                    <a:cubicBezTo>
                      <a:pt x="107" y="66"/>
                      <a:pt x="108" y="66"/>
                      <a:pt x="108" y="66"/>
                    </a:cubicBezTo>
                    <a:cubicBezTo>
                      <a:pt x="109" y="66"/>
                      <a:pt x="109" y="66"/>
                      <a:pt x="110" y="66"/>
                    </a:cubicBezTo>
                    <a:cubicBezTo>
                      <a:pt x="111" y="65"/>
                      <a:pt x="111" y="65"/>
                      <a:pt x="112" y="64"/>
                    </a:cubicBezTo>
                    <a:cubicBezTo>
                      <a:pt x="113" y="64"/>
                      <a:pt x="114" y="64"/>
                      <a:pt x="115" y="63"/>
                    </a:cubicBezTo>
                    <a:cubicBezTo>
                      <a:pt x="116" y="62"/>
                      <a:pt x="119" y="57"/>
                      <a:pt x="119" y="55"/>
                    </a:cubicBezTo>
                    <a:cubicBezTo>
                      <a:pt x="118" y="53"/>
                      <a:pt x="114" y="52"/>
                      <a:pt x="113" y="50"/>
                    </a:cubicBezTo>
                    <a:cubicBezTo>
                      <a:pt x="114" y="47"/>
                      <a:pt x="117" y="47"/>
                      <a:pt x="119" y="45"/>
                    </a:cubicBezTo>
                    <a:cubicBezTo>
                      <a:pt x="121" y="42"/>
                      <a:pt x="122" y="40"/>
                      <a:pt x="123" y="38"/>
                    </a:cubicBezTo>
                    <a:cubicBezTo>
                      <a:pt x="125" y="36"/>
                      <a:pt x="129" y="36"/>
                      <a:pt x="131" y="34"/>
                    </a:cubicBezTo>
                    <a:cubicBezTo>
                      <a:pt x="131" y="33"/>
                      <a:pt x="132" y="29"/>
                      <a:pt x="131" y="28"/>
                    </a:cubicBezTo>
                    <a:cubicBezTo>
                      <a:pt x="129" y="26"/>
                      <a:pt x="126" y="26"/>
                      <a:pt x="124" y="25"/>
                    </a:cubicBezTo>
                    <a:cubicBezTo>
                      <a:pt x="123" y="24"/>
                      <a:pt x="121" y="20"/>
                      <a:pt x="120" y="17"/>
                    </a:cubicBezTo>
                    <a:cubicBezTo>
                      <a:pt x="119" y="13"/>
                      <a:pt x="115" y="10"/>
                      <a:pt x="117" y="6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8" y="4"/>
                      <a:pt x="121" y="2"/>
                      <a:pt x="121" y="2"/>
                    </a:cubicBezTo>
                    <a:cubicBezTo>
                      <a:pt x="119" y="1"/>
                      <a:pt x="118" y="0"/>
                      <a:pt x="117" y="0"/>
                    </a:cubicBezTo>
                    <a:cubicBezTo>
                      <a:pt x="114" y="1"/>
                      <a:pt x="116" y="3"/>
                      <a:pt x="115" y="4"/>
                    </a:cubicBezTo>
                    <a:cubicBezTo>
                      <a:pt x="114" y="4"/>
                      <a:pt x="112" y="4"/>
                      <a:pt x="111" y="4"/>
                    </a:cubicBezTo>
                    <a:cubicBezTo>
                      <a:pt x="111" y="6"/>
                      <a:pt x="111" y="7"/>
                      <a:pt x="111" y="9"/>
                    </a:cubicBezTo>
                    <a:cubicBezTo>
                      <a:pt x="110" y="11"/>
                      <a:pt x="109" y="10"/>
                      <a:pt x="108" y="11"/>
                    </a:cubicBezTo>
                    <a:cubicBezTo>
                      <a:pt x="107" y="12"/>
                      <a:pt x="106" y="13"/>
                      <a:pt x="105" y="14"/>
                    </a:cubicBezTo>
                    <a:cubicBezTo>
                      <a:pt x="104" y="14"/>
                      <a:pt x="102" y="12"/>
                      <a:pt x="101" y="12"/>
                    </a:cubicBezTo>
                    <a:cubicBezTo>
                      <a:pt x="100" y="12"/>
                      <a:pt x="99" y="13"/>
                      <a:pt x="98" y="13"/>
                    </a:cubicBezTo>
                    <a:cubicBezTo>
                      <a:pt x="96" y="13"/>
                      <a:pt x="96" y="10"/>
                      <a:pt x="95" y="10"/>
                    </a:cubicBezTo>
                    <a:cubicBezTo>
                      <a:pt x="94" y="10"/>
                      <a:pt x="94" y="12"/>
                      <a:pt x="93" y="12"/>
                    </a:cubicBezTo>
                    <a:cubicBezTo>
                      <a:pt x="92" y="12"/>
                      <a:pt x="91" y="10"/>
                      <a:pt x="89" y="10"/>
                    </a:cubicBezTo>
                    <a:cubicBezTo>
                      <a:pt x="87" y="10"/>
                      <a:pt x="88" y="13"/>
                      <a:pt x="86" y="14"/>
                    </a:cubicBezTo>
                    <a:cubicBezTo>
                      <a:pt x="84" y="15"/>
                      <a:pt x="83" y="13"/>
                      <a:pt x="81" y="13"/>
                    </a:cubicBezTo>
                    <a:cubicBezTo>
                      <a:pt x="78" y="14"/>
                      <a:pt x="78" y="16"/>
                      <a:pt x="76" y="16"/>
                    </a:cubicBezTo>
                    <a:cubicBezTo>
                      <a:pt x="75" y="17"/>
                      <a:pt x="71" y="17"/>
                      <a:pt x="70" y="20"/>
                    </a:cubicBezTo>
                    <a:cubicBezTo>
                      <a:pt x="70" y="23"/>
                      <a:pt x="75" y="24"/>
                      <a:pt x="75" y="25"/>
                    </a:cubicBezTo>
                    <a:cubicBezTo>
                      <a:pt x="75" y="26"/>
                      <a:pt x="73" y="27"/>
                      <a:pt x="73" y="28"/>
                    </a:cubicBezTo>
                    <a:cubicBezTo>
                      <a:pt x="72" y="30"/>
                      <a:pt x="72" y="32"/>
                      <a:pt x="73" y="34"/>
                    </a:cubicBezTo>
                    <a:cubicBezTo>
                      <a:pt x="73" y="36"/>
                      <a:pt x="74" y="39"/>
                      <a:pt x="74" y="41"/>
                    </a:cubicBezTo>
                    <a:lnTo>
                      <a:pt x="74" y="40"/>
                    </a:lnTo>
                    <a:lnTo>
                      <a:pt x="75" y="40"/>
                    </a:lnTo>
                    <a:lnTo>
                      <a:pt x="75" y="39"/>
                    </a:lnTo>
                    <a:lnTo>
                      <a:pt x="75" y="38"/>
                    </a:lnTo>
                    <a:cubicBezTo>
                      <a:pt x="76" y="36"/>
                      <a:pt x="76" y="34"/>
                      <a:pt x="76" y="32"/>
                    </a:cubicBezTo>
                    <a:cubicBezTo>
                      <a:pt x="77" y="31"/>
                      <a:pt x="77" y="29"/>
                      <a:pt x="78" y="28"/>
                    </a:cubicBezTo>
                    <a:cubicBezTo>
                      <a:pt x="79" y="28"/>
                      <a:pt x="81" y="28"/>
                      <a:pt x="81" y="29"/>
                    </a:cubicBezTo>
                    <a:cubicBezTo>
                      <a:pt x="81" y="30"/>
                      <a:pt x="80" y="30"/>
                      <a:pt x="80" y="31"/>
                    </a:cubicBezTo>
                    <a:cubicBezTo>
                      <a:pt x="80" y="32"/>
                      <a:pt x="81" y="33"/>
                      <a:pt x="81" y="36"/>
                    </a:cubicBezTo>
                    <a:cubicBezTo>
                      <a:pt x="81" y="39"/>
                      <a:pt x="80" y="43"/>
                      <a:pt x="80" y="45"/>
                    </a:cubicBezTo>
                    <a:cubicBezTo>
                      <a:pt x="80" y="47"/>
                      <a:pt x="81" y="48"/>
                      <a:pt x="81" y="49"/>
                    </a:cubicBezTo>
                    <a:cubicBezTo>
                      <a:pt x="79" y="52"/>
                      <a:pt x="79" y="55"/>
                      <a:pt x="78" y="56"/>
                    </a:cubicBezTo>
                    <a:cubicBezTo>
                      <a:pt x="77" y="56"/>
                      <a:pt x="78" y="54"/>
                      <a:pt x="77" y="53"/>
                    </a:cubicBezTo>
                    <a:cubicBezTo>
                      <a:pt x="76" y="54"/>
                      <a:pt x="74" y="55"/>
                      <a:pt x="74" y="56"/>
                    </a:cubicBezTo>
                    <a:cubicBezTo>
                      <a:pt x="74" y="57"/>
                      <a:pt x="77" y="58"/>
                      <a:pt x="77" y="59"/>
                    </a:cubicBezTo>
                    <a:cubicBezTo>
                      <a:pt x="76" y="61"/>
                      <a:pt x="73" y="61"/>
                      <a:pt x="73" y="63"/>
                    </a:cubicBezTo>
                    <a:cubicBezTo>
                      <a:pt x="72" y="64"/>
                      <a:pt x="72" y="66"/>
                      <a:pt x="71" y="67"/>
                    </a:cubicBezTo>
                    <a:cubicBezTo>
                      <a:pt x="66" y="69"/>
                      <a:pt x="64" y="70"/>
                      <a:pt x="63" y="73"/>
                    </a:cubicBezTo>
                    <a:cubicBezTo>
                      <a:pt x="61" y="73"/>
                      <a:pt x="60" y="73"/>
                      <a:pt x="59" y="74"/>
                    </a:cubicBezTo>
                    <a:cubicBezTo>
                      <a:pt x="57" y="75"/>
                      <a:pt x="58" y="79"/>
                      <a:pt x="56" y="82"/>
                    </a:cubicBezTo>
                    <a:cubicBezTo>
                      <a:pt x="53" y="83"/>
                      <a:pt x="50" y="85"/>
                      <a:pt x="47" y="86"/>
                    </a:cubicBezTo>
                    <a:lnTo>
                      <a:pt x="47" y="85"/>
                    </a:lnTo>
                    <a:cubicBezTo>
                      <a:pt x="46" y="86"/>
                      <a:pt x="46" y="87"/>
                      <a:pt x="45" y="88"/>
                    </a:cubicBezTo>
                    <a:cubicBezTo>
                      <a:pt x="44" y="88"/>
                      <a:pt x="44" y="87"/>
                      <a:pt x="43" y="88"/>
                    </a:cubicBezTo>
                    <a:cubicBezTo>
                      <a:pt x="43" y="88"/>
                      <a:pt x="42" y="89"/>
                      <a:pt x="41" y="89"/>
                    </a:cubicBezTo>
                    <a:cubicBezTo>
                      <a:pt x="39" y="89"/>
                      <a:pt x="40" y="86"/>
                      <a:pt x="39" y="85"/>
                    </a:cubicBezTo>
                    <a:cubicBezTo>
                      <a:pt x="38" y="85"/>
                      <a:pt x="36" y="86"/>
                      <a:pt x="35" y="85"/>
                    </a:cubicBezTo>
                    <a:cubicBezTo>
                      <a:pt x="34" y="85"/>
                      <a:pt x="35" y="83"/>
                      <a:pt x="35" y="82"/>
                    </a:cubicBezTo>
                    <a:cubicBezTo>
                      <a:pt x="34" y="80"/>
                      <a:pt x="33" y="81"/>
                      <a:pt x="31" y="80"/>
                    </a:cubicBezTo>
                    <a:cubicBezTo>
                      <a:pt x="30" y="78"/>
                      <a:pt x="31" y="77"/>
                      <a:pt x="29" y="76"/>
                    </a:cubicBezTo>
                    <a:cubicBezTo>
                      <a:pt x="28" y="76"/>
                      <a:pt x="26" y="77"/>
                      <a:pt x="25" y="77"/>
                    </a:cubicBezTo>
                    <a:cubicBezTo>
                      <a:pt x="23" y="76"/>
                      <a:pt x="21" y="70"/>
                      <a:pt x="16" y="68"/>
                    </a:cubicBezTo>
                    <a:cubicBezTo>
                      <a:pt x="14" y="66"/>
                      <a:pt x="13" y="62"/>
                      <a:pt x="12" y="62"/>
                    </a:cubicBezTo>
                    <a:cubicBezTo>
                      <a:pt x="11" y="61"/>
                      <a:pt x="7" y="67"/>
                      <a:pt x="5" y="68"/>
                    </a:cubicBezTo>
                    <a:cubicBezTo>
                      <a:pt x="4" y="69"/>
                      <a:pt x="3" y="69"/>
                      <a:pt x="1" y="69"/>
                    </a:cubicBezTo>
                    <a:cubicBezTo>
                      <a:pt x="2" y="71"/>
                      <a:pt x="0" y="75"/>
                      <a:pt x="1" y="78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6" name="Freeform 13"/>
              <p:cNvSpPr>
                <a:spLocks/>
              </p:cNvSpPr>
              <p:nvPr/>
            </p:nvSpPr>
            <p:spPr bwMode="auto">
              <a:xfrm>
                <a:off x="2577" y="3369"/>
                <a:ext cx="500" cy="329"/>
              </a:xfrm>
              <a:custGeom>
                <a:avLst/>
                <a:gdLst>
                  <a:gd name="T0" fmla="*/ 40057 w 79"/>
                  <a:gd name="T1" fmla="*/ 426239 h 52"/>
                  <a:gd name="T2" fmla="*/ 51475 w 79"/>
                  <a:gd name="T3" fmla="*/ 415109 h 52"/>
                  <a:gd name="T4" fmla="*/ 101146 w 79"/>
                  <a:gd name="T5" fmla="*/ 426239 h 52"/>
                  <a:gd name="T6" fmla="*/ 183063 w 79"/>
                  <a:gd name="T7" fmla="*/ 395857 h 52"/>
                  <a:gd name="T8" fmla="*/ 264703 w 79"/>
                  <a:gd name="T9" fmla="*/ 354067 h 52"/>
                  <a:gd name="T10" fmla="*/ 305000 w 79"/>
                  <a:gd name="T11" fmla="*/ 365475 h 52"/>
                  <a:gd name="T12" fmla="*/ 295348 w 79"/>
                  <a:gd name="T13" fmla="*/ 405461 h 52"/>
                  <a:gd name="T14" fmla="*/ 386639 w 79"/>
                  <a:gd name="T15" fmla="*/ 384449 h 52"/>
                  <a:gd name="T16" fmla="*/ 436589 w 79"/>
                  <a:gd name="T17" fmla="*/ 456620 h 52"/>
                  <a:gd name="T18" fmla="*/ 476646 w 79"/>
                  <a:gd name="T19" fmla="*/ 487047 h 52"/>
                  <a:gd name="T20" fmla="*/ 527842 w 79"/>
                  <a:gd name="T21" fmla="*/ 487047 h 52"/>
                  <a:gd name="T22" fmla="*/ 598582 w 79"/>
                  <a:gd name="T23" fmla="*/ 506299 h 52"/>
                  <a:gd name="T24" fmla="*/ 649816 w 79"/>
                  <a:gd name="T25" fmla="*/ 517669 h 52"/>
                  <a:gd name="T26" fmla="*/ 690114 w 79"/>
                  <a:gd name="T27" fmla="*/ 475873 h 52"/>
                  <a:gd name="T28" fmla="*/ 720519 w 79"/>
                  <a:gd name="T29" fmla="*/ 435887 h 52"/>
                  <a:gd name="T30" fmla="*/ 701247 w 79"/>
                  <a:gd name="T31" fmla="*/ 365475 h 52"/>
                  <a:gd name="T32" fmla="*/ 731696 w 79"/>
                  <a:gd name="T33" fmla="*/ 274044 h 52"/>
                  <a:gd name="T34" fmla="*/ 771753 w 79"/>
                  <a:gd name="T35" fmla="*/ 213002 h 52"/>
                  <a:gd name="T36" fmla="*/ 771753 w 79"/>
                  <a:gd name="T37" fmla="*/ 121812 h 52"/>
                  <a:gd name="T38" fmla="*/ 802437 w 79"/>
                  <a:gd name="T39" fmla="*/ 112202 h 52"/>
                  <a:gd name="T40" fmla="*/ 792778 w 79"/>
                  <a:gd name="T41" fmla="*/ 70412 h 52"/>
                  <a:gd name="T42" fmla="*/ 731696 w 79"/>
                  <a:gd name="T43" fmla="*/ 81820 h 52"/>
                  <a:gd name="T44" fmla="*/ 680462 w 79"/>
                  <a:gd name="T45" fmla="*/ 40030 h 52"/>
                  <a:gd name="T46" fmla="*/ 629025 w 79"/>
                  <a:gd name="T47" fmla="*/ 9604 h 52"/>
                  <a:gd name="T48" fmla="*/ 609759 w 79"/>
                  <a:gd name="T49" fmla="*/ 20778 h 52"/>
                  <a:gd name="T50" fmla="*/ 568177 w 79"/>
                  <a:gd name="T51" fmla="*/ 30382 h 52"/>
                  <a:gd name="T52" fmla="*/ 527842 w 79"/>
                  <a:gd name="T53" fmla="*/ 30382 h 52"/>
                  <a:gd name="T54" fmla="*/ 466994 w 79"/>
                  <a:gd name="T55" fmla="*/ 30382 h 52"/>
                  <a:gd name="T56" fmla="*/ 457380 w 79"/>
                  <a:gd name="T57" fmla="*/ 91430 h 52"/>
                  <a:gd name="T58" fmla="*/ 345057 w 79"/>
                  <a:gd name="T59" fmla="*/ 182614 h 52"/>
                  <a:gd name="T60" fmla="*/ 314614 w 79"/>
                  <a:gd name="T61" fmla="*/ 203632 h 52"/>
                  <a:gd name="T62" fmla="*/ 274316 w 79"/>
                  <a:gd name="T63" fmla="*/ 222606 h 52"/>
                  <a:gd name="T64" fmla="*/ 213468 w 79"/>
                  <a:gd name="T65" fmla="*/ 182614 h 52"/>
                  <a:gd name="T66" fmla="*/ 161994 w 79"/>
                  <a:gd name="T67" fmla="*/ 192225 h 52"/>
                  <a:gd name="T68" fmla="*/ 142728 w 79"/>
                  <a:gd name="T69" fmla="*/ 152194 h 52"/>
                  <a:gd name="T70" fmla="*/ 70462 w 79"/>
                  <a:gd name="T71" fmla="*/ 203632 h 52"/>
                  <a:gd name="T72" fmla="*/ 0 w 79"/>
                  <a:gd name="T73" fmla="*/ 203632 h 52"/>
                  <a:gd name="T74" fmla="*/ 9652 w 79"/>
                  <a:gd name="T75" fmla="*/ 293297 h 52"/>
                  <a:gd name="T76" fmla="*/ 61089 w 79"/>
                  <a:gd name="T77" fmla="*/ 384449 h 52"/>
                  <a:gd name="T78" fmla="*/ 20791 w 79"/>
                  <a:gd name="T79" fmla="*/ 384449 h 52"/>
                  <a:gd name="T80" fmla="*/ 40057 w 79"/>
                  <a:gd name="T81" fmla="*/ 426239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9"/>
                  <a:gd name="T124" fmla="*/ 0 h 52"/>
                  <a:gd name="T125" fmla="*/ 79 w 79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9" h="52">
                    <a:moveTo>
                      <a:pt x="4" y="42"/>
                    </a:moveTo>
                    <a:cubicBezTo>
                      <a:pt x="5" y="41"/>
                      <a:pt x="5" y="41"/>
                      <a:pt x="5" y="41"/>
                    </a:cubicBezTo>
                    <a:cubicBezTo>
                      <a:pt x="6" y="41"/>
                      <a:pt x="7" y="43"/>
                      <a:pt x="10" y="42"/>
                    </a:cubicBezTo>
                    <a:cubicBezTo>
                      <a:pt x="12" y="41"/>
                      <a:pt x="16" y="38"/>
                      <a:pt x="18" y="39"/>
                    </a:cubicBezTo>
                    <a:cubicBezTo>
                      <a:pt x="21" y="37"/>
                      <a:pt x="23" y="36"/>
                      <a:pt x="26" y="35"/>
                    </a:cubicBezTo>
                    <a:cubicBezTo>
                      <a:pt x="28" y="35"/>
                      <a:pt x="30" y="35"/>
                      <a:pt x="30" y="36"/>
                    </a:cubicBezTo>
                    <a:cubicBezTo>
                      <a:pt x="30" y="37"/>
                      <a:pt x="29" y="39"/>
                      <a:pt x="29" y="40"/>
                    </a:cubicBezTo>
                    <a:cubicBezTo>
                      <a:pt x="32" y="38"/>
                      <a:pt x="35" y="38"/>
                      <a:pt x="38" y="38"/>
                    </a:cubicBezTo>
                    <a:cubicBezTo>
                      <a:pt x="44" y="39"/>
                      <a:pt x="41" y="42"/>
                      <a:pt x="43" y="45"/>
                    </a:cubicBezTo>
                    <a:cubicBezTo>
                      <a:pt x="44" y="46"/>
                      <a:pt x="46" y="47"/>
                      <a:pt x="47" y="48"/>
                    </a:cubicBezTo>
                    <a:cubicBezTo>
                      <a:pt x="49" y="48"/>
                      <a:pt x="51" y="47"/>
                      <a:pt x="52" y="48"/>
                    </a:cubicBezTo>
                    <a:cubicBezTo>
                      <a:pt x="55" y="50"/>
                      <a:pt x="56" y="51"/>
                      <a:pt x="59" y="50"/>
                    </a:cubicBezTo>
                    <a:cubicBezTo>
                      <a:pt x="60" y="50"/>
                      <a:pt x="60" y="52"/>
                      <a:pt x="64" y="51"/>
                    </a:cubicBezTo>
                    <a:cubicBezTo>
                      <a:pt x="65" y="50"/>
                      <a:pt x="67" y="49"/>
                      <a:pt x="68" y="47"/>
                    </a:cubicBezTo>
                    <a:cubicBezTo>
                      <a:pt x="69" y="47"/>
                      <a:pt x="71" y="45"/>
                      <a:pt x="71" y="43"/>
                    </a:cubicBezTo>
                    <a:cubicBezTo>
                      <a:pt x="71" y="41"/>
                      <a:pt x="69" y="39"/>
                      <a:pt x="69" y="36"/>
                    </a:cubicBezTo>
                    <a:cubicBezTo>
                      <a:pt x="69" y="33"/>
                      <a:pt x="70" y="29"/>
                      <a:pt x="72" y="27"/>
                    </a:cubicBezTo>
                    <a:cubicBezTo>
                      <a:pt x="75" y="24"/>
                      <a:pt x="75" y="26"/>
                      <a:pt x="76" y="21"/>
                    </a:cubicBezTo>
                    <a:cubicBezTo>
                      <a:pt x="75" y="18"/>
                      <a:pt x="77" y="14"/>
                      <a:pt x="76" y="12"/>
                    </a:cubicBezTo>
                    <a:cubicBezTo>
                      <a:pt x="78" y="12"/>
                      <a:pt x="78" y="12"/>
                      <a:pt x="79" y="11"/>
                    </a:cubicBezTo>
                    <a:cubicBezTo>
                      <a:pt x="77" y="9"/>
                      <a:pt x="79" y="8"/>
                      <a:pt x="78" y="7"/>
                    </a:cubicBezTo>
                    <a:cubicBezTo>
                      <a:pt x="75" y="7"/>
                      <a:pt x="75" y="10"/>
                      <a:pt x="72" y="8"/>
                    </a:cubicBezTo>
                    <a:cubicBezTo>
                      <a:pt x="70" y="4"/>
                      <a:pt x="69" y="5"/>
                      <a:pt x="67" y="4"/>
                    </a:cubicBezTo>
                    <a:cubicBezTo>
                      <a:pt x="64" y="2"/>
                      <a:pt x="64" y="0"/>
                      <a:pt x="62" y="1"/>
                    </a:cubicBezTo>
                    <a:cubicBezTo>
                      <a:pt x="61" y="1"/>
                      <a:pt x="60" y="1"/>
                      <a:pt x="60" y="2"/>
                    </a:cubicBezTo>
                    <a:cubicBezTo>
                      <a:pt x="60" y="3"/>
                      <a:pt x="61" y="4"/>
                      <a:pt x="56" y="3"/>
                    </a:cubicBezTo>
                    <a:cubicBezTo>
                      <a:pt x="55" y="3"/>
                      <a:pt x="53" y="3"/>
                      <a:pt x="52" y="3"/>
                    </a:cubicBezTo>
                    <a:cubicBezTo>
                      <a:pt x="48" y="4"/>
                      <a:pt x="48" y="1"/>
                      <a:pt x="46" y="3"/>
                    </a:cubicBezTo>
                    <a:cubicBezTo>
                      <a:pt x="44" y="5"/>
                      <a:pt x="46" y="7"/>
                      <a:pt x="45" y="9"/>
                    </a:cubicBezTo>
                    <a:cubicBezTo>
                      <a:pt x="42" y="13"/>
                      <a:pt x="38" y="16"/>
                      <a:pt x="34" y="18"/>
                    </a:cubicBezTo>
                    <a:cubicBezTo>
                      <a:pt x="33" y="19"/>
                      <a:pt x="32" y="19"/>
                      <a:pt x="31" y="20"/>
                    </a:cubicBezTo>
                    <a:cubicBezTo>
                      <a:pt x="30" y="21"/>
                      <a:pt x="29" y="21"/>
                      <a:pt x="27" y="22"/>
                    </a:cubicBezTo>
                    <a:cubicBezTo>
                      <a:pt x="24" y="22"/>
                      <a:pt x="23" y="19"/>
                      <a:pt x="21" y="18"/>
                    </a:cubicBezTo>
                    <a:cubicBezTo>
                      <a:pt x="19" y="18"/>
                      <a:pt x="17" y="20"/>
                      <a:pt x="16" y="19"/>
                    </a:cubicBezTo>
                    <a:cubicBezTo>
                      <a:pt x="15" y="18"/>
                      <a:pt x="16" y="15"/>
                      <a:pt x="14" y="15"/>
                    </a:cubicBezTo>
                    <a:cubicBezTo>
                      <a:pt x="8" y="13"/>
                      <a:pt x="11" y="18"/>
                      <a:pt x="7" y="20"/>
                    </a:cubicBezTo>
                    <a:cubicBezTo>
                      <a:pt x="4" y="22"/>
                      <a:pt x="3" y="18"/>
                      <a:pt x="0" y="20"/>
                    </a:cubicBezTo>
                    <a:cubicBezTo>
                      <a:pt x="0" y="24"/>
                      <a:pt x="0" y="27"/>
                      <a:pt x="1" y="29"/>
                    </a:cubicBezTo>
                    <a:cubicBezTo>
                      <a:pt x="2" y="31"/>
                      <a:pt x="8" y="36"/>
                      <a:pt x="6" y="38"/>
                    </a:cubicBezTo>
                    <a:cubicBezTo>
                      <a:pt x="4" y="39"/>
                      <a:pt x="3" y="35"/>
                      <a:pt x="2" y="38"/>
                    </a:cubicBezTo>
                    <a:cubicBezTo>
                      <a:pt x="1" y="39"/>
                      <a:pt x="3" y="40"/>
                      <a:pt x="4" y="42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7" name="Freeform 14"/>
              <p:cNvSpPr>
                <a:spLocks/>
              </p:cNvSpPr>
              <p:nvPr/>
            </p:nvSpPr>
            <p:spPr bwMode="auto">
              <a:xfrm>
                <a:off x="2906" y="2514"/>
                <a:ext cx="1000" cy="1057"/>
              </a:xfrm>
              <a:custGeom>
                <a:avLst/>
                <a:gdLst>
                  <a:gd name="T0" fmla="*/ 781367 w 158"/>
                  <a:gd name="T1" fmla="*/ 51477 h 167"/>
                  <a:gd name="T2" fmla="*/ 710905 w 158"/>
                  <a:gd name="T3" fmla="*/ 121947 h 167"/>
                  <a:gd name="T4" fmla="*/ 701247 w 158"/>
                  <a:gd name="T5" fmla="*/ 152392 h 167"/>
                  <a:gd name="T6" fmla="*/ 720519 w 158"/>
                  <a:gd name="T7" fmla="*/ 274333 h 167"/>
                  <a:gd name="T8" fmla="*/ 690114 w 158"/>
                  <a:gd name="T9" fmla="*/ 335468 h 167"/>
                  <a:gd name="T10" fmla="*/ 629025 w 158"/>
                  <a:gd name="T11" fmla="*/ 405932 h 167"/>
                  <a:gd name="T12" fmla="*/ 690114 w 158"/>
                  <a:gd name="T13" fmla="*/ 537532 h 167"/>
                  <a:gd name="T14" fmla="*/ 701247 w 158"/>
                  <a:gd name="T15" fmla="*/ 670891 h 167"/>
                  <a:gd name="T16" fmla="*/ 659430 w 158"/>
                  <a:gd name="T17" fmla="*/ 741400 h 167"/>
                  <a:gd name="T18" fmla="*/ 568177 w 158"/>
                  <a:gd name="T19" fmla="*/ 710956 h 167"/>
                  <a:gd name="T20" fmla="*/ 507051 w 158"/>
                  <a:gd name="T21" fmla="*/ 741400 h 167"/>
                  <a:gd name="T22" fmla="*/ 445962 w 158"/>
                  <a:gd name="T23" fmla="*/ 812149 h 167"/>
                  <a:gd name="T24" fmla="*/ 335405 w 158"/>
                  <a:gd name="T25" fmla="*/ 823283 h 167"/>
                  <a:gd name="T26" fmla="*/ 253525 w 158"/>
                  <a:gd name="T27" fmla="*/ 863348 h 167"/>
                  <a:gd name="T28" fmla="*/ 152380 w 158"/>
                  <a:gd name="T29" fmla="*/ 954882 h 167"/>
                  <a:gd name="T30" fmla="*/ 161994 w 158"/>
                  <a:gd name="T31" fmla="*/ 975674 h 167"/>
                  <a:gd name="T32" fmla="*/ 152380 w 158"/>
                  <a:gd name="T33" fmla="*/ 1076868 h 167"/>
                  <a:gd name="T34" fmla="*/ 81880 w 158"/>
                  <a:gd name="T35" fmla="*/ 1259906 h 167"/>
                  <a:gd name="T36" fmla="*/ 81880 w 158"/>
                  <a:gd name="T37" fmla="*/ 1391506 h 167"/>
                  <a:gd name="T38" fmla="*/ 101146 w 158"/>
                  <a:gd name="T39" fmla="*/ 1381891 h 167"/>
                  <a:gd name="T40" fmla="*/ 203854 w 158"/>
                  <a:gd name="T41" fmla="*/ 1452356 h 167"/>
                  <a:gd name="T42" fmla="*/ 274316 w 158"/>
                  <a:gd name="T43" fmla="*/ 1482800 h 167"/>
                  <a:gd name="T44" fmla="*/ 356190 w 158"/>
                  <a:gd name="T45" fmla="*/ 1421950 h 167"/>
                  <a:gd name="T46" fmla="*/ 487785 w 158"/>
                  <a:gd name="T47" fmla="*/ 1574341 h 167"/>
                  <a:gd name="T48" fmla="*/ 548911 w 158"/>
                  <a:gd name="T49" fmla="*/ 1604747 h 167"/>
                  <a:gd name="T50" fmla="*/ 588968 w 158"/>
                  <a:gd name="T51" fmla="*/ 1656224 h 167"/>
                  <a:gd name="T52" fmla="*/ 649816 w 158"/>
                  <a:gd name="T53" fmla="*/ 1696283 h 167"/>
                  <a:gd name="T54" fmla="*/ 690114 w 158"/>
                  <a:gd name="T55" fmla="*/ 1686668 h 167"/>
                  <a:gd name="T56" fmla="*/ 710905 w 158"/>
                  <a:gd name="T57" fmla="*/ 1656224 h 167"/>
                  <a:gd name="T58" fmla="*/ 710905 w 158"/>
                  <a:gd name="T59" fmla="*/ 1604747 h 167"/>
                  <a:gd name="T60" fmla="*/ 741310 w 158"/>
                  <a:gd name="T61" fmla="*/ 1595133 h 167"/>
                  <a:gd name="T62" fmla="*/ 842494 w 158"/>
                  <a:gd name="T63" fmla="*/ 1492459 h 167"/>
                  <a:gd name="T64" fmla="*/ 933987 w 158"/>
                  <a:gd name="T65" fmla="*/ 1340067 h 167"/>
                  <a:gd name="T66" fmla="*/ 985222 w 158"/>
                  <a:gd name="T67" fmla="*/ 1208467 h 167"/>
                  <a:gd name="T68" fmla="*/ 975563 w 158"/>
                  <a:gd name="T69" fmla="*/ 1137959 h 167"/>
                  <a:gd name="T70" fmla="*/ 994835 w 158"/>
                  <a:gd name="T71" fmla="*/ 1046424 h 167"/>
                  <a:gd name="T72" fmla="*/ 1006006 w 158"/>
                  <a:gd name="T73" fmla="*/ 954882 h 167"/>
                  <a:gd name="T74" fmla="*/ 1107152 w 158"/>
                  <a:gd name="T75" fmla="*/ 934091 h 167"/>
                  <a:gd name="T76" fmla="*/ 1177899 w 158"/>
                  <a:gd name="T77" fmla="*/ 914824 h 167"/>
                  <a:gd name="T78" fmla="*/ 1229133 w 158"/>
                  <a:gd name="T79" fmla="*/ 924476 h 167"/>
                  <a:gd name="T80" fmla="*/ 1299829 w 158"/>
                  <a:gd name="T81" fmla="*/ 934091 h 167"/>
                  <a:gd name="T82" fmla="*/ 1360677 w 158"/>
                  <a:gd name="T83" fmla="*/ 884139 h 167"/>
                  <a:gd name="T84" fmla="*/ 1400734 w 158"/>
                  <a:gd name="T85" fmla="*/ 832941 h 167"/>
                  <a:gd name="T86" fmla="*/ 1461867 w 158"/>
                  <a:gd name="T87" fmla="*/ 812149 h 167"/>
                  <a:gd name="T88" fmla="*/ 1534088 w 158"/>
                  <a:gd name="T89" fmla="*/ 812149 h 167"/>
                  <a:gd name="T90" fmla="*/ 1503443 w 158"/>
                  <a:gd name="T91" fmla="*/ 741400 h 167"/>
                  <a:gd name="T92" fmla="*/ 1503443 w 158"/>
                  <a:gd name="T93" fmla="*/ 680550 h 167"/>
                  <a:gd name="T94" fmla="*/ 1574145 w 158"/>
                  <a:gd name="T95" fmla="*/ 649865 h 167"/>
                  <a:gd name="T96" fmla="*/ 1564531 w 158"/>
                  <a:gd name="T97" fmla="*/ 579394 h 167"/>
                  <a:gd name="T98" fmla="*/ 1503443 w 158"/>
                  <a:gd name="T99" fmla="*/ 476682 h 167"/>
                  <a:gd name="T100" fmla="*/ 1421810 w 158"/>
                  <a:gd name="T101" fmla="*/ 507126 h 167"/>
                  <a:gd name="T102" fmla="*/ 1259532 w 158"/>
                  <a:gd name="T103" fmla="*/ 518265 h 167"/>
                  <a:gd name="T104" fmla="*/ 1177899 w 158"/>
                  <a:gd name="T105" fmla="*/ 629073 h 167"/>
                  <a:gd name="T106" fmla="*/ 1158627 w 158"/>
                  <a:gd name="T107" fmla="*/ 609800 h 167"/>
                  <a:gd name="T108" fmla="*/ 1086367 w 158"/>
                  <a:gd name="T109" fmla="*/ 609800 h 167"/>
                  <a:gd name="T110" fmla="*/ 994835 w 158"/>
                  <a:gd name="T111" fmla="*/ 659517 h 167"/>
                  <a:gd name="T112" fmla="*/ 985222 w 158"/>
                  <a:gd name="T113" fmla="*/ 446276 h 167"/>
                  <a:gd name="T114" fmla="*/ 914715 w 158"/>
                  <a:gd name="T115" fmla="*/ 325815 h 167"/>
                  <a:gd name="T116" fmla="*/ 893690 w 158"/>
                  <a:gd name="T117" fmla="*/ 173424 h 167"/>
                  <a:gd name="T118" fmla="*/ 812051 w 158"/>
                  <a:gd name="T119" fmla="*/ 91541 h 167"/>
                  <a:gd name="T120" fmla="*/ 832842 w 158"/>
                  <a:gd name="T121" fmla="*/ 40058 h 167"/>
                  <a:gd name="T122" fmla="*/ 792778 w 158"/>
                  <a:gd name="T123" fmla="*/ 9652 h 16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58"/>
                  <a:gd name="T187" fmla="*/ 0 h 167"/>
                  <a:gd name="T188" fmla="*/ 158 w 158"/>
                  <a:gd name="T189" fmla="*/ 167 h 16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58" h="167">
                    <a:moveTo>
                      <a:pt x="78" y="1"/>
                    </a:moveTo>
                    <a:cubicBezTo>
                      <a:pt x="79" y="2"/>
                      <a:pt x="80" y="3"/>
                      <a:pt x="77" y="5"/>
                    </a:cubicBezTo>
                    <a:cubicBezTo>
                      <a:pt x="74" y="6"/>
                      <a:pt x="71" y="3"/>
                      <a:pt x="71" y="5"/>
                    </a:cubicBezTo>
                    <a:cubicBezTo>
                      <a:pt x="72" y="10"/>
                      <a:pt x="69" y="10"/>
                      <a:pt x="70" y="12"/>
                    </a:cubicBezTo>
                    <a:cubicBezTo>
                      <a:pt x="70" y="13"/>
                      <a:pt x="72" y="11"/>
                      <a:pt x="72" y="14"/>
                    </a:cubicBezTo>
                    <a:cubicBezTo>
                      <a:pt x="71" y="16"/>
                      <a:pt x="70" y="14"/>
                      <a:pt x="69" y="15"/>
                    </a:cubicBezTo>
                    <a:cubicBezTo>
                      <a:pt x="69" y="17"/>
                      <a:pt x="71" y="19"/>
                      <a:pt x="72" y="22"/>
                    </a:cubicBezTo>
                    <a:cubicBezTo>
                      <a:pt x="72" y="24"/>
                      <a:pt x="70" y="25"/>
                      <a:pt x="71" y="27"/>
                    </a:cubicBezTo>
                    <a:cubicBezTo>
                      <a:pt x="71" y="28"/>
                      <a:pt x="71" y="29"/>
                      <a:pt x="71" y="30"/>
                    </a:cubicBezTo>
                    <a:cubicBezTo>
                      <a:pt x="71" y="32"/>
                      <a:pt x="68" y="31"/>
                      <a:pt x="68" y="33"/>
                    </a:cubicBezTo>
                    <a:cubicBezTo>
                      <a:pt x="68" y="34"/>
                      <a:pt x="69" y="35"/>
                      <a:pt x="69" y="36"/>
                    </a:cubicBezTo>
                    <a:cubicBezTo>
                      <a:pt x="68" y="38"/>
                      <a:pt x="64" y="38"/>
                      <a:pt x="62" y="40"/>
                    </a:cubicBezTo>
                    <a:cubicBezTo>
                      <a:pt x="61" y="41"/>
                      <a:pt x="63" y="43"/>
                      <a:pt x="62" y="45"/>
                    </a:cubicBezTo>
                    <a:cubicBezTo>
                      <a:pt x="62" y="53"/>
                      <a:pt x="67" y="53"/>
                      <a:pt x="68" y="53"/>
                    </a:cubicBezTo>
                    <a:cubicBezTo>
                      <a:pt x="69" y="58"/>
                      <a:pt x="64" y="58"/>
                      <a:pt x="64" y="60"/>
                    </a:cubicBezTo>
                    <a:cubicBezTo>
                      <a:pt x="64" y="63"/>
                      <a:pt x="69" y="62"/>
                      <a:pt x="69" y="66"/>
                    </a:cubicBezTo>
                    <a:cubicBezTo>
                      <a:pt x="68" y="67"/>
                      <a:pt x="67" y="68"/>
                      <a:pt x="65" y="69"/>
                    </a:cubicBezTo>
                    <a:cubicBezTo>
                      <a:pt x="64" y="70"/>
                      <a:pt x="66" y="73"/>
                      <a:pt x="65" y="73"/>
                    </a:cubicBezTo>
                    <a:cubicBezTo>
                      <a:pt x="64" y="74"/>
                      <a:pt x="60" y="73"/>
                      <a:pt x="60" y="71"/>
                    </a:cubicBezTo>
                    <a:cubicBezTo>
                      <a:pt x="59" y="70"/>
                      <a:pt x="57" y="70"/>
                      <a:pt x="56" y="70"/>
                    </a:cubicBezTo>
                    <a:cubicBezTo>
                      <a:pt x="55" y="70"/>
                      <a:pt x="55" y="62"/>
                      <a:pt x="52" y="67"/>
                    </a:cubicBezTo>
                    <a:cubicBezTo>
                      <a:pt x="48" y="68"/>
                      <a:pt x="51" y="72"/>
                      <a:pt x="50" y="73"/>
                    </a:cubicBezTo>
                    <a:cubicBezTo>
                      <a:pt x="48" y="75"/>
                      <a:pt x="46" y="74"/>
                      <a:pt x="44" y="76"/>
                    </a:cubicBezTo>
                    <a:cubicBezTo>
                      <a:pt x="43" y="76"/>
                      <a:pt x="45" y="79"/>
                      <a:pt x="44" y="80"/>
                    </a:cubicBezTo>
                    <a:cubicBezTo>
                      <a:pt x="36" y="78"/>
                      <a:pt x="42" y="88"/>
                      <a:pt x="40" y="89"/>
                    </a:cubicBezTo>
                    <a:cubicBezTo>
                      <a:pt x="37" y="89"/>
                      <a:pt x="36" y="80"/>
                      <a:pt x="33" y="81"/>
                    </a:cubicBezTo>
                    <a:cubicBezTo>
                      <a:pt x="30" y="81"/>
                      <a:pt x="31" y="86"/>
                      <a:pt x="27" y="87"/>
                    </a:cubicBezTo>
                    <a:cubicBezTo>
                      <a:pt x="25" y="87"/>
                      <a:pt x="25" y="85"/>
                      <a:pt x="25" y="85"/>
                    </a:cubicBezTo>
                    <a:cubicBezTo>
                      <a:pt x="24" y="84"/>
                      <a:pt x="21" y="84"/>
                      <a:pt x="20" y="85"/>
                    </a:cubicBezTo>
                    <a:cubicBezTo>
                      <a:pt x="18" y="90"/>
                      <a:pt x="15" y="93"/>
                      <a:pt x="15" y="94"/>
                    </a:cubicBezTo>
                    <a:cubicBezTo>
                      <a:pt x="15" y="94"/>
                      <a:pt x="16" y="95"/>
                      <a:pt x="17" y="95"/>
                    </a:cubicBezTo>
                    <a:cubicBezTo>
                      <a:pt x="18" y="96"/>
                      <a:pt x="16" y="96"/>
                      <a:pt x="16" y="96"/>
                    </a:cubicBezTo>
                    <a:cubicBezTo>
                      <a:pt x="16" y="97"/>
                      <a:pt x="18" y="97"/>
                      <a:pt x="19" y="98"/>
                    </a:cubicBezTo>
                    <a:cubicBezTo>
                      <a:pt x="19" y="103"/>
                      <a:pt x="19" y="103"/>
                      <a:pt x="15" y="106"/>
                    </a:cubicBezTo>
                    <a:cubicBezTo>
                      <a:pt x="11" y="109"/>
                      <a:pt x="11" y="111"/>
                      <a:pt x="11" y="115"/>
                    </a:cubicBezTo>
                    <a:cubicBezTo>
                      <a:pt x="8" y="115"/>
                      <a:pt x="10" y="121"/>
                      <a:pt x="8" y="124"/>
                    </a:cubicBezTo>
                    <a:cubicBezTo>
                      <a:pt x="7" y="125"/>
                      <a:pt x="4" y="123"/>
                      <a:pt x="2" y="126"/>
                    </a:cubicBezTo>
                    <a:cubicBezTo>
                      <a:pt x="0" y="128"/>
                      <a:pt x="5" y="133"/>
                      <a:pt x="8" y="137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6"/>
                      <a:pt x="9" y="136"/>
                      <a:pt x="10" y="136"/>
                    </a:cubicBezTo>
                    <a:cubicBezTo>
                      <a:pt x="12" y="135"/>
                      <a:pt x="12" y="137"/>
                      <a:pt x="15" y="139"/>
                    </a:cubicBezTo>
                    <a:cubicBezTo>
                      <a:pt x="17" y="140"/>
                      <a:pt x="18" y="139"/>
                      <a:pt x="20" y="143"/>
                    </a:cubicBezTo>
                    <a:cubicBezTo>
                      <a:pt x="23" y="145"/>
                      <a:pt x="23" y="142"/>
                      <a:pt x="26" y="142"/>
                    </a:cubicBezTo>
                    <a:cubicBezTo>
                      <a:pt x="27" y="143"/>
                      <a:pt x="25" y="144"/>
                      <a:pt x="27" y="146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30" y="145"/>
                      <a:pt x="34" y="139"/>
                      <a:pt x="35" y="140"/>
                    </a:cubicBezTo>
                    <a:cubicBezTo>
                      <a:pt x="36" y="140"/>
                      <a:pt x="37" y="144"/>
                      <a:pt x="39" y="146"/>
                    </a:cubicBezTo>
                    <a:cubicBezTo>
                      <a:pt x="44" y="148"/>
                      <a:pt x="46" y="154"/>
                      <a:pt x="48" y="155"/>
                    </a:cubicBezTo>
                    <a:cubicBezTo>
                      <a:pt x="49" y="155"/>
                      <a:pt x="51" y="154"/>
                      <a:pt x="52" y="154"/>
                    </a:cubicBezTo>
                    <a:cubicBezTo>
                      <a:pt x="54" y="155"/>
                      <a:pt x="53" y="156"/>
                      <a:pt x="54" y="158"/>
                    </a:cubicBezTo>
                    <a:cubicBezTo>
                      <a:pt x="56" y="159"/>
                      <a:pt x="57" y="158"/>
                      <a:pt x="58" y="160"/>
                    </a:cubicBezTo>
                    <a:cubicBezTo>
                      <a:pt x="58" y="161"/>
                      <a:pt x="57" y="163"/>
                      <a:pt x="58" y="163"/>
                    </a:cubicBezTo>
                    <a:cubicBezTo>
                      <a:pt x="59" y="164"/>
                      <a:pt x="61" y="163"/>
                      <a:pt x="62" y="163"/>
                    </a:cubicBezTo>
                    <a:cubicBezTo>
                      <a:pt x="63" y="164"/>
                      <a:pt x="62" y="167"/>
                      <a:pt x="64" y="167"/>
                    </a:cubicBezTo>
                    <a:cubicBezTo>
                      <a:pt x="65" y="167"/>
                      <a:pt x="66" y="166"/>
                      <a:pt x="66" y="166"/>
                    </a:cubicBezTo>
                    <a:cubicBezTo>
                      <a:pt x="67" y="165"/>
                      <a:pt x="67" y="166"/>
                      <a:pt x="68" y="166"/>
                    </a:cubicBezTo>
                    <a:cubicBezTo>
                      <a:pt x="69" y="165"/>
                      <a:pt x="69" y="164"/>
                      <a:pt x="70" y="163"/>
                    </a:cubicBezTo>
                    <a:cubicBezTo>
                      <a:pt x="67" y="163"/>
                      <a:pt x="63" y="163"/>
                      <a:pt x="63" y="162"/>
                    </a:cubicBezTo>
                    <a:cubicBezTo>
                      <a:pt x="62" y="159"/>
                      <a:pt x="70" y="161"/>
                      <a:pt x="70" y="158"/>
                    </a:cubicBezTo>
                    <a:cubicBezTo>
                      <a:pt x="68" y="157"/>
                      <a:pt x="68" y="156"/>
                      <a:pt x="68" y="155"/>
                    </a:cubicBezTo>
                    <a:cubicBezTo>
                      <a:pt x="69" y="155"/>
                      <a:pt x="71" y="158"/>
                      <a:pt x="73" y="157"/>
                    </a:cubicBezTo>
                    <a:cubicBezTo>
                      <a:pt x="75" y="156"/>
                      <a:pt x="76" y="153"/>
                      <a:pt x="77" y="151"/>
                    </a:cubicBezTo>
                    <a:cubicBezTo>
                      <a:pt x="80" y="150"/>
                      <a:pt x="82" y="149"/>
                      <a:pt x="83" y="147"/>
                    </a:cubicBezTo>
                    <a:cubicBezTo>
                      <a:pt x="85" y="145"/>
                      <a:pt x="84" y="143"/>
                      <a:pt x="86" y="140"/>
                    </a:cubicBezTo>
                    <a:cubicBezTo>
                      <a:pt x="88" y="137"/>
                      <a:pt x="90" y="135"/>
                      <a:pt x="92" y="132"/>
                    </a:cubicBezTo>
                    <a:cubicBezTo>
                      <a:pt x="94" y="129"/>
                      <a:pt x="96" y="126"/>
                      <a:pt x="97" y="122"/>
                    </a:cubicBezTo>
                    <a:cubicBezTo>
                      <a:pt x="97" y="121"/>
                      <a:pt x="97" y="120"/>
                      <a:pt x="97" y="119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7"/>
                      <a:pt x="96" y="114"/>
                      <a:pt x="96" y="112"/>
                    </a:cubicBezTo>
                    <a:cubicBezTo>
                      <a:pt x="95" y="110"/>
                      <a:pt x="95" y="108"/>
                      <a:pt x="96" y="106"/>
                    </a:cubicBezTo>
                    <a:cubicBezTo>
                      <a:pt x="96" y="105"/>
                      <a:pt x="98" y="104"/>
                      <a:pt x="98" y="103"/>
                    </a:cubicBezTo>
                    <a:cubicBezTo>
                      <a:pt x="98" y="102"/>
                      <a:pt x="93" y="101"/>
                      <a:pt x="93" y="98"/>
                    </a:cubicBezTo>
                    <a:cubicBezTo>
                      <a:pt x="94" y="95"/>
                      <a:pt x="98" y="95"/>
                      <a:pt x="99" y="94"/>
                    </a:cubicBezTo>
                    <a:cubicBezTo>
                      <a:pt x="101" y="94"/>
                      <a:pt x="101" y="92"/>
                      <a:pt x="104" y="91"/>
                    </a:cubicBezTo>
                    <a:cubicBezTo>
                      <a:pt x="106" y="91"/>
                      <a:pt x="107" y="93"/>
                      <a:pt x="109" y="92"/>
                    </a:cubicBezTo>
                    <a:cubicBezTo>
                      <a:pt x="111" y="91"/>
                      <a:pt x="110" y="88"/>
                      <a:pt x="112" y="88"/>
                    </a:cubicBezTo>
                    <a:cubicBezTo>
                      <a:pt x="114" y="88"/>
                      <a:pt x="115" y="90"/>
                      <a:pt x="116" y="90"/>
                    </a:cubicBezTo>
                    <a:cubicBezTo>
                      <a:pt x="117" y="90"/>
                      <a:pt x="117" y="88"/>
                      <a:pt x="118" y="88"/>
                    </a:cubicBezTo>
                    <a:cubicBezTo>
                      <a:pt x="119" y="88"/>
                      <a:pt x="119" y="91"/>
                      <a:pt x="121" y="91"/>
                    </a:cubicBezTo>
                    <a:cubicBezTo>
                      <a:pt x="122" y="91"/>
                      <a:pt x="123" y="90"/>
                      <a:pt x="124" y="90"/>
                    </a:cubicBezTo>
                    <a:cubicBezTo>
                      <a:pt x="125" y="90"/>
                      <a:pt x="127" y="92"/>
                      <a:pt x="128" y="92"/>
                    </a:cubicBezTo>
                    <a:cubicBezTo>
                      <a:pt x="129" y="91"/>
                      <a:pt x="130" y="90"/>
                      <a:pt x="131" y="89"/>
                    </a:cubicBezTo>
                    <a:cubicBezTo>
                      <a:pt x="132" y="88"/>
                      <a:pt x="133" y="89"/>
                      <a:pt x="134" y="87"/>
                    </a:cubicBezTo>
                    <a:cubicBezTo>
                      <a:pt x="134" y="85"/>
                      <a:pt x="134" y="84"/>
                      <a:pt x="134" y="82"/>
                    </a:cubicBezTo>
                    <a:cubicBezTo>
                      <a:pt x="135" y="82"/>
                      <a:pt x="137" y="82"/>
                      <a:pt x="138" y="82"/>
                    </a:cubicBezTo>
                    <a:cubicBezTo>
                      <a:pt x="139" y="81"/>
                      <a:pt x="137" y="79"/>
                      <a:pt x="140" y="78"/>
                    </a:cubicBezTo>
                    <a:cubicBezTo>
                      <a:pt x="141" y="78"/>
                      <a:pt x="142" y="79"/>
                      <a:pt x="144" y="80"/>
                    </a:cubicBezTo>
                    <a:cubicBezTo>
                      <a:pt x="144" y="80"/>
                      <a:pt x="141" y="82"/>
                      <a:pt x="140" y="84"/>
                    </a:cubicBezTo>
                    <a:cubicBezTo>
                      <a:pt x="143" y="84"/>
                      <a:pt x="151" y="81"/>
                      <a:pt x="151" y="80"/>
                    </a:cubicBezTo>
                    <a:cubicBezTo>
                      <a:pt x="151" y="74"/>
                      <a:pt x="149" y="78"/>
                      <a:pt x="148" y="76"/>
                    </a:cubicBezTo>
                    <a:cubicBezTo>
                      <a:pt x="148" y="75"/>
                      <a:pt x="148" y="74"/>
                      <a:pt x="148" y="73"/>
                    </a:cubicBezTo>
                    <a:cubicBezTo>
                      <a:pt x="147" y="72"/>
                      <a:pt x="147" y="72"/>
                      <a:pt x="147" y="71"/>
                    </a:cubicBezTo>
                    <a:cubicBezTo>
                      <a:pt x="146" y="69"/>
                      <a:pt x="149" y="69"/>
                      <a:pt x="148" y="67"/>
                    </a:cubicBezTo>
                    <a:cubicBezTo>
                      <a:pt x="147" y="65"/>
                      <a:pt x="147" y="63"/>
                      <a:pt x="148" y="62"/>
                    </a:cubicBezTo>
                    <a:cubicBezTo>
                      <a:pt x="152" y="60"/>
                      <a:pt x="153" y="64"/>
                      <a:pt x="155" y="64"/>
                    </a:cubicBezTo>
                    <a:cubicBezTo>
                      <a:pt x="155" y="63"/>
                      <a:pt x="156" y="62"/>
                      <a:pt x="156" y="62"/>
                    </a:cubicBezTo>
                    <a:cubicBezTo>
                      <a:pt x="158" y="58"/>
                      <a:pt x="154" y="59"/>
                      <a:pt x="154" y="57"/>
                    </a:cubicBezTo>
                    <a:cubicBezTo>
                      <a:pt x="154" y="51"/>
                      <a:pt x="152" y="54"/>
                      <a:pt x="151" y="52"/>
                    </a:cubicBezTo>
                    <a:cubicBezTo>
                      <a:pt x="152" y="48"/>
                      <a:pt x="150" y="47"/>
                      <a:pt x="148" y="47"/>
                    </a:cubicBezTo>
                    <a:cubicBezTo>
                      <a:pt x="147" y="48"/>
                      <a:pt x="147" y="50"/>
                      <a:pt x="145" y="49"/>
                    </a:cubicBezTo>
                    <a:cubicBezTo>
                      <a:pt x="144" y="50"/>
                      <a:pt x="142" y="50"/>
                      <a:pt x="140" y="50"/>
                    </a:cubicBezTo>
                    <a:cubicBezTo>
                      <a:pt x="141" y="42"/>
                      <a:pt x="133" y="39"/>
                      <a:pt x="126" y="40"/>
                    </a:cubicBezTo>
                    <a:cubicBezTo>
                      <a:pt x="121" y="50"/>
                      <a:pt x="126" y="48"/>
                      <a:pt x="124" y="51"/>
                    </a:cubicBezTo>
                    <a:cubicBezTo>
                      <a:pt x="123" y="52"/>
                      <a:pt x="120" y="53"/>
                      <a:pt x="119" y="54"/>
                    </a:cubicBezTo>
                    <a:cubicBezTo>
                      <a:pt x="119" y="57"/>
                      <a:pt x="118" y="62"/>
                      <a:pt x="116" y="62"/>
                    </a:cubicBezTo>
                    <a:cubicBezTo>
                      <a:pt x="116" y="63"/>
                      <a:pt x="116" y="64"/>
                      <a:pt x="115" y="64"/>
                    </a:cubicBezTo>
                    <a:cubicBezTo>
                      <a:pt x="114" y="64"/>
                      <a:pt x="114" y="61"/>
                      <a:pt x="114" y="60"/>
                    </a:cubicBezTo>
                    <a:cubicBezTo>
                      <a:pt x="112" y="60"/>
                      <a:pt x="112" y="57"/>
                      <a:pt x="111" y="58"/>
                    </a:cubicBezTo>
                    <a:cubicBezTo>
                      <a:pt x="109" y="60"/>
                      <a:pt x="109" y="60"/>
                      <a:pt x="107" y="60"/>
                    </a:cubicBezTo>
                    <a:cubicBezTo>
                      <a:pt x="104" y="62"/>
                      <a:pt x="104" y="61"/>
                      <a:pt x="102" y="62"/>
                    </a:cubicBezTo>
                    <a:cubicBezTo>
                      <a:pt x="100" y="62"/>
                      <a:pt x="100" y="65"/>
                      <a:pt x="98" y="65"/>
                    </a:cubicBezTo>
                    <a:cubicBezTo>
                      <a:pt x="93" y="63"/>
                      <a:pt x="94" y="58"/>
                      <a:pt x="95" y="57"/>
                    </a:cubicBezTo>
                    <a:cubicBezTo>
                      <a:pt x="93" y="52"/>
                      <a:pt x="95" y="47"/>
                      <a:pt x="97" y="44"/>
                    </a:cubicBezTo>
                    <a:cubicBezTo>
                      <a:pt x="98" y="42"/>
                      <a:pt x="97" y="41"/>
                      <a:pt x="98" y="39"/>
                    </a:cubicBezTo>
                    <a:cubicBezTo>
                      <a:pt x="95" y="38"/>
                      <a:pt x="92" y="35"/>
                      <a:pt x="90" y="32"/>
                    </a:cubicBezTo>
                    <a:cubicBezTo>
                      <a:pt x="89" y="30"/>
                      <a:pt x="92" y="29"/>
                      <a:pt x="91" y="26"/>
                    </a:cubicBezTo>
                    <a:cubicBezTo>
                      <a:pt x="91" y="24"/>
                      <a:pt x="87" y="24"/>
                      <a:pt x="88" y="17"/>
                    </a:cubicBezTo>
                    <a:cubicBezTo>
                      <a:pt x="89" y="15"/>
                      <a:pt x="85" y="9"/>
                      <a:pt x="84" y="9"/>
                    </a:cubicBezTo>
                    <a:cubicBezTo>
                      <a:pt x="83" y="9"/>
                      <a:pt x="80" y="11"/>
                      <a:pt x="80" y="9"/>
                    </a:cubicBezTo>
                    <a:cubicBezTo>
                      <a:pt x="79" y="9"/>
                      <a:pt x="79" y="6"/>
                      <a:pt x="80" y="6"/>
                    </a:cubicBezTo>
                    <a:cubicBezTo>
                      <a:pt x="81" y="6"/>
                      <a:pt x="83" y="6"/>
                      <a:pt x="82" y="4"/>
                    </a:cubicBezTo>
                    <a:lnTo>
                      <a:pt x="80" y="0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8" name="Freeform 15"/>
              <p:cNvSpPr>
                <a:spLocks/>
              </p:cNvSpPr>
              <p:nvPr/>
            </p:nvSpPr>
            <p:spPr bwMode="auto">
              <a:xfrm>
                <a:off x="2323" y="3407"/>
                <a:ext cx="304" cy="278"/>
              </a:xfrm>
              <a:custGeom>
                <a:avLst/>
                <a:gdLst>
                  <a:gd name="T0" fmla="*/ 9665 w 48"/>
                  <a:gd name="T1" fmla="*/ 181591 h 44"/>
                  <a:gd name="T2" fmla="*/ 20818 w 48"/>
                  <a:gd name="T3" fmla="*/ 251729 h 44"/>
                  <a:gd name="T4" fmla="*/ 61212 w 48"/>
                  <a:gd name="T5" fmla="*/ 281993 h 44"/>
                  <a:gd name="T6" fmla="*/ 101359 w 48"/>
                  <a:gd name="T7" fmla="*/ 361672 h 44"/>
                  <a:gd name="T8" fmla="*/ 173761 w 48"/>
                  <a:gd name="T9" fmla="*/ 361672 h 44"/>
                  <a:gd name="T10" fmla="*/ 204244 w 48"/>
                  <a:gd name="T11" fmla="*/ 372766 h 44"/>
                  <a:gd name="T12" fmla="*/ 254302 w 48"/>
                  <a:gd name="T13" fmla="*/ 422225 h 44"/>
                  <a:gd name="T14" fmla="*/ 265455 w 48"/>
                  <a:gd name="T15" fmla="*/ 442905 h 44"/>
                  <a:gd name="T16" fmla="*/ 345996 w 48"/>
                  <a:gd name="T17" fmla="*/ 422225 h 44"/>
                  <a:gd name="T18" fmla="*/ 428064 w 48"/>
                  <a:gd name="T19" fmla="*/ 403024 h 44"/>
                  <a:gd name="T20" fmla="*/ 448881 w 48"/>
                  <a:gd name="T21" fmla="*/ 361672 h 44"/>
                  <a:gd name="T22" fmla="*/ 428064 w 48"/>
                  <a:gd name="T23" fmla="*/ 321829 h 44"/>
                  <a:gd name="T24" fmla="*/ 468179 w 48"/>
                  <a:gd name="T25" fmla="*/ 321829 h 44"/>
                  <a:gd name="T26" fmla="*/ 418399 w 48"/>
                  <a:gd name="T27" fmla="*/ 231012 h 44"/>
                  <a:gd name="T28" fmla="*/ 406967 w 48"/>
                  <a:gd name="T29" fmla="*/ 140238 h 44"/>
                  <a:gd name="T30" fmla="*/ 387676 w 48"/>
                  <a:gd name="T31" fmla="*/ 151333 h 44"/>
                  <a:gd name="T32" fmla="*/ 366814 w 48"/>
                  <a:gd name="T33" fmla="*/ 170496 h 44"/>
                  <a:gd name="T34" fmla="*/ 357187 w 48"/>
                  <a:gd name="T35" fmla="*/ 140238 h 44"/>
                  <a:gd name="T36" fmla="*/ 345996 w 48"/>
                  <a:gd name="T37" fmla="*/ 81195 h 44"/>
                  <a:gd name="T38" fmla="*/ 366814 w 48"/>
                  <a:gd name="T39" fmla="*/ 81195 h 44"/>
                  <a:gd name="T40" fmla="*/ 387676 w 48"/>
                  <a:gd name="T41" fmla="*/ 39842 h 44"/>
                  <a:gd name="T42" fmla="*/ 366814 w 48"/>
                  <a:gd name="T43" fmla="*/ 30258 h 44"/>
                  <a:gd name="T44" fmla="*/ 345996 w 48"/>
                  <a:gd name="T45" fmla="*/ 20679 h 44"/>
                  <a:gd name="T46" fmla="*/ 315273 w 48"/>
                  <a:gd name="T47" fmla="*/ 30258 h 44"/>
                  <a:gd name="T48" fmla="*/ 305609 w 48"/>
                  <a:gd name="T49" fmla="*/ 0 h 44"/>
                  <a:gd name="T50" fmla="*/ 275120 w 48"/>
                  <a:gd name="T51" fmla="*/ 0 h 44"/>
                  <a:gd name="T52" fmla="*/ 265455 w 48"/>
                  <a:gd name="T53" fmla="*/ 30258 h 44"/>
                  <a:gd name="T54" fmla="*/ 234973 w 48"/>
                  <a:gd name="T55" fmla="*/ 50937 h 44"/>
                  <a:gd name="T56" fmla="*/ 204244 w 48"/>
                  <a:gd name="T57" fmla="*/ 39842 h 44"/>
                  <a:gd name="T58" fmla="*/ 152944 w 48"/>
                  <a:gd name="T59" fmla="*/ 90818 h 44"/>
                  <a:gd name="T60" fmla="*/ 61212 w 48"/>
                  <a:gd name="T61" fmla="*/ 111497 h 44"/>
                  <a:gd name="T62" fmla="*/ 20818 w 48"/>
                  <a:gd name="T63" fmla="*/ 121075 h 44"/>
                  <a:gd name="T64" fmla="*/ 40153 w 48"/>
                  <a:gd name="T65" fmla="*/ 170496 h 44"/>
                  <a:gd name="T66" fmla="*/ 9665 w 48"/>
                  <a:gd name="T67" fmla="*/ 181591 h 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44"/>
                  <a:gd name="T104" fmla="*/ 48 w 48"/>
                  <a:gd name="T105" fmla="*/ 44 h 4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44">
                    <a:moveTo>
                      <a:pt x="1" y="18"/>
                    </a:moveTo>
                    <a:cubicBezTo>
                      <a:pt x="2" y="21"/>
                      <a:pt x="0" y="22"/>
                      <a:pt x="2" y="25"/>
                    </a:cubicBezTo>
                    <a:cubicBezTo>
                      <a:pt x="3" y="26"/>
                      <a:pt x="6" y="25"/>
                      <a:pt x="6" y="28"/>
                    </a:cubicBezTo>
                    <a:cubicBezTo>
                      <a:pt x="7" y="31"/>
                      <a:pt x="7" y="34"/>
                      <a:pt x="10" y="36"/>
                    </a:cubicBezTo>
                    <a:cubicBezTo>
                      <a:pt x="12" y="37"/>
                      <a:pt x="14" y="36"/>
                      <a:pt x="17" y="36"/>
                    </a:cubicBezTo>
                    <a:cubicBezTo>
                      <a:pt x="19" y="36"/>
                      <a:pt x="20" y="36"/>
                      <a:pt x="20" y="37"/>
                    </a:cubicBezTo>
                    <a:cubicBezTo>
                      <a:pt x="21" y="40"/>
                      <a:pt x="23" y="42"/>
                      <a:pt x="25" y="42"/>
                    </a:cubicBezTo>
                    <a:cubicBezTo>
                      <a:pt x="25" y="42"/>
                      <a:pt x="25" y="44"/>
                      <a:pt x="26" y="44"/>
                    </a:cubicBezTo>
                    <a:cubicBezTo>
                      <a:pt x="28" y="44"/>
                      <a:pt x="30" y="42"/>
                      <a:pt x="34" y="42"/>
                    </a:cubicBezTo>
                    <a:cubicBezTo>
                      <a:pt x="37" y="41"/>
                      <a:pt x="41" y="41"/>
                      <a:pt x="42" y="40"/>
                    </a:cubicBezTo>
                    <a:cubicBezTo>
                      <a:pt x="45" y="39"/>
                      <a:pt x="44" y="37"/>
                      <a:pt x="44" y="36"/>
                    </a:cubicBezTo>
                    <a:cubicBezTo>
                      <a:pt x="43" y="34"/>
                      <a:pt x="41" y="33"/>
                      <a:pt x="42" y="32"/>
                    </a:cubicBezTo>
                    <a:cubicBezTo>
                      <a:pt x="43" y="29"/>
                      <a:pt x="44" y="33"/>
                      <a:pt x="46" y="32"/>
                    </a:cubicBezTo>
                    <a:cubicBezTo>
                      <a:pt x="48" y="30"/>
                      <a:pt x="42" y="25"/>
                      <a:pt x="41" y="23"/>
                    </a:cubicBezTo>
                    <a:cubicBezTo>
                      <a:pt x="40" y="21"/>
                      <a:pt x="40" y="18"/>
                      <a:pt x="40" y="14"/>
                    </a:cubicBezTo>
                    <a:cubicBezTo>
                      <a:pt x="39" y="14"/>
                      <a:pt x="38" y="14"/>
                      <a:pt x="38" y="15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5" y="17"/>
                      <a:pt x="35" y="15"/>
                      <a:pt x="35" y="14"/>
                    </a:cubicBezTo>
                    <a:cubicBezTo>
                      <a:pt x="34" y="12"/>
                      <a:pt x="33" y="10"/>
                      <a:pt x="34" y="8"/>
                    </a:cubicBezTo>
                    <a:cubicBezTo>
                      <a:pt x="35" y="8"/>
                      <a:pt x="35" y="8"/>
                      <a:pt x="36" y="8"/>
                    </a:cubicBezTo>
                    <a:cubicBezTo>
                      <a:pt x="39" y="6"/>
                      <a:pt x="39" y="5"/>
                      <a:pt x="38" y="4"/>
                    </a:cubicBezTo>
                    <a:cubicBezTo>
                      <a:pt x="38" y="3"/>
                      <a:pt x="37" y="3"/>
                      <a:pt x="36" y="3"/>
                    </a:cubicBezTo>
                    <a:cubicBezTo>
                      <a:pt x="35" y="3"/>
                      <a:pt x="35" y="1"/>
                      <a:pt x="34" y="2"/>
                    </a:cubicBezTo>
                    <a:cubicBezTo>
                      <a:pt x="33" y="2"/>
                      <a:pt x="34" y="4"/>
                      <a:pt x="31" y="3"/>
                    </a:cubicBezTo>
                    <a:cubicBezTo>
                      <a:pt x="30" y="2"/>
                      <a:pt x="30" y="1"/>
                      <a:pt x="30" y="0"/>
                    </a:cubicBezTo>
                    <a:cubicBezTo>
                      <a:pt x="29" y="0"/>
                      <a:pt x="28" y="0"/>
                      <a:pt x="27" y="0"/>
                    </a:cubicBezTo>
                    <a:cubicBezTo>
                      <a:pt x="26" y="0"/>
                      <a:pt x="27" y="2"/>
                      <a:pt x="26" y="3"/>
                    </a:cubicBezTo>
                    <a:cubicBezTo>
                      <a:pt x="25" y="4"/>
                      <a:pt x="24" y="4"/>
                      <a:pt x="23" y="5"/>
                    </a:cubicBezTo>
                    <a:cubicBezTo>
                      <a:pt x="22" y="5"/>
                      <a:pt x="21" y="4"/>
                      <a:pt x="20" y="4"/>
                    </a:cubicBezTo>
                    <a:cubicBezTo>
                      <a:pt x="18" y="5"/>
                      <a:pt x="18" y="8"/>
                      <a:pt x="15" y="9"/>
                    </a:cubicBezTo>
                    <a:cubicBezTo>
                      <a:pt x="11" y="10"/>
                      <a:pt x="9" y="10"/>
                      <a:pt x="6" y="11"/>
                    </a:cubicBezTo>
                    <a:cubicBezTo>
                      <a:pt x="5" y="11"/>
                      <a:pt x="3" y="10"/>
                      <a:pt x="2" y="12"/>
                    </a:cubicBezTo>
                    <a:cubicBezTo>
                      <a:pt x="1" y="14"/>
                      <a:pt x="5" y="15"/>
                      <a:pt x="4" y="17"/>
                    </a:cubicBezTo>
                    <a:cubicBezTo>
                      <a:pt x="3" y="17"/>
                      <a:pt x="2" y="17"/>
                      <a:pt x="1" y="18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9" name="Freeform 16"/>
              <p:cNvSpPr>
                <a:spLocks/>
              </p:cNvSpPr>
              <p:nvPr/>
            </p:nvSpPr>
            <p:spPr bwMode="auto">
              <a:xfrm>
                <a:off x="2089" y="3204"/>
                <a:ext cx="431" cy="317"/>
              </a:xfrm>
              <a:custGeom>
                <a:avLst/>
                <a:gdLst>
                  <a:gd name="T0" fmla="*/ 0 w 68"/>
                  <a:gd name="T1" fmla="*/ 61422 h 50"/>
                  <a:gd name="T2" fmla="*/ 30569 w 68"/>
                  <a:gd name="T3" fmla="*/ 163116 h 50"/>
                  <a:gd name="T4" fmla="*/ 61386 w 68"/>
                  <a:gd name="T5" fmla="*/ 419962 h 50"/>
                  <a:gd name="T6" fmla="*/ 82232 w 68"/>
                  <a:gd name="T7" fmla="*/ 429649 h 50"/>
                  <a:gd name="T8" fmla="*/ 113049 w 68"/>
                  <a:gd name="T9" fmla="*/ 419962 h 50"/>
                  <a:gd name="T10" fmla="*/ 122727 w 68"/>
                  <a:gd name="T11" fmla="*/ 368512 h 50"/>
                  <a:gd name="T12" fmla="*/ 162943 w 68"/>
                  <a:gd name="T13" fmla="*/ 389415 h 50"/>
                  <a:gd name="T14" fmla="*/ 174435 w 68"/>
                  <a:gd name="T15" fmla="*/ 419962 h 50"/>
                  <a:gd name="T16" fmla="*/ 204966 w 68"/>
                  <a:gd name="T17" fmla="*/ 471696 h 50"/>
                  <a:gd name="T18" fmla="*/ 266345 w 68"/>
                  <a:gd name="T19" fmla="*/ 471696 h 50"/>
                  <a:gd name="T20" fmla="*/ 285671 w 68"/>
                  <a:gd name="T21" fmla="*/ 450793 h 50"/>
                  <a:gd name="T22" fmla="*/ 296883 w 68"/>
                  <a:gd name="T23" fmla="*/ 471696 h 50"/>
                  <a:gd name="T24" fmla="*/ 389079 w 68"/>
                  <a:gd name="T25" fmla="*/ 512215 h 50"/>
                  <a:gd name="T26" fmla="*/ 389079 w 68"/>
                  <a:gd name="T27" fmla="*/ 512215 h 50"/>
                  <a:gd name="T28" fmla="*/ 419610 w 68"/>
                  <a:gd name="T29" fmla="*/ 502527 h 50"/>
                  <a:gd name="T30" fmla="*/ 398757 w 68"/>
                  <a:gd name="T31" fmla="*/ 450793 h 50"/>
                  <a:gd name="T32" fmla="*/ 440501 w 68"/>
                  <a:gd name="T33" fmla="*/ 441150 h 50"/>
                  <a:gd name="T34" fmla="*/ 532697 w 68"/>
                  <a:gd name="T35" fmla="*/ 419962 h 50"/>
                  <a:gd name="T36" fmla="*/ 582592 w 68"/>
                  <a:gd name="T37" fmla="*/ 368512 h 50"/>
                  <a:gd name="T38" fmla="*/ 613402 w 68"/>
                  <a:gd name="T39" fmla="*/ 379728 h 50"/>
                  <a:gd name="T40" fmla="*/ 643939 w 68"/>
                  <a:gd name="T41" fmla="*/ 358546 h 50"/>
                  <a:gd name="T42" fmla="*/ 655145 w 68"/>
                  <a:gd name="T43" fmla="*/ 327994 h 50"/>
                  <a:gd name="T44" fmla="*/ 685955 w 68"/>
                  <a:gd name="T45" fmla="*/ 327994 h 50"/>
                  <a:gd name="T46" fmla="*/ 685955 w 68"/>
                  <a:gd name="T47" fmla="*/ 318306 h 50"/>
                  <a:gd name="T48" fmla="*/ 664824 w 68"/>
                  <a:gd name="T49" fmla="*/ 297409 h 50"/>
                  <a:gd name="T50" fmla="*/ 685955 w 68"/>
                  <a:gd name="T51" fmla="*/ 276266 h 50"/>
                  <a:gd name="T52" fmla="*/ 664824 w 68"/>
                  <a:gd name="T53" fmla="*/ 256890 h 50"/>
                  <a:gd name="T54" fmla="*/ 695640 w 68"/>
                  <a:gd name="T55" fmla="*/ 235988 h 50"/>
                  <a:gd name="T56" fmla="*/ 664824 w 68"/>
                  <a:gd name="T57" fmla="*/ 205156 h 50"/>
                  <a:gd name="T58" fmla="*/ 655145 w 68"/>
                  <a:gd name="T59" fmla="*/ 174572 h 50"/>
                  <a:gd name="T60" fmla="*/ 634292 w 68"/>
                  <a:gd name="T61" fmla="*/ 153428 h 50"/>
                  <a:gd name="T62" fmla="*/ 613402 w 68"/>
                  <a:gd name="T63" fmla="*/ 113150 h 50"/>
                  <a:gd name="T64" fmla="*/ 572913 w 68"/>
                  <a:gd name="T65" fmla="*/ 61422 h 50"/>
                  <a:gd name="T66" fmla="*/ 563228 w 68"/>
                  <a:gd name="T67" fmla="*/ 61422 h 50"/>
                  <a:gd name="T68" fmla="*/ 521206 w 68"/>
                  <a:gd name="T69" fmla="*/ 82319 h 50"/>
                  <a:gd name="T70" fmla="*/ 490674 w 68"/>
                  <a:gd name="T71" fmla="*/ 92006 h 50"/>
                  <a:gd name="T72" fmla="*/ 459864 w 68"/>
                  <a:gd name="T73" fmla="*/ 71103 h 50"/>
                  <a:gd name="T74" fmla="*/ 429289 w 68"/>
                  <a:gd name="T75" fmla="*/ 92006 h 50"/>
                  <a:gd name="T76" fmla="*/ 409970 w 68"/>
                  <a:gd name="T77" fmla="*/ 82319 h 50"/>
                  <a:gd name="T78" fmla="*/ 398757 w 68"/>
                  <a:gd name="T79" fmla="*/ 101694 h 50"/>
                  <a:gd name="T80" fmla="*/ 379153 w 68"/>
                  <a:gd name="T81" fmla="*/ 101694 h 50"/>
                  <a:gd name="T82" fmla="*/ 337378 w 68"/>
                  <a:gd name="T83" fmla="*/ 143740 h 50"/>
                  <a:gd name="T84" fmla="*/ 327693 w 68"/>
                  <a:gd name="T85" fmla="*/ 122838 h 50"/>
                  <a:gd name="T86" fmla="*/ 337378 w 68"/>
                  <a:gd name="T87" fmla="*/ 82319 h 50"/>
                  <a:gd name="T88" fmla="*/ 327693 w 68"/>
                  <a:gd name="T89" fmla="*/ 61422 h 50"/>
                  <a:gd name="T90" fmla="*/ 285671 w 68"/>
                  <a:gd name="T91" fmla="*/ 30591 h 50"/>
                  <a:gd name="T92" fmla="*/ 276030 w 68"/>
                  <a:gd name="T93" fmla="*/ 9688 h 50"/>
                  <a:gd name="T94" fmla="*/ 245220 w 68"/>
                  <a:gd name="T95" fmla="*/ 20903 h 50"/>
                  <a:gd name="T96" fmla="*/ 204966 w 68"/>
                  <a:gd name="T97" fmla="*/ 20903 h 50"/>
                  <a:gd name="T98" fmla="*/ 153303 w 68"/>
                  <a:gd name="T99" fmla="*/ 30591 h 50"/>
                  <a:gd name="T100" fmla="*/ 91917 w 68"/>
                  <a:gd name="T101" fmla="*/ 30591 h 50"/>
                  <a:gd name="T102" fmla="*/ 51701 w 68"/>
                  <a:gd name="T103" fmla="*/ 51734 h 50"/>
                  <a:gd name="T104" fmla="*/ 20891 w 68"/>
                  <a:gd name="T105" fmla="*/ 20903 h 50"/>
                  <a:gd name="T106" fmla="*/ 0 w 68"/>
                  <a:gd name="T107" fmla="*/ 61422 h 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8"/>
                  <a:gd name="T163" fmla="*/ 0 h 50"/>
                  <a:gd name="T164" fmla="*/ 68 w 68"/>
                  <a:gd name="T165" fmla="*/ 50 h 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8" h="50">
                    <a:moveTo>
                      <a:pt x="0" y="6"/>
                    </a:moveTo>
                    <a:cubicBezTo>
                      <a:pt x="2" y="9"/>
                      <a:pt x="3" y="14"/>
                      <a:pt x="3" y="16"/>
                    </a:cubicBezTo>
                    <a:cubicBezTo>
                      <a:pt x="5" y="24"/>
                      <a:pt x="5" y="33"/>
                      <a:pt x="6" y="41"/>
                    </a:cubicBezTo>
                    <a:cubicBezTo>
                      <a:pt x="6" y="43"/>
                      <a:pt x="6" y="43"/>
                      <a:pt x="8" y="42"/>
                    </a:cubicBezTo>
                    <a:cubicBezTo>
                      <a:pt x="9" y="41"/>
                      <a:pt x="10" y="41"/>
                      <a:pt x="11" y="41"/>
                    </a:cubicBezTo>
                    <a:cubicBezTo>
                      <a:pt x="12" y="40"/>
                      <a:pt x="11" y="37"/>
                      <a:pt x="12" y="36"/>
                    </a:cubicBezTo>
                    <a:cubicBezTo>
                      <a:pt x="13" y="35"/>
                      <a:pt x="15" y="36"/>
                      <a:pt x="16" y="38"/>
                    </a:cubicBezTo>
                    <a:cubicBezTo>
                      <a:pt x="16" y="40"/>
                      <a:pt x="15" y="41"/>
                      <a:pt x="17" y="41"/>
                    </a:cubicBezTo>
                    <a:cubicBezTo>
                      <a:pt x="18" y="44"/>
                      <a:pt x="19" y="46"/>
                      <a:pt x="20" y="46"/>
                    </a:cubicBezTo>
                    <a:cubicBezTo>
                      <a:pt x="22" y="46"/>
                      <a:pt x="24" y="46"/>
                      <a:pt x="26" y="46"/>
                    </a:cubicBezTo>
                    <a:cubicBezTo>
                      <a:pt x="28" y="46"/>
                      <a:pt x="27" y="44"/>
                      <a:pt x="28" y="44"/>
                    </a:cubicBezTo>
                    <a:cubicBezTo>
                      <a:pt x="28" y="44"/>
                      <a:pt x="28" y="46"/>
                      <a:pt x="29" y="46"/>
                    </a:cubicBezTo>
                    <a:cubicBezTo>
                      <a:pt x="31" y="43"/>
                      <a:pt x="37" y="47"/>
                      <a:pt x="38" y="50"/>
                    </a:cubicBezTo>
                    <a:cubicBezTo>
                      <a:pt x="38" y="50"/>
                      <a:pt x="38" y="50"/>
                      <a:pt x="38" y="50"/>
                    </a:cubicBezTo>
                    <a:cubicBezTo>
                      <a:pt x="39" y="49"/>
                      <a:pt x="40" y="49"/>
                      <a:pt x="41" y="49"/>
                    </a:cubicBezTo>
                    <a:cubicBezTo>
                      <a:pt x="42" y="47"/>
                      <a:pt x="38" y="46"/>
                      <a:pt x="39" y="44"/>
                    </a:cubicBezTo>
                    <a:cubicBezTo>
                      <a:pt x="40" y="42"/>
                      <a:pt x="42" y="43"/>
                      <a:pt x="43" y="43"/>
                    </a:cubicBezTo>
                    <a:cubicBezTo>
                      <a:pt x="46" y="42"/>
                      <a:pt x="48" y="42"/>
                      <a:pt x="52" y="41"/>
                    </a:cubicBezTo>
                    <a:cubicBezTo>
                      <a:pt x="55" y="40"/>
                      <a:pt x="55" y="37"/>
                      <a:pt x="57" y="36"/>
                    </a:cubicBezTo>
                    <a:cubicBezTo>
                      <a:pt x="58" y="36"/>
                      <a:pt x="59" y="37"/>
                      <a:pt x="60" y="37"/>
                    </a:cubicBezTo>
                    <a:cubicBezTo>
                      <a:pt x="61" y="36"/>
                      <a:pt x="62" y="36"/>
                      <a:pt x="63" y="35"/>
                    </a:cubicBezTo>
                    <a:cubicBezTo>
                      <a:pt x="64" y="34"/>
                      <a:pt x="63" y="32"/>
                      <a:pt x="64" y="32"/>
                    </a:cubicBezTo>
                    <a:cubicBezTo>
                      <a:pt x="65" y="32"/>
                      <a:pt x="66" y="32"/>
                      <a:pt x="67" y="32"/>
                    </a:cubicBezTo>
                    <a:cubicBezTo>
                      <a:pt x="67" y="32"/>
                      <a:pt x="67" y="32"/>
                      <a:pt x="67" y="31"/>
                    </a:cubicBezTo>
                    <a:cubicBezTo>
                      <a:pt x="67" y="31"/>
                      <a:pt x="65" y="30"/>
                      <a:pt x="65" y="29"/>
                    </a:cubicBezTo>
                    <a:cubicBezTo>
                      <a:pt x="65" y="28"/>
                      <a:pt x="67" y="28"/>
                      <a:pt x="67" y="27"/>
                    </a:cubicBezTo>
                    <a:cubicBezTo>
                      <a:pt x="67" y="26"/>
                      <a:pt x="64" y="26"/>
                      <a:pt x="65" y="25"/>
                    </a:cubicBezTo>
                    <a:cubicBezTo>
                      <a:pt x="65" y="24"/>
                      <a:pt x="68" y="24"/>
                      <a:pt x="68" y="23"/>
                    </a:cubicBezTo>
                    <a:cubicBezTo>
                      <a:pt x="68" y="22"/>
                      <a:pt x="65" y="22"/>
                      <a:pt x="65" y="20"/>
                    </a:cubicBezTo>
                    <a:cubicBezTo>
                      <a:pt x="64" y="20"/>
                      <a:pt x="65" y="18"/>
                      <a:pt x="64" y="17"/>
                    </a:cubicBezTo>
                    <a:cubicBezTo>
                      <a:pt x="64" y="16"/>
                      <a:pt x="62" y="16"/>
                      <a:pt x="62" y="15"/>
                    </a:cubicBezTo>
                    <a:cubicBezTo>
                      <a:pt x="61" y="14"/>
                      <a:pt x="62" y="12"/>
                      <a:pt x="60" y="11"/>
                    </a:cubicBezTo>
                    <a:cubicBezTo>
                      <a:pt x="58" y="9"/>
                      <a:pt x="57" y="8"/>
                      <a:pt x="56" y="6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54" y="7"/>
                      <a:pt x="53" y="8"/>
                      <a:pt x="51" y="8"/>
                    </a:cubicBezTo>
                    <a:cubicBezTo>
                      <a:pt x="50" y="8"/>
                      <a:pt x="49" y="9"/>
                      <a:pt x="48" y="9"/>
                    </a:cubicBezTo>
                    <a:cubicBezTo>
                      <a:pt x="47" y="9"/>
                      <a:pt x="46" y="7"/>
                      <a:pt x="45" y="7"/>
                    </a:cubicBezTo>
                    <a:cubicBezTo>
                      <a:pt x="44" y="7"/>
                      <a:pt x="43" y="8"/>
                      <a:pt x="42" y="9"/>
                    </a:cubicBezTo>
                    <a:cubicBezTo>
                      <a:pt x="41" y="9"/>
                      <a:pt x="41" y="7"/>
                      <a:pt x="40" y="8"/>
                    </a:cubicBezTo>
                    <a:cubicBezTo>
                      <a:pt x="39" y="8"/>
                      <a:pt x="39" y="10"/>
                      <a:pt x="39" y="10"/>
                    </a:cubicBezTo>
                    <a:cubicBezTo>
                      <a:pt x="38" y="11"/>
                      <a:pt x="37" y="10"/>
                      <a:pt x="37" y="10"/>
                    </a:cubicBezTo>
                    <a:cubicBezTo>
                      <a:pt x="36" y="13"/>
                      <a:pt x="35" y="13"/>
                      <a:pt x="33" y="14"/>
                    </a:cubicBezTo>
                    <a:cubicBezTo>
                      <a:pt x="32" y="14"/>
                      <a:pt x="32" y="13"/>
                      <a:pt x="32" y="12"/>
                    </a:cubicBezTo>
                    <a:cubicBezTo>
                      <a:pt x="31" y="10"/>
                      <a:pt x="33" y="10"/>
                      <a:pt x="33" y="8"/>
                    </a:cubicBezTo>
                    <a:cubicBezTo>
                      <a:pt x="33" y="7"/>
                      <a:pt x="33" y="7"/>
                      <a:pt x="32" y="6"/>
                    </a:cubicBezTo>
                    <a:cubicBezTo>
                      <a:pt x="31" y="6"/>
                      <a:pt x="28" y="4"/>
                      <a:pt x="28" y="3"/>
                    </a:cubicBezTo>
                    <a:cubicBezTo>
                      <a:pt x="27" y="3"/>
                      <a:pt x="28" y="1"/>
                      <a:pt x="27" y="1"/>
                    </a:cubicBezTo>
                    <a:cubicBezTo>
                      <a:pt x="27" y="0"/>
                      <a:pt x="26" y="2"/>
                      <a:pt x="24" y="2"/>
                    </a:cubicBezTo>
                    <a:cubicBezTo>
                      <a:pt x="22" y="2"/>
                      <a:pt x="21" y="2"/>
                      <a:pt x="20" y="2"/>
                    </a:cubicBezTo>
                    <a:cubicBezTo>
                      <a:pt x="18" y="2"/>
                      <a:pt x="16" y="3"/>
                      <a:pt x="15" y="3"/>
                    </a:cubicBezTo>
                    <a:cubicBezTo>
                      <a:pt x="13" y="4"/>
                      <a:pt x="11" y="3"/>
                      <a:pt x="9" y="3"/>
                    </a:cubicBezTo>
                    <a:cubicBezTo>
                      <a:pt x="7" y="3"/>
                      <a:pt x="7" y="4"/>
                      <a:pt x="5" y="5"/>
                    </a:cubicBezTo>
                    <a:cubicBezTo>
                      <a:pt x="3" y="5"/>
                      <a:pt x="3" y="2"/>
                      <a:pt x="2" y="2"/>
                    </a:cubicBezTo>
                    <a:cubicBezTo>
                      <a:pt x="1" y="2"/>
                      <a:pt x="1" y="5"/>
                      <a:pt x="0" y="6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0" name="Freeform 17"/>
              <p:cNvSpPr>
                <a:spLocks/>
              </p:cNvSpPr>
              <p:nvPr/>
            </p:nvSpPr>
            <p:spPr bwMode="auto">
              <a:xfrm>
                <a:off x="2520" y="1463"/>
                <a:ext cx="937" cy="2045"/>
              </a:xfrm>
              <a:custGeom>
                <a:avLst/>
                <a:gdLst>
                  <a:gd name="T0" fmla="*/ 1362486 w 148"/>
                  <a:gd name="T1" fmla="*/ 467469 h 323"/>
                  <a:gd name="T2" fmla="*/ 1362486 w 148"/>
                  <a:gd name="T3" fmla="*/ 518980 h 323"/>
                  <a:gd name="T4" fmla="*/ 1291661 w 148"/>
                  <a:gd name="T5" fmla="*/ 559108 h 323"/>
                  <a:gd name="T6" fmla="*/ 1200075 w 148"/>
                  <a:gd name="T7" fmla="*/ 600951 h 323"/>
                  <a:gd name="T8" fmla="*/ 1282044 w 148"/>
                  <a:gd name="T9" fmla="*/ 518980 h 323"/>
                  <a:gd name="T10" fmla="*/ 1352825 w 148"/>
                  <a:gd name="T11" fmla="*/ 396920 h 323"/>
                  <a:gd name="T12" fmla="*/ 1413711 w 148"/>
                  <a:gd name="T13" fmla="*/ 253776 h 323"/>
                  <a:gd name="T14" fmla="*/ 1413711 w 148"/>
                  <a:gd name="T15" fmla="*/ 204031 h 323"/>
                  <a:gd name="T16" fmla="*/ 1352825 w 148"/>
                  <a:gd name="T17" fmla="*/ 152520 h 323"/>
                  <a:gd name="T18" fmla="*/ 1270857 w 148"/>
                  <a:gd name="T19" fmla="*/ 122061 h 323"/>
                  <a:gd name="T20" fmla="*/ 1200075 w 148"/>
                  <a:gd name="T21" fmla="*/ 101256 h 323"/>
                  <a:gd name="T22" fmla="*/ 1159949 w 148"/>
                  <a:gd name="T23" fmla="*/ 51511 h 323"/>
                  <a:gd name="T24" fmla="*/ 1077980 w 148"/>
                  <a:gd name="T25" fmla="*/ 30466 h 323"/>
                  <a:gd name="T26" fmla="*/ 996012 w 148"/>
                  <a:gd name="T27" fmla="*/ 131722 h 323"/>
                  <a:gd name="T28" fmla="*/ 965591 w 148"/>
                  <a:gd name="T29" fmla="*/ 223355 h 323"/>
                  <a:gd name="T30" fmla="*/ 833879 w 148"/>
                  <a:gd name="T31" fmla="*/ 223355 h 323"/>
                  <a:gd name="T32" fmla="*/ 763091 w 148"/>
                  <a:gd name="T33" fmla="*/ 234498 h 323"/>
                  <a:gd name="T34" fmla="*/ 570456 w 148"/>
                  <a:gd name="T35" fmla="*/ 305325 h 323"/>
                  <a:gd name="T36" fmla="*/ 509291 w 148"/>
                  <a:gd name="T37" fmla="*/ 335754 h 323"/>
                  <a:gd name="T38" fmla="*/ 528607 w 148"/>
                  <a:gd name="T39" fmla="*/ 467469 h 323"/>
                  <a:gd name="T40" fmla="*/ 345392 w 148"/>
                  <a:gd name="T41" fmla="*/ 457852 h 323"/>
                  <a:gd name="T42" fmla="*/ 284468 w 148"/>
                  <a:gd name="T43" fmla="*/ 620274 h 323"/>
                  <a:gd name="T44" fmla="*/ 295649 w 148"/>
                  <a:gd name="T45" fmla="*/ 833968 h 323"/>
                  <a:gd name="T46" fmla="*/ 244101 w 148"/>
                  <a:gd name="T47" fmla="*/ 935223 h 323"/>
                  <a:gd name="T48" fmla="*/ 265184 w 148"/>
                  <a:gd name="T49" fmla="*/ 784223 h 323"/>
                  <a:gd name="T50" fmla="*/ 284468 w 148"/>
                  <a:gd name="T51" fmla="*/ 723050 h 323"/>
                  <a:gd name="T52" fmla="*/ 142855 w 148"/>
                  <a:gd name="T53" fmla="*/ 559108 h 323"/>
                  <a:gd name="T54" fmla="*/ 152516 w 148"/>
                  <a:gd name="T55" fmla="*/ 814644 h 323"/>
                  <a:gd name="T56" fmla="*/ 173560 w 148"/>
                  <a:gd name="T57" fmla="*/ 965645 h 323"/>
                  <a:gd name="T58" fmla="*/ 142855 w 148"/>
                  <a:gd name="T59" fmla="*/ 1118450 h 323"/>
                  <a:gd name="T60" fmla="*/ 101247 w 148"/>
                  <a:gd name="T61" fmla="*/ 1230887 h 323"/>
                  <a:gd name="T62" fmla="*/ 112434 w 148"/>
                  <a:gd name="T63" fmla="*/ 1404459 h 323"/>
                  <a:gd name="T64" fmla="*/ 204019 w 148"/>
                  <a:gd name="T65" fmla="*/ 1637431 h 323"/>
                  <a:gd name="T66" fmla="*/ 162177 w 148"/>
                  <a:gd name="T67" fmla="*/ 1759530 h 323"/>
                  <a:gd name="T68" fmla="*/ 61165 w 148"/>
                  <a:gd name="T69" fmla="*/ 1942756 h 323"/>
                  <a:gd name="T70" fmla="*/ 20804 w 148"/>
                  <a:gd name="T71" fmla="*/ 2186915 h 323"/>
                  <a:gd name="T72" fmla="*/ 244101 w 148"/>
                  <a:gd name="T73" fmla="*/ 2339442 h 323"/>
                  <a:gd name="T74" fmla="*/ 223297 w 148"/>
                  <a:gd name="T75" fmla="*/ 2543473 h 323"/>
                  <a:gd name="T76" fmla="*/ 213680 w 148"/>
                  <a:gd name="T77" fmla="*/ 2696234 h 323"/>
                  <a:gd name="T78" fmla="*/ 213680 w 148"/>
                  <a:gd name="T79" fmla="*/ 2858422 h 323"/>
                  <a:gd name="T80" fmla="*/ 335731 w 148"/>
                  <a:gd name="T81" fmla="*/ 2919589 h 323"/>
                  <a:gd name="T82" fmla="*/ 305272 w 148"/>
                  <a:gd name="T83" fmla="*/ 3142905 h 323"/>
                  <a:gd name="T84" fmla="*/ 253762 w 148"/>
                  <a:gd name="T85" fmla="*/ 3255342 h 323"/>
                  <a:gd name="T86" fmla="*/ 436978 w 148"/>
                  <a:gd name="T87" fmla="*/ 3245718 h 323"/>
                  <a:gd name="T88" fmla="*/ 661800 w 148"/>
                  <a:gd name="T89" fmla="*/ 3093198 h 323"/>
                  <a:gd name="T90" fmla="*/ 702167 w 148"/>
                  <a:gd name="T91" fmla="*/ 2950055 h 323"/>
                  <a:gd name="T92" fmla="*/ 782370 w 148"/>
                  <a:gd name="T93" fmla="*/ 2665812 h 323"/>
                  <a:gd name="T94" fmla="*/ 873961 w 148"/>
                  <a:gd name="T95" fmla="*/ 2553129 h 323"/>
                  <a:gd name="T96" fmla="*/ 1068364 w 148"/>
                  <a:gd name="T97" fmla="*/ 2501864 h 323"/>
                  <a:gd name="T98" fmla="*/ 1148806 w 148"/>
                  <a:gd name="T99" fmla="*/ 2370142 h 323"/>
                  <a:gd name="T100" fmla="*/ 1282044 w 148"/>
                  <a:gd name="T101" fmla="*/ 2390947 h 323"/>
                  <a:gd name="T102" fmla="*/ 1251579 w 148"/>
                  <a:gd name="T103" fmla="*/ 2146788 h 323"/>
                  <a:gd name="T104" fmla="*/ 1343170 w 148"/>
                  <a:gd name="T105" fmla="*/ 1994027 h 323"/>
                  <a:gd name="T106" fmla="*/ 1352825 w 148"/>
                  <a:gd name="T107" fmla="*/ 1831845 h 323"/>
                  <a:gd name="T108" fmla="*/ 1413711 w 148"/>
                  <a:gd name="T109" fmla="*/ 1698363 h 323"/>
                  <a:gd name="T110" fmla="*/ 1331787 w 148"/>
                  <a:gd name="T111" fmla="*/ 1679078 h 323"/>
                  <a:gd name="T112" fmla="*/ 1343170 w 148"/>
                  <a:gd name="T113" fmla="*/ 1545836 h 323"/>
                  <a:gd name="T114" fmla="*/ 1251579 w 148"/>
                  <a:gd name="T115" fmla="*/ 1362609 h 323"/>
                  <a:gd name="T116" fmla="*/ 1240398 w 148"/>
                  <a:gd name="T117" fmla="*/ 1037999 h 323"/>
                  <a:gd name="T118" fmla="*/ 1383290 w 148"/>
                  <a:gd name="T119" fmla="*/ 996111 h 323"/>
                  <a:gd name="T120" fmla="*/ 1505341 w 148"/>
                  <a:gd name="T121" fmla="*/ 803501 h 323"/>
                  <a:gd name="T122" fmla="*/ 1392907 w 148"/>
                  <a:gd name="T123" fmla="*/ 610613 h 3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48"/>
                  <a:gd name="T187" fmla="*/ 0 h 323"/>
                  <a:gd name="T188" fmla="*/ 148 w 148"/>
                  <a:gd name="T189" fmla="*/ 323 h 3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48" h="323">
                    <a:moveTo>
                      <a:pt x="137" y="47"/>
                    </a:moveTo>
                    <a:cubicBezTo>
                      <a:pt x="137" y="47"/>
                      <a:pt x="137" y="47"/>
                      <a:pt x="137" y="47"/>
                    </a:cubicBezTo>
                    <a:cubicBezTo>
                      <a:pt x="137" y="46"/>
                      <a:pt x="137" y="45"/>
                      <a:pt x="136" y="44"/>
                    </a:cubicBezTo>
                    <a:cubicBezTo>
                      <a:pt x="135" y="44"/>
                      <a:pt x="135" y="46"/>
                      <a:pt x="134" y="46"/>
                    </a:cubicBezTo>
                    <a:cubicBezTo>
                      <a:pt x="133" y="46"/>
                      <a:pt x="133" y="45"/>
                      <a:pt x="133" y="45"/>
                    </a:cubicBezTo>
                    <a:cubicBezTo>
                      <a:pt x="132" y="46"/>
                      <a:pt x="130" y="48"/>
                      <a:pt x="130" y="49"/>
                    </a:cubicBezTo>
                    <a:cubicBezTo>
                      <a:pt x="131" y="50"/>
                      <a:pt x="133" y="49"/>
                      <a:pt x="134" y="47"/>
                    </a:cubicBezTo>
                    <a:cubicBezTo>
                      <a:pt x="137" y="48"/>
                      <a:pt x="136" y="48"/>
                      <a:pt x="134" y="51"/>
                    </a:cubicBezTo>
                    <a:cubicBezTo>
                      <a:pt x="134" y="51"/>
                      <a:pt x="133" y="52"/>
                      <a:pt x="133" y="53"/>
                    </a:cubicBezTo>
                    <a:cubicBezTo>
                      <a:pt x="131" y="53"/>
                      <a:pt x="130" y="51"/>
                      <a:pt x="129" y="51"/>
                    </a:cubicBezTo>
                    <a:cubicBezTo>
                      <a:pt x="128" y="52"/>
                      <a:pt x="129" y="53"/>
                      <a:pt x="129" y="55"/>
                    </a:cubicBezTo>
                    <a:cubicBezTo>
                      <a:pt x="129" y="55"/>
                      <a:pt x="127" y="55"/>
                      <a:pt x="127" y="55"/>
                    </a:cubicBezTo>
                    <a:cubicBezTo>
                      <a:pt x="126" y="56"/>
                      <a:pt x="127" y="57"/>
                      <a:pt x="126" y="58"/>
                    </a:cubicBezTo>
                    <a:cubicBezTo>
                      <a:pt x="124" y="58"/>
                      <a:pt x="122" y="57"/>
                      <a:pt x="121" y="57"/>
                    </a:cubicBezTo>
                    <a:cubicBezTo>
                      <a:pt x="119" y="59"/>
                      <a:pt x="119" y="63"/>
                      <a:pt x="116" y="63"/>
                    </a:cubicBezTo>
                    <a:cubicBezTo>
                      <a:pt x="114" y="63"/>
                      <a:pt x="118" y="60"/>
                      <a:pt x="118" y="59"/>
                    </a:cubicBezTo>
                    <a:cubicBezTo>
                      <a:pt x="118" y="59"/>
                      <a:pt x="118" y="58"/>
                      <a:pt x="118" y="57"/>
                    </a:cubicBezTo>
                    <a:cubicBezTo>
                      <a:pt x="119" y="56"/>
                      <a:pt x="121" y="55"/>
                      <a:pt x="122" y="54"/>
                    </a:cubicBezTo>
                    <a:cubicBezTo>
                      <a:pt x="122" y="53"/>
                      <a:pt x="122" y="53"/>
                      <a:pt x="122" y="52"/>
                    </a:cubicBezTo>
                    <a:cubicBezTo>
                      <a:pt x="123" y="51"/>
                      <a:pt x="125" y="51"/>
                      <a:pt x="126" y="51"/>
                    </a:cubicBezTo>
                    <a:cubicBezTo>
                      <a:pt x="127" y="50"/>
                      <a:pt x="127" y="48"/>
                      <a:pt x="127" y="47"/>
                    </a:cubicBezTo>
                    <a:cubicBezTo>
                      <a:pt x="128" y="47"/>
                      <a:pt x="130" y="46"/>
                      <a:pt x="131" y="45"/>
                    </a:cubicBezTo>
                    <a:cubicBezTo>
                      <a:pt x="131" y="44"/>
                      <a:pt x="130" y="43"/>
                      <a:pt x="130" y="42"/>
                    </a:cubicBezTo>
                    <a:cubicBezTo>
                      <a:pt x="130" y="41"/>
                      <a:pt x="132" y="42"/>
                      <a:pt x="133" y="39"/>
                    </a:cubicBezTo>
                    <a:cubicBezTo>
                      <a:pt x="134" y="38"/>
                      <a:pt x="135" y="40"/>
                      <a:pt x="136" y="36"/>
                    </a:cubicBezTo>
                    <a:cubicBezTo>
                      <a:pt x="136" y="35"/>
                      <a:pt x="139" y="37"/>
                      <a:pt x="138" y="33"/>
                    </a:cubicBezTo>
                    <a:cubicBezTo>
                      <a:pt x="139" y="31"/>
                      <a:pt x="141" y="34"/>
                      <a:pt x="142" y="28"/>
                    </a:cubicBezTo>
                    <a:cubicBezTo>
                      <a:pt x="142" y="27"/>
                      <a:pt x="142" y="25"/>
                      <a:pt x="139" y="25"/>
                    </a:cubicBezTo>
                    <a:cubicBezTo>
                      <a:pt x="137" y="24"/>
                      <a:pt x="136" y="23"/>
                      <a:pt x="137" y="21"/>
                    </a:cubicBezTo>
                    <a:cubicBezTo>
                      <a:pt x="137" y="21"/>
                      <a:pt x="138" y="23"/>
                      <a:pt x="139" y="22"/>
                    </a:cubicBezTo>
                    <a:cubicBezTo>
                      <a:pt x="139" y="23"/>
                      <a:pt x="140" y="24"/>
                      <a:pt x="140" y="23"/>
                    </a:cubicBezTo>
                    <a:cubicBezTo>
                      <a:pt x="141" y="21"/>
                      <a:pt x="140" y="21"/>
                      <a:pt x="139" y="20"/>
                    </a:cubicBezTo>
                    <a:cubicBezTo>
                      <a:pt x="139" y="18"/>
                      <a:pt x="139" y="16"/>
                      <a:pt x="138" y="16"/>
                    </a:cubicBezTo>
                    <a:cubicBezTo>
                      <a:pt x="137" y="16"/>
                      <a:pt x="137" y="18"/>
                      <a:pt x="137" y="18"/>
                    </a:cubicBezTo>
                    <a:cubicBezTo>
                      <a:pt x="136" y="18"/>
                      <a:pt x="135" y="17"/>
                      <a:pt x="136" y="16"/>
                    </a:cubicBezTo>
                    <a:cubicBezTo>
                      <a:pt x="137" y="13"/>
                      <a:pt x="134" y="16"/>
                      <a:pt x="133" y="15"/>
                    </a:cubicBezTo>
                    <a:cubicBezTo>
                      <a:pt x="132" y="15"/>
                      <a:pt x="133" y="14"/>
                      <a:pt x="133" y="13"/>
                    </a:cubicBezTo>
                    <a:cubicBezTo>
                      <a:pt x="132" y="13"/>
                      <a:pt x="132" y="13"/>
                      <a:pt x="131" y="12"/>
                    </a:cubicBezTo>
                    <a:cubicBezTo>
                      <a:pt x="131" y="11"/>
                      <a:pt x="131" y="10"/>
                      <a:pt x="129" y="11"/>
                    </a:cubicBezTo>
                    <a:cubicBezTo>
                      <a:pt x="128" y="12"/>
                      <a:pt x="127" y="12"/>
                      <a:pt x="125" y="12"/>
                    </a:cubicBezTo>
                    <a:cubicBezTo>
                      <a:pt x="123" y="13"/>
                      <a:pt x="121" y="11"/>
                      <a:pt x="120" y="12"/>
                    </a:cubicBezTo>
                    <a:cubicBezTo>
                      <a:pt x="119" y="12"/>
                      <a:pt x="120" y="13"/>
                      <a:pt x="121" y="14"/>
                    </a:cubicBezTo>
                    <a:cubicBezTo>
                      <a:pt x="121" y="16"/>
                      <a:pt x="116" y="16"/>
                      <a:pt x="116" y="14"/>
                    </a:cubicBezTo>
                    <a:cubicBezTo>
                      <a:pt x="116" y="13"/>
                      <a:pt x="119" y="11"/>
                      <a:pt x="118" y="10"/>
                    </a:cubicBezTo>
                    <a:cubicBezTo>
                      <a:pt x="117" y="8"/>
                      <a:pt x="115" y="10"/>
                      <a:pt x="113" y="10"/>
                    </a:cubicBezTo>
                    <a:cubicBezTo>
                      <a:pt x="112" y="10"/>
                      <a:pt x="113" y="9"/>
                      <a:pt x="112" y="9"/>
                    </a:cubicBezTo>
                    <a:cubicBezTo>
                      <a:pt x="112" y="9"/>
                      <a:pt x="110" y="10"/>
                      <a:pt x="110" y="8"/>
                    </a:cubicBezTo>
                    <a:cubicBezTo>
                      <a:pt x="110" y="7"/>
                      <a:pt x="113" y="6"/>
                      <a:pt x="114" y="5"/>
                    </a:cubicBezTo>
                    <a:cubicBezTo>
                      <a:pt x="114" y="4"/>
                      <a:pt x="112" y="3"/>
                      <a:pt x="112" y="3"/>
                    </a:cubicBezTo>
                    <a:cubicBezTo>
                      <a:pt x="112" y="3"/>
                      <a:pt x="111" y="4"/>
                      <a:pt x="110" y="3"/>
                    </a:cubicBezTo>
                    <a:cubicBezTo>
                      <a:pt x="110" y="1"/>
                      <a:pt x="109" y="1"/>
                      <a:pt x="108" y="1"/>
                    </a:cubicBezTo>
                    <a:cubicBezTo>
                      <a:pt x="106" y="0"/>
                      <a:pt x="106" y="2"/>
                      <a:pt x="106" y="3"/>
                    </a:cubicBezTo>
                    <a:cubicBezTo>
                      <a:pt x="104" y="3"/>
                      <a:pt x="104" y="4"/>
                      <a:pt x="104" y="6"/>
                    </a:cubicBezTo>
                    <a:cubicBezTo>
                      <a:pt x="103" y="6"/>
                      <a:pt x="101" y="5"/>
                      <a:pt x="100" y="8"/>
                    </a:cubicBezTo>
                    <a:cubicBezTo>
                      <a:pt x="99" y="10"/>
                      <a:pt x="100" y="11"/>
                      <a:pt x="99" y="12"/>
                    </a:cubicBezTo>
                    <a:cubicBezTo>
                      <a:pt x="99" y="12"/>
                      <a:pt x="98" y="12"/>
                      <a:pt x="98" y="13"/>
                    </a:cubicBezTo>
                    <a:cubicBezTo>
                      <a:pt x="100" y="14"/>
                      <a:pt x="99" y="15"/>
                      <a:pt x="99" y="16"/>
                    </a:cubicBezTo>
                    <a:cubicBezTo>
                      <a:pt x="101" y="17"/>
                      <a:pt x="103" y="18"/>
                      <a:pt x="102" y="19"/>
                    </a:cubicBezTo>
                    <a:cubicBezTo>
                      <a:pt x="101" y="19"/>
                      <a:pt x="99" y="16"/>
                      <a:pt x="92" y="17"/>
                    </a:cubicBezTo>
                    <a:cubicBezTo>
                      <a:pt x="92" y="18"/>
                      <a:pt x="96" y="20"/>
                      <a:pt x="95" y="22"/>
                    </a:cubicBezTo>
                    <a:cubicBezTo>
                      <a:pt x="92" y="20"/>
                      <a:pt x="89" y="19"/>
                      <a:pt x="88" y="23"/>
                    </a:cubicBezTo>
                    <a:cubicBezTo>
                      <a:pt x="87" y="23"/>
                      <a:pt x="86" y="23"/>
                      <a:pt x="85" y="24"/>
                    </a:cubicBezTo>
                    <a:cubicBezTo>
                      <a:pt x="83" y="23"/>
                      <a:pt x="82" y="24"/>
                      <a:pt x="81" y="23"/>
                    </a:cubicBezTo>
                    <a:cubicBezTo>
                      <a:pt x="81" y="23"/>
                      <a:pt x="82" y="22"/>
                      <a:pt x="82" y="22"/>
                    </a:cubicBezTo>
                    <a:cubicBezTo>
                      <a:pt x="80" y="21"/>
                      <a:pt x="78" y="21"/>
                      <a:pt x="76" y="21"/>
                    </a:cubicBezTo>
                    <a:cubicBezTo>
                      <a:pt x="75" y="21"/>
                      <a:pt x="75" y="22"/>
                      <a:pt x="75" y="22"/>
                    </a:cubicBezTo>
                    <a:cubicBezTo>
                      <a:pt x="74" y="22"/>
                      <a:pt x="73" y="21"/>
                      <a:pt x="73" y="22"/>
                    </a:cubicBezTo>
                    <a:cubicBezTo>
                      <a:pt x="72" y="23"/>
                      <a:pt x="75" y="23"/>
                      <a:pt x="75" y="23"/>
                    </a:cubicBezTo>
                    <a:cubicBezTo>
                      <a:pt x="75" y="24"/>
                      <a:pt x="72" y="24"/>
                      <a:pt x="70" y="26"/>
                    </a:cubicBezTo>
                    <a:cubicBezTo>
                      <a:pt x="69" y="25"/>
                      <a:pt x="69" y="25"/>
                      <a:pt x="67" y="26"/>
                    </a:cubicBezTo>
                    <a:cubicBezTo>
                      <a:pt x="66" y="26"/>
                      <a:pt x="65" y="24"/>
                      <a:pt x="62" y="27"/>
                    </a:cubicBezTo>
                    <a:cubicBezTo>
                      <a:pt x="60" y="28"/>
                      <a:pt x="60" y="24"/>
                      <a:pt x="56" y="30"/>
                    </a:cubicBezTo>
                    <a:cubicBezTo>
                      <a:pt x="55" y="30"/>
                      <a:pt x="54" y="30"/>
                      <a:pt x="53" y="30"/>
                    </a:cubicBezTo>
                    <a:cubicBezTo>
                      <a:pt x="53" y="32"/>
                      <a:pt x="55" y="32"/>
                      <a:pt x="54" y="33"/>
                    </a:cubicBezTo>
                    <a:cubicBezTo>
                      <a:pt x="54" y="34"/>
                      <a:pt x="53" y="35"/>
                      <a:pt x="52" y="35"/>
                    </a:cubicBezTo>
                    <a:cubicBezTo>
                      <a:pt x="51" y="34"/>
                      <a:pt x="51" y="33"/>
                      <a:pt x="50" y="33"/>
                    </a:cubicBezTo>
                    <a:cubicBezTo>
                      <a:pt x="49" y="34"/>
                      <a:pt x="52" y="36"/>
                      <a:pt x="52" y="39"/>
                    </a:cubicBezTo>
                    <a:cubicBezTo>
                      <a:pt x="52" y="40"/>
                      <a:pt x="51" y="40"/>
                      <a:pt x="51" y="41"/>
                    </a:cubicBezTo>
                    <a:cubicBezTo>
                      <a:pt x="51" y="42"/>
                      <a:pt x="52" y="42"/>
                      <a:pt x="51" y="44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0" y="49"/>
                      <a:pt x="46" y="49"/>
                      <a:pt x="47" y="48"/>
                    </a:cubicBezTo>
                    <a:cubicBezTo>
                      <a:pt x="48" y="46"/>
                      <a:pt x="48" y="46"/>
                      <a:pt x="47" y="45"/>
                    </a:cubicBezTo>
                    <a:cubicBezTo>
                      <a:pt x="46" y="45"/>
                      <a:pt x="45" y="46"/>
                      <a:pt x="44" y="46"/>
                    </a:cubicBezTo>
                    <a:cubicBezTo>
                      <a:pt x="40" y="45"/>
                      <a:pt x="38" y="45"/>
                      <a:pt x="34" y="45"/>
                    </a:cubicBezTo>
                    <a:cubicBezTo>
                      <a:pt x="33" y="45"/>
                      <a:pt x="29" y="43"/>
                      <a:pt x="27" y="44"/>
                    </a:cubicBezTo>
                    <a:cubicBezTo>
                      <a:pt x="23" y="46"/>
                      <a:pt x="24" y="49"/>
                      <a:pt x="24" y="52"/>
                    </a:cubicBezTo>
                    <a:cubicBezTo>
                      <a:pt x="24" y="54"/>
                      <a:pt x="23" y="57"/>
                      <a:pt x="24" y="58"/>
                    </a:cubicBezTo>
                    <a:cubicBezTo>
                      <a:pt x="25" y="59"/>
                      <a:pt x="27" y="59"/>
                      <a:pt x="28" y="61"/>
                    </a:cubicBezTo>
                    <a:cubicBezTo>
                      <a:pt x="29" y="62"/>
                      <a:pt x="27" y="63"/>
                      <a:pt x="28" y="65"/>
                    </a:cubicBezTo>
                    <a:cubicBezTo>
                      <a:pt x="29" y="66"/>
                      <a:pt x="31" y="66"/>
                      <a:pt x="30" y="70"/>
                    </a:cubicBezTo>
                    <a:cubicBezTo>
                      <a:pt x="30" y="71"/>
                      <a:pt x="29" y="72"/>
                      <a:pt x="28" y="74"/>
                    </a:cubicBezTo>
                    <a:cubicBezTo>
                      <a:pt x="28" y="77"/>
                      <a:pt x="29" y="80"/>
                      <a:pt x="29" y="82"/>
                    </a:cubicBezTo>
                    <a:cubicBezTo>
                      <a:pt x="28" y="84"/>
                      <a:pt x="27" y="85"/>
                      <a:pt x="26" y="86"/>
                    </a:cubicBezTo>
                    <a:cubicBezTo>
                      <a:pt x="27" y="88"/>
                      <a:pt x="26" y="90"/>
                      <a:pt x="26" y="91"/>
                    </a:cubicBezTo>
                    <a:cubicBezTo>
                      <a:pt x="26" y="92"/>
                      <a:pt x="31" y="95"/>
                      <a:pt x="28" y="96"/>
                    </a:cubicBezTo>
                    <a:cubicBezTo>
                      <a:pt x="26" y="96"/>
                      <a:pt x="26" y="96"/>
                      <a:pt x="24" y="92"/>
                    </a:cubicBezTo>
                    <a:cubicBezTo>
                      <a:pt x="24" y="88"/>
                      <a:pt x="25" y="89"/>
                      <a:pt x="22" y="86"/>
                    </a:cubicBezTo>
                    <a:cubicBezTo>
                      <a:pt x="21" y="85"/>
                      <a:pt x="22" y="85"/>
                      <a:pt x="24" y="84"/>
                    </a:cubicBezTo>
                    <a:cubicBezTo>
                      <a:pt x="24" y="83"/>
                      <a:pt x="24" y="82"/>
                      <a:pt x="25" y="81"/>
                    </a:cubicBezTo>
                    <a:cubicBezTo>
                      <a:pt x="27" y="79"/>
                      <a:pt x="27" y="78"/>
                      <a:pt x="26" y="77"/>
                    </a:cubicBezTo>
                    <a:cubicBezTo>
                      <a:pt x="25" y="77"/>
                      <a:pt x="25" y="80"/>
                      <a:pt x="22" y="80"/>
                    </a:cubicBezTo>
                    <a:cubicBezTo>
                      <a:pt x="22" y="78"/>
                      <a:pt x="22" y="76"/>
                      <a:pt x="24" y="75"/>
                    </a:cubicBezTo>
                    <a:cubicBezTo>
                      <a:pt x="24" y="74"/>
                      <a:pt x="23" y="73"/>
                      <a:pt x="24" y="72"/>
                    </a:cubicBezTo>
                    <a:cubicBezTo>
                      <a:pt x="25" y="71"/>
                      <a:pt x="27" y="73"/>
                      <a:pt x="28" y="71"/>
                    </a:cubicBezTo>
                    <a:cubicBezTo>
                      <a:pt x="28" y="70"/>
                      <a:pt x="29" y="70"/>
                      <a:pt x="29" y="69"/>
                    </a:cubicBezTo>
                    <a:cubicBezTo>
                      <a:pt x="29" y="67"/>
                      <a:pt x="24" y="68"/>
                      <a:pt x="23" y="67"/>
                    </a:cubicBezTo>
                    <a:cubicBezTo>
                      <a:pt x="21" y="61"/>
                      <a:pt x="20" y="59"/>
                      <a:pt x="16" y="55"/>
                    </a:cubicBezTo>
                    <a:cubicBezTo>
                      <a:pt x="15" y="55"/>
                      <a:pt x="15" y="55"/>
                      <a:pt x="14" y="55"/>
                    </a:cubicBezTo>
                    <a:cubicBezTo>
                      <a:pt x="13" y="57"/>
                      <a:pt x="15" y="58"/>
                      <a:pt x="18" y="59"/>
                    </a:cubicBezTo>
                    <a:cubicBezTo>
                      <a:pt x="18" y="66"/>
                      <a:pt x="13" y="63"/>
                      <a:pt x="12" y="66"/>
                    </a:cubicBezTo>
                    <a:cubicBezTo>
                      <a:pt x="13" y="69"/>
                      <a:pt x="17" y="70"/>
                      <a:pt x="16" y="76"/>
                    </a:cubicBezTo>
                    <a:cubicBezTo>
                      <a:pt x="16" y="77"/>
                      <a:pt x="16" y="79"/>
                      <a:pt x="15" y="80"/>
                    </a:cubicBezTo>
                    <a:cubicBezTo>
                      <a:pt x="14" y="81"/>
                      <a:pt x="14" y="80"/>
                      <a:pt x="12" y="80"/>
                    </a:cubicBezTo>
                    <a:cubicBezTo>
                      <a:pt x="9" y="86"/>
                      <a:pt x="6" y="83"/>
                      <a:pt x="5" y="86"/>
                    </a:cubicBezTo>
                    <a:cubicBezTo>
                      <a:pt x="4" y="89"/>
                      <a:pt x="7" y="89"/>
                      <a:pt x="8" y="95"/>
                    </a:cubicBezTo>
                    <a:cubicBezTo>
                      <a:pt x="10" y="97"/>
                      <a:pt x="15" y="94"/>
                      <a:pt x="17" y="95"/>
                    </a:cubicBezTo>
                    <a:cubicBezTo>
                      <a:pt x="18" y="98"/>
                      <a:pt x="17" y="100"/>
                      <a:pt x="17" y="102"/>
                    </a:cubicBezTo>
                    <a:cubicBezTo>
                      <a:pt x="18" y="104"/>
                      <a:pt x="18" y="106"/>
                      <a:pt x="17" y="107"/>
                    </a:cubicBezTo>
                    <a:cubicBezTo>
                      <a:pt x="17" y="108"/>
                      <a:pt x="17" y="108"/>
                      <a:pt x="17" y="108"/>
                    </a:cubicBezTo>
                    <a:cubicBezTo>
                      <a:pt x="16" y="109"/>
                      <a:pt x="15" y="109"/>
                      <a:pt x="14" y="110"/>
                    </a:cubicBezTo>
                    <a:cubicBezTo>
                      <a:pt x="14" y="110"/>
                      <a:pt x="15" y="112"/>
                      <a:pt x="14" y="112"/>
                    </a:cubicBezTo>
                    <a:cubicBezTo>
                      <a:pt x="12" y="113"/>
                      <a:pt x="11" y="111"/>
                      <a:pt x="10" y="111"/>
                    </a:cubicBezTo>
                    <a:cubicBezTo>
                      <a:pt x="10" y="113"/>
                      <a:pt x="11" y="115"/>
                      <a:pt x="12" y="117"/>
                    </a:cubicBezTo>
                    <a:cubicBezTo>
                      <a:pt x="12" y="118"/>
                      <a:pt x="10" y="119"/>
                      <a:pt x="10" y="121"/>
                    </a:cubicBezTo>
                    <a:cubicBezTo>
                      <a:pt x="10" y="123"/>
                      <a:pt x="13" y="124"/>
                      <a:pt x="13" y="126"/>
                    </a:cubicBezTo>
                    <a:cubicBezTo>
                      <a:pt x="14" y="129"/>
                      <a:pt x="11" y="129"/>
                      <a:pt x="11" y="130"/>
                    </a:cubicBezTo>
                    <a:cubicBezTo>
                      <a:pt x="11" y="132"/>
                      <a:pt x="13" y="132"/>
                      <a:pt x="12" y="134"/>
                    </a:cubicBezTo>
                    <a:cubicBezTo>
                      <a:pt x="12" y="136"/>
                      <a:pt x="10" y="135"/>
                      <a:pt x="11" y="138"/>
                    </a:cubicBezTo>
                    <a:cubicBezTo>
                      <a:pt x="12" y="141"/>
                      <a:pt x="15" y="140"/>
                      <a:pt x="15" y="143"/>
                    </a:cubicBezTo>
                    <a:cubicBezTo>
                      <a:pt x="16" y="148"/>
                      <a:pt x="13" y="149"/>
                      <a:pt x="14" y="153"/>
                    </a:cubicBezTo>
                    <a:cubicBezTo>
                      <a:pt x="16" y="156"/>
                      <a:pt x="21" y="153"/>
                      <a:pt x="22" y="156"/>
                    </a:cubicBezTo>
                    <a:cubicBezTo>
                      <a:pt x="22" y="158"/>
                      <a:pt x="20" y="159"/>
                      <a:pt x="20" y="161"/>
                    </a:cubicBezTo>
                    <a:cubicBezTo>
                      <a:pt x="20" y="162"/>
                      <a:pt x="21" y="164"/>
                      <a:pt x="20" y="165"/>
                    </a:cubicBezTo>
                    <a:cubicBezTo>
                      <a:pt x="19" y="166"/>
                      <a:pt x="16" y="165"/>
                      <a:pt x="15" y="166"/>
                    </a:cubicBezTo>
                    <a:cubicBezTo>
                      <a:pt x="14" y="171"/>
                      <a:pt x="14" y="168"/>
                      <a:pt x="13" y="169"/>
                    </a:cubicBezTo>
                    <a:cubicBezTo>
                      <a:pt x="12" y="171"/>
                      <a:pt x="16" y="171"/>
                      <a:pt x="16" y="173"/>
                    </a:cubicBezTo>
                    <a:cubicBezTo>
                      <a:pt x="16" y="174"/>
                      <a:pt x="14" y="176"/>
                      <a:pt x="13" y="177"/>
                    </a:cubicBezTo>
                    <a:cubicBezTo>
                      <a:pt x="13" y="178"/>
                      <a:pt x="12" y="180"/>
                      <a:pt x="11" y="181"/>
                    </a:cubicBezTo>
                    <a:cubicBezTo>
                      <a:pt x="10" y="184"/>
                      <a:pt x="8" y="184"/>
                      <a:pt x="7" y="185"/>
                    </a:cubicBezTo>
                    <a:cubicBezTo>
                      <a:pt x="6" y="187"/>
                      <a:pt x="5" y="189"/>
                      <a:pt x="6" y="191"/>
                    </a:cubicBezTo>
                    <a:cubicBezTo>
                      <a:pt x="7" y="193"/>
                      <a:pt x="13" y="192"/>
                      <a:pt x="11" y="197"/>
                    </a:cubicBezTo>
                    <a:cubicBezTo>
                      <a:pt x="10" y="200"/>
                      <a:pt x="4" y="199"/>
                      <a:pt x="1" y="201"/>
                    </a:cubicBezTo>
                    <a:cubicBezTo>
                      <a:pt x="3" y="204"/>
                      <a:pt x="3" y="207"/>
                      <a:pt x="3" y="209"/>
                    </a:cubicBezTo>
                    <a:cubicBezTo>
                      <a:pt x="4" y="211"/>
                      <a:pt x="0" y="212"/>
                      <a:pt x="2" y="215"/>
                    </a:cubicBezTo>
                    <a:cubicBezTo>
                      <a:pt x="5" y="217"/>
                      <a:pt x="13" y="215"/>
                      <a:pt x="16" y="218"/>
                    </a:cubicBezTo>
                    <a:cubicBezTo>
                      <a:pt x="20" y="220"/>
                      <a:pt x="17" y="223"/>
                      <a:pt x="19" y="226"/>
                    </a:cubicBezTo>
                    <a:cubicBezTo>
                      <a:pt x="20" y="227"/>
                      <a:pt x="22" y="226"/>
                      <a:pt x="24" y="226"/>
                    </a:cubicBezTo>
                    <a:cubicBezTo>
                      <a:pt x="25" y="226"/>
                      <a:pt x="25" y="230"/>
                      <a:pt x="24" y="230"/>
                    </a:cubicBezTo>
                    <a:cubicBezTo>
                      <a:pt x="23" y="230"/>
                      <a:pt x="21" y="229"/>
                      <a:pt x="18" y="234"/>
                    </a:cubicBezTo>
                    <a:cubicBezTo>
                      <a:pt x="18" y="236"/>
                      <a:pt x="17" y="239"/>
                      <a:pt x="18" y="240"/>
                    </a:cubicBezTo>
                    <a:cubicBezTo>
                      <a:pt x="22" y="245"/>
                      <a:pt x="25" y="243"/>
                      <a:pt x="25" y="246"/>
                    </a:cubicBezTo>
                    <a:cubicBezTo>
                      <a:pt x="25" y="248"/>
                      <a:pt x="23" y="248"/>
                      <a:pt x="22" y="250"/>
                    </a:cubicBezTo>
                    <a:cubicBezTo>
                      <a:pt x="22" y="252"/>
                      <a:pt x="19" y="252"/>
                      <a:pt x="18" y="253"/>
                    </a:cubicBezTo>
                    <a:cubicBezTo>
                      <a:pt x="18" y="254"/>
                      <a:pt x="20" y="255"/>
                      <a:pt x="19" y="256"/>
                    </a:cubicBezTo>
                    <a:cubicBezTo>
                      <a:pt x="18" y="258"/>
                      <a:pt x="17" y="260"/>
                      <a:pt x="17" y="261"/>
                    </a:cubicBezTo>
                    <a:cubicBezTo>
                      <a:pt x="18" y="263"/>
                      <a:pt x="21" y="263"/>
                      <a:pt x="21" y="265"/>
                    </a:cubicBezTo>
                    <a:cubicBezTo>
                      <a:pt x="22" y="266"/>
                      <a:pt x="24" y="268"/>
                      <a:pt x="23" y="269"/>
                    </a:cubicBezTo>
                    <a:cubicBezTo>
                      <a:pt x="22" y="271"/>
                      <a:pt x="21" y="271"/>
                      <a:pt x="19" y="272"/>
                    </a:cubicBezTo>
                    <a:cubicBezTo>
                      <a:pt x="18" y="273"/>
                      <a:pt x="17" y="274"/>
                      <a:pt x="16" y="275"/>
                    </a:cubicBezTo>
                    <a:cubicBezTo>
                      <a:pt x="18" y="280"/>
                      <a:pt x="20" y="281"/>
                      <a:pt x="21" y="281"/>
                    </a:cubicBezTo>
                    <a:cubicBezTo>
                      <a:pt x="24" y="281"/>
                      <a:pt x="25" y="277"/>
                      <a:pt x="26" y="278"/>
                    </a:cubicBezTo>
                    <a:cubicBezTo>
                      <a:pt x="26" y="278"/>
                      <a:pt x="26" y="279"/>
                      <a:pt x="28" y="280"/>
                    </a:cubicBezTo>
                    <a:cubicBezTo>
                      <a:pt x="29" y="280"/>
                      <a:pt x="30" y="279"/>
                      <a:pt x="31" y="281"/>
                    </a:cubicBezTo>
                    <a:cubicBezTo>
                      <a:pt x="32" y="282"/>
                      <a:pt x="32" y="284"/>
                      <a:pt x="33" y="287"/>
                    </a:cubicBezTo>
                    <a:cubicBezTo>
                      <a:pt x="33" y="289"/>
                      <a:pt x="34" y="291"/>
                      <a:pt x="34" y="293"/>
                    </a:cubicBezTo>
                    <a:cubicBezTo>
                      <a:pt x="34" y="294"/>
                      <a:pt x="34" y="295"/>
                      <a:pt x="33" y="297"/>
                    </a:cubicBezTo>
                    <a:cubicBezTo>
                      <a:pt x="32" y="300"/>
                      <a:pt x="36" y="302"/>
                      <a:pt x="35" y="304"/>
                    </a:cubicBezTo>
                    <a:cubicBezTo>
                      <a:pt x="35" y="306"/>
                      <a:pt x="30" y="304"/>
                      <a:pt x="30" y="309"/>
                    </a:cubicBezTo>
                    <a:cubicBezTo>
                      <a:pt x="30" y="309"/>
                      <a:pt x="29" y="309"/>
                      <a:pt x="29" y="309"/>
                    </a:cubicBezTo>
                    <a:cubicBezTo>
                      <a:pt x="29" y="310"/>
                      <a:pt x="30" y="311"/>
                      <a:pt x="29" y="311"/>
                    </a:cubicBezTo>
                    <a:cubicBezTo>
                      <a:pt x="26" y="311"/>
                      <a:pt x="25" y="314"/>
                      <a:pt x="23" y="316"/>
                    </a:cubicBezTo>
                    <a:cubicBezTo>
                      <a:pt x="25" y="317"/>
                      <a:pt x="24" y="320"/>
                      <a:pt x="25" y="320"/>
                    </a:cubicBezTo>
                    <a:cubicBezTo>
                      <a:pt x="26" y="321"/>
                      <a:pt x="28" y="319"/>
                      <a:pt x="30" y="319"/>
                    </a:cubicBezTo>
                    <a:cubicBezTo>
                      <a:pt x="32" y="320"/>
                      <a:pt x="33" y="323"/>
                      <a:pt x="36" y="323"/>
                    </a:cubicBezTo>
                    <a:cubicBezTo>
                      <a:pt x="38" y="322"/>
                      <a:pt x="39" y="322"/>
                      <a:pt x="40" y="321"/>
                    </a:cubicBezTo>
                    <a:cubicBezTo>
                      <a:pt x="41" y="320"/>
                      <a:pt x="42" y="320"/>
                      <a:pt x="43" y="319"/>
                    </a:cubicBezTo>
                    <a:cubicBezTo>
                      <a:pt x="47" y="317"/>
                      <a:pt x="51" y="314"/>
                      <a:pt x="54" y="310"/>
                    </a:cubicBezTo>
                    <a:cubicBezTo>
                      <a:pt x="55" y="308"/>
                      <a:pt x="53" y="306"/>
                      <a:pt x="55" y="304"/>
                    </a:cubicBezTo>
                    <a:cubicBezTo>
                      <a:pt x="57" y="302"/>
                      <a:pt x="57" y="305"/>
                      <a:pt x="61" y="304"/>
                    </a:cubicBezTo>
                    <a:cubicBezTo>
                      <a:pt x="62" y="304"/>
                      <a:pt x="64" y="304"/>
                      <a:pt x="65" y="304"/>
                    </a:cubicBezTo>
                    <a:cubicBezTo>
                      <a:pt x="70" y="305"/>
                      <a:pt x="69" y="304"/>
                      <a:pt x="69" y="303"/>
                    </a:cubicBezTo>
                    <a:cubicBezTo>
                      <a:pt x="69" y="303"/>
                      <a:pt x="69" y="303"/>
                      <a:pt x="69" y="303"/>
                    </a:cubicBezTo>
                    <a:cubicBezTo>
                      <a:pt x="66" y="299"/>
                      <a:pt x="61" y="294"/>
                      <a:pt x="63" y="292"/>
                    </a:cubicBezTo>
                    <a:cubicBezTo>
                      <a:pt x="65" y="289"/>
                      <a:pt x="68" y="291"/>
                      <a:pt x="69" y="290"/>
                    </a:cubicBezTo>
                    <a:cubicBezTo>
                      <a:pt x="71" y="287"/>
                      <a:pt x="69" y="281"/>
                      <a:pt x="72" y="281"/>
                    </a:cubicBezTo>
                    <a:cubicBezTo>
                      <a:pt x="72" y="277"/>
                      <a:pt x="72" y="275"/>
                      <a:pt x="76" y="272"/>
                    </a:cubicBezTo>
                    <a:cubicBezTo>
                      <a:pt x="80" y="269"/>
                      <a:pt x="80" y="269"/>
                      <a:pt x="80" y="264"/>
                    </a:cubicBezTo>
                    <a:cubicBezTo>
                      <a:pt x="79" y="263"/>
                      <a:pt x="77" y="263"/>
                      <a:pt x="77" y="262"/>
                    </a:cubicBezTo>
                    <a:cubicBezTo>
                      <a:pt x="77" y="262"/>
                      <a:pt x="79" y="262"/>
                      <a:pt x="78" y="261"/>
                    </a:cubicBezTo>
                    <a:cubicBezTo>
                      <a:pt x="77" y="261"/>
                      <a:pt x="76" y="260"/>
                      <a:pt x="76" y="260"/>
                    </a:cubicBezTo>
                    <a:cubicBezTo>
                      <a:pt x="76" y="259"/>
                      <a:pt x="79" y="256"/>
                      <a:pt x="81" y="251"/>
                    </a:cubicBezTo>
                    <a:cubicBezTo>
                      <a:pt x="82" y="250"/>
                      <a:pt x="85" y="250"/>
                      <a:pt x="86" y="251"/>
                    </a:cubicBezTo>
                    <a:cubicBezTo>
                      <a:pt x="86" y="251"/>
                      <a:pt x="86" y="253"/>
                      <a:pt x="88" y="253"/>
                    </a:cubicBezTo>
                    <a:cubicBezTo>
                      <a:pt x="92" y="252"/>
                      <a:pt x="91" y="247"/>
                      <a:pt x="94" y="247"/>
                    </a:cubicBezTo>
                    <a:cubicBezTo>
                      <a:pt x="97" y="246"/>
                      <a:pt x="98" y="255"/>
                      <a:pt x="101" y="255"/>
                    </a:cubicBezTo>
                    <a:cubicBezTo>
                      <a:pt x="103" y="254"/>
                      <a:pt x="97" y="244"/>
                      <a:pt x="105" y="246"/>
                    </a:cubicBezTo>
                    <a:cubicBezTo>
                      <a:pt x="106" y="245"/>
                      <a:pt x="104" y="242"/>
                      <a:pt x="105" y="242"/>
                    </a:cubicBezTo>
                    <a:cubicBezTo>
                      <a:pt x="107" y="240"/>
                      <a:pt x="109" y="241"/>
                      <a:pt x="111" y="239"/>
                    </a:cubicBezTo>
                    <a:cubicBezTo>
                      <a:pt x="112" y="238"/>
                      <a:pt x="110" y="235"/>
                      <a:pt x="112" y="234"/>
                    </a:cubicBezTo>
                    <a:cubicBezTo>
                      <a:pt x="112" y="233"/>
                      <a:pt x="113" y="233"/>
                      <a:pt x="113" y="233"/>
                    </a:cubicBezTo>
                    <a:cubicBezTo>
                      <a:pt x="116" y="228"/>
                      <a:pt x="116" y="236"/>
                      <a:pt x="117" y="236"/>
                    </a:cubicBezTo>
                    <a:cubicBezTo>
                      <a:pt x="118" y="236"/>
                      <a:pt x="120" y="236"/>
                      <a:pt x="121" y="237"/>
                    </a:cubicBezTo>
                    <a:cubicBezTo>
                      <a:pt x="121" y="239"/>
                      <a:pt x="125" y="240"/>
                      <a:pt x="126" y="239"/>
                    </a:cubicBezTo>
                    <a:cubicBezTo>
                      <a:pt x="127" y="239"/>
                      <a:pt x="125" y="236"/>
                      <a:pt x="126" y="235"/>
                    </a:cubicBezTo>
                    <a:cubicBezTo>
                      <a:pt x="128" y="234"/>
                      <a:pt x="129" y="233"/>
                      <a:pt x="130" y="232"/>
                    </a:cubicBezTo>
                    <a:cubicBezTo>
                      <a:pt x="130" y="228"/>
                      <a:pt x="125" y="229"/>
                      <a:pt x="125" y="226"/>
                    </a:cubicBezTo>
                    <a:cubicBezTo>
                      <a:pt x="125" y="224"/>
                      <a:pt x="130" y="224"/>
                      <a:pt x="129" y="219"/>
                    </a:cubicBezTo>
                    <a:cubicBezTo>
                      <a:pt x="128" y="219"/>
                      <a:pt x="123" y="219"/>
                      <a:pt x="123" y="211"/>
                    </a:cubicBezTo>
                    <a:cubicBezTo>
                      <a:pt x="124" y="209"/>
                      <a:pt x="122" y="207"/>
                      <a:pt x="123" y="206"/>
                    </a:cubicBezTo>
                    <a:cubicBezTo>
                      <a:pt x="125" y="204"/>
                      <a:pt x="129" y="204"/>
                      <a:pt x="130" y="202"/>
                    </a:cubicBezTo>
                    <a:cubicBezTo>
                      <a:pt x="130" y="201"/>
                      <a:pt x="129" y="200"/>
                      <a:pt x="129" y="199"/>
                    </a:cubicBezTo>
                    <a:cubicBezTo>
                      <a:pt x="129" y="197"/>
                      <a:pt x="132" y="198"/>
                      <a:pt x="132" y="196"/>
                    </a:cubicBezTo>
                    <a:cubicBezTo>
                      <a:pt x="132" y="195"/>
                      <a:pt x="132" y="194"/>
                      <a:pt x="132" y="193"/>
                    </a:cubicBezTo>
                    <a:cubicBezTo>
                      <a:pt x="131" y="191"/>
                      <a:pt x="133" y="190"/>
                      <a:pt x="133" y="188"/>
                    </a:cubicBezTo>
                    <a:cubicBezTo>
                      <a:pt x="132" y="185"/>
                      <a:pt x="130" y="183"/>
                      <a:pt x="130" y="181"/>
                    </a:cubicBezTo>
                    <a:cubicBezTo>
                      <a:pt x="131" y="180"/>
                      <a:pt x="132" y="182"/>
                      <a:pt x="133" y="180"/>
                    </a:cubicBezTo>
                    <a:cubicBezTo>
                      <a:pt x="133" y="177"/>
                      <a:pt x="131" y="179"/>
                      <a:pt x="131" y="178"/>
                    </a:cubicBezTo>
                    <a:cubicBezTo>
                      <a:pt x="130" y="176"/>
                      <a:pt x="133" y="176"/>
                      <a:pt x="132" y="171"/>
                    </a:cubicBezTo>
                    <a:cubicBezTo>
                      <a:pt x="132" y="169"/>
                      <a:pt x="135" y="172"/>
                      <a:pt x="138" y="171"/>
                    </a:cubicBezTo>
                    <a:cubicBezTo>
                      <a:pt x="141" y="169"/>
                      <a:pt x="140" y="168"/>
                      <a:pt x="139" y="167"/>
                    </a:cubicBezTo>
                    <a:cubicBezTo>
                      <a:pt x="138" y="167"/>
                      <a:pt x="137" y="167"/>
                      <a:pt x="136" y="166"/>
                    </a:cubicBezTo>
                    <a:cubicBezTo>
                      <a:pt x="135" y="166"/>
                      <a:pt x="134" y="167"/>
                      <a:pt x="133" y="167"/>
                    </a:cubicBezTo>
                    <a:cubicBezTo>
                      <a:pt x="132" y="166"/>
                      <a:pt x="132" y="165"/>
                      <a:pt x="131" y="165"/>
                    </a:cubicBezTo>
                    <a:cubicBezTo>
                      <a:pt x="130" y="165"/>
                      <a:pt x="129" y="167"/>
                      <a:pt x="127" y="165"/>
                    </a:cubicBezTo>
                    <a:cubicBezTo>
                      <a:pt x="125" y="163"/>
                      <a:pt x="128" y="161"/>
                      <a:pt x="129" y="161"/>
                    </a:cubicBezTo>
                    <a:cubicBezTo>
                      <a:pt x="129" y="160"/>
                      <a:pt x="127" y="160"/>
                      <a:pt x="127" y="159"/>
                    </a:cubicBezTo>
                    <a:cubicBezTo>
                      <a:pt x="129" y="157"/>
                      <a:pt x="131" y="155"/>
                      <a:pt x="132" y="152"/>
                    </a:cubicBezTo>
                    <a:cubicBezTo>
                      <a:pt x="130" y="151"/>
                      <a:pt x="130" y="149"/>
                      <a:pt x="129" y="148"/>
                    </a:cubicBezTo>
                    <a:cubicBezTo>
                      <a:pt x="128" y="146"/>
                      <a:pt x="127" y="146"/>
                      <a:pt x="125" y="143"/>
                    </a:cubicBezTo>
                    <a:cubicBezTo>
                      <a:pt x="125" y="142"/>
                      <a:pt x="127" y="139"/>
                      <a:pt x="127" y="138"/>
                    </a:cubicBezTo>
                    <a:cubicBezTo>
                      <a:pt x="127" y="135"/>
                      <a:pt x="123" y="136"/>
                      <a:pt x="123" y="134"/>
                    </a:cubicBezTo>
                    <a:cubicBezTo>
                      <a:pt x="125" y="131"/>
                      <a:pt x="127" y="133"/>
                      <a:pt x="129" y="131"/>
                    </a:cubicBezTo>
                    <a:cubicBezTo>
                      <a:pt x="129" y="129"/>
                      <a:pt x="128" y="125"/>
                      <a:pt x="128" y="121"/>
                    </a:cubicBezTo>
                    <a:cubicBezTo>
                      <a:pt x="127" y="115"/>
                      <a:pt x="127" y="111"/>
                      <a:pt x="126" y="108"/>
                    </a:cubicBezTo>
                    <a:cubicBezTo>
                      <a:pt x="125" y="106"/>
                      <a:pt x="121" y="105"/>
                      <a:pt x="122" y="102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3" y="101"/>
                      <a:pt x="125" y="102"/>
                      <a:pt x="126" y="102"/>
                    </a:cubicBezTo>
                    <a:cubicBezTo>
                      <a:pt x="128" y="101"/>
                      <a:pt x="130" y="98"/>
                      <a:pt x="131" y="97"/>
                    </a:cubicBezTo>
                    <a:cubicBezTo>
                      <a:pt x="133" y="97"/>
                      <a:pt x="134" y="99"/>
                      <a:pt x="136" y="98"/>
                    </a:cubicBezTo>
                    <a:cubicBezTo>
                      <a:pt x="138" y="96"/>
                      <a:pt x="135" y="94"/>
                      <a:pt x="136" y="92"/>
                    </a:cubicBezTo>
                    <a:cubicBezTo>
                      <a:pt x="137" y="90"/>
                      <a:pt x="138" y="90"/>
                      <a:pt x="140" y="89"/>
                    </a:cubicBezTo>
                    <a:cubicBezTo>
                      <a:pt x="141" y="88"/>
                      <a:pt x="141" y="87"/>
                      <a:pt x="141" y="86"/>
                    </a:cubicBezTo>
                    <a:cubicBezTo>
                      <a:pt x="143" y="83"/>
                      <a:pt x="147" y="81"/>
                      <a:pt x="148" y="79"/>
                    </a:cubicBezTo>
                    <a:cubicBezTo>
                      <a:pt x="148" y="77"/>
                      <a:pt x="145" y="76"/>
                      <a:pt x="145" y="75"/>
                    </a:cubicBezTo>
                    <a:cubicBezTo>
                      <a:pt x="144" y="73"/>
                      <a:pt x="145" y="71"/>
                      <a:pt x="144" y="70"/>
                    </a:cubicBezTo>
                    <a:cubicBezTo>
                      <a:pt x="143" y="66"/>
                      <a:pt x="140" y="66"/>
                      <a:pt x="138" y="64"/>
                    </a:cubicBezTo>
                    <a:cubicBezTo>
                      <a:pt x="137" y="63"/>
                      <a:pt x="138" y="61"/>
                      <a:pt x="137" y="60"/>
                    </a:cubicBezTo>
                    <a:cubicBezTo>
                      <a:pt x="135" y="58"/>
                      <a:pt x="137" y="55"/>
                      <a:pt x="137" y="54"/>
                    </a:cubicBezTo>
                    <a:cubicBezTo>
                      <a:pt x="134" y="52"/>
                      <a:pt x="135" y="50"/>
                      <a:pt x="137" y="47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1" name="Freeform 18"/>
              <p:cNvSpPr>
                <a:spLocks/>
              </p:cNvSpPr>
              <p:nvPr/>
            </p:nvSpPr>
            <p:spPr bwMode="auto">
              <a:xfrm>
                <a:off x="2437" y="3084"/>
                <a:ext cx="235" cy="367"/>
              </a:xfrm>
              <a:custGeom>
                <a:avLst/>
                <a:gdLst>
                  <a:gd name="T0" fmla="*/ 299523 w 37"/>
                  <a:gd name="T1" fmla="*/ 192302 h 58"/>
                  <a:gd name="T2" fmla="*/ 289761 w 37"/>
                  <a:gd name="T3" fmla="*/ 213322 h 58"/>
                  <a:gd name="T4" fmla="*/ 299523 w 37"/>
                  <a:gd name="T5" fmla="*/ 264493 h 58"/>
                  <a:gd name="T6" fmla="*/ 278265 w 37"/>
                  <a:gd name="T7" fmla="*/ 323789 h 58"/>
                  <a:gd name="T8" fmla="*/ 289761 w 37"/>
                  <a:gd name="T9" fmla="*/ 323789 h 58"/>
                  <a:gd name="T10" fmla="*/ 320540 w 37"/>
                  <a:gd name="T11" fmla="*/ 334919 h 58"/>
                  <a:gd name="T12" fmla="*/ 299523 w 37"/>
                  <a:gd name="T13" fmla="*/ 354180 h 58"/>
                  <a:gd name="T14" fmla="*/ 299523 w 37"/>
                  <a:gd name="T15" fmla="*/ 384850 h 58"/>
                  <a:gd name="T16" fmla="*/ 258779 w 37"/>
                  <a:gd name="T17" fmla="*/ 405586 h 58"/>
                  <a:gd name="T18" fmla="*/ 278265 w 37"/>
                  <a:gd name="T19" fmla="*/ 445627 h 58"/>
                  <a:gd name="T20" fmla="*/ 258779 w 37"/>
                  <a:gd name="T21" fmla="*/ 487427 h 58"/>
                  <a:gd name="T22" fmla="*/ 278265 w 37"/>
                  <a:gd name="T23" fmla="*/ 517856 h 58"/>
                  <a:gd name="T24" fmla="*/ 197019 w 37"/>
                  <a:gd name="T25" fmla="*/ 588282 h 58"/>
                  <a:gd name="T26" fmla="*/ 206781 w 37"/>
                  <a:gd name="T27" fmla="*/ 557853 h 58"/>
                  <a:gd name="T28" fmla="*/ 185485 w 37"/>
                  <a:gd name="T29" fmla="*/ 548247 h 58"/>
                  <a:gd name="T30" fmla="*/ 166037 w 37"/>
                  <a:gd name="T31" fmla="*/ 537073 h 58"/>
                  <a:gd name="T32" fmla="*/ 135017 w 37"/>
                  <a:gd name="T33" fmla="*/ 548247 h 58"/>
                  <a:gd name="T34" fmla="*/ 123762 w 37"/>
                  <a:gd name="T35" fmla="*/ 517856 h 58"/>
                  <a:gd name="T36" fmla="*/ 123762 w 37"/>
                  <a:gd name="T37" fmla="*/ 506688 h 58"/>
                  <a:gd name="T38" fmla="*/ 104035 w 37"/>
                  <a:gd name="T39" fmla="*/ 487427 h 58"/>
                  <a:gd name="T40" fmla="*/ 123762 w 37"/>
                  <a:gd name="T41" fmla="*/ 466406 h 58"/>
                  <a:gd name="T42" fmla="*/ 104035 w 37"/>
                  <a:gd name="T43" fmla="*/ 445627 h 58"/>
                  <a:gd name="T44" fmla="*/ 135017 w 37"/>
                  <a:gd name="T45" fmla="*/ 426365 h 58"/>
                  <a:gd name="T46" fmla="*/ 104035 w 37"/>
                  <a:gd name="T47" fmla="*/ 395980 h 58"/>
                  <a:gd name="T48" fmla="*/ 92742 w 37"/>
                  <a:gd name="T49" fmla="*/ 365589 h 58"/>
                  <a:gd name="T50" fmla="*/ 71484 w 37"/>
                  <a:gd name="T51" fmla="*/ 344569 h 58"/>
                  <a:gd name="T52" fmla="*/ 51999 w 37"/>
                  <a:gd name="T53" fmla="*/ 304534 h 58"/>
                  <a:gd name="T54" fmla="*/ 9724 w 37"/>
                  <a:gd name="T55" fmla="*/ 253363 h 58"/>
                  <a:gd name="T56" fmla="*/ 0 w 37"/>
                  <a:gd name="T57" fmla="*/ 253363 h 58"/>
                  <a:gd name="T58" fmla="*/ 9724 w 37"/>
                  <a:gd name="T59" fmla="*/ 192302 h 58"/>
                  <a:gd name="T60" fmla="*/ 9724 w 37"/>
                  <a:gd name="T61" fmla="*/ 142617 h 58"/>
                  <a:gd name="T62" fmla="*/ 31020 w 37"/>
                  <a:gd name="T63" fmla="*/ 91446 h 58"/>
                  <a:gd name="T64" fmla="*/ 9724 w 37"/>
                  <a:gd name="T65" fmla="*/ 81841 h 58"/>
                  <a:gd name="T66" fmla="*/ 9724 w 37"/>
                  <a:gd name="T67" fmla="*/ 51171 h 58"/>
                  <a:gd name="T68" fmla="*/ 135017 w 37"/>
                  <a:gd name="T69" fmla="*/ 20780 h 58"/>
                  <a:gd name="T70" fmla="*/ 154503 w 37"/>
                  <a:gd name="T71" fmla="*/ 0 h 58"/>
                  <a:gd name="T72" fmla="*/ 206781 w 37"/>
                  <a:gd name="T73" fmla="*/ 9612 h 58"/>
                  <a:gd name="T74" fmla="*/ 237521 w 37"/>
                  <a:gd name="T75" fmla="*/ 9612 h 58"/>
                  <a:gd name="T76" fmla="*/ 268503 w 37"/>
                  <a:gd name="T77" fmla="*/ 30391 h 58"/>
                  <a:gd name="T78" fmla="*/ 330264 w 37"/>
                  <a:gd name="T79" fmla="*/ 9612 h 58"/>
                  <a:gd name="T80" fmla="*/ 310778 w 37"/>
                  <a:gd name="T81" fmla="*/ 51171 h 58"/>
                  <a:gd name="T82" fmla="*/ 351522 w 37"/>
                  <a:gd name="T83" fmla="*/ 91446 h 58"/>
                  <a:gd name="T84" fmla="*/ 372538 w 37"/>
                  <a:gd name="T85" fmla="*/ 131487 h 58"/>
                  <a:gd name="T86" fmla="*/ 330264 w 37"/>
                  <a:gd name="T87" fmla="*/ 161872 h 58"/>
                  <a:gd name="T88" fmla="*/ 299523 w 37"/>
                  <a:gd name="T89" fmla="*/ 192302 h 58"/>
                  <a:gd name="T90" fmla="*/ 299523 w 37"/>
                  <a:gd name="T91" fmla="*/ 192302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7"/>
                  <a:gd name="T139" fmla="*/ 0 h 58"/>
                  <a:gd name="T140" fmla="*/ 37 w 3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7" h="58">
                    <a:moveTo>
                      <a:pt x="29" y="19"/>
                    </a:moveTo>
                    <a:cubicBezTo>
                      <a:pt x="29" y="20"/>
                      <a:pt x="28" y="20"/>
                      <a:pt x="28" y="21"/>
                    </a:cubicBezTo>
                    <a:cubicBezTo>
                      <a:pt x="27" y="23"/>
                      <a:pt x="29" y="25"/>
                      <a:pt x="29" y="26"/>
                    </a:cubicBezTo>
                    <a:cubicBezTo>
                      <a:pt x="28" y="28"/>
                      <a:pt x="25" y="30"/>
                      <a:pt x="27" y="32"/>
                    </a:cubicBezTo>
                    <a:cubicBezTo>
                      <a:pt x="27" y="33"/>
                      <a:pt x="28" y="33"/>
                      <a:pt x="28" y="32"/>
                    </a:cubicBezTo>
                    <a:cubicBezTo>
                      <a:pt x="28" y="32"/>
                      <a:pt x="29" y="33"/>
                      <a:pt x="31" y="33"/>
                    </a:cubicBezTo>
                    <a:cubicBezTo>
                      <a:pt x="31" y="34"/>
                      <a:pt x="30" y="34"/>
                      <a:pt x="29" y="35"/>
                    </a:cubicBezTo>
                    <a:cubicBezTo>
                      <a:pt x="29" y="36"/>
                      <a:pt x="29" y="38"/>
                      <a:pt x="29" y="38"/>
                    </a:cubicBezTo>
                    <a:cubicBezTo>
                      <a:pt x="28" y="39"/>
                      <a:pt x="26" y="39"/>
                      <a:pt x="25" y="40"/>
                    </a:cubicBezTo>
                    <a:cubicBezTo>
                      <a:pt x="25" y="42"/>
                      <a:pt x="27" y="42"/>
                      <a:pt x="27" y="44"/>
                    </a:cubicBezTo>
                    <a:cubicBezTo>
                      <a:pt x="27" y="46"/>
                      <a:pt x="25" y="47"/>
                      <a:pt x="25" y="48"/>
                    </a:cubicBezTo>
                    <a:cubicBezTo>
                      <a:pt x="25" y="49"/>
                      <a:pt x="27" y="50"/>
                      <a:pt x="27" y="51"/>
                    </a:cubicBezTo>
                    <a:cubicBezTo>
                      <a:pt x="26" y="56"/>
                      <a:pt x="22" y="58"/>
                      <a:pt x="19" y="58"/>
                    </a:cubicBezTo>
                    <a:cubicBezTo>
                      <a:pt x="21" y="57"/>
                      <a:pt x="21" y="56"/>
                      <a:pt x="20" y="55"/>
                    </a:cubicBezTo>
                    <a:cubicBezTo>
                      <a:pt x="20" y="54"/>
                      <a:pt x="19" y="54"/>
                      <a:pt x="18" y="54"/>
                    </a:cubicBezTo>
                    <a:cubicBezTo>
                      <a:pt x="17" y="54"/>
                      <a:pt x="17" y="52"/>
                      <a:pt x="16" y="53"/>
                    </a:cubicBezTo>
                    <a:cubicBezTo>
                      <a:pt x="15" y="53"/>
                      <a:pt x="16" y="55"/>
                      <a:pt x="13" y="54"/>
                    </a:cubicBezTo>
                    <a:cubicBezTo>
                      <a:pt x="12" y="53"/>
                      <a:pt x="12" y="52"/>
                      <a:pt x="12" y="51"/>
                    </a:cubicBezTo>
                    <a:cubicBezTo>
                      <a:pt x="12" y="51"/>
                      <a:pt x="12" y="51"/>
                      <a:pt x="12" y="50"/>
                    </a:cubicBezTo>
                    <a:cubicBezTo>
                      <a:pt x="12" y="50"/>
                      <a:pt x="10" y="49"/>
                      <a:pt x="10" y="48"/>
                    </a:cubicBezTo>
                    <a:cubicBezTo>
                      <a:pt x="10" y="47"/>
                      <a:pt x="12" y="47"/>
                      <a:pt x="12" y="46"/>
                    </a:cubicBezTo>
                    <a:cubicBezTo>
                      <a:pt x="12" y="45"/>
                      <a:pt x="9" y="45"/>
                      <a:pt x="10" y="44"/>
                    </a:cubicBezTo>
                    <a:cubicBezTo>
                      <a:pt x="10" y="43"/>
                      <a:pt x="13" y="43"/>
                      <a:pt x="13" y="42"/>
                    </a:cubicBezTo>
                    <a:cubicBezTo>
                      <a:pt x="13" y="41"/>
                      <a:pt x="10" y="41"/>
                      <a:pt x="10" y="39"/>
                    </a:cubicBezTo>
                    <a:cubicBezTo>
                      <a:pt x="9" y="39"/>
                      <a:pt x="10" y="37"/>
                      <a:pt x="9" y="36"/>
                    </a:cubicBezTo>
                    <a:cubicBezTo>
                      <a:pt x="9" y="35"/>
                      <a:pt x="7" y="35"/>
                      <a:pt x="7" y="34"/>
                    </a:cubicBezTo>
                    <a:cubicBezTo>
                      <a:pt x="6" y="33"/>
                      <a:pt x="7" y="31"/>
                      <a:pt x="5" y="30"/>
                    </a:cubicBezTo>
                    <a:cubicBezTo>
                      <a:pt x="3" y="28"/>
                      <a:pt x="2" y="27"/>
                      <a:pt x="1" y="25"/>
                    </a:cubicBezTo>
                    <a:cubicBezTo>
                      <a:pt x="1" y="25"/>
                      <a:pt x="1" y="25"/>
                      <a:pt x="0" y="25"/>
                    </a:cubicBezTo>
                    <a:cubicBezTo>
                      <a:pt x="1" y="23"/>
                      <a:pt x="1" y="21"/>
                      <a:pt x="1" y="19"/>
                    </a:cubicBezTo>
                    <a:cubicBezTo>
                      <a:pt x="1" y="17"/>
                      <a:pt x="1" y="15"/>
                      <a:pt x="1" y="14"/>
                    </a:cubicBezTo>
                    <a:cubicBezTo>
                      <a:pt x="1" y="13"/>
                      <a:pt x="3" y="11"/>
                      <a:pt x="3" y="9"/>
                    </a:cubicBezTo>
                    <a:cubicBezTo>
                      <a:pt x="3" y="9"/>
                      <a:pt x="2" y="9"/>
                      <a:pt x="1" y="8"/>
                    </a:cubicBezTo>
                    <a:cubicBezTo>
                      <a:pt x="2" y="7"/>
                      <a:pt x="2" y="6"/>
                      <a:pt x="1" y="5"/>
                    </a:cubicBezTo>
                    <a:cubicBezTo>
                      <a:pt x="5" y="3"/>
                      <a:pt x="8" y="4"/>
                      <a:pt x="13" y="2"/>
                    </a:cubicBezTo>
                    <a:cubicBezTo>
                      <a:pt x="15" y="1"/>
                      <a:pt x="14" y="0"/>
                      <a:pt x="15" y="0"/>
                    </a:cubicBezTo>
                    <a:cubicBezTo>
                      <a:pt x="17" y="0"/>
                      <a:pt x="18" y="1"/>
                      <a:pt x="20" y="1"/>
                    </a:cubicBezTo>
                    <a:cubicBezTo>
                      <a:pt x="21" y="1"/>
                      <a:pt x="22" y="0"/>
                      <a:pt x="23" y="1"/>
                    </a:cubicBezTo>
                    <a:cubicBezTo>
                      <a:pt x="24" y="1"/>
                      <a:pt x="24" y="2"/>
                      <a:pt x="26" y="3"/>
                    </a:cubicBezTo>
                    <a:cubicBezTo>
                      <a:pt x="28" y="2"/>
                      <a:pt x="30" y="2"/>
                      <a:pt x="32" y="1"/>
                    </a:cubicBezTo>
                    <a:cubicBezTo>
                      <a:pt x="31" y="2"/>
                      <a:pt x="30" y="4"/>
                      <a:pt x="30" y="5"/>
                    </a:cubicBezTo>
                    <a:cubicBezTo>
                      <a:pt x="31" y="7"/>
                      <a:pt x="34" y="7"/>
                      <a:pt x="34" y="9"/>
                    </a:cubicBezTo>
                    <a:cubicBezTo>
                      <a:pt x="35" y="10"/>
                      <a:pt x="37" y="12"/>
                      <a:pt x="36" y="13"/>
                    </a:cubicBezTo>
                    <a:cubicBezTo>
                      <a:pt x="35" y="15"/>
                      <a:pt x="34" y="15"/>
                      <a:pt x="32" y="16"/>
                    </a:cubicBezTo>
                    <a:cubicBezTo>
                      <a:pt x="31" y="17"/>
                      <a:pt x="30" y="18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2" name="Freeform 19"/>
              <p:cNvSpPr>
                <a:spLocks/>
              </p:cNvSpPr>
              <p:nvPr/>
            </p:nvSpPr>
            <p:spPr bwMode="auto">
              <a:xfrm>
                <a:off x="2532" y="3204"/>
                <a:ext cx="216" cy="310"/>
              </a:xfrm>
              <a:custGeom>
                <a:avLst/>
                <a:gdLst>
                  <a:gd name="T0" fmla="*/ 40760 w 34"/>
                  <a:gd name="T1" fmla="*/ 395769 h 49"/>
                  <a:gd name="T2" fmla="*/ 40760 w 34"/>
                  <a:gd name="T3" fmla="*/ 395769 h 49"/>
                  <a:gd name="T4" fmla="*/ 31034 w 34"/>
                  <a:gd name="T5" fmla="*/ 405410 h 49"/>
                  <a:gd name="T6" fmla="*/ 9726 w 34"/>
                  <a:gd name="T7" fmla="*/ 405410 h 49"/>
                  <a:gd name="T8" fmla="*/ 21270 w 34"/>
                  <a:gd name="T9" fmla="*/ 466170 h 49"/>
                  <a:gd name="T10" fmla="*/ 31034 w 34"/>
                  <a:gd name="T11" fmla="*/ 496550 h 49"/>
                  <a:gd name="T12" fmla="*/ 52062 w 34"/>
                  <a:gd name="T13" fmla="*/ 475818 h 49"/>
                  <a:gd name="T14" fmla="*/ 71801 w 34"/>
                  <a:gd name="T15" fmla="*/ 466170 h 49"/>
                  <a:gd name="T16" fmla="*/ 71801 w 34"/>
                  <a:gd name="T17" fmla="*/ 466170 h 49"/>
                  <a:gd name="T18" fmla="*/ 144853 w 34"/>
                  <a:gd name="T19" fmla="*/ 466170 h 49"/>
                  <a:gd name="T20" fmla="*/ 216654 w 34"/>
                  <a:gd name="T21" fmla="*/ 415020 h 49"/>
                  <a:gd name="T22" fmla="*/ 216654 w 34"/>
                  <a:gd name="T23" fmla="*/ 415020 h 49"/>
                  <a:gd name="T24" fmla="*/ 280260 w 34"/>
                  <a:gd name="T25" fmla="*/ 365148 h 49"/>
                  <a:gd name="T26" fmla="*/ 280260 w 34"/>
                  <a:gd name="T27" fmla="*/ 344372 h 49"/>
                  <a:gd name="T28" fmla="*/ 289986 w 34"/>
                  <a:gd name="T29" fmla="*/ 344372 h 49"/>
                  <a:gd name="T30" fmla="*/ 342049 w 34"/>
                  <a:gd name="T31" fmla="*/ 293222 h 49"/>
                  <a:gd name="T32" fmla="*/ 321020 w 34"/>
                  <a:gd name="T33" fmla="*/ 222580 h 49"/>
                  <a:gd name="T34" fmla="*/ 330747 w 34"/>
                  <a:gd name="T35" fmla="*/ 182552 h 49"/>
                  <a:gd name="T36" fmla="*/ 321020 w 34"/>
                  <a:gd name="T37" fmla="*/ 121798 h 49"/>
                  <a:gd name="T38" fmla="*/ 299751 w 34"/>
                  <a:gd name="T39" fmla="*/ 60760 h 49"/>
                  <a:gd name="T40" fmla="*/ 268717 w 34"/>
                  <a:gd name="T41" fmla="*/ 51150 h 49"/>
                  <a:gd name="T42" fmla="*/ 247688 w 34"/>
                  <a:gd name="T43" fmla="*/ 30380 h 49"/>
                  <a:gd name="T44" fmla="*/ 197157 w 34"/>
                  <a:gd name="T45" fmla="*/ 60760 h 49"/>
                  <a:gd name="T46" fmla="*/ 144853 w 34"/>
                  <a:gd name="T47" fmla="*/ 0 h 49"/>
                  <a:gd name="T48" fmla="*/ 135127 w 34"/>
                  <a:gd name="T49" fmla="*/ 20770 h 49"/>
                  <a:gd name="T50" fmla="*/ 144853 w 34"/>
                  <a:gd name="T51" fmla="*/ 70402 h 49"/>
                  <a:gd name="T52" fmla="*/ 123825 w 34"/>
                  <a:gd name="T53" fmla="*/ 131402 h 49"/>
                  <a:gd name="T54" fmla="*/ 135127 w 34"/>
                  <a:gd name="T55" fmla="*/ 131402 h 49"/>
                  <a:gd name="T56" fmla="*/ 166161 w 34"/>
                  <a:gd name="T57" fmla="*/ 142568 h 49"/>
                  <a:gd name="T58" fmla="*/ 144853 w 34"/>
                  <a:gd name="T59" fmla="*/ 161820 h 49"/>
                  <a:gd name="T60" fmla="*/ 144853 w 34"/>
                  <a:gd name="T61" fmla="*/ 192200 h 49"/>
                  <a:gd name="T62" fmla="*/ 104372 w 34"/>
                  <a:gd name="T63" fmla="*/ 212970 h 49"/>
                  <a:gd name="T64" fmla="*/ 123825 w 34"/>
                  <a:gd name="T65" fmla="*/ 253238 h 49"/>
                  <a:gd name="T66" fmla="*/ 104372 w 34"/>
                  <a:gd name="T67" fmla="*/ 293222 h 49"/>
                  <a:gd name="T68" fmla="*/ 123825 w 34"/>
                  <a:gd name="T69" fmla="*/ 323602 h 49"/>
                  <a:gd name="T70" fmla="*/ 40760 w 34"/>
                  <a:gd name="T71" fmla="*/ 395769 h 4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"/>
                  <a:gd name="T109" fmla="*/ 0 h 49"/>
                  <a:gd name="T110" fmla="*/ 34 w 34"/>
                  <a:gd name="T111" fmla="*/ 49 h 4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" h="4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4" y="39"/>
                      <a:pt x="3" y="39"/>
                      <a:pt x="3" y="40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4"/>
                      <a:pt x="2" y="46"/>
                    </a:cubicBezTo>
                    <a:cubicBezTo>
                      <a:pt x="2" y="47"/>
                      <a:pt x="2" y="49"/>
                      <a:pt x="3" y="49"/>
                    </a:cubicBezTo>
                    <a:cubicBezTo>
                      <a:pt x="4" y="49"/>
                      <a:pt x="5" y="48"/>
                      <a:pt x="5" y="47"/>
                    </a:cubicBezTo>
                    <a:cubicBezTo>
                      <a:pt x="5" y="46"/>
                      <a:pt x="6" y="46"/>
                      <a:pt x="7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10" y="44"/>
                      <a:pt x="11" y="48"/>
                      <a:pt x="14" y="46"/>
                    </a:cubicBezTo>
                    <a:cubicBezTo>
                      <a:pt x="18" y="44"/>
                      <a:pt x="15" y="39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3" y="39"/>
                      <a:pt x="24" y="36"/>
                      <a:pt x="27" y="36"/>
                    </a:cubicBezTo>
                    <a:cubicBezTo>
                      <a:pt x="28" y="36"/>
                      <a:pt x="27" y="35"/>
                      <a:pt x="27" y="34"/>
                    </a:cubicBezTo>
                    <a:cubicBezTo>
                      <a:pt x="27" y="34"/>
                      <a:pt x="28" y="34"/>
                      <a:pt x="28" y="34"/>
                    </a:cubicBezTo>
                    <a:cubicBezTo>
                      <a:pt x="28" y="29"/>
                      <a:pt x="33" y="31"/>
                      <a:pt x="33" y="29"/>
                    </a:cubicBezTo>
                    <a:cubicBezTo>
                      <a:pt x="34" y="27"/>
                      <a:pt x="30" y="25"/>
                      <a:pt x="31" y="22"/>
                    </a:cubicBezTo>
                    <a:cubicBezTo>
                      <a:pt x="32" y="20"/>
                      <a:pt x="32" y="19"/>
                      <a:pt x="32" y="18"/>
                    </a:cubicBezTo>
                    <a:cubicBezTo>
                      <a:pt x="32" y="16"/>
                      <a:pt x="31" y="14"/>
                      <a:pt x="31" y="12"/>
                    </a:cubicBezTo>
                    <a:cubicBezTo>
                      <a:pt x="30" y="9"/>
                      <a:pt x="30" y="7"/>
                      <a:pt x="29" y="6"/>
                    </a:cubicBezTo>
                    <a:cubicBezTo>
                      <a:pt x="28" y="4"/>
                      <a:pt x="27" y="5"/>
                      <a:pt x="26" y="5"/>
                    </a:cubicBezTo>
                    <a:cubicBezTo>
                      <a:pt x="24" y="4"/>
                      <a:pt x="24" y="3"/>
                      <a:pt x="24" y="3"/>
                    </a:cubicBezTo>
                    <a:cubicBezTo>
                      <a:pt x="23" y="2"/>
                      <a:pt x="22" y="6"/>
                      <a:pt x="19" y="6"/>
                    </a:cubicBezTo>
                    <a:cubicBezTo>
                      <a:pt x="18" y="6"/>
                      <a:pt x="16" y="5"/>
                      <a:pt x="14" y="0"/>
                    </a:cubicBezTo>
                    <a:cubicBezTo>
                      <a:pt x="14" y="1"/>
                      <a:pt x="13" y="1"/>
                      <a:pt x="13" y="2"/>
                    </a:cubicBezTo>
                    <a:cubicBezTo>
                      <a:pt x="12" y="4"/>
                      <a:pt x="14" y="6"/>
                      <a:pt x="14" y="7"/>
                    </a:cubicBezTo>
                    <a:cubicBezTo>
                      <a:pt x="13" y="9"/>
                      <a:pt x="10" y="11"/>
                      <a:pt x="12" y="13"/>
                    </a:cubicBezTo>
                    <a:cubicBezTo>
                      <a:pt x="12" y="14"/>
                      <a:pt x="13" y="14"/>
                      <a:pt x="13" y="13"/>
                    </a:cubicBezTo>
                    <a:cubicBezTo>
                      <a:pt x="13" y="13"/>
                      <a:pt x="14" y="14"/>
                      <a:pt x="16" y="14"/>
                    </a:cubicBezTo>
                    <a:cubicBezTo>
                      <a:pt x="16" y="15"/>
                      <a:pt x="15" y="15"/>
                      <a:pt x="14" y="16"/>
                    </a:cubicBezTo>
                    <a:cubicBezTo>
                      <a:pt x="14" y="17"/>
                      <a:pt x="14" y="19"/>
                      <a:pt x="14" y="19"/>
                    </a:cubicBezTo>
                    <a:cubicBezTo>
                      <a:pt x="13" y="20"/>
                      <a:pt x="11" y="20"/>
                      <a:pt x="10" y="21"/>
                    </a:cubicBezTo>
                    <a:cubicBezTo>
                      <a:pt x="10" y="23"/>
                      <a:pt x="12" y="23"/>
                      <a:pt x="12" y="25"/>
                    </a:cubicBezTo>
                    <a:cubicBezTo>
                      <a:pt x="12" y="27"/>
                      <a:pt x="10" y="28"/>
                      <a:pt x="10" y="29"/>
                    </a:cubicBezTo>
                    <a:cubicBezTo>
                      <a:pt x="10" y="30"/>
                      <a:pt x="12" y="31"/>
                      <a:pt x="12" y="32"/>
                    </a:cubicBezTo>
                    <a:cubicBezTo>
                      <a:pt x="11" y="37"/>
                      <a:pt x="7" y="39"/>
                      <a:pt x="4" y="39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3" name="Freeform 20"/>
              <p:cNvSpPr>
                <a:spLocks/>
              </p:cNvSpPr>
              <p:nvPr/>
            </p:nvSpPr>
            <p:spPr bwMode="auto">
              <a:xfrm>
                <a:off x="2026" y="2926"/>
                <a:ext cx="430" cy="367"/>
              </a:xfrm>
              <a:custGeom>
                <a:avLst/>
                <a:gdLst>
                  <a:gd name="T0" fmla="*/ 0 w 68"/>
                  <a:gd name="T1" fmla="*/ 354180 h 58"/>
                  <a:gd name="T2" fmla="*/ 0 w 68"/>
                  <a:gd name="T3" fmla="*/ 354180 h 58"/>
                  <a:gd name="T4" fmla="*/ 60700 w 68"/>
                  <a:gd name="T5" fmla="*/ 344569 h 58"/>
                  <a:gd name="T6" fmla="*/ 100645 w 68"/>
                  <a:gd name="T7" fmla="*/ 344569 h 58"/>
                  <a:gd name="T8" fmla="*/ 91008 w 68"/>
                  <a:gd name="T9" fmla="*/ 375201 h 58"/>
                  <a:gd name="T10" fmla="*/ 60700 w 68"/>
                  <a:gd name="T11" fmla="*/ 365589 h 58"/>
                  <a:gd name="T12" fmla="*/ 51062 w 68"/>
                  <a:gd name="T13" fmla="*/ 395980 h 58"/>
                  <a:gd name="T14" fmla="*/ 81415 w 68"/>
                  <a:gd name="T15" fmla="*/ 445627 h 58"/>
                  <a:gd name="T16" fmla="*/ 100645 w 68"/>
                  <a:gd name="T17" fmla="*/ 506688 h 58"/>
                  <a:gd name="T18" fmla="*/ 121639 w 68"/>
                  <a:gd name="T19" fmla="*/ 466406 h 58"/>
                  <a:gd name="T20" fmla="*/ 151948 w 68"/>
                  <a:gd name="T21" fmla="*/ 497076 h 58"/>
                  <a:gd name="T22" fmla="*/ 191938 w 68"/>
                  <a:gd name="T23" fmla="*/ 476056 h 58"/>
                  <a:gd name="T24" fmla="*/ 252600 w 68"/>
                  <a:gd name="T25" fmla="*/ 476056 h 58"/>
                  <a:gd name="T26" fmla="*/ 303700 w 68"/>
                  <a:gd name="T27" fmla="*/ 466406 h 58"/>
                  <a:gd name="T28" fmla="*/ 343886 w 68"/>
                  <a:gd name="T29" fmla="*/ 466406 h 58"/>
                  <a:gd name="T30" fmla="*/ 374239 w 68"/>
                  <a:gd name="T31" fmla="*/ 456795 h 58"/>
                  <a:gd name="T32" fmla="*/ 383838 w 68"/>
                  <a:gd name="T33" fmla="*/ 476056 h 58"/>
                  <a:gd name="T34" fmla="*/ 425302 w 68"/>
                  <a:gd name="T35" fmla="*/ 506688 h 58"/>
                  <a:gd name="T36" fmla="*/ 434901 w 68"/>
                  <a:gd name="T37" fmla="*/ 527468 h 58"/>
                  <a:gd name="T38" fmla="*/ 425302 w 68"/>
                  <a:gd name="T39" fmla="*/ 567502 h 58"/>
                  <a:gd name="T40" fmla="*/ 434901 w 68"/>
                  <a:gd name="T41" fmla="*/ 588282 h 58"/>
                  <a:gd name="T42" fmla="*/ 474884 w 68"/>
                  <a:gd name="T43" fmla="*/ 548247 h 58"/>
                  <a:gd name="T44" fmla="*/ 495600 w 68"/>
                  <a:gd name="T45" fmla="*/ 548247 h 58"/>
                  <a:gd name="T46" fmla="*/ 505193 w 68"/>
                  <a:gd name="T47" fmla="*/ 527468 h 58"/>
                  <a:gd name="T48" fmla="*/ 525947 w 68"/>
                  <a:gd name="T49" fmla="*/ 537073 h 58"/>
                  <a:gd name="T50" fmla="*/ 556540 w 68"/>
                  <a:gd name="T51" fmla="*/ 517856 h 58"/>
                  <a:gd name="T52" fmla="*/ 586887 w 68"/>
                  <a:gd name="T53" fmla="*/ 537073 h 58"/>
                  <a:gd name="T54" fmla="*/ 617240 w 68"/>
                  <a:gd name="T55" fmla="*/ 527468 h 58"/>
                  <a:gd name="T56" fmla="*/ 657185 w 68"/>
                  <a:gd name="T57" fmla="*/ 506688 h 58"/>
                  <a:gd name="T58" fmla="*/ 657185 w 68"/>
                  <a:gd name="T59" fmla="*/ 506688 h 58"/>
                  <a:gd name="T60" fmla="*/ 666784 w 68"/>
                  <a:gd name="T61" fmla="*/ 445627 h 58"/>
                  <a:gd name="T62" fmla="*/ 666784 w 68"/>
                  <a:gd name="T63" fmla="*/ 395980 h 58"/>
                  <a:gd name="T64" fmla="*/ 687538 w 68"/>
                  <a:gd name="T65" fmla="*/ 344569 h 58"/>
                  <a:gd name="T66" fmla="*/ 666784 w 68"/>
                  <a:gd name="T67" fmla="*/ 334919 h 58"/>
                  <a:gd name="T68" fmla="*/ 666784 w 68"/>
                  <a:gd name="T69" fmla="*/ 304534 h 58"/>
                  <a:gd name="T70" fmla="*/ 647593 w 68"/>
                  <a:gd name="T71" fmla="*/ 294885 h 58"/>
                  <a:gd name="T72" fmla="*/ 617240 w 68"/>
                  <a:gd name="T73" fmla="*/ 314139 h 58"/>
                  <a:gd name="T74" fmla="*/ 586887 w 68"/>
                  <a:gd name="T75" fmla="*/ 323789 h 58"/>
                  <a:gd name="T76" fmla="*/ 586887 w 68"/>
                  <a:gd name="T77" fmla="*/ 264493 h 58"/>
                  <a:gd name="T78" fmla="*/ 596486 w 68"/>
                  <a:gd name="T79" fmla="*/ 213322 h 58"/>
                  <a:gd name="T80" fmla="*/ 535546 w 68"/>
                  <a:gd name="T81" fmla="*/ 222934 h 58"/>
                  <a:gd name="T82" fmla="*/ 495600 w 68"/>
                  <a:gd name="T83" fmla="*/ 234102 h 58"/>
                  <a:gd name="T84" fmla="*/ 465247 w 68"/>
                  <a:gd name="T85" fmla="*/ 161872 h 58"/>
                  <a:gd name="T86" fmla="*/ 404586 w 68"/>
                  <a:gd name="T87" fmla="*/ 173047 h 58"/>
                  <a:gd name="T88" fmla="*/ 364640 w 68"/>
                  <a:gd name="T89" fmla="*/ 101096 h 58"/>
                  <a:gd name="T90" fmla="*/ 151948 w 68"/>
                  <a:gd name="T91" fmla="*/ 0 h 58"/>
                  <a:gd name="T92" fmla="*/ 151948 w 68"/>
                  <a:gd name="T93" fmla="*/ 51171 h 58"/>
                  <a:gd name="T94" fmla="*/ 121639 w 68"/>
                  <a:gd name="T95" fmla="*/ 70426 h 58"/>
                  <a:gd name="T96" fmla="*/ 121639 w 68"/>
                  <a:gd name="T97" fmla="*/ 112226 h 58"/>
                  <a:gd name="T98" fmla="*/ 60700 w 68"/>
                  <a:gd name="T99" fmla="*/ 101096 h 58"/>
                  <a:gd name="T100" fmla="*/ 39946 w 68"/>
                  <a:gd name="T101" fmla="*/ 142617 h 58"/>
                  <a:gd name="T102" fmla="*/ 20754 w 68"/>
                  <a:gd name="T103" fmla="*/ 152267 h 58"/>
                  <a:gd name="T104" fmla="*/ 20754 w 68"/>
                  <a:gd name="T105" fmla="*/ 173047 h 58"/>
                  <a:gd name="T106" fmla="*/ 0 w 68"/>
                  <a:gd name="T107" fmla="*/ 192302 h 58"/>
                  <a:gd name="T108" fmla="*/ 20754 w 68"/>
                  <a:gd name="T109" fmla="*/ 283754 h 58"/>
                  <a:gd name="T110" fmla="*/ 0 w 68"/>
                  <a:gd name="T111" fmla="*/ 304534 h 58"/>
                  <a:gd name="T112" fmla="*/ 0 w 68"/>
                  <a:gd name="T113" fmla="*/ 354180 h 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8"/>
                  <a:gd name="T172" fmla="*/ 0 h 58"/>
                  <a:gd name="T173" fmla="*/ 68 w 68"/>
                  <a:gd name="T174" fmla="*/ 58 h 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8" h="58"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2" y="36"/>
                      <a:pt x="4" y="34"/>
                      <a:pt x="6" y="34"/>
                    </a:cubicBezTo>
                    <a:cubicBezTo>
                      <a:pt x="9" y="36"/>
                      <a:pt x="9" y="34"/>
                      <a:pt x="10" y="34"/>
                    </a:cubicBezTo>
                    <a:cubicBezTo>
                      <a:pt x="11" y="35"/>
                      <a:pt x="10" y="37"/>
                      <a:pt x="9" y="37"/>
                    </a:cubicBezTo>
                    <a:cubicBezTo>
                      <a:pt x="8" y="37"/>
                      <a:pt x="7" y="37"/>
                      <a:pt x="6" y="36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5" y="41"/>
                      <a:pt x="5" y="41"/>
                      <a:pt x="8" y="44"/>
                    </a:cubicBezTo>
                    <a:cubicBezTo>
                      <a:pt x="8" y="44"/>
                      <a:pt x="9" y="47"/>
                      <a:pt x="10" y="50"/>
                    </a:cubicBezTo>
                    <a:cubicBezTo>
                      <a:pt x="11" y="49"/>
                      <a:pt x="11" y="46"/>
                      <a:pt x="12" y="46"/>
                    </a:cubicBezTo>
                    <a:cubicBezTo>
                      <a:pt x="13" y="46"/>
                      <a:pt x="13" y="49"/>
                      <a:pt x="15" y="49"/>
                    </a:cubicBezTo>
                    <a:cubicBezTo>
                      <a:pt x="17" y="48"/>
                      <a:pt x="17" y="47"/>
                      <a:pt x="19" y="47"/>
                    </a:cubicBezTo>
                    <a:cubicBezTo>
                      <a:pt x="21" y="47"/>
                      <a:pt x="23" y="48"/>
                      <a:pt x="25" y="47"/>
                    </a:cubicBezTo>
                    <a:cubicBezTo>
                      <a:pt x="26" y="47"/>
                      <a:pt x="28" y="46"/>
                      <a:pt x="30" y="46"/>
                    </a:cubicBezTo>
                    <a:cubicBezTo>
                      <a:pt x="31" y="46"/>
                      <a:pt x="32" y="46"/>
                      <a:pt x="34" y="46"/>
                    </a:cubicBezTo>
                    <a:cubicBezTo>
                      <a:pt x="36" y="46"/>
                      <a:pt x="37" y="44"/>
                      <a:pt x="37" y="45"/>
                    </a:cubicBezTo>
                    <a:cubicBezTo>
                      <a:pt x="38" y="45"/>
                      <a:pt x="37" y="47"/>
                      <a:pt x="38" y="47"/>
                    </a:cubicBezTo>
                    <a:cubicBezTo>
                      <a:pt x="38" y="48"/>
                      <a:pt x="41" y="50"/>
                      <a:pt x="42" y="50"/>
                    </a:cubicBezTo>
                    <a:cubicBezTo>
                      <a:pt x="43" y="51"/>
                      <a:pt x="43" y="51"/>
                      <a:pt x="43" y="52"/>
                    </a:cubicBezTo>
                    <a:cubicBezTo>
                      <a:pt x="43" y="54"/>
                      <a:pt x="41" y="54"/>
                      <a:pt x="42" y="56"/>
                    </a:cubicBezTo>
                    <a:cubicBezTo>
                      <a:pt x="42" y="57"/>
                      <a:pt x="42" y="58"/>
                      <a:pt x="43" y="58"/>
                    </a:cubicBezTo>
                    <a:cubicBezTo>
                      <a:pt x="45" y="57"/>
                      <a:pt x="46" y="57"/>
                      <a:pt x="47" y="54"/>
                    </a:cubicBezTo>
                    <a:cubicBezTo>
                      <a:pt x="47" y="54"/>
                      <a:pt x="48" y="55"/>
                      <a:pt x="49" y="54"/>
                    </a:cubicBezTo>
                    <a:cubicBezTo>
                      <a:pt x="49" y="54"/>
                      <a:pt x="49" y="52"/>
                      <a:pt x="50" y="52"/>
                    </a:cubicBezTo>
                    <a:cubicBezTo>
                      <a:pt x="51" y="51"/>
                      <a:pt x="51" y="53"/>
                      <a:pt x="52" y="53"/>
                    </a:cubicBezTo>
                    <a:cubicBezTo>
                      <a:pt x="53" y="52"/>
                      <a:pt x="54" y="51"/>
                      <a:pt x="55" y="51"/>
                    </a:cubicBezTo>
                    <a:cubicBezTo>
                      <a:pt x="56" y="51"/>
                      <a:pt x="57" y="53"/>
                      <a:pt x="58" y="53"/>
                    </a:cubicBezTo>
                    <a:cubicBezTo>
                      <a:pt x="59" y="53"/>
                      <a:pt x="60" y="52"/>
                      <a:pt x="61" y="52"/>
                    </a:cubicBezTo>
                    <a:cubicBezTo>
                      <a:pt x="63" y="52"/>
                      <a:pt x="64" y="51"/>
                      <a:pt x="65" y="50"/>
                    </a:cubicBezTo>
                    <a:cubicBezTo>
                      <a:pt x="65" y="50"/>
                      <a:pt x="65" y="50"/>
                      <a:pt x="65" y="50"/>
                    </a:cubicBezTo>
                    <a:cubicBezTo>
                      <a:pt x="66" y="48"/>
                      <a:pt x="66" y="46"/>
                      <a:pt x="66" y="44"/>
                    </a:cubicBezTo>
                    <a:cubicBezTo>
                      <a:pt x="66" y="42"/>
                      <a:pt x="66" y="40"/>
                      <a:pt x="66" y="39"/>
                    </a:cubicBezTo>
                    <a:cubicBezTo>
                      <a:pt x="66" y="38"/>
                      <a:pt x="68" y="36"/>
                      <a:pt x="68" y="34"/>
                    </a:cubicBezTo>
                    <a:cubicBezTo>
                      <a:pt x="68" y="34"/>
                      <a:pt x="67" y="34"/>
                      <a:pt x="66" y="33"/>
                    </a:cubicBezTo>
                    <a:cubicBezTo>
                      <a:pt x="67" y="32"/>
                      <a:pt x="67" y="31"/>
                      <a:pt x="66" y="30"/>
                    </a:cubicBezTo>
                    <a:cubicBezTo>
                      <a:pt x="65" y="30"/>
                      <a:pt x="65" y="29"/>
                      <a:pt x="64" y="29"/>
                    </a:cubicBezTo>
                    <a:cubicBezTo>
                      <a:pt x="63" y="29"/>
                      <a:pt x="63" y="31"/>
                      <a:pt x="61" y="31"/>
                    </a:cubicBezTo>
                    <a:cubicBezTo>
                      <a:pt x="60" y="31"/>
                      <a:pt x="60" y="32"/>
                      <a:pt x="58" y="32"/>
                    </a:cubicBezTo>
                    <a:cubicBezTo>
                      <a:pt x="56" y="30"/>
                      <a:pt x="60" y="30"/>
                      <a:pt x="58" y="26"/>
                    </a:cubicBezTo>
                    <a:cubicBezTo>
                      <a:pt x="58" y="25"/>
                      <a:pt x="61" y="23"/>
                      <a:pt x="59" y="21"/>
                    </a:cubicBezTo>
                    <a:cubicBezTo>
                      <a:pt x="59" y="20"/>
                      <a:pt x="56" y="24"/>
                      <a:pt x="53" y="22"/>
                    </a:cubicBezTo>
                    <a:cubicBezTo>
                      <a:pt x="51" y="22"/>
                      <a:pt x="50" y="23"/>
                      <a:pt x="49" y="23"/>
                    </a:cubicBezTo>
                    <a:cubicBezTo>
                      <a:pt x="47" y="22"/>
                      <a:pt x="48" y="18"/>
                      <a:pt x="46" y="16"/>
                    </a:cubicBezTo>
                    <a:cubicBezTo>
                      <a:pt x="42" y="16"/>
                      <a:pt x="41" y="18"/>
                      <a:pt x="40" y="17"/>
                    </a:cubicBezTo>
                    <a:cubicBezTo>
                      <a:pt x="38" y="15"/>
                      <a:pt x="38" y="12"/>
                      <a:pt x="36" y="10"/>
                    </a:cubicBezTo>
                    <a:cubicBezTo>
                      <a:pt x="30" y="5"/>
                      <a:pt x="23" y="1"/>
                      <a:pt x="15" y="0"/>
                    </a:cubicBezTo>
                    <a:cubicBezTo>
                      <a:pt x="15" y="1"/>
                      <a:pt x="16" y="3"/>
                      <a:pt x="15" y="5"/>
                    </a:cubicBezTo>
                    <a:cubicBezTo>
                      <a:pt x="15" y="6"/>
                      <a:pt x="13" y="5"/>
                      <a:pt x="12" y="7"/>
                    </a:cubicBezTo>
                    <a:cubicBezTo>
                      <a:pt x="11" y="8"/>
                      <a:pt x="14" y="9"/>
                      <a:pt x="12" y="11"/>
                    </a:cubicBezTo>
                    <a:cubicBezTo>
                      <a:pt x="10" y="13"/>
                      <a:pt x="8" y="10"/>
                      <a:pt x="6" y="10"/>
                    </a:cubicBezTo>
                    <a:cubicBezTo>
                      <a:pt x="5" y="11"/>
                      <a:pt x="5" y="13"/>
                      <a:pt x="4" y="14"/>
                    </a:cubicBezTo>
                    <a:cubicBezTo>
                      <a:pt x="3" y="14"/>
                      <a:pt x="2" y="14"/>
                      <a:pt x="2" y="15"/>
                    </a:cubicBezTo>
                    <a:cubicBezTo>
                      <a:pt x="1" y="15"/>
                      <a:pt x="2" y="16"/>
                      <a:pt x="2" y="17"/>
                    </a:cubicBezTo>
                    <a:cubicBezTo>
                      <a:pt x="2" y="18"/>
                      <a:pt x="0" y="18"/>
                      <a:pt x="0" y="19"/>
                    </a:cubicBezTo>
                    <a:cubicBezTo>
                      <a:pt x="1" y="22"/>
                      <a:pt x="3" y="24"/>
                      <a:pt x="2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2"/>
                      <a:pt x="0" y="33"/>
                      <a:pt x="0" y="35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4" name="Freeform 21"/>
              <p:cNvSpPr>
                <a:spLocks/>
              </p:cNvSpPr>
              <p:nvPr/>
            </p:nvSpPr>
            <p:spPr bwMode="auto">
              <a:xfrm>
                <a:off x="1823" y="2736"/>
                <a:ext cx="310" cy="437"/>
              </a:xfrm>
              <a:custGeom>
                <a:avLst/>
                <a:gdLst>
                  <a:gd name="T0" fmla="*/ 40028 w 49"/>
                  <a:gd name="T1" fmla="*/ 376485 h 69"/>
                  <a:gd name="T2" fmla="*/ 40028 w 49"/>
                  <a:gd name="T3" fmla="*/ 376485 h 69"/>
                  <a:gd name="T4" fmla="*/ 40028 w 49"/>
                  <a:gd name="T5" fmla="*/ 458552 h 69"/>
                  <a:gd name="T6" fmla="*/ 9604 w 49"/>
                  <a:gd name="T7" fmla="*/ 510093 h 69"/>
                  <a:gd name="T8" fmla="*/ 51150 w 49"/>
                  <a:gd name="T9" fmla="*/ 540575 h 69"/>
                  <a:gd name="T10" fmla="*/ 81770 w 49"/>
                  <a:gd name="T11" fmla="*/ 529429 h 69"/>
                  <a:gd name="T12" fmla="*/ 91418 w 49"/>
                  <a:gd name="T13" fmla="*/ 590393 h 69"/>
                  <a:gd name="T14" fmla="*/ 112188 w 49"/>
                  <a:gd name="T15" fmla="*/ 571064 h 69"/>
                  <a:gd name="T16" fmla="*/ 142568 w 49"/>
                  <a:gd name="T17" fmla="*/ 611452 h 69"/>
                  <a:gd name="T18" fmla="*/ 172948 w 49"/>
                  <a:gd name="T19" fmla="*/ 621123 h 69"/>
                  <a:gd name="T20" fmla="*/ 131402 w 49"/>
                  <a:gd name="T21" fmla="*/ 662796 h 69"/>
                  <a:gd name="T22" fmla="*/ 172948 w 49"/>
                  <a:gd name="T23" fmla="*/ 662796 h 69"/>
                  <a:gd name="T24" fmla="*/ 192200 w 49"/>
                  <a:gd name="T25" fmla="*/ 693519 h 69"/>
                  <a:gd name="T26" fmla="*/ 212970 w 49"/>
                  <a:gd name="T27" fmla="*/ 672423 h 69"/>
                  <a:gd name="T28" fmla="*/ 293222 w 49"/>
                  <a:gd name="T29" fmla="*/ 682087 h 69"/>
                  <a:gd name="T30" fmla="*/ 323602 w 49"/>
                  <a:gd name="T31" fmla="*/ 662796 h 69"/>
                  <a:gd name="T32" fmla="*/ 323602 w 49"/>
                  <a:gd name="T33" fmla="*/ 611452 h 69"/>
                  <a:gd name="T34" fmla="*/ 344372 w 49"/>
                  <a:gd name="T35" fmla="*/ 590393 h 69"/>
                  <a:gd name="T36" fmla="*/ 323602 w 49"/>
                  <a:gd name="T37" fmla="*/ 498661 h 69"/>
                  <a:gd name="T38" fmla="*/ 344372 w 49"/>
                  <a:gd name="T39" fmla="*/ 479370 h 69"/>
                  <a:gd name="T40" fmla="*/ 344372 w 49"/>
                  <a:gd name="T41" fmla="*/ 458552 h 69"/>
                  <a:gd name="T42" fmla="*/ 365148 w 49"/>
                  <a:gd name="T43" fmla="*/ 448881 h 69"/>
                  <a:gd name="T44" fmla="*/ 384400 w 49"/>
                  <a:gd name="T45" fmla="*/ 406967 h 69"/>
                  <a:gd name="T46" fmla="*/ 445400 w 49"/>
                  <a:gd name="T47" fmla="*/ 418399 h 69"/>
                  <a:gd name="T48" fmla="*/ 445400 w 49"/>
                  <a:gd name="T49" fmla="*/ 376485 h 69"/>
                  <a:gd name="T50" fmla="*/ 475818 w 49"/>
                  <a:gd name="T51" fmla="*/ 357187 h 69"/>
                  <a:gd name="T52" fmla="*/ 475818 w 49"/>
                  <a:gd name="T53" fmla="*/ 305609 h 69"/>
                  <a:gd name="T54" fmla="*/ 475818 w 49"/>
                  <a:gd name="T55" fmla="*/ 305609 h 69"/>
                  <a:gd name="T56" fmla="*/ 466170 w 49"/>
                  <a:gd name="T57" fmla="*/ 254302 h 69"/>
                  <a:gd name="T58" fmla="*/ 486947 w 49"/>
                  <a:gd name="T59" fmla="*/ 193053 h 69"/>
                  <a:gd name="T60" fmla="*/ 475818 w 49"/>
                  <a:gd name="T61" fmla="*/ 162570 h 69"/>
                  <a:gd name="T62" fmla="*/ 496550 w 49"/>
                  <a:gd name="T63" fmla="*/ 91694 h 69"/>
                  <a:gd name="T64" fmla="*/ 496550 w 49"/>
                  <a:gd name="T65" fmla="*/ 91694 h 69"/>
                  <a:gd name="T66" fmla="*/ 405410 w 49"/>
                  <a:gd name="T67" fmla="*/ 122176 h 69"/>
                  <a:gd name="T68" fmla="*/ 353982 w 49"/>
                  <a:gd name="T69" fmla="*/ 101359 h 69"/>
                  <a:gd name="T70" fmla="*/ 313998 w 49"/>
                  <a:gd name="T71" fmla="*/ 112550 h 69"/>
                  <a:gd name="T72" fmla="*/ 253238 w 49"/>
                  <a:gd name="T73" fmla="*/ 70876 h 69"/>
                  <a:gd name="T74" fmla="*/ 212970 w 49"/>
                  <a:gd name="T75" fmla="*/ 70876 h 69"/>
                  <a:gd name="T76" fmla="*/ 233987 w 49"/>
                  <a:gd name="T77" fmla="*/ 9665 h 69"/>
                  <a:gd name="T78" fmla="*/ 161820 w 49"/>
                  <a:gd name="T79" fmla="*/ 61212 h 69"/>
                  <a:gd name="T80" fmla="*/ 161820 w 49"/>
                  <a:gd name="T81" fmla="*/ 122176 h 69"/>
                  <a:gd name="T82" fmla="*/ 161820 w 49"/>
                  <a:gd name="T83" fmla="*/ 234973 h 69"/>
                  <a:gd name="T84" fmla="*/ 131402 w 49"/>
                  <a:gd name="T85" fmla="*/ 234973 h 69"/>
                  <a:gd name="T86" fmla="*/ 121798 w 49"/>
                  <a:gd name="T87" fmla="*/ 244638 h 69"/>
                  <a:gd name="T88" fmla="*/ 112188 w 49"/>
                  <a:gd name="T89" fmla="*/ 254302 h 69"/>
                  <a:gd name="T90" fmla="*/ 112188 w 49"/>
                  <a:gd name="T91" fmla="*/ 284791 h 69"/>
                  <a:gd name="T92" fmla="*/ 81770 w 49"/>
                  <a:gd name="T93" fmla="*/ 284791 h 69"/>
                  <a:gd name="T94" fmla="*/ 60760 w 49"/>
                  <a:gd name="T95" fmla="*/ 305609 h 69"/>
                  <a:gd name="T96" fmla="*/ 51150 w 49"/>
                  <a:gd name="T97" fmla="*/ 345996 h 69"/>
                  <a:gd name="T98" fmla="*/ 40028 w 49"/>
                  <a:gd name="T99" fmla="*/ 376485 h 6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9"/>
                  <a:gd name="T151" fmla="*/ 0 h 69"/>
                  <a:gd name="T152" fmla="*/ 49 w 49"/>
                  <a:gd name="T153" fmla="*/ 69 h 6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9" h="69">
                    <a:moveTo>
                      <a:pt x="4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5" y="41"/>
                      <a:pt x="3" y="40"/>
                      <a:pt x="4" y="45"/>
                    </a:cubicBezTo>
                    <a:cubicBezTo>
                      <a:pt x="4" y="46"/>
                      <a:pt x="1" y="48"/>
                      <a:pt x="1" y="50"/>
                    </a:cubicBezTo>
                    <a:cubicBezTo>
                      <a:pt x="0" y="53"/>
                      <a:pt x="3" y="53"/>
                      <a:pt x="5" y="53"/>
                    </a:cubicBezTo>
                    <a:cubicBezTo>
                      <a:pt x="7" y="53"/>
                      <a:pt x="7" y="55"/>
                      <a:pt x="8" y="52"/>
                    </a:cubicBezTo>
                    <a:cubicBezTo>
                      <a:pt x="11" y="53"/>
                      <a:pt x="7" y="57"/>
                      <a:pt x="9" y="58"/>
                    </a:cubicBezTo>
                    <a:cubicBezTo>
                      <a:pt x="9" y="58"/>
                      <a:pt x="11" y="57"/>
                      <a:pt x="11" y="56"/>
                    </a:cubicBezTo>
                    <a:cubicBezTo>
                      <a:pt x="12" y="58"/>
                      <a:pt x="13" y="59"/>
                      <a:pt x="14" y="60"/>
                    </a:cubicBezTo>
                    <a:cubicBezTo>
                      <a:pt x="16" y="61"/>
                      <a:pt x="17" y="59"/>
                      <a:pt x="17" y="61"/>
                    </a:cubicBezTo>
                    <a:cubicBezTo>
                      <a:pt x="17" y="63"/>
                      <a:pt x="12" y="62"/>
                      <a:pt x="13" y="65"/>
                    </a:cubicBezTo>
                    <a:cubicBezTo>
                      <a:pt x="14" y="67"/>
                      <a:pt x="16" y="64"/>
                      <a:pt x="17" y="65"/>
                    </a:cubicBezTo>
                    <a:cubicBezTo>
                      <a:pt x="18" y="66"/>
                      <a:pt x="17" y="68"/>
                      <a:pt x="19" y="68"/>
                    </a:cubicBezTo>
                    <a:cubicBezTo>
                      <a:pt x="20" y="68"/>
                      <a:pt x="20" y="66"/>
                      <a:pt x="21" y="66"/>
                    </a:cubicBezTo>
                    <a:cubicBezTo>
                      <a:pt x="22" y="66"/>
                      <a:pt x="23" y="69"/>
                      <a:pt x="29" y="67"/>
                    </a:cubicBezTo>
                    <a:cubicBezTo>
                      <a:pt x="31" y="66"/>
                      <a:pt x="31" y="66"/>
                      <a:pt x="32" y="65"/>
                    </a:cubicBezTo>
                    <a:cubicBezTo>
                      <a:pt x="32" y="63"/>
                      <a:pt x="32" y="62"/>
                      <a:pt x="32" y="60"/>
                    </a:cubicBezTo>
                    <a:cubicBezTo>
                      <a:pt x="32" y="59"/>
                      <a:pt x="32" y="59"/>
                      <a:pt x="34" y="58"/>
                    </a:cubicBezTo>
                    <a:cubicBezTo>
                      <a:pt x="35" y="54"/>
                      <a:pt x="33" y="52"/>
                      <a:pt x="32" y="49"/>
                    </a:cubicBezTo>
                    <a:cubicBezTo>
                      <a:pt x="32" y="48"/>
                      <a:pt x="34" y="48"/>
                      <a:pt x="34" y="47"/>
                    </a:cubicBezTo>
                    <a:cubicBezTo>
                      <a:pt x="34" y="46"/>
                      <a:pt x="33" y="45"/>
                      <a:pt x="34" y="45"/>
                    </a:cubicBezTo>
                    <a:cubicBezTo>
                      <a:pt x="34" y="44"/>
                      <a:pt x="35" y="44"/>
                      <a:pt x="36" y="44"/>
                    </a:cubicBezTo>
                    <a:cubicBezTo>
                      <a:pt x="37" y="43"/>
                      <a:pt x="37" y="41"/>
                      <a:pt x="38" y="40"/>
                    </a:cubicBezTo>
                    <a:cubicBezTo>
                      <a:pt x="40" y="40"/>
                      <a:pt x="42" y="43"/>
                      <a:pt x="44" y="41"/>
                    </a:cubicBezTo>
                    <a:cubicBezTo>
                      <a:pt x="46" y="39"/>
                      <a:pt x="43" y="38"/>
                      <a:pt x="44" y="37"/>
                    </a:cubicBezTo>
                    <a:cubicBezTo>
                      <a:pt x="45" y="35"/>
                      <a:pt x="47" y="36"/>
                      <a:pt x="47" y="35"/>
                    </a:cubicBezTo>
                    <a:cubicBezTo>
                      <a:pt x="48" y="33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28"/>
                      <a:pt x="46" y="26"/>
                      <a:pt x="46" y="25"/>
                    </a:cubicBezTo>
                    <a:cubicBezTo>
                      <a:pt x="46" y="19"/>
                      <a:pt x="48" y="22"/>
                      <a:pt x="48" y="19"/>
                    </a:cubicBezTo>
                    <a:cubicBezTo>
                      <a:pt x="48" y="18"/>
                      <a:pt x="46" y="17"/>
                      <a:pt x="47" y="16"/>
                    </a:cubicBezTo>
                    <a:cubicBezTo>
                      <a:pt x="47" y="13"/>
                      <a:pt x="49" y="12"/>
                      <a:pt x="49" y="9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7" y="11"/>
                      <a:pt x="44" y="12"/>
                      <a:pt x="40" y="12"/>
                    </a:cubicBezTo>
                    <a:cubicBezTo>
                      <a:pt x="38" y="12"/>
                      <a:pt x="37" y="10"/>
                      <a:pt x="35" y="10"/>
                    </a:cubicBezTo>
                    <a:cubicBezTo>
                      <a:pt x="34" y="10"/>
                      <a:pt x="33" y="11"/>
                      <a:pt x="31" y="11"/>
                    </a:cubicBezTo>
                    <a:cubicBezTo>
                      <a:pt x="29" y="11"/>
                      <a:pt x="28" y="8"/>
                      <a:pt x="25" y="7"/>
                    </a:cubicBezTo>
                    <a:cubicBezTo>
                      <a:pt x="24" y="7"/>
                      <a:pt x="22" y="8"/>
                      <a:pt x="21" y="7"/>
                    </a:cubicBezTo>
                    <a:cubicBezTo>
                      <a:pt x="20" y="5"/>
                      <a:pt x="24" y="3"/>
                      <a:pt x="23" y="1"/>
                    </a:cubicBezTo>
                    <a:cubicBezTo>
                      <a:pt x="22" y="0"/>
                      <a:pt x="19" y="1"/>
                      <a:pt x="16" y="6"/>
                    </a:cubicBezTo>
                    <a:cubicBezTo>
                      <a:pt x="15" y="8"/>
                      <a:pt x="16" y="10"/>
                      <a:pt x="16" y="12"/>
                    </a:cubicBezTo>
                    <a:cubicBezTo>
                      <a:pt x="19" y="22"/>
                      <a:pt x="17" y="23"/>
                      <a:pt x="16" y="23"/>
                    </a:cubicBezTo>
                    <a:cubicBezTo>
                      <a:pt x="15" y="24"/>
                      <a:pt x="14" y="24"/>
                      <a:pt x="13" y="23"/>
                    </a:cubicBezTo>
                    <a:cubicBezTo>
                      <a:pt x="13" y="23"/>
                      <a:pt x="13" y="24"/>
                      <a:pt x="12" y="24"/>
                    </a:cubicBezTo>
                    <a:cubicBezTo>
                      <a:pt x="12" y="25"/>
                      <a:pt x="11" y="24"/>
                      <a:pt x="11" y="25"/>
                    </a:cubicBezTo>
                    <a:cubicBezTo>
                      <a:pt x="10" y="26"/>
                      <a:pt x="11" y="27"/>
                      <a:pt x="11" y="28"/>
                    </a:cubicBezTo>
                    <a:cubicBezTo>
                      <a:pt x="10" y="29"/>
                      <a:pt x="9" y="27"/>
                      <a:pt x="8" y="28"/>
                    </a:cubicBezTo>
                    <a:cubicBezTo>
                      <a:pt x="9" y="29"/>
                      <a:pt x="7" y="29"/>
                      <a:pt x="6" y="30"/>
                    </a:cubicBezTo>
                    <a:cubicBezTo>
                      <a:pt x="6" y="31"/>
                      <a:pt x="6" y="33"/>
                      <a:pt x="5" y="34"/>
                    </a:cubicBezTo>
                    <a:cubicBezTo>
                      <a:pt x="5" y="35"/>
                      <a:pt x="5" y="36"/>
                      <a:pt x="4" y="37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55" name="Freeform 22"/>
              <p:cNvSpPr>
                <a:spLocks/>
              </p:cNvSpPr>
              <p:nvPr/>
            </p:nvSpPr>
            <p:spPr bwMode="auto">
              <a:xfrm>
                <a:off x="2114" y="2660"/>
                <a:ext cx="564" cy="468"/>
              </a:xfrm>
              <a:custGeom>
                <a:avLst/>
                <a:gdLst>
                  <a:gd name="T0" fmla="*/ 532144 w 89"/>
                  <a:gd name="T1" fmla="*/ 727987 h 74"/>
                  <a:gd name="T2" fmla="*/ 532144 w 89"/>
                  <a:gd name="T3" fmla="*/ 727987 h 74"/>
                  <a:gd name="T4" fmla="*/ 654785 w 89"/>
                  <a:gd name="T5" fmla="*/ 697389 h 74"/>
                  <a:gd name="T6" fmla="*/ 674145 w 89"/>
                  <a:gd name="T7" fmla="*/ 678429 h 74"/>
                  <a:gd name="T8" fmla="*/ 725786 w 89"/>
                  <a:gd name="T9" fmla="*/ 687789 h 74"/>
                  <a:gd name="T10" fmla="*/ 756349 w 89"/>
                  <a:gd name="T11" fmla="*/ 687789 h 74"/>
                  <a:gd name="T12" fmla="*/ 786869 w 89"/>
                  <a:gd name="T13" fmla="*/ 708786 h 74"/>
                  <a:gd name="T14" fmla="*/ 848186 w 89"/>
                  <a:gd name="T15" fmla="*/ 687789 h 74"/>
                  <a:gd name="T16" fmla="*/ 848186 w 89"/>
                  <a:gd name="T17" fmla="*/ 678429 h 74"/>
                  <a:gd name="T18" fmla="*/ 838554 w 89"/>
                  <a:gd name="T19" fmla="*/ 647832 h 74"/>
                  <a:gd name="T20" fmla="*/ 878991 w 89"/>
                  <a:gd name="T21" fmla="*/ 617475 h 74"/>
                  <a:gd name="T22" fmla="*/ 909548 w 89"/>
                  <a:gd name="T23" fmla="*/ 575956 h 74"/>
                  <a:gd name="T24" fmla="*/ 838554 w 89"/>
                  <a:gd name="T25" fmla="*/ 516805 h 74"/>
                  <a:gd name="T26" fmla="*/ 838554 w 89"/>
                  <a:gd name="T27" fmla="*/ 455807 h 74"/>
                  <a:gd name="T28" fmla="*/ 899872 w 89"/>
                  <a:gd name="T29" fmla="*/ 414332 h 74"/>
                  <a:gd name="T30" fmla="*/ 899872 w 89"/>
                  <a:gd name="T31" fmla="*/ 374375 h 74"/>
                  <a:gd name="T32" fmla="*/ 848186 w 89"/>
                  <a:gd name="T33" fmla="*/ 374375 h 74"/>
                  <a:gd name="T34" fmla="*/ 817667 w 89"/>
                  <a:gd name="T35" fmla="*/ 292658 h 74"/>
                  <a:gd name="T36" fmla="*/ 674145 w 89"/>
                  <a:gd name="T37" fmla="*/ 262301 h 74"/>
                  <a:gd name="T38" fmla="*/ 685349 w 89"/>
                  <a:gd name="T39" fmla="*/ 201588 h 74"/>
                  <a:gd name="T40" fmla="*/ 664462 w 89"/>
                  <a:gd name="T41" fmla="*/ 121674 h 74"/>
                  <a:gd name="T42" fmla="*/ 612821 w 89"/>
                  <a:gd name="T43" fmla="*/ 100671 h 74"/>
                  <a:gd name="T44" fmla="*/ 541820 w 89"/>
                  <a:gd name="T45" fmla="*/ 131268 h 74"/>
                  <a:gd name="T46" fmla="*/ 520940 w 89"/>
                  <a:gd name="T47" fmla="*/ 112073 h 74"/>
                  <a:gd name="T48" fmla="*/ 480458 w 89"/>
                  <a:gd name="T49" fmla="*/ 100671 h 74"/>
                  <a:gd name="T50" fmla="*/ 459616 w 89"/>
                  <a:gd name="T51" fmla="*/ 81717 h 74"/>
                  <a:gd name="T52" fmla="*/ 388615 w 89"/>
                  <a:gd name="T53" fmla="*/ 70314 h 74"/>
                  <a:gd name="T54" fmla="*/ 358051 w 89"/>
                  <a:gd name="T55" fmla="*/ 39957 h 74"/>
                  <a:gd name="T56" fmla="*/ 306410 w 89"/>
                  <a:gd name="T57" fmla="*/ 30357 h 74"/>
                  <a:gd name="T58" fmla="*/ 266208 w 89"/>
                  <a:gd name="T59" fmla="*/ 0 h 74"/>
                  <a:gd name="T60" fmla="*/ 245087 w 89"/>
                  <a:gd name="T61" fmla="*/ 20756 h 74"/>
                  <a:gd name="T62" fmla="*/ 214529 w 89"/>
                  <a:gd name="T63" fmla="*/ 39957 h 74"/>
                  <a:gd name="T64" fmla="*/ 204846 w 89"/>
                  <a:gd name="T65" fmla="*/ 70314 h 74"/>
                  <a:gd name="T66" fmla="*/ 174086 w 89"/>
                  <a:gd name="T67" fmla="*/ 100671 h 74"/>
                  <a:gd name="T68" fmla="*/ 153205 w 89"/>
                  <a:gd name="T69" fmla="*/ 131268 h 74"/>
                  <a:gd name="T70" fmla="*/ 91881 w 89"/>
                  <a:gd name="T71" fmla="*/ 142430 h 74"/>
                  <a:gd name="T72" fmla="*/ 71001 w 89"/>
                  <a:gd name="T73" fmla="*/ 201588 h 74"/>
                  <a:gd name="T74" fmla="*/ 30519 w 89"/>
                  <a:gd name="T75" fmla="*/ 212744 h 74"/>
                  <a:gd name="T76" fmla="*/ 30519 w 89"/>
                  <a:gd name="T77" fmla="*/ 212744 h 74"/>
                  <a:gd name="T78" fmla="*/ 9677 w 89"/>
                  <a:gd name="T79" fmla="*/ 283058 h 74"/>
                  <a:gd name="T80" fmla="*/ 20881 w 89"/>
                  <a:gd name="T81" fmla="*/ 313655 h 74"/>
                  <a:gd name="T82" fmla="*/ 0 w 89"/>
                  <a:gd name="T83" fmla="*/ 374375 h 74"/>
                  <a:gd name="T84" fmla="*/ 9677 w 89"/>
                  <a:gd name="T85" fmla="*/ 425488 h 74"/>
                  <a:gd name="T86" fmla="*/ 9677 w 89"/>
                  <a:gd name="T87" fmla="*/ 425488 h 74"/>
                  <a:gd name="T88" fmla="*/ 224206 w 89"/>
                  <a:gd name="T89" fmla="*/ 526399 h 74"/>
                  <a:gd name="T90" fmla="*/ 266208 w 89"/>
                  <a:gd name="T91" fmla="*/ 596719 h 74"/>
                  <a:gd name="T92" fmla="*/ 327253 w 89"/>
                  <a:gd name="T93" fmla="*/ 587119 h 74"/>
                  <a:gd name="T94" fmla="*/ 358051 w 89"/>
                  <a:gd name="T95" fmla="*/ 657432 h 74"/>
                  <a:gd name="T96" fmla="*/ 398292 w 89"/>
                  <a:gd name="T97" fmla="*/ 647832 h 74"/>
                  <a:gd name="T98" fmla="*/ 459616 w 89"/>
                  <a:gd name="T99" fmla="*/ 636676 h 74"/>
                  <a:gd name="T100" fmla="*/ 449939 w 89"/>
                  <a:gd name="T101" fmla="*/ 687789 h 74"/>
                  <a:gd name="T102" fmla="*/ 449939 w 89"/>
                  <a:gd name="T103" fmla="*/ 748743 h 74"/>
                  <a:gd name="T104" fmla="*/ 480458 w 89"/>
                  <a:gd name="T105" fmla="*/ 739149 h 74"/>
                  <a:gd name="T106" fmla="*/ 511257 w 89"/>
                  <a:gd name="T107" fmla="*/ 718386 h 74"/>
                  <a:gd name="T108" fmla="*/ 532144 w 89"/>
                  <a:gd name="T109" fmla="*/ 727987 h 7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9"/>
                  <a:gd name="T166" fmla="*/ 0 h 74"/>
                  <a:gd name="T167" fmla="*/ 89 w 89"/>
                  <a:gd name="T168" fmla="*/ 74 h 7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9" h="74">
                    <a:moveTo>
                      <a:pt x="52" y="72"/>
                    </a:moveTo>
                    <a:cubicBezTo>
                      <a:pt x="52" y="72"/>
                      <a:pt x="52" y="72"/>
                      <a:pt x="52" y="72"/>
                    </a:cubicBezTo>
                    <a:cubicBezTo>
                      <a:pt x="56" y="70"/>
                      <a:pt x="59" y="71"/>
                      <a:pt x="64" y="69"/>
                    </a:cubicBezTo>
                    <a:cubicBezTo>
                      <a:pt x="66" y="68"/>
                      <a:pt x="65" y="67"/>
                      <a:pt x="66" y="67"/>
                    </a:cubicBezTo>
                    <a:cubicBezTo>
                      <a:pt x="68" y="67"/>
                      <a:pt x="69" y="68"/>
                      <a:pt x="71" y="68"/>
                    </a:cubicBezTo>
                    <a:cubicBezTo>
                      <a:pt x="72" y="68"/>
                      <a:pt x="73" y="67"/>
                      <a:pt x="74" y="68"/>
                    </a:cubicBezTo>
                    <a:cubicBezTo>
                      <a:pt x="75" y="68"/>
                      <a:pt x="75" y="69"/>
                      <a:pt x="77" y="70"/>
                    </a:cubicBezTo>
                    <a:cubicBezTo>
                      <a:pt x="79" y="69"/>
                      <a:pt x="81" y="69"/>
                      <a:pt x="83" y="68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4" y="66"/>
                      <a:pt x="82" y="65"/>
                      <a:pt x="82" y="64"/>
                    </a:cubicBezTo>
                    <a:cubicBezTo>
                      <a:pt x="83" y="63"/>
                      <a:pt x="86" y="63"/>
                      <a:pt x="86" y="61"/>
                    </a:cubicBezTo>
                    <a:cubicBezTo>
                      <a:pt x="87" y="59"/>
                      <a:pt x="89" y="59"/>
                      <a:pt x="89" y="57"/>
                    </a:cubicBezTo>
                    <a:cubicBezTo>
                      <a:pt x="89" y="54"/>
                      <a:pt x="86" y="56"/>
                      <a:pt x="82" y="51"/>
                    </a:cubicBezTo>
                    <a:cubicBezTo>
                      <a:pt x="81" y="50"/>
                      <a:pt x="82" y="47"/>
                      <a:pt x="82" y="45"/>
                    </a:cubicBezTo>
                    <a:cubicBezTo>
                      <a:pt x="85" y="40"/>
                      <a:pt x="87" y="41"/>
                      <a:pt x="88" y="41"/>
                    </a:cubicBezTo>
                    <a:cubicBezTo>
                      <a:pt x="89" y="41"/>
                      <a:pt x="89" y="37"/>
                      <a:pt x="88" y="37"/>
                    </a:cubicBezTo>
                    <a:cubicBezTo>
                      <a:pt x="86" y="37"/>
                      <a:pt x="84" y="38"/>
                      <a:pt x="83" y="37"/>
                    </a:cubicBezTo>
                    <a:cubicBezTo>
                      <a:pt x="81" y="34"/>
                      <a:pt x="84" y="31"/>
                      <a:pt x="80" y="29"/>
                    </a:cubicBezTo>
                    <a:cubicBezTo>
                      <a:pt x="77" y="26"/>
                      <a:pt x="69" y="28"/>
                      <a:pt x="66" y="26"/>
                    </a:cubicBezTo>
                    <a:cubicBezTo>
                      <a:pt x="64" y="23"/>
                      <a:pt x="68" y="22"/>
                      <a:pt x="67" y="20"/>
                    </a:cubicBezTo>
                    <a:cubicBezTo>
                      <a:pt x="67" y="18"/>
                      <a:pt x="67" y="15"/>
                      <a:pt x="65" y="12"/>
                    </a:cubicBezTo>
                    <a:cubicBezTo>
                      <a:pt x="63" y="12"/>
                      <a:pt x="62" y="10"/>
                      <a:pt x="60" y="10"/>
                    </a:cubicBezTo>
                    <a:cubicBezTo>
                      <a:pt x="58" y="10"/>
                      <a:pt x="54" y="12"/>
                      <a:pt x="53" y="13"/>
                    </a:cubicBezTo>
                    <a:cubicBezTo>
                      <a:pt x="52" y="13"/>
                      <a:pt x="52" y="11"/>
                      <a:pt x="51" y="11"/>
                    </a:cubicBezTo>
                    <a:cubicBezTo>
                      <a:pt x="50" y="10"/>
                      <a:pt x="48" y="11"/>
                      <a:pt x="47" y="10"/>
                    </a:cubicBezTo>
                    <a:cubicBezTo>
                      <a:pt x="45" y="10"/>
                      <a:pt x="46" y="8"/>
                      <a:pt x="45" y="8"/>
                    </a:cubicBezTo>
                    <a:cubicBezTo>
                      <a:pt x="44" y="7"/>
                      <a:pt x="42" y="9"/>
                      <a:pt x="38" y="7"/>
                    </a:cubicBezTo>
                    <a:cubicBezTo>
                      <a:pt x="36" y="6"/>
                      <a:pt x="36" y="5"/>
                      <a:pt x="35" y="4"/>
                    </a:cubicBezTo>
                    <a:cubicBezTo>
                      <a:pt x="34" y="4"/>
                      <a:pt x="33" y="5"/>
                      <a:pt x="30" y="3"/>
                    </a:cubicBezTo>
                    <a:cubicBezTo>
                      <a:pt x="29" y="3"/>
                      <a:pt x="28" y="1"/>
                      <a:pt x="26" y="0"/>
                    </a:cubicBezTo>
                    <a:cubicBezTo>
                      <a:pt x="25" y="0"/>
                      <a:pt x="25" y="1"/>
                      <a:pt x="24" y="2"/>
                    </a:cubicBezTo>
                    <a:cubicBezTo>
                      <a:pt x="23" y="3"/>
                      <a:pt x="21" y="3"/>
                      <a:pt x="21" y="4"/>
                    </a:cubicBezTo>
                    <a:cubicBezTo>
                      <a:pt x="20" y="5"/>
                      <a:pt x="20" y="6"/>
                      <a:pt x="20" y="7"/>
                    </a:cubicBezTo>
                    <a:cubicBezTo>
                      <a:pt x="19" y="8"/>
                      <a:pt x="18" y="8"/>
                      <a:pt x="17" y="10"/>
                    </a:cubicBezTo>
                    <a:cubicBezTo>
                      <a:pt x="16" y="11"/>
                      <a:pt x="16" y="12"/>
                      <a:pt x="15" y="13"/>
                    </a:cubicBezTo>
                    <a:cubicBezTo>
                      <a:pt x="14" y="15"/>
                      <a:pt x="11" y="13"/>
                      <a:pt x="9" y="14"/>
                    </a:cubicBezTo>
                    <a:cubicBezTo>
                      <a:pt x="8" y="15"/>
                      <a:pt x="8" y="18"/>
                      <a:pt x="7" y="20"/>
                    </a:cubicBezTo>
                    <a:cubicBezTo>
                      <a:pt x="6" y="21"/>
                      <a:pt x="5" y="21"/>
                      <a:pt x="3" y="21"/>
                    </a:cubicBezTo>
                    <a:cubicBezTo>
                      <a:pt x="3" y="24"/>
                      <a:pt x="1" y="25"/>
                      <a:pt x="1" y="28"/>
                    </a:cubicBezTo>
                    <a:cubicBezTo>
                      <a:pt x="0" y="29"/>
                      <a:pt x="2" y="30"/>
                      <a:pt x="2" y="31"/>
                    </a:cubicBezTo>
                    <a:cubicBezTo>
                      <a:pt x="2" y="34"/>
                      <a:pt x="0" y="31"/>
                      <a:pt x="0" y="37"/>
                    </a:cubicBezTo>
                    <a:cubicBezTo>
                      <a:pt x="0" y="38"/>
                      <a:pt x="1" y="40"/>
                      <a:pt x="1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9" y="43"/>
                      <a:pt x="16" y="47"/>
                      <a:pt x="22" y="52"/>
                    </a:cubicBezTo>
                    <a:cubicBezTo>
                      <a:pt x="24" y="54"/>
                      <a:pt x="24" y="57"/>
                      <a:pt x="26" y="59"/>
                    </a:cubicBezTo>
                    <a:cubicBezTo>
                      <a:pt x="27" y="60"/>
                      <a:pt x="28" y="58"/>
                      <a:pt x="32" y="58"/>
                    </a:cubicBezTo>
                    <a:cubicBezTo>
                      <a:pt x="34" y="60"/>
                      <a:pt x="33" y="64"/>
                      <a:pt x="35" y="65"/>
                    </a:cubicBezTo>
                    <a:cubicBezTo>
                      <a:pt x="36" y="65"/>
                      <a:pt x="37" y="64"/>
                      <a:pt x="39" y="64"/>
                    </a:cubicBezTo>
                    <a:cubicBezTo>
                      <a:pt x="42" y="66"/>
                      <a:pt x="45" y="62"/>
                      <a:pt x="45" y="63"/>
                    </a:cubicBezTo>
                    <a:cubicBezTo>
                      <a:pt x="47" y="65"/>
                      <a:pt x="44" y="67"/>
                      <a:pt x="44" y="68"/>
                    </a:cubicBezTo>
                    <a:cubicBezTo>
                      <a:pt x="46" y="72"/>
                      <a:pt x="42" y="72"/>
                      <a:pt x="44" y="74"/>
                    </a:cubicBezTo>
                    <a:cubicBezTo>
                      <a:pt x="46" y="74"/>
                      <a:pt x="46" y="73"/>
                      <a:pt x="47" y="73"/>
                    </a:cubicBezTo>
                    <a:cubicBezTo>
                      <a:pt x="49" y="73"/>
                      <a:pt x="49" y="71"/>
                      <a:pt x="50" y="71"/>
                    </a:cubicBezTo>
                    <a:cubicBezTo>
                      <a:pt x="51" y="71"/>
                      <a:pt x="51" y="72"/>
                      <a:pt x="52" y="72"/>
                    </a:cubicBezTo>
                    <a:close/>
                  </a:path>
                </a:pathLst>
              </a:custGeom>
              <a:solidFill>
                <a:srgbClr val="D2B3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66" name="Freeform 23"/>
            <p:cNvSpPr>
              <a:spLocks noEditPoints="1"/>
            </p:cNvSpPr>
            <p:nvPr/>
          </p:nvSpPr>
          <p:spPr bwMode="auto">
            <a:xfrm>
              <a:off x="4430" y="2800"/>
              <a:ext cx="80" cy="513"/>
            </a:xfrm>
            <a:custGeom>
              <a:avLst/>
              <a:gdLst>
                <a:gd name="T0" fmla="*/ 6297 w 21"/>
                <a:gd name="T1" fmla="*/ 2823 h 131"/>
                <a:gd name="T2" fmla="*/ 5688 w 21"/>
                <a:gd name="T3" fmla="*/ 5396 h 131"/>
                <a:gd name="T4" fmla="*/ 3150 w 21"/>
                <a:gd name="T5" fmla="*/ 4676 h 131"/>
                <a:gd name="T6" fmla="*/ 3977 w 21"/>
                <a:gd name="T7" fmla="*/ 7268 h 131"/>
                <a:gd name="T8" fmla="*/ 6297 w 21"/>
                <a:gd name="T9" fmla="*/ 12911 h 131"/>
                <a:gd name="T10" fmla="*/ 8853 w 21"/>
                <a:gd name="T11" fmla="*/ 14830 h 131"/>
                <a:gd name="T12" fmla="*/ 10507 w 21"/>
                <a:gd name="T13" fmla="*/ 9187 h 131"/>
                <a:gd name="T14" fmla="*/ 10507 w 21"/>
                <a:gd name="T15" fmla="*/ 1856 h 131"/>
                <a:gd name="T16" fmla="*/ 7185 w 21"/>
                <a:gd name="T17" fmla="*/ 0 h 131"/>
                <a:gd name="T18" fmla="*/ 9680 w 21"/>
                <a:gd name="T19" fmla="*/ 30334 h 131"/>
                <a:gd name="T20" fmla="*/ 10507 w 21"/>
                <a:gd name="T21" fmla="*/ 31285 h 131"/>
                <a:gd name="T22" fmla="*/ 13714 w 21"/>
                <a:gd name="T23" fmla="*/ 31285 h 131"/>
                <a:gd name="T24" fmla="*/ 12000 w 21"/>
                <a:gd name="T25" fmla="*/ 26790 h 131"/>
                <a:gd name="T26" fmla="*/ 11173 w 21"/>
                <a:gd name="T27" fmla="*/ 23954 h 131"/>
                <a:gd name="T28" fmla="*/ 12000 w 21"/>
                <a:gd name="T29" fmla="*/ 20242 h 131"/>
                <a:gd name="T30" fmla="*/ 8853 w 21"/>
                <a:gd name="T31" fmla="*/ 19275 h 131"/>
                <a:gd name="T32" fmla="*/ 9680 w 21"/>
                <a:gd name="T33" fmla="*/ 23065 h 131"/>
                <a:gd name="T34" fmla="*/ 10507 w 21"/>
                <a:gd name="T35" fmla="*/ 25885 h 131"/>
                <a:gd name="T36" fmla="*/ 11173 w 21"/>
                <a:gd name="T37" fmla="*/ 26790 h 131"/>
                <a:gd name="T38" fmla="*/ 12830 w 21"/>
                <a:gd name="T39" fmla="*/ 25885 h 131"/>
                <a:gd name="T40" fmla="*/ 12000 w 21"/>
                <a:gd name="T41" fmla="*/ 23954 h 131"/>
                <a:gd name="T42" fmla="*/ 13714 w 21"/>
                <a:gd name="T43" fmla="*/ 44196 h 131"/>
                <a:gd name="T44" fmla="*/ 15150 w 21"/>
                <a:gd name="T45" fmla="*/ 47020 h 131"/>
                <a:gd name="T46" fmla="*/ 16038 w 21"/>
                <a:gd name="T47" fmla="*/ 44196 h 131"/>
                <a:gd name="T48" fmla="*/ 12830 w 21"/>
                <a:gd name="T49" fmla="*/ 40468 h 131"/>
                <a:gd name="T50" fmla="*/ 12000 w 21"/>
                <a:gd name="T51" fmla="*/ 41373 h 131"/>
                <a:gd name="T52" fmla="*/ 13714 w 21"/>
                <a:gd name="T53" fmla="*/ 43292 h 131"/>
                <a:gd name="T54" fmla="*/ 14541 w 21"/>
                <a:gd name="T55" fmla="*/ 42340 h 131"/>
                <a:gd name="T56" fmla="*/ 14541 w 21"/>
                <a:gd name="T57" fmla="*/ 40468 h 131"/>
                <a:gd name="T58" fmla="*/ 14541 w 21"/>
                <a:gd name="T59" fmla="*/ 49608 h 131"/>
                <a:gd name="T60" fmla="*/ 14541 w 21"/>
                <a:gd name="T61" fmla="*/ 52432 h 131"/>
                <a:gd name="T62" fmla="*/ 14541 w 21"/>
                <a:gd name="T63" fmla="*/ 55251 h 131"/>
                <a:gd name="T64" fmla="*/ 16038 w 21"/>
                <a:gd name="T65" fmla="*/ 59994 h 131"/>
                <a:gd name="T66" fmla="*/ 16865 w 21"/>
                <a:gd name="T67" fmla="*/ 56203 h 131"/>
                <a:gd name="T68" fmla="*/ 16038 w 21"/>
                <a:gd name="T69" fmla="*/ 52432 h 131"/>
                <a:gd name="T70" fmla="*/ 11173 w 21"/>
                <a:gd name="T71" fmla="*/ 64438 h 131"/>
                <a:gd name="T72" fmla="*/ 9680 w 21"/>
                <a:gd name="T73" fmla="*/ 66294 h 131"/>
                <a:gd name="T74" fmla="*/ 12000 w 21"/>
                <a:gd name="T75" fmla="*/ 66294 h 131"/>
                <a:gd name="T76" fmla="*/ 13714 w 21"/>
                <a:gd name="T77" fmla="*/ 67262 h 131"/>
                <a:gd name="T78" fmla="*/ 12830 w 21"/>
                <a:gd name="T79" fmla="*/ 64438 h 131"/>
                <a:gd name="T80" fmla="*/ 8853 w 21"/>
                <a:gd name="T81" fmla="*/ 108635 h 131"/>
                <a:gd name="T82" fmla="*/ 9680 w 21"/>
                <a:gd name="T83" fmla="*/ 114278 h 131"/>
                <a:gd name="T84" fmla="*/ 4861 w 21"/>
                <a:gd name="T85" fmla="*/ 107730 h 131"/>
                <a:gd name="T86" fmla="*/ 0 w 21"/>
                <a:gd name="T87" fmla="*/ 110553 h 131"/>
                <a:gd name="T88" fmla="*/ 0 w 21"/>
                <a:gd name="T89" fmla="*/ 119693 h 131"/>
                <a:gd name="T90" fmla="*/ 3150 w 21"/>
                <a:gd name="T91" fmla="*/ 115965 h 131"/>
                <a:gd name="T92" fmla="*/ 6297 w 21"/>
                <a:gd name="T93" fmla="*/ 89360 h 131"/>
                <a:gd name="T94" fmla="*/ 3977 w 21"/>
                <a:gd name="T95" fmla="*/ 95723 h 131"/>
                <a:gd name="T96" fmla="*/ 3977 w 21"/>
                <a:gd name="T97" fmla="*/ 99448 h 131"/>
                <a:gd name="T98" fmla="*/ 7185 w 21"/>
                <a:gd name="T99" fmla="*/ 104190 h 131"/>
                <a:gd name="T100" fmla="*/ 8853 w 21"/>
                <a:gd name="T101" fmla="*/ 91216 h 131"/>
                <a:gd name="T102" fmla="*/ 10507 w 21"/>
                <a:gd name="T103" fmla="*/ 85569 h 131"/>
                <a:gd name="T104" fmla="*/ 8011 w 21"/>
                <a:gd name="T105" fmla="*/ 85569 h 131"/>
                <a:gd name="T106" fmla="*/ 12000 w 21"/>
                <a:gd name="T107" fmla="*/ 71706 h 131"/>
                <a:gd name="T108" fmla="*/ 11173 w 21"/>
                <a:gd name="T109" fmla="*/ 82092 h 131"/>
                <a:gd name="T110" fmla="*/ 14541 w 21"/>
                <a:gd name="T111" fmla="*/ 72658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"/>
                <a:gd name="T169" fmla="*/ 0 h 131"/>
                <a:gd name="T170" fmla="*/ 21 w 21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" h="131">
                  <a:moveTo>
                    <a:pt x="9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cubicBezTo>
                    <a:pt x="6" y="8"/>
                    <a:pt x="6" y="7"/>
                    <a:pt x="7" y="7"/>
                  </a:cubicBezTo>
                  <a:cubicBezTo>
                    <a:pt x="8" y="8"/>
                    <a:pt x="8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8" y="11"/>
                    <a:pt x="8" y="12"/>
                    <a:pt x="8" y="13"/>
                  </a:cubicBezTo>
                  <a:lnTo>
                    <a:pt x="8" y="14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2" y="15"/>
                  </a:lnTo>
                  <a:cubicBezTo>
                    <a:pt x="12" y="14"/>
                    <a:pt x="12" y="14"/>
                    <a:pt x="12" y="13"/>
                  </a:cubicBezTo>
                  <a:cubicBezTo>
                    <a:pt x="13" y="12"/>
                    <a:pt x="13" y="11"/>
                    <a:pt x="13" y="10"/>
                  </a:cubicBezTo>
                  <a:lnTo>
                    <a:pt x="14" y="9"/>
                  </a:lnTo>
                  <a:lnTo>
                    <a:pt x="13" y="8"/>
                  </a:lnTo>
                  <a:cubicBezTo>
                    <a:pt x="13" y="7"/>
                    <a:pt x="12" y="6"/>
                    <a:pt x="12" y="5"/>
                  </a:cubicBezTo>
                  <a:lnTo>
                    <a:pt x="13" y="5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0"/>
                  </a:lnTo>
                  <a:close/>
                  <a:moveTo>
                    <a:pt x="13" y="31"/>
                  </a:moveTo>
                  <a:lnTo>
                    <a:pt x="13" y="31"/>
                  </a:lnTo>
                  <a:lnTo>
                    <a:pt x="12" y="31"/>
                  </a:lnTo>
                  <a:lnTo>
                    <a:pt x="12" y="32"/>
                  </a:lnTo>
                  <a:cubicBezTo>
                    <a:pt x="12" y="32"/>
                    <a:pt x="12" y="32"/>
                    <a:pt x="12" y="32"/>
                  </a:cubicBezTo>
                  <a:lnTo>
                    <a:pt x="12" y="33"/>
                  </a:lnTo>
                  <a:lnTo>
                    <a:pt x="12" y="34"/>
                  </a:lnTo>
                  <a:lnTo>
                    <a:pt x="13" y="34"/>
                  </a:lnTo>
                  <a:cubicBezTo>
                    <a:pt x="14" y="34"/>
                    <a:pt x="14" y="34"/>
                    <a:pt x="14" y="34"/>
                  </a:cubicBezTo>
                  <a:lnTo>
                    <a:pt x="15" y="35"/>
                  </a:lnTo>
                  <a:lnTo>
                    <a:pt x="16" y="36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close/>
                  <a:moveTo>
                    <a:pt x="14" y="26"/>
                  </a:moveTo>
                  <a:lnTo>
                    <a:pt x="14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4" y="21"/>
                  </a:lnTo>
                  <a:cubicBezTo>
                    <a:pt x="13" y="21"/>
                    <a:pt x="13" y="21"/>
                    <a:pt x="12" y="20"/>
                  </a:cubicBezTo>
                  <a:lnTo>
                    <a:pt x="11" y="21"/>
                  </a:lnTo>
                  <a:lnTo>
                    <a:pt x="11" y="22"/>
                  </a:lnTo>
                  <a:cubicBezTo>
                    <a:pt x="11" y="22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5"/>
                    <a:pt x="12" y="25"/>
                    <a:pt x="12" y="25"/>
                  </a:cubicBez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cubicBezTo>
                    <a:pt x="13" y="27"/>
                    <a:pt x="13" y="27"/>
                    <a:pt x="13" y="27"/>
                  </a:cubicBezTo>
                  <a:lnTo>
                    <a:pt x="13" y="28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4" y="26"/>
                  </a:lnTo>
                  <a:close/>
                  <a:moveTo>
                    <a:pt x="18" y="47"/>
                  </a:moveTo>
                  <a:lnTo>
                    <a:pt x="18" y="48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20" y="49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8" y="4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7" y="47"/>
                  </a:lnTo>
                  <a:lnTo>
                    <a:pt x="18" y="46"/>
                  </a:lnTo>
                  <a:lnTo>
                    <a:pt x="19" y="45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7" y="43"/>
                  </a:lnTo>
                  <a:close/>
                  <a:moveTo>
                    <a:pt x="19" y="54"/>
                  </a:moveTo>
                  <a:lnTo>
                    <a:pt x="18" y="54"/>
                  </a:lnTo>
                  <a:lnTo>
                    <a:pt x="18" y="55"/>
                  </a:lnTo>
                  <a:cubicBezTo>
                    <a:pt x="17" y="56"/>
                    <a:pt x="17" y="56"/>
                    <a:pt x="18" y="57"/>
                  </a:cubicBezTo>
                  <a:lnTo>
                    <a:pt x="18" y="58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8" y="59"/>
                  </a:lnTo>
                  <a:lnTo>
                    <a:pt x="18" y="60"/>
                  </a:lnTo>
                  <a:lnTo>
                    <a:pt x="18" y="61"/>
                  </a:lnTo>
                  <a:cubicBezTo>
                    <a:pt x="18" y="62"/>
                    <a:pt x="18" y="63"/>
                    <a:pt x="18" y="64"/>
                  </a:cubicBezTo>
                  <a:lnTo>
                    <a:pt x="17" y="66"/>
                  </a:lnTo>
                  <a:lnTo>
                    <a:pt x="19" y="66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1" y="64"/>
                  </a:lnTo>
                  <a:lnTo>
                    <a:pt x="21" y="63"/>
                  </a:lnTo>
                  <a:cubicBezTo>
                    <a:pt x="21" y="63"/>
                    <a:pt x="21" y="62"/>
                    <a:pt x="21" y="61"/>
                  </a:cubicBezTo>
                  <a:cubicBezTo>
                    <a:pt x="21" y="61"/>
                    <a:pt x="21" y="60"/>
                    <a:pt x="21" y="60"/>
                  </a:cubicBezTo>
                  <a:lnTo>
                    <a:pt x="21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20" y="57"/>
                  </a:lnTo>
                  <a:cubicBezTo>
                    <a:pt x="20" y="57"/>
                    <a:pt x="20" y="57"/>
                    <a:pt x="20" y="56"/>
                  </a:cubicBezTo>
                  <a:cubicBezTo>
                    <a:pt x="20" y="56"/>
                    <a:pt x="20" y="55"/>
                    <a:pt x="20" y="55"/>
                  </a:cubicBezTo>
                  <a:lnTo>
                    <a:pt x="19" y="54"/>
                  </a:lnTo>
                  <a:close/>
                  <a:moveTo>
                    <a:pt x="14" y="70"/>
                  </a:moveTo>
                  <a:lnTo>
                    <a:pt x="13" y="70"/>
                  </a:lnTo>
                  <a:lnTo>
                    <a:pt x="12" y="70"/>
                  </a:lnTo>
                  <a:lnTo>
                    <a:pt x="12" y="71"/>
                  </a:lnTo>
                  <a:lnTo>
                    <a:pt x="12" y="72"/>
                  </a:lnTo>
                  <a:cubicBezTo>
                    <a:pt x="12" y="72"/>
                    <a:pt x="12" y="72"/>
                    <a:pt x="13" y="72"/>
                  </a:cubicBezTo>
                  <a:lnTo>
                    <a:pt x="13" y="73"/>
                  </a:lnTo>
                  <a:lnTo>
                    <a:pt x="14" y="73"/>
                  </a:lnTo>
                  <a:cubicBezTo>
                    <a:pt x="14" y="73"/>
                    <a:pt x="14" y="72"/>
                    <a:pt x="15" y="72"/>
                  </a:cubicBezTo>
                  <a:cubicBezTo>
                    <a:pt x="15" y="73"/>
                    <a:pt x="15" y="73"/>
                    <a:pt x="15" y="73"/>
                  </a:cubicBezTo>
                  <a:lnTo>
                    <a:pt x="16" y="73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7" y="73"/>
                  </a:lnTo>
                  <a:cubicBezTo>
                    <a:pt x="17" y="73"/>
                    <a:pt x="17" y="73"/>
                    <a:pt x="17" y="72"/>
                  </a:cubicBezTo>
                  <a:cubicBezTo>
                    <a:pt x="17" y="71"/>
                    <a:pt x="17" y="71"/>
                    <a:pt x="17" y="71"/>
                  </a:cubicBezTo>
                  <a:lnTo>
                    <a:pt x="16" y="70"/>
                  </a:lnTo>
                  <a:lnTo>
                    <a:pt x="15" y="71"/>
                  </a:lnTo>
                  <a:cubicBezTo>
                    <a:pt x="15" y="70"/>
                    <a:pt x="15" y="70"/>
                    <a:pt x="14" y="70"/>
                  </a:cubicBezTo>
                  <a:close/>
                  <a:moveTo>
                    <a:pt x="11" y="118"/>
                  </a:moveTo>
                  <a:cubicBezTo>
                    <a:pt x="10" y="120"/>
                    <a:pt x="9" y="122"/>
                    <a:pt x="8" y="124"/>
                  </a:cubicBezTo>
                  <a:lnTo>
                    <a:pt x="10" y="124"/>
                  </a:lnTo>
                  <a:lnTo>
                    <a:pt x="11" y="124"/>
                  </a:lnTo>
                  <a:lnTo>
                    <a:pt x="12" y="124"/>
                  </a:lnTo>
                  <a:lnTo>
                    <a:pt x="12" y="123"/>
                  </a:lnTo>
                  <a:lnTo>
                    <a:pt x="12" y="122"/>
                  </a:lnTo>
                  <a:lnTo>
                    <a:pt x="12" y="121"/>
                  </a:lnTo>
                  <a:cubicBezTo>
                    <a:pt x="12" y="121"/>
                    <a:pt x="12" y="121"/>
                    <a:pt x="12" y="121"/>
                  </a:cubicBezTo>
                  <a:lnTo>
                    <a:pt x="11" y="118"/>
                  </a:lnTo>
                  <a:close/>
                  <a:moveTo>
                    <a:pt x="6" y="117"/>
                  </a:moveTo>
                  <a:cubicBezTo>
                    <a:pt x="6" y="117"/>
                    <a:pt x="5" y="117"/>
                    <a:pt x="4" y="117"/>
                  </a:cubicBezTo>
                  <a:cubicBezTo>
                    <a:pt x="3" y="117"/>
                    <a:pt x="3" y="117"/>
                    <a:pt x="2" y="117"/>
                  </a:cubicBezTo>
                  <a:cubicBezTo>
                    <a:pt x="1" y="118"/>
                    <a:pt x="1" y="118"/>
                    <a:pt x="0" y="118"/>
                  </a:cubicBezTo>
                  <a:lnTo>
                    <a:pt x="0" y="119"/>
                  </a:lnTo>
                  <a:lnTo>
                    <a:pt x="0" y="120"/>
                  </a:lnTo>
                  <a:cubicBezTo>
                    <a:pt x="0" y="121"/>
                    <a:pt x="0" y="121"/>
                    <a:pt x="0" y="122"/>
                  </a:cubicBezTo>
                  <a:cubicBezTo>
                    <a:pt x="1" y="122"/>
                    <a:pt x="1" y="123"/>
                    <a:pt x="1" y="123"/>
                  </a:cubicBezTo>
                  <a:lnTo>
                    <a:pt x="1" y="124"/>
                  </a:lnTo>
                  <a:cubicBezTo>
                    <a:pt x="0" y="126"/>
                    <a:pt x="0" y="127"/>
                    <a:pt x="0" y="129"/>
                  </a:cubicBezTo>
                  <a:lnTo>
                    <a:pt x="0" y="130"/>
                  </a:lnTo>
                  <a:lnTo>
                    <a:pt x="1" y="131"/>
                  </a:lnTo>
                  <a:lnTo>
                    <a:pt x="2" y="131"/>
                  </a:lnTo>
                  <a:lnTo>
                    <a:pt x="3" y="131"/>
                  </a:lnTo>
                  <a:lnTo>
                    <a:pt x="3" y="130"/>
                  </a:lnTo>
                  <a:cubicBezTo>
                    <a:pt x="4" y="129"/>
                    <a:pt x="4" y="128"/>
                    <a:pt x="4" y="126"/>
                  </a:cubicBezTo>
                  <a:cubicBezTo>
                    <a:pt x="4" y="125"/>
                    <a:pt x="4" y="124"/>
                    <a:pt x="5" y="123"/>
                  </a:cubicBezTo>
                  <a:cubicBezTo>
                    <a:pt x="5" y="123"/>
                    <a:pt x="5" y="122"/>
                    <a:pt x="5" y="122"/>
                  </a:cubicBezTo>
                  <a:cubicBezTo>
                    <a:pt x="5" y="121"/>
                    <a:pt x="5" y="121"/>
                    <a:pt x="6" y="120"/>
                  </a:cubicBezTo>
                  <a:cubicBezTo>
                    <a:pt x="6" y="120"/>
                    <a:pt x="6" y="119"/>
                    <a:pt x="6" y="119"/>
                  </a:cubicBezTo>
                  <a:lnTo>
                    <a:pt x="6" y="117"/>
                  </a:lnTo>
                  <a:close/>
                  <a:moveTo>
                    <a:pt x="8" y="97"/>
                  </a:moveTo>
                  <a:cubicBezTo>
                    <a:pt x="8" y="97"/>
                    <a:pt x="7" y="98"/>
                    <a:pt x="7" y="98"/>
                  </a:cubicBezTo>
                  <a:cubicBezTo>
                    <a:pt x="6" y="98"/>
                    <a:pt x="6" y="98"/>
                    <a:pt x="5" y="99"/>
                  </a:cubicBezTo>
                  <a:lnTo>
                    <a:pt x="4" y="100"/>
                  </a:lnTo>
                  <a:cubicBezTo>
                    <a:pt x="5" y="101"/>
                    <a:pt x="5" y="101"/>
                    <a:pt x="6" y="102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5" y="103"/>
                    <a:pt x="5" y="103"/>
                    <a:pt x="5" y="104"/>
                  </a:cubicBezTo>
                  <a:lnTo>
                    <a:pt x="4" y="105"/>
                  </a:lnTo>
                  <a:lnTo>
                    <a:pt x="4" y="106"/>
                  </a:lnTo>
                  <a:cubicBezTo>
                    <a:pt x="5" y="107"/>
                    <a:pt x="5" y="108"/>
                    <a:pt x="5" y="108"/>
                  </a:cubicBezTo>
                  <a:cubicBezTo>
                    <a:pt x="5" y="110"/>
                    <a:pt x="5" y="112"/>
                    <a:pt x="5" y="114"/>
                  </a:cubicBezTo>
                  <a:cubicBezTo>
                    <a:pt x="6" y="114"/>
                    <a:pt x="6" y="115"/>
                    <a:pt x="6" y="115"/>
                  </a:cubicBezTo>
                  <a:lnTo>
                    <a:pt x="7" y="117"/>
                  </a:lnTo>
                  <a:lnTo>
                    <a:pt x="8" y="115"/>
                  </a:lnTo>
                  <a:cubicBezTo>
                    <a:pt x="8" y="115"/>
                    <a:pt x="9" y="115"/>
                    <a:pt x="9" y="114"/>
                  </a:cubicBezTo>
                  <a:cubicBezTo>
                    <a:pt x="9" y="114"/>
                    <a:pt x="9" y="114"/>
                    <a:pt x="9" y="113"/>
                  </a:cubicBezTo>
                  <a:cubicBezTo>
                    <a:pt x="9" y="113"/>
                    <a:pt x="10" y="112"/>
                    <a:pt x="10" y="112"/>
                  </a:cubicBezTo>
                  <a:cubicBezTo>
                    <a:pt x="10" y="111"/>
                    <a:pt x="10" y="111"/>
                    <a:pt x="10" y="110"/>
                  </a:cubicBezTo>
                  <a:cubicBezTo>
                    <a:pt x="9" y="109"/>
                    <a:pt x="9" y="107"/>
                    <a:pt x="9" y="106"/>
                  </a:cubicBezTo>
                  <a:cubicBezTo>
                    <a:pt x="10" y="105"/>
                    <a:pt x="10" y="104"/>
                    <a:pt x="10" y="104"/>
                  </a:cubicBezTo>
                  <a:cubicBezTo>
                    <a:pt x="11" y="103"/>
                    <a:pt x="11" y="103"/>
                    <a:pt x="11" y="102"/>
                  </a:cubicBezTo>
                  <a:cubicBezTo>
                    <a:pt x="11" y="101"/>
                    <a:pt x="11" y="100"/>
                    <a:pt x="11" y="99"/>
                  </a:cubicBezTo>
                  <a:cubicBezTo>
                    <a:pt x="12" y="99"/>
                    <a:pt x="13" y="98"/>
                    <a:pt x="13" y="97"/>
                  </a:cubicBezTo>
                  <a:lnTo>
                    <a:pt x="13" y="96"/>
                  </a:lnTo>
                  <a:cubicBezTo>
                    <a:pt x="13" y="96"/>
                    <a:pt x="14" y="95"/>
                    <a:pt x="14" y="95"/>
                  </a:cubicBezTo>
                  <a:lnTo>
                    <a:pt x="13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0" y="93"/>
                  </a:lnTo>
                  <a:lnTo>
                    <a:pt x="9" y="94"/>
                  </a:lnTo>
                  <a:lnTo>
                    <a:pt x="8" y="97"/>
                  </a:lnTo>
                  <a:close/>
                  <a:moveTo>
                    <a:pt x="16" y="76"/>
                  </a:moveTo>
                  <a:lnTo>
                    <a:pt x="15" y="77"/>
                  </a:lnTo>
                  <a:cubicBezTo>
                    <a:pt x="15" y="77"/>
                    <a:pt x="15" y="77"/>
                    <a:pt x="15" y="78"/>
                  </a:cubicBezTo>
                  <a:cubicBezTo>
                    <a:pt x="14" y="78"/>
                    <a:pt x="14" y="79"/>
                    <a:pt x="14" y="80"/>
                  </a:cubicBezTo>
                  <a:cubicBezTo>
                    <a:pt x="14" y="82"/>
                    <a:pt x="13" y="84"/>
                    <a:pt x="13" y="85"/>
                  </a:cubicBezTo>
                  <a:cubicBezTo>
                    <a:pt x="13" y="86"/>
                    <a:pt x="13" y="87"/>
                    <a:pt x="13" y="88"/>
                  </a:cubicBezTo>
                  <a:cubicBezTo>
                    <a:pt x="13" y="89"/>
                    <a:pt x="13" y="89"/>
                    <a:pt x="13" y="89"/>
                  </a:cubicBezTo>
                  <a:lnTo>
                    <a:pt x="14" y="89"/>
                  </a:lnTo>
                  <a:lnTo>
                    <a:pt x="15" y="90"/>
                  </a:lnTo>
                  <a:lnTo>
                    <a:pt x="15" y="89"/>
                  </a:lnTo>
                  <a:cubicBezTo>
                    <a:pt x="16" y="89"/>
                    <a:pt x="16" y="88"/>
                    <a:pt x="16" y="88"/>
                  </a:cubicBezTo>
                  <a:cubicBezTo>
                    <a:pt x="17" y="86"/>
                    <a:pt x="18" y="84"/>
                    <a:pt x="18" y="82"/>
                  </a:cubicBezTo>
                  <a:cubicBezTo>
                    <a:pt x="18" y="81"/>
                    <a:pt x="18" y="80"/>
                    <a:pt x="18" y="79"/>
                  </a:cubicBezTo>
                  <a:cubicBezTo>
                    <a:pt x="18" y="78"/>
                    <a:pt x="17" y="78"/>
                    <a:pt x="17" y="78"/>
                  </a:cubicBezTo>
                  <a:lnTo>
                    <a:pt x="17" y="77"/>
                  </a:lnTo>
                  <a:lnTo>
                    <a:pt x="16" y="76"/>
                  </a:ln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67" name="Freeform 24"/>
            <p:cNvSpPr>
              <a:spLocks/>
            </p:cNvSpPr>
            <p:nvPr/>
          </p:nvSpPr>
          <p:spPr bwMode="auto">
            <a:xfrm>
              <a:off x="4042" y="2936"/>
              <a:ext cx="314" cy="424"/>
            </a:xfrm>
            <a:custGeom>
              <a:avLst/>
              <a:gdLst>
                <a:gd name="T0" fmla="*/ 58507 w 82"/>
                <a:gd name="T1" fmla="*/ 88592 h 108"/>
                <a:gd name="T2" fmla="*/ 60866 w 82"/>
                <a:gd name="T3" fmla="*/ 100755 h 108"/>
                <a:gd name="T4" fmla="*/ 53506 w 82"/>
                <a:gd name="T5" fmla="*/ 95003 h 108"/>
                <a:gd name="T6" fmla="*/ 46878 w 82"/>
                <a:gd name="T7" fmla="*/ 80301 h 108"/>
                <a:gd name="T8" fmla="*/ 44531 w 82"/>
                <a:gd name="T9" fmla="*/ 73643 h 108"/>
                <a:gd name="T10" fmla="*/ 37845 w 82"/>
                <a:gd name="T11" fmla="*/ 67231 h 108"/>
                <a:gd name="T12" fmla="*/ 29650 w 82"/>
                <a:gd name="T13" fmla="*/ 53188 h 108"/>
                <a:gd name="T14" fmla="*/ 22126 w 82"/>
                <a:gd name="T15" fmla="*/ 38239 h 108"/>
                <a:gd name="T16" fmla="*/ 15719 w 82"/>
                <a:gd name="T17" fmla="*/ 36358 h 108"/>
                <a:gd name="T18" fmla="*/ 15719 w 82"/>
                <a:gd name="T19" fmla="*/ 34434 h 108"/>
                <a:gd name="T20" fmla="*/ 13138 w 82"/>
                <a:gd name="T21" fmla="*/ 33523 h 108"/>
                <a:gd name="T22" fmla="*/ 11629 w 82"/>
                <a:gd name="T23" fmla="*/ 28993 h 108"/>
                <a:gd name="T24" fmla="*/ 8198 w 82"/>
                <a:gd name="T25" fmla="*/ 20454 h 108"/>
                <a:gd name="T26" fmla="*/ 4940 w 82"/>
                <a:gd name="T27" fmla="*/ 13069 h 108"/>
                <a:gd name="T28" fmla="*/ 6686 w 82"/>
                <a:gd name="T29" fmla="*/ 14043 h 108"/>
                <a:gd name="T30" fmla="*/ 7302 w 82"/>
                <a:gd name="T31" fmla="*/ 11189 h 108"/>
                <a:gd name="T32" fmla="*/ 6686 w 82"/>
                <a:gd name="T33" fmla="*/ 10219 h 108"/>
                <a:gd name="T34" fmla="*/ 5778 w 82"/>
                <a:gd name="T35" fmla="*/ 6411 h 108"/>
                <a:gd name="T36" fmla="*/ 2363 w 82"/>
                <a:gd name="T37" fmla="*/ 4778 h 108"/>
                <a:gd name="T38" fmla="*/ 835 w 82"/>
                <a:gd name="T39" fmla="*/ 3808 h 108"/>
                <a:gd name="T40" fmla="*/ 1746 w 82"/>
                <a:gd name="T41" fmla="*/ 1881 h 108"/>
                <a:gd name="T42" fmla="*/ 2363 w 82"/>
                <a:gd name="T43" fmla="*/ 0 h 108"/>
                <a:gd name="T44" fmla="*/ 6686 w 82"/>
                <a:gd name="T45" fmla="*/ 1881 h 108"/>
                <a:gd name="T46" fmla="*/ 6686 w 82"/>
                <a:gd name="T47" fmla="*/ 4778 h 108"/>
                <a:gd name="T48" fmla="*/ 14823 w 82"/>
                <a:gd name="T49" fmla="*/ 10219 h 108"/>
                <a:gd name="T50" fmla="*/ 12242 w 82"/>
                <a:gd name="T51" fmla="*/ 11189 h 108"/>
                <a:gd name="T52" fmla="*/ 18917 w 82"/>
                <a:gd name="T53" fmla="*/ 14043 h 108"/>
                <a:gd name="T54" fmla="*/ 20659 w 82"/>
                <a:gd name="T55" fmla="*/ 19480 h 108"/>
                <a:gd name="T56" fmla="*/ 18917 w 82"/>
                <a:gd name="T57" fmla="*/ 19480 h 108"/>
                <a:gd name="T58" fmla="*/ 21513 w 82"/>
                <a:gd name="T59" fmla="*/ 22335 h 108"/>
                <a:gd name="T60" fmla="*/ 21513 w 82"/>
                <a:gd name="T61" fmla="*/ 26139 h 108"/>
                <a:gd name="T62" fmla="*/ 29650 w 82"/>
                <a:gd name="T63" fmla="*/ 31580 h 108"/>
                <a:gd name="T64" fmla="*/ 31392 w 82"/>
                <a:gd name="T65" fmla="*/ 30858 h 108"/>
                <a:gd name="T66" fmla="*/ 44531 w 82"/>
                <a:gd name="T67" fmla="*/ 44650 h 108"/>
                <a:gd name="T68" fmla="*/ 45986 w 82"/>
                <a:gd name="T69" fmla="*/ 46530 h 108"/>
                <a:gd name="T70" fmla="*/ 51821 w 82"/>
                <a:gd name="T71" fmla="*/ 50338 h 108"/>
                <a:gd name="T72" fmla="*/ 55926 w 82"/>
                <a:gd name="T73" fmla="*/ 54162 h 108"/>
                <a:gd name="T74" fmla="*/ 43623 w 82"/>
                <a:gd name="T75" fmla="*/ 55132 h 108"/>
                <a:gd name="T76" fmla="*/ 45369 w 82"/>
                <a:gd name="T77" fmla="*/ 61543 h 108"/>
                <a:gd name="T78" fmla="*/ 45986 w 82"/>
                <a:gd name="T79" fmla="*/ 68201 h 108"/>
                <a:gd name="T80" fmla="*/ 50309 w 82"/>
                <a:gd name="T81" fmla="*/ 77451 h 108"/>
                <a:gd name="T82" fmla="*/ 57611 w 82"/>
                <a:gd name="T83" fmla="*/ 80301 h 108"/>
                <a:gd name="T84" fmla="*/ 61705 w 82"/>
                <a:gd name="T85" fmla="*/ 84831 h 108"/>
                <a:gd name="T86" fmla="*/ 62555 w 82"/>
                <a:gd name="T87" fmla="*/ 81271 h 108"/>
                <a:gd name="T88" fmla="*/ 67495 w 82"/>
                <a:gd name="T89" fmla="*/ 90520 h 108"/>
                <a:gd name="T90" fmla="*/ 63447 w 82"/>
                <a:gd name="T91" fmla="*/ 86712 h 108"/>
                <a:gd name="T92" fmla="*/ 58507 w 82"/>
                <a:gd name="T93" fmla="*/ 88592 h 10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2"/>
                <a:gd name="T142" fmla="*/ 0 h 108"/>
                <a:gd name="T143" fmla="*/ 82 w 82"/>
                <a:gd name="T144" fmla="*/ 108 h 10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2" h="108">
                  <a:moveTo>
                    <a:pt x="71" y="95"/>
                  </a:moveTo>
                  <a:cubicBezTo>
                    <a:pt x="69" y="96"/>
                    <a:pt x="72" y="101"/>
                    <a:pt x="74" y="108"/>
                  </a:cubicBezTo>
                  <a:cubicBezTo>
                    <a:pt x="71" y="108"/>
                    <a:pt x="68" y="104"/>
                    <a:pt x="65" y="102"/>
                  </a:cubicBezTo>
                  <a:cubicBezTo>
                    <a:pt x="63" y="91"/>
                    <a:pt x="63" y="93"/>
                    <a:pt x="57" y="86"/>
                  </a:cubicBezTo>
                  <a:cubicBezTo>
                    <a:pt x="56" y="84"/>
                    <a:pt x="56" y="82"/>
                    <a:pt x="54" y="79"/>
                  </a:cubicBezTo>
                  <a:cubicBezTo>
                    <a:pt x="52" y="77"/>
                    <a:pt x="48" y="76"/>
                    <a:pt x="46" y="72"/>
                  </a:cubicBezTo>
                  <a:cubicBezTo>
                    <a:pt x="42" y="67"/>
                    <a:pt x="43" y="64"/>
                    <a:pt x="36" y="57"/>
                  </a:cubicBezTo>
                  <a:cubicBezTo>
                    <a:pt x="30" y="50"/>
                    <a:pt x="31" y="46"/>
                    <a:pt x="27" y="41"/>
                  </a:cubicBezTo>
                  <a:cubicBezTo>
                    <a:pt x="25" y="39"/>
                    <a:pt x="21" y="41"/>
                    <a:pt x="19" y="39"/>
                  </a:cubicBezTo>
                  <a:cubicBezTo>
                    <a:pt x="19" y="38"/>
                    <a:pt x="20" y="37"/>
                    <a:pt x="19" y="37"/>
                  </a:cubicBezTo>
                  <a:cubicBezTo>
                    <a:pt x="18" y="36"/>
                    <a:pt x="17" y="37"/>
                    <a:pt x="16" y="36"/>
                  </a:cubicBezTo>
                  <a:cubicBezTo>
                    <a:pt x="15" y="35"/>
                    <a:pt x="15" y="33"/>
                    <a:pt x="14" y="31"/>
                  </a:cubicBezTo>
                  <a:cubicBezTo>
                    <a:pt x="10" y="27"/>
                    <a:pt x="11" y="24"/>
                    <a:pt x="10" y="22"/>
                  </a:cubicBezTo>
                  <a:cubicBezTo>
                    <a:pt x="7" y="19"/>
                    <a:pt x="3" y="16"/>
                    <a:pt x="6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8" y="14"/>
                    <a:pt x="9" y="13"/>
                    <a:pt x="9" y="12"/>
                  </a:cubicBezTo>
                  <a:cubicBezTo>
                    <a:pt x="9" y="12"/>
                    <a:pt x="8" y="11"/>
                    <a:pt x="8" y="11"/>
                  </a:cubicBezTo>
                  <a:cubicBezTo>
                    <a:pt x="8" y="9"/>
                    <a:pt x="7" y="8"/>
                    <a:pt x="7" y="7"/>
                  </a:cubicBezTo>
                  <a:cubicBezTo>
                    <a:pt x="6" y="6"/>
                    <a:pt x="5" y="6"/>
                    <a:pt x="3" y="5"/>
                  </a:cubicBezTo>
                  <a:cubicBezTo>
                    <a:pt x="3" y="5"/>
                    <a:pt x="1" y="4"/>
                    <a:pt x="1" y="4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5" y="0"/>
                    <a:pt x="6" y="0"/>
                    <a:pt x="8" y="2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11" y="8"/>
                    <a:pt x="17" y="10"/>
                    <a:pt x="18" y="11"/>
                  </a:cubicBezTo>
                  <a:cubicBezTo>
                    <a:pt x="17" y="12"/>
                    <a:pt x="16" y="12"/>
                    <a:pt x="15" y="12"/>
                  </a:cubicBezTo>
                  <a:cubicBezTo>
                    <a:pt x="15" y="14"/>
                    <a:pt x="20" y="15"/>
                    <a:pt x="23" y="15"/>
                  </a:cubicBezTo>
                  <a:cubicBezTo>
                    <a:pt x="24" y="17"/>
                    <a:pt x="24" y="19"/>
                    <a:pt x="25" y="21"/>
                  </a:cubicBezTo>
                  <a:cubicBezTo>
                    <a:pt x="24" y="21"/>
                    <a:pt x="23" y="20"/>
                    <a:pt x="23" y="21"/>
                  </a:cubicBezTo>
                  <a:cubicBezTo>
                    <a:pt x="22" y="23"/>
                    <a:pt x="25" y="24"/>
                    <a:pt x="26" y="24"/>
                  </a:cubicBezTo>
                  <a:cubicBezTo>
                    <a:pt x="27" y="25"/>
                    <a:pt x="25" y="26"/>
                    <a:pt x="26" y="28"/>
                  </a:cubicBezTo>
                  <a:cubicBezTo>
                    <a:pt x="31" y="29"/>
                    <a:pt x="36" y="31"/>
                    <a:pt x="36" y="34"/>
                  </a:cubicBezTo>
                  <a:cubicBezTo>
                    <a:pt x="36" y="35"/>
                    <a:pt x="37" y="34"/>
                    <a:pt x="38" y="33"/>
                  </a:cubicBezTo>
                  <a:cubicBezTo>
                    <a:pt x="43" y="39"/>
                    <a:pt x="50" y="44"/>
                    <a:pt x="54" y="48"/>
                  </a:cubicBezTo>
                  <a:cubicBezTo>
                    <a:pt x="55" y="49"/>
                    <a:pt x="56" y="50"/>
                    <a:pt x="56" y="50"/>
                  </a:cubicBezTo>
                  <a:cubicBezTo>
                    <a:pt x="58" y="51"/>
                    <a:pt x="60" y="53"/>
                    <a:pt x="63" y="54"/>
                  </a:cubicBezTo>
                  <a:cubicBezTo>
                    <a:pt x="67" y="54"/>
                    <a:pt x="69" y="56"/>
                    <a:pt x="68" y="58"/>
                  </a:cubicBezTo>
                  <a:cubicBezTo>
                    <a:pt x="62" y="57"/>
                    <a:pt x="57" y="55"/>
                    <a:pt x="53" y="59"/>
                  </a:cubicBezTo>
                  <a:cubicBezTo>
                    <a:pt x="52" y="60"/>
                    <a:pt x="52" y="62"/>
                    <a:pt x="55" y="66"/>
                  </a:cubicBezTo>
                  <a:cubicBezTo>
                    <a:pt x="55" y="69"/>
                    <a:pt x="55" y="70"/>
                    <a:pt x="56" y="73"/>
                  </a:cubicBezTo>
                  <a:cubicBezTo>
                    <a:pt x="59" y="76"/>
                    <a:pt x="60" y="81"/>
                    <a:pt x="61" y="83"/>
                  </a:cubicBezTo>
                  <a:cubicBezTo>
                    <a:pt x="64" y="85"/>
                    <a:pt x="68" y="85"/>
                    <a:pt x="70" y="86"/>
                  </a:cubicBezTo>
                  <a:cubicBezTo>
                    <a:pt x="73" y="88"/>
                    <a:pt x="74" y="90"/>
                    <a:pt x="75" y="91"/>
                  </a:cubicBezTo>
                  <a:cubicBezTo>
                    <a:pt x="76" y="90"/>
                    <a:pt x="75" y="87"/>
                    <a:pt x="76" y="87"/>
                  </a:cubicBezTo>
                  <a:cubicBezTo>
                    <a:pt x="80" y="89"/>
                    <a:pt x="82" y="92"/>
                    <a:pt x="82" y="97"/>
                  </a:cubicBezTo>
                  <a:cubicBezTo>
                    <a:pt x="81" y="98"/>
                    <a:pt x="80" y="93"/>
                    <a:pt x="77" y="93"/>
                  </a:cubicBezTo>
                  <a:cubicBezTo>
                    <a:pt x="73" y="95"/>
                    <a:pt x="75" y="95"/>
                    <a:pt x="71" y="95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68" name="Freeform 25"/>
            <p:cNvSpPr>
              <a:spLocks/>
            </p:cNvSpPr>
            <p:nvPr/>
          </p:nvSpPr>
          <p:spPr bwMode="auto">
            <a:xfrm>
              <a:off x="3893" y="1996"/>
              <a:ext cx="30" cy="23"/>
            </a:xfrm>
            <a:custGeom>
              <a:avLst/>
              <a:gdLst>
                <a:gd name="T0" fmla="*/ 4316 w 8"/>
                <a:gd name="T1" fmla="*/ 836 h 6"/>
                <a:gd name="T2" fmla="*/ 5906 w 8"/>
                <a:gd name="T3" fmla="*/ 3205 h 6"/>
                <a:gd name="T4" fmla="*/ 787 w 8"/>
                <a:gd name="T5" fmla="*/ 4113 h 6"/>
                <a:gd name="T6" fmla="*/ 2164 w 8"/>
                <a:gd name="T7" fmla="*/ 2588 h 6"/>
                <a:gd name="T8" fmla="*/ 4316 w 8"/>
                <a:gd name="T9" fmla="*/ 83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6" y="1"/>
                  </a:moveTo>
                  <a:cubicBezTo>
                    <a:pt x="7" y="2"/>
                    <a:pt x="8" y="3"/>
                    <a:pt x="8" y="4"/>
                  </a:cubicBezTo>
                  <a:cubicBezTo>
                    <a:pt x="5" y="5"/>
                    <a:pt x="3" y="6"/>
                    <a:pt x="1" y="5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3" y="2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69" name="Freeform 26"/>
            <p:cNvSpPr>
              <a:spLocks/>
            </p:cNvSpPr>
            <p:nvPr/>
          </p:nvSpPr>
          <p:spPr bwMode="auto">
            <a:xfrm>
              <a:off x="3854" y="1702"/>
              <a:ext cx="475" cy="568"/>
            </a:xfrm>
            <a:custGeom>
              <a:avLst/>
              <a:gdLst>
                <a:gd name="T0" fmla="*/ 95613 w 124"/>
                <a:gd name="T1" fmla="*/ 84750 h 145"/>
                <a:gd name="T2" fmla="*/ 94939 w 124"/>
                <a:gd name="T3" fmla="*/ 77475 h 145"/>
                <a:gd name="T4" fmla="*/ 99884 w 124"/>
                <a:gd name="T5" fmla="*/ 70142 h 145"/>
                <a:gd name="T6" fmla="*/ 99049 w 124"/>
                <a:gd name="T7" fmla="*/ 64493 h 145"/>
                <a:gd name="T8" fmla="*/ 91506 w 124"/>
                <a:gd name="T9" fmla="*/ 65461 h 145"/>
                <a:gd name="T10" fmla="*/ 85726 w 124"/>
                <a:gd name="T11" fmla="*/ 63589 h 145"/>
                <a:gd name="T12" fmla="*/ 80103 w 124"/>
                <a:gd name="T13" fmla="*/ 63589 h 145"/>
                <a:gd name="T14" fmla="*/ 76670 w 124"/>
                <a:gd name="T15" fmla="*/ 67318 h 145"/>
                <a:gd name="T16" fmla="*/ 70832 w 124"/>
                <a:gd name="T17" fmla="*/ 71106 h 145"/>
                <a:gd name="T18" fmla="*/ 75161 w 124"/>
                <a:gd name="T19" fmla="*/ 64493 h 145"/>
                <a:gd name="T20" fmla="*/ 72564 w 124"/>
                <a:gd name="T21" fmla="*/ 46157 h 145"/>
                <a:gd name="T22" fmla="*/ 65255 w 124"/>
                <a:gd name="T23" fmla="*/ 44237 h 145"/>
                <a:gd name="T24" fmla="*/ 70200 w 124"/>
                <a:gd name="T25" fmla="*/ 43333 h 145"/>
                <a:gd name="T26" fmla="*/ 75774 w 124"/>
                <a:gd name="T27" fmla="*/ 36967 h 145"/>
                <a:gd name="T28" fmla="*/ 81616 w 124"/>
                <a:gd name="T29" fmla="*/ 32286 h 145"/>
                <a:gd name="T30" fmla="*/ 92357 w 124"/>
                <a:gd name="T31" fmla="*/ 26868 h 145"/>
                <a:gd name="T32" fmla="*/ 93253 w 124"/>
                <a:gd name="T33" fmla="*/ 21224 h 145"/>
                <a:gd name="T34" fmla="*/ 90671 w 124"/>
                <a:gd name="T35" fmla="*/ 20256 h 145"/>
                <a:gd name="T36" fmla="*/ 88308 w 124"/>
                <a:gd name="T37" fmla="*/ 17432 h 145"/>
                <a:gd name="T38" fmla="*/ 85048 w 124"/>
                <a:gd name="T39" fmla="*/ 15743 h 145"/>
                <a:gd name="T40" fmla="*/ 83305 w 124"/>
                <a:gd name="T41" fmla="*/ 12014 h 145"/>
                <a:gd name="T42" fmla="*/ 82466 w 124"/>
                <a:gd name="T43" fmla="*/ 7274 h 145"/>
                <a:gd name="T44" fmla="*/ 77505 w 124"/>
                <a:gd name="T45" fmla="*/ 4697 h 145"/>
                <a:gd name="T46" fmla="*/ 67619 w 124"/>
                <a:gd name="T47" fmla="*/ 11062 h 145"/>
                <a:gd name="T48" fmla="*/ 67619 w 124"/>
                <a:gd name="T49" fmla="*/ 12919 h 145"/>
                <a:gd name="T50" fmla="*/ 65255 w 124"/>
                <a:gd name="T51" fmla="*/ 17432 h 145"/>
                <a:gd name="T52" fmla="*/ 69304 w 124"/>
                <a:gd name="T53" fmla="*/ 20256 h 145"/>
                <a:gd name="T54" fmla="*/ 70832 w 124"/>
                <a:gd name="T55" fmla="*/ 20256 h 145"/>
                <a:gd name="T56" fmla="*/ 68469 w 124"/>
                <a:gd name="T57" fmla="*/ 23080 h 145"/>
                <a:gd name="T58" fmla="*/ 60926 w 124"/>
                <a:gd name="T59" fmla="*/ 22128 h 145"/>
                <a:gd name="T60" fmla="*/ 56831 w 124"/>
                <a:gd name="T61" fmla="*/ 24949 h 145"/>
                <a:gd name="T62" fmla="*/ 51886 w 124"/>
                <a:gd name="T63" fmla="*/ 25901 h 145"/>
                <a:gd name="T64" fmla="*/ 38781 w 124"/>
                <a:gd name="T65" fmla="*/ 35110 h 145"/>
                <a:gd name="T66" fmla="*/ 30580 w 124"/>
                <a:gd name="T67" fmla="*/ 41417 h 145"/>
                <a:gd name="T68" fmla="*/ 21528 w 124"/>
                <a:gd name="T69" fmla="*/ 53431 h 145"/>
                <a:gd name="T70" fmla="*/ 17200 w 124"/>
                <a:gd name="T71" fmla="*/ 59092 h 145"/>
                <a:gd name="T72" fmla="*/ 15744 w 124"/>
                <a:gd name="T73" fmla="*/ 65461 h 145"/>
                <a:gd name="T74" fmla="*/ 22202 w 124"/>
                <a:gd name="T75" fmla="*/ 68285 h 145"/>
                <a:gd name="T76" fmla="*/ 22202 w 124"/>
                <a:gd name="T77" fmla="*/ 75556 h 145"/>
                <a:gd name="T78" fmla="*/ 15744 w 124"/>
                <a:gd name="T79" fmla="*/ 77475 h 145"/>
                <a:gd name="T80" fmla="*/ 11638 w 124"/>
                <a:gd name="T81" fmla="*/ 75556 h 145"/>
                <a:gd name="T82" fmla="*/ 4110 w 124"/>
                <a:gd name="T83" fmla="*/ 86681 h 145"/>
                <a:gd name="T84" fmla="*/ 8201 w 124"/>
                <a:gd name="T85" fmla="*/ 100571 h 145"/>
                <a:gd name="T86" fmla="*/ 2364 w 124"/>
                <a:gd name="T87" fmla="*/ 119860 h 145"/>
                <a:gd name="T88" fmla="*/ 13147 w 124"/>
                <a:gd name="T89" fmla="*/ 125504 h 145"/>
                <a:gd name="T90" fmla="*/ 22202 w 124"/>
                <a:gd name="T91" fmla="*/ 133746 h 145"/>
                <a:gd name="T92" fmla="*/ 42834 w 124"/>
                <a:gd name="T93" fmla="*/ 126472 h 145"/>
                <a:gd name="T94" fmla="*/ 47780 w 124"/>
                <a:gd name="T95" fmla="*/ 118892 h 145"/>
                <a:gd name="T96" fmla="*/ 54468 w 124"/>
                <a:gd name="T97" fmla="*/ 109698 h 145"/>
                <a:gd name="T98" fmla="*/ 63524 w 124"/>
                <a:gd name="T99" fmla="*/ 105969 h 145"/>
                <a:gd name="T100" fmla="*/ 70200 w 124"/>
                <a:gd name="T101" fmla="*/ 113490 h 145"/>
                <a:gd name="T102" fmla="*/ 83305 w 124"/>
                <a:gd name="T103" fmla="*/ 110666 h 145"/>
                <a:gd name="T104" fmla="*/ 87412 w 124"/>
                <a:gd name="T105" fmla="*/ 97731 h 145"/>
                <a:gd name="T106" fmla="*/ 90671 w 124"/>
                <a:gd name="T107" fmla="*/ 92329 h 1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4"/>
                <a:gd name="T163" fmla="*/ 0 h 145"/>
                <a:gd name="T164" fmla="*/ 124 w 124"/>
                <a:gd name="T165" fmla="*/ 145 h 14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4" h="145">
                  <a:moveTo>
                    <a:pt x="116" y="101"/>
                  </a:moveTo>
                  <a:cubicBezTo>
                    <a:pt x="117" y="100"/>
                    <a:pt x="118" y="99"/>
                    <a:pt x="116" y="96"/>
                  </a:cubicBezTo>
                  <a:cubicBezTo>
                    <a:pt x="117" y="94"/>
                    <a:pt x="116" y="95"/>
                    <a:pt x="116" y="92"/>
                  </a:cubicBezTo>
                  <a:cubicBezTo>
                    <a:pt x="115" y="91"/>
                    <a:pt x="116" y="90"/>
                    <a:pt x="116" y="89"/>
                  </a:cubicBezTo>
                  <a:cubicBezTo>
                    <a:pt x="116" y="88"/>
                    <a:pt x="115" y="88"/>
                    <a:pt x="115" y="87"/>
                  </a:cubicBezTo>
                  <a:cubicBezTo>
                    <a:pt x="114" y="86"/>
                    <a:pt x="116" y="85"/>
                    <a:pt x="115" y="84"/>
                  </a:cubicBezTo>
                  <a:cubicBezTo>
                    <a:pt x="114" y="83"/>
                    <a:pt x="113" y="84"/>
                    <a:pt x="112" y="83"/>
                  </a:cubicBezTo>
                  <a:cubicBezTo>
                    <a:pt x="111" y="83"/>
                    <a:pt x="113" y="80"/>
                    <a:pt x="114" y="82"/>
                  </a:cubicBezTo>
                  <a:cubicBezTo>
                    <a:pt x="116" y="84"/>
                    <a:pt x="119" y="77"/>
                    <a:pt x="121" y="76"/>
                  </a:cubicBezTo>
                  <a:cubicBezTo>
                    <a:pt x="122" y="75"/>
                    <a:pt x="124" y="75"/>
                    <a:pt x="123" y="74"/>
                  </a:cubicBezTo>
                  <a:cubicBezTo>
                    <a:pt x="123" y="74"/>
                    <a:pt x="122" y="74"/>
                    <a:pt x="121" y="74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6" y="72"/>
                    <a:pt x="114" y="72"/>
                  </a:cubicBezTo>
                  <a:cubicBezTo>
                    <a:pt x="114" y="71"/>
                    <a:pt x="115" y="70"/>
                    <a:pt x="114" y="69"/>
                  </a:cubicBezTo>
                  <a:cubicBezTo>
                    <a:pt x="113" y="68"/>
                    <a:pt x="112" y="71"/>
                    <a:pt x="111" y="71"/>
                  </a:cubicBezTo>
                  <a:cubicBezTo>
                    <a:pt x="110" y="72"/>
                    <a:pt x="110" y="70"/>
                    <a:pt x="109" y="70"/>
                  </a:cubicBezTo>
                  <a:cubicBezTo>
                    <a:pt x="108" y="71"/>
                    <a:pt x="107" y="73"/>
                    <a:pt x="106" y="73"/>
                  </a:cubicBezTo>
                  <a:cubicBezTo>
                    <a:pt x="105" y="73"/>
                    <a:pt x="107" y="70"/>
                    <a:pt x="104" y="69"/>
                  </a:cubicBezTo>
                  <a:cubicBezTo>
                    <a:pt x="103" y="69"/>
                    <a:pt x="102" y="70"/>
                    <a:pt x="101" y="70"/>
                  </a:cubicBezTo>
                  <a:cubicBezTo>
                    <a:pt x="100" y="69"/>
                    <a:pt x="101" y="68"/>
                    <a:pt x="100" y="69"/>
                  </a:cubicBezTo>
                  <a:cubicBezTo>
                    <a:pt x="99" y="69"/>
                    <a:pt x="98" y="69"/>
                    <a:pt x="97" y="69"/>
                  </a:cubicBezTo>
                  <a:cubicBezTo>
                    <a:pt x="96" y="70"/>
                    <a:pt x="97" y="71"/>
                    <a:pt x="98" y="71"/>
                  </a:cubicBezTo>
                  <a:cubicBezTo>
                    <a:pt x="97" y="72"/>
                    <a:pt x="96" y="72"/>
                    <a:pt x="95" y="72"/>
                  </a:cubicBezTo>
                  <a:cubicBezTo>
                    <a:pt x="94" y="72"/>
                    <a:pt x="94" y="73"/>
                    <a:pt x="93" y="73"/>
                  </a:cubicBezTo>
                  <a:cubicBezTo>
                    <a:pt x="93" y="72"/>
                    <a:pt x="91" y="71"/>
                    <a:pt x="91" y="72"/>
                  </a:cubicBezTo>
                  <a:cubicBezTo>
                    <a:pt x="91" y="72"/>
                    <a:pt x="90" y="74"/>
                    <a:pt x="89" y="76"/>
                  </a:cubicBezTo>
                  <a:cubicBezTo>
                    <a:pt x="88" y="76"/>
                    <a:pt x="87" y="77"/>
                    <a:pt x="86" y="77"/>
                  </a:cubicBezTo>
                  <a:cubicBezTo>
                    <a:pt x="86" y="75"/>
                    <a:pt x="89" y="74"/>
                    <a:pt x="89" y="73"/>
                  </a:cubicBezTo>
                  <a:cubicBezTo>
                    <a:pt x="89" y="71"/>
                    <a:pt x="85" y="75"/>
                    <a:pt x="85" y="73"/>
                  </a:cubicBezTo>
                  <a:cubicBezTo>
                    <a:pt x="85" y="72"/>
                    <a:pt x="88" y="71"/>
                    <a:pt x="91" y="70"/>
                  </a:cubicBezTo>
                  <a:cubicBezTo>
                    <a:pt x="94" y="69"/>
                    <a:pt x="95" y="64"/>
                    <a:pt x="95" y="62"/>
                  </a:cubicBezTo>
                  <a:cubicBezTo>
                    <a:pt x="93" y="60"/>
                    <a:pt x="93" y="57"/>
                    <a:pt x="92" y="55"/>
                  </a:cubicBezTo>
                  <a:cubicBezTo>
                    <a:pt x="90" y="53"/>
                    <a:pt x="90" y="51"/>
                    <a:pt x="88" y="50"/>
                  </a:cubicBezTo>
                  <a:cubicBezTo>
                    <a:pt x="86" y="49"/>
                    <a:pt x="86" y="51"/>
                    <a:pt x="85" y="52"/>
                  </a:cubicBezTo>
                  <a:cubicBezTo>
                    <a:pt x="82" y="52"/>
                    <a:pt x="82" y="50"/>
                    <a:pt x="82" y="49"/>
                  </a:cubicBezTo>
                  <a:cubicBezTo>
                    <a:pt x="79" y="49"/>
                    <a:pt x="78" y="49"/>
                    <a:pt x="79" y="48"/>
                  </a:cubicBezTo>
                  <a:cubicBezTo>
                    <a:pt x="79" y="46"/>
                    <a:pt x="80" y="47"/>
                    <a:pt x="81" y="47"/>
                  </a:cubicBezTo>
                  <a:cubicBezTo>
                    <a:pt x="82" y="47"/>
                    <a:pt x="79" y="44"/>
                    <a:pt x="80" y="43"/>
                  </a:cubicBezTo>
                  <a:cubicBezTo>
                    <a:pt x="82" y="42"/>
                    <a:pt x="84" y="47"/>
                    <a:pt x="85" y="47"/>
                  </a:cubicBezTo>
                  <a:cubicBezTo>
                    <a:pt x="86" y="47"/>
                    <a:pt x="87" y="46"/>
                    <a:pt x="88" y="46"/>
                  </a:cubicBezTo>
                  <a:cubicBezTo>
                    <a:pt x="88" y="46"/>
                    <a:pt x="89" y="47"/>
                    <a:pt x="90" y="47"/>
                  </a:cubicBezTo>
                  <a:cubicBezTo>
                    <a:pt x="93" y="46"/>
                    <a:pt x="92" y="43"/>
                    <a:pt x="92" y="40"/>
                  </a:cubicBezTo>
                  <a:cubicBezTo>
                    <a:pt x="93" y="38"/>
                    <a:pt x="95" y="40"/>
                    <a:pt x="95" y="35"/>
                  </a:cubicBezTo>
                  <a:cubicBezTo>
                    <a:pt x="96" y="34"/>
                    <a:pt x="96" y="35"/>
                    <a:pt x="97" y="35"/>
                  </a:cubicBezTo>
                  <a:cubicBezTo>
                    <a:pt x="97" y="35"/>
                    <a:pt x="98" y="35"/>
                    <a:pt x="99" y="35"/>
                  </a:cubicBezTo>
                  <a:cubicBezTo>
                    <a:pt x="100" y="35"/>
                    <a:pt x="100" y="38"/>
                    <a:pt x="102" y="38"/>
                  </a:cubicBezTo>
                  <a:cubicBezTo>
                    <a:pt x="102" y="37"/>
                    <a:pt x="103" y="35"/>
                    <a:pt x="105" y="36"/>
                  </a:cubicBezTo>
                  <a:cubicBezTo>
                    <a:pt x="105" y="32"/>
                    <a:pt x="109" y="30"/>
                    <a:pt x="112" y="29"/>
                  </a:cubicBezTo>
                  <a:cubicBezTo>
                    <a:pt x="113" y="28"/>
                    <a:pt x="110" y="27"/>
                    <a:pt x="111" y="26"/>
                  </a:cubicBezTo>
                  <a:cubicBezTo>
                    <a:pt x="111" y="25"/>
                    <a:pt x="113" y="27"/>
                    <a:pt x="114" y="26"/>
                  </a:cubicBezTo>
                  <a:cubicBezTo>
                    <a:pt x="115" y="24"/>
                    <a:pt x="112" y="24"/>
                    <a:pt x="113" y="23"/>
                  </a:cubicBezTo>
                  <a:cubicBezTo>
                    <a:pt x="114" y="22"/>
                    <a:pt x="115" y="23"/>
                    <a:pt x="115" y="22"/>
                  </a:cubicBezTo>
                  <a:cubicBezTo>
                    <a:pt x="115" y="21"/>
                    <a:pt x="114" y="21"/>
                    <a:pt x="113" y="20"/>
                  </a:cubicBezTo>
                  <a:cubicBezTo>
                    <a:pt x="112" y="20"/>
                    <a:pt x="111" y="21"/>
                    <a:pt x="110" y="22"/>
                  </a:cubicBezTo>
                  <a:cubicBezTo>
                    <a:pt x="108" y="22"/>
                    <a:pt x="108" y="22"/>
                    <a:pt x="108" y="21"/>
                  </a:cubicBezTo>
                  <a:cubicBezTo>
                    <a:pt x="108" y="21"/>
                    <a:pt x="110" y="21"/>
                    <a:pt x="110" y="20"/>
                  </a:cubicBezTo>
                  <a:cubicBezTo>
                    <a:pt x="110" y="19"/>
                    <a:pt x="108" y="19"/>
                    <a:pt x="107" y="19"/>
                  </a:cubicBezTo>
                  <a:cubicBezTo>
                    <a:pt x="106" y="19"/>
                    <a:pt x="106" y="17"/>
                    <a:pt x="105" y="17"/>
                  </a:cubicBezTo>
                  <a:cubicBezTo>
                    <a:pt x="104" y="17"/>
                    <a:pt x="104" y="18"/>
                    <a:pt x="103" y="18"/>
                  </a:cubicBezTo>
                  <a:cubicBezTo>
                    <a:pt x="103" y="18"/>
                    <a:pt x="103" y="17"/>
                    <a:pt x="103" y="17"/>
                  </a:cubicBezTo>
                  <a:cubicBezTo>
                    <a:pt x="101" y="17"/>
                    <a:pt x="100" y="18"/>
                    <a:pt x="98" y="17"/>
                  </a:cubicBezTo>
                  <a:cubicBezTo>
                    <a:pt x="97" y="16"/>
                    <a:pt x="99" y="15"/>
                    <a:pt x="101" y="15"/>
                  </a:cubicBezTo>
                  <a:cubicBezTo>
                    <a:pt x="101" y="14"/>
                    <a:pt x="101" y="14"/>
                    <a:pt x="101" y="13"/>
                  </a:cubicBezTo>
                  <a:cubicBezTo>
                    <a:pt x="101" y="12"/>
                    <a:pt x="102" y="12"/>
                    <a:pt x="102" y="11"/>
                  </a:cubicBezTo>
                  <a:cubicBezTo>
                    <a:pt x="101" y="10"/>
                    <a:pt x="99" y="11"/>
                    <a:pt x="98" y="11"/>
                  </a:cubicBezTo>
                  <a:cubicBezTo>
                    <a:pt x="98" y="10"/>
                    <a:pt x="101" y="9"/>
                    <a:pt x="100" y="8"/>
                  </a:cubicBezTo>
                  <a:cubicBezTo>
                    <a:pt x="100" y="7"/>
                    <a:pt x="98" y="7"/>
                    <a:pt x="98" y="6"/>
                  </a:cubicBezTo>
                  <a:cubicBezTo>
                    <a:pt x="98" y="4"/>
                    <a:pt x="99" y="2"/>
                    <a:pt x="97" y="1"/>
                  </a:cubicBezTo>
                  <a:cubicBezTo>
                    <a:pt x="97" y="0"/>
                    <a:pt x="96" y="4"/>
                    <a:pt x="94" y="5"/>
                  </a:cubicBezTo>
                  <a:cubicBezTo>
                    <a:pt x="93" y="5"/>
                    <a:pt x="92" y="5"/>
                    <a:pt x="91" y="6"/>
                  </a:cubicBezTo>
                  <a:cubicBezTo>
                    <a:pt x="89" y="7"/>
                    <a:pt x="87" y="9"/>
                    <a:pt x="84" y="9"/>
                  </a:cubicBezTo>
                  <a:cubicBezTo>
                    <a:pt x="83" y="9"/>
                    <a:pt x="83" y="10"/>
                    <a:pt x="82" y="12"/>
                  </a:cubicBezTo>
                  <a:cubicBezTo>
                    <a:pt x="82" y="12"/>
                    <a:pt x="81" y="13"/>
                    <a:pt x="81" y="13"/>
                  </a:cubicBezTo>
                  <a:cubicBezTo>
                    <a:pt x="82" y="13"/>
                    <a:pt x="83" y="12"/>
                    <a:pt x="83" y="13"/>
                  </a:cubicBezTo>
                  <a:cubicBezTo>
                    <a:pt x="84" y="13"/>
                    <a:pt x="82" y="14"/>
                    <a:pt x="82" y="14"/>
                  </a:cubicBezTo>
                  <a:cubicBezTo>
                    <a:pt x="82" y="15"/>
                    <a:pt x="83" y="16"/>
                    <a:pt x="82" y="17"/>
                  </a:cubicBezTo>
                  <a:cubicBezTo>
                    <a:pt x="81" y="17"/>
                    <a:pt x="81" y="16"/>
                    <a:pt x="80" y="16"/>
                  </a:cubicBezTo>
                  <a:cubicBezTo>
                    <a:pt x="79" y="16"/>
                    <a:pt x="79" y="18"/>
                    <a:pt x="79" y="19"/>
                  </a:cubicBezTo>
                  <a:cubicBezTo>
                    <a:pt x="78" y="21"/>
                    <a:pt x="78" y="21"/>
                    <a:pt x="79" y="22"/>
                  </a:cubicBezTo>
                  <a:cubicBezTo>
                    <a:pt x="80" y="22"/>
                    <a:pt x="80" y="21"/>
                    <a:pt x="82" y="20"/>
                  </a:cubicBezTo>
                  <a:cubicBezTo>
                    <a:pt x="83" y="21"/>
                    <a:pt x="83" y="22"/>
                    <a:pt x="84" y="22"/>
                  </a:cubicBezTo>
                  <a:cubicBezTo>
                    <a:pt x="85" y="21"/>
                    <a:pt x="86" y="21"/>
                    <a:pt x="86" y="20"/>
                  </a:cubicBezTo>
                  <a:cubicBezTo>
                    <a:pt x="87" y="20"/>
                    <a:pt x="88" y="21"/>
                    <a:pt x="88" y="21"/>
                  </a:cubicBezTo>
                  <a:cubicBezTo>
                    <a:pt x="88" y="22"/>
                    <a:pt x="88" y="21"/>
                    <a:pt x="86" y="22"/>
                  </a:cubicBezTo>
                  <a:cubicBezTo>
                    <a:pt x="86" y="22"/>
                    <a:pt x="87" y="24"/>
                    <a:pt x="86" y="25"/>
                  </a:cubicBezTo>
                  <a:cubicBezTo>
                    <a:pt x="85" y="25"/>
                    <a:pt x="85" y="24"/>
                    <a:pt x="84" y="25"/>
                  </a:cubicBezTo>
                  <a:cubicBezTo>
                    <a:pt x="84" y="25"/>
                    <a:pt x="83" y="25"/>
                    <a:pt x="83" y="25"/>
                  </a:cubicBezTo>
                  <a:cubicBezTo>
                    <a:pt x="82" y="25"/>
                    <a:pt x="82" y="23"/>
                    <a:pt x="80" y="24"/>
                  </a:cubicBezTo>
                  <a:cubicBezTo>
                    <a:pt x="77" y="24"/>
                    <a:pt x="77" y="24"/>
                    <a:pt x="74" y="22"/>
                  </a:cubicBezTo>
                  <a:cubicBezTo>
                    <a:pt x="73" y="22"/>
                    <a:pt x="74" y="23"/>
                    <a:pt x="74" y="24"/>
                  </a:cubicBezTo>
                  <a:cubicBezTo>
                    <a:pt x="73" y="24"/>
                    <a:pt x="72" y="23"/>
                    <a:pt x="69" y="23"/>
                  </a:cubicBezTo>
                  <a:cubicBezTo>
                    <a:pt x="68" y="24"/>
                    <a:pt x="68" y="26"/>
                    <a:pt x="70" y="25"/>
                  </a:cubicBezTo>
                  <a:cubicBezTo>
                    <a:pt x="70" y="26"/>
                    <a:pt x="70" y="27"/>
                    <a:pt x="69" y="27"/>
                  </a:cubicBezTo>
                  <a:cubicBezTo>
                    <a:pt x="68" y="27"/>
                    <a:pt x="67" y="26"/>
                    <a:pt x="66" y="26"/>
                  </a:cubicBezTo>
                  <a:cubicBezTo>
                    <a:pt x="65" y="26"/>
                    <a:pt x="65" y="30"/>
                    <a:pt x="64" y="30"/>
                  </a:cubicBezTo>
                  <a:cubicBezTo>
                    <a:pt x="63" y="30"/>
                    <a:pt x="64" y="28"/>
                    <a:pt x="63" y="28"/>
                  </a:cubicBezTo>
                  <a:cubicBezTo>
                    <a:pt x="62" y="28"/>
                    <a:pt x="62" y="30"/>
                    <a:pt x="59" y="31"/>
                  </a:cubicBezTo>
                  <a:cubicBezTo>
                    <a:pt x="58" y="31"/>
                    <a:pt x="56" y="34"/>
                    <a:pt x="55" y="34"/>
                  </a:cubicBezTo>
                  <a:cubicBezTo>
                    <a:pt x="54" y="35"/>
                    <a:pt x="52" y="33"/>
                    <a:pt x="47" y="38"/>
                  </a:cubicBezTo>
                  <a:cubicBezTo>
                    <a:pt x="43" y="40"/>
                    <a:pt x="42" y="41"/>
                    <a:pt x="41" y="41"/>
                  </a:cubicBezTo>
                  <a:cubicBezTo>
                    <a:pt x="41" y="40"/>
                    <a:pt x="42" y="40"/>
                    <a:pt x="41" y="40"/>
                  </a:cubicBezTo>
                  <a:cubicBezTo>
                    <a:pt x="38" y="41"/>
                    <a:pt x="38" y="43"/>
                    <a:pt x="37" y="45"/>
                  </a:cubicBezTo>
                  <a:cubicBezTo>
                    <a:pt x="35" y="45"/>
                    <a:pt x="33" y="47"/>
                    <a:pt x="33" y="48"/>
                  </a:cubicBezTo>
                  <a:cubicBezTo>
                    <a:pt x="28" y="50"/>
                    <a:pt x="28" y="51"/>
                    <a:pt x="28" y="54"/>
                  </a:cubicBezTo>
                  <a:cubicBezTo>
                    <a:pt x="24" y="55"/>
                    <a:pt x="27" y="57"/>
                    <a:pt x="26" y="58"/>
                  </a:cubicBezTo>
                  <a:cubicBezTo>
                    <a:pt x="25" y="58"/>
                    <a:pt x="24" y="58"/>
                    <a:pt x="24" y="59"/>
                  </a:cubicBezTo>
                  <a:cubicBezTo>
                    <a:pt x="24" y="60"/>
                    <a:pt x="26" y="60"/>
                    <a:pt x="26" y="61"/>
                  </a:cubicBezTo>
                  <a:cubicBezTo>
                    <a:pt x="25" y="62"/>
                    <a:pt x="22" y="62"/>
                    <a:pt x="21" y="64"/>
                  </a:cubicBezTo>
                  <a:cubicBezTo>
                    <a:pt x="20" y="64"/>
                    <a:pt x="20" y="66"/>
                    <a:pt x="19" y="67"/>
                  </a:cubicBezTo>
                  <a:cubicBezTo>
                    <a:pt x="17" y="69"/>
                    <a:pt x="15" y="68"/>
                    <a:pt x="15" y="69"/>
                  </a:cubicBezTo>
                  <a:cubicBezTo>
                    <a:pt x="15" y="71"/>
                    <a:pt x="17" y="71"/>
                    <a:pt x="19" y="71"/>
                  </a:cubicBezTo>
                  <a:cubicBezTo>
                    <a:pt x="19" y="72"/>
                    <a:pt x="19" y="74"/>
                    <a:pt x="19" y="74"/>
                  </a:cubicBezTo>
                  <a:cubicBezTo>
                    <a:pt x="21" y="75"/>
                    <a:pt x="23" y="74"/>
                    <a:pt x="24" y="73"/>
                  </a:cubicBezTo>
                  <a:cubicBezTo>
                    <a:pt x="25" y="74"/>
                    <a:pt x="25" y="74"/>
                    <a:pt x="27" y="74"/>
                  </a:cubicBezTo>
                  <a:cubicBezTo>
                    <a:pt x="28" y="74"/>
                    <a:pt x="29" y="77"/>
                    <a:pt x="31" y="77"/>
                  </a:cubicBezTo>
                  <a:cubicBezTo>
                    <a:pt x="32" y="78"/>
                    <a:pt x="30" y="78"/>
                    <a:pt x="29" y="79"/>
                  </a:cubicBezTo>
                  <a:cubicBezTo>
                    <a:pt x="28" y="80"/>
                    <a:pt x="28" y="82"/>
                    <a:pt x="27" y="82"/>
                  </a:cubicBezTo>
                  <a:cubicBezTo>
                    <a:pt x="26" y="82"/>
                    <a:pt x="26" y="80"/>
                    <a:pt x="25" y="80"/>
                  </a:cubicBezTo>
                  <a:cubicBezTo>
                    <a:pt x="24" y="82"/>
                    <a:pt x="22" y="82"/>
                    <a:pt x="21" y="82"/>
                  </a:cubicBezTo>
                  <a:cubicBezTo>
                    <a:pt x="20" y="83"/>
                    <a:pt x="21" y="84"/>
                    <a:pt x="19" y="84"/>
                  </a:cubicBezTo>
                  <a:cubicBezTo>
                    <a:pt x="18" y="84"/>
                    <a:pt x="19" y="82"/>
                    <a:pt x="18" y="82"/>
                  </a:cubicBezTo>
                  <a:cubicBezTo>
                    <a:pt x="17" y="82"/>
                    <a:pt x="16" y="82"/>
                    <a:pt x="15" y="83"/>
                  </a:cubicBezTo>
                  <a:cubicBezTo>
                    <a:pt x="15" y="83"/>
                    <a:pt x="14" y="82"/>
                    <a:pt x="14" y="82"/>
                  </a:cubicBezTo>
                  <a:cubicBezTo>
                    <a:pt x="13" y="83"/>
                    <a:pt x="14" y="85"/>
                    <a:pt x="13" y="86"/>
                  </a:cubicBezTo>
                  <a:cubicBezTo>
                    <a:pt x="12" y="89"/>
                    <a:pt x="11" y="91"/>
                    <a:pt x="9" y="93"/>
                  </a:cubicBezTo>
                  <a:cubicBezTo>
                    <a:pt x="7" y="94"/>
                    <a:pt x="6" y="94"/>
                    <a:pt x="5" y="94"/>
                  </a:cubicBezTo>
                  <a:cubicBezTo>
                    <a:pt x="3" y="95"/>
                    <a:pt x="4" y="97"/>
                    <a:pt x="3" y="98"/>
                  </a:cubicBezTo>
                  <a:cubicBezTo>
                    <a:pt x="1" y="101"/>
                    <a:pt x="0" y="102"/>
                    <a:pt x="0" y="103"/>
                  </a:cubicBezTo>
                  <a:cubicBezTo>
                    <a:pt x="4" y="105"/>
                    <a:pt x="7" y="107"/>
                    <a:pt x="10" y="109"/>
                  </a:cubicBezTo>
                  <a:cubicBezTo>
                    <a:pt x="13" y="110"/>
                    <a:pt x="12" y="111"/>
                    <a:pt x="11" y="113"/>
                  </a:cubicBezTo>
                  <a:cubicBezTo>
                    <a:pt x="9" y="122"/>
                    <a:pt x="7" y="121"/>
                    <a:pt x="5" y="125"/>
                  </a:cubicBezTo>
                  <a:cubicBezTo>
                    <a:pt x="4" y="127"/>
                    <a:pt x="3" y="129"/>
                    <a:pt x="3" y="130"/>
                  </a:cubicBezTo>
                  <a:cubicBezTo>
                    <a:pt x="4" y="131"/>
                    <a:pt x="5" y="130"/>
                    <a:pt x="6" y="130"/>
                  </a:cubicBezTo>
                  <a:cubicBezTo>
                    <a:pt x="6" y="131"/>
                    <a:pt x="5" y="133"/>
                    <a:pt x="5" y="133"/>
                  </a:cubicBezTo>
                  <a:cubicBezTo>
                    <a:pt x="10" y="137"/>
                    <a:pt x="13" y="135"/>
                    <a:pt x="16" y="136"/>
                  </a:cubicBezTo>
                  <a:cubicBezTo>
                    <a:pt x="18" y="136"/>
                    <a:pt x="18" y="141"/>
                    <a:pt x="21" y="141"/>
                  </a:cubicBezTo>
                  <a:cubicBezTo>
                    <a:pt x="23" y="140"/>
                    <a:pt x="25" y="140"/>
                    <a:pt x="26" y="141"/>
                  </a:cubicBezTo>
                  <a:cubicBezTo>
                    <a:pt x="26" y="143"/>
                    <a:pt x="26" y="145"/>
                    <a:pt x="27" y="145"/>
                  </a:cubicBezTo>
                  <a:cubicBezTo>
                    <a:pt x="31" y="145"/>
                    <a:pt x="34" y="143"/>
                    <a:pt x="39" y="144"/>
                  </a:cubicBezTo>
                  <a:cubicBezTo>
                    <a:pt x="40" y="141"/>
                    <a:pt x="42" y="140"/>
                    <a:pt x="44" y="140"/>
                  </a:cubicBezTo>
                  <a:cubicBezTo>
                    <a:pt x="48" y="140"/>
                    <a:pt x="50" y="138"/>
                    <a:pt x="52" y="137"/>
                  </a:cubicBezTo>
                  <a:cubicBezTo>
                    <a:pt x="53" y="135"/>
                    <a:pt x="51" y="134"/>
                    <a:pt x="53" y="133"/>
                  </a:cubicBezTo>
                  <a:cubicBezTo>
                    <a:pt x="54" y="131"/>
                    <a:pt x="54" y="129"/>
                    <a:pt x="56" y="129"/>
                  </a:cubicBezTo>
                  <a:cubicBezTo>
                    <a:pt x="56" y="128"/>
                    <a:pt x="57" y="129"/>
                    <a:pt x="58" y="129"/>
                  </a:cubicBezTo>
                  <a:cubicBezTo>
                    <a:pt x="58" y="128"/>
                    <a:pt x="58" y="127"/>
                    <a:pt x="59" y="126"/>
                  </a:cubicBezTo>
                  <a:cubicBezTo>
                    <a:pt x="60" y="125"/>
                    <a:pt x="62" y="127"/>
                    <a:pt x="63" y="123"/>
                  </a:cubicBezTo>
                  <a:cubicBezTo>
                    <a:pt x="65" y="122"/>
                    <a:pt x="65" y="121"/>
                    <a:pt x="66" y="119"/>
                  </a:cubicBezTo>
                  <a:cubicBezTo>
                    <a:pt x="66" y="118"/>
                    <a:pt x="67" y="118"/>
                    <a:pt x="69" y="117"/>
                  </a:cubicBezTo>
                  <a:cubicBezTo>
                    <a:pt x="70" y="117"/>
                    <a:pt x="70" y="114"/>
                    <a:pt x="72" y="114"/>
                  </a:cubicBezTo>
                  <a:cubicBezTo>
                    <a:pt x="73" y="114"/>
                    <a:pt x="75" y="115"/>
                    <a:pt x="77" y="115"/>
                  </a:cubicBezTo>
                  <a:cubicBezTo>
                    <a:pt x="79" y="114"/>
                    <a:pt x="81" y="112"/>
                    <a:pt x="83" y="113"/>
                  </a:cubicBezTo>
                  <a:cubicBezTo>
                    <a:pt x="84" y="114"/>
                    <a:pt x="83" y="115"/>
                    <a:pt x="83" y="117"/>
                  </a:cubicBezTo>
                  <a:cubicBezTo>
                    <a:pt x="83" y="119"/>
                    <a:pt x="83" y="121"/>
                    <a:pt x="85" y="123"/>
                  </a:cubicBezTo>
                  <a:cubicBezTo>
                    <a:pt x="86" y="125"/>
                    <a:pt x="87" y="122"/>
                    <a:pt x="88" y="121"/>
                  </a:cubicBezTo>
                  <a:cubicBezTo>
                    <a:pt x="90" y="120"/>
                    <a:pt x="92" y="119"/>
                    <a:pt x="95" y="119"/>
                  </a:cubicBezTo>
                  <a:cubicBezTo>
                    <a:pt x="97" y="118"/>
                    <a:pt x="99" y="120"/>
                    <a:pt x="101" y="120"/>
                  </a:cubicBezTo>
                  <a:cubicBezTo>
                    <a:pt x="103" y="118"/>
                    <a:pt x="102" y="116"/>
                    <a:pt x="103" y="115"/>
                  </a:cubicBezTo>
                  <a:cubicBezTo>
                    <a:pt x="102" y="113"/>
                    <a:pt x="103" y="112"/>
                    <a:pt x="104" y="111"/>
                  </a:cubicBezTo>
                  <a:cubicBezTo>
                    <a:pt x="105" y="109"/>
                    <a:pt x="104" y="108"/>
                    <a:pt x="106" y="106"/>
                  </a:cubicBezTo>
                  <a:cubicBezTo>
                    <a:pt x="106" y="104"/>
                    <a:pt x="105" y="102"/>
                    <a:pt x="106" y="101"/>
                  </a:cubicBezTo>
                  <a:cubicBezTo>
                    <a:pt x="107" y="100"/>
                    <a:pt x="108" y="100"/>
                    <a:pt x="108" y="99"/>
                  </a:cubicBezTo>
                  <a:cubicBezTo>
                    <a:pt x="109" y="98"/>
                    <a:pt x="109" y="100"/>
                    <a:pt x="110" y="100"/>
                  </a:cubicBezTo>
                  <a:cubicBezTo>
                    <a:pt x="110" y="101"/>
                    <a:pt x="112" y="100"/>
                    <a:pt x="114" y="100"/>
                  </a:cubicBezTo>
                  <a:cubicBezTo>
                    <a:pt x="114" y="101"/>
                    <a:pt x="115" y="101"/>
                    <a:pt x="116" y="101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70" name="Freeform 27"/>
            <p:cNvSpPr>
              <a:spLocks/>
            </p:cNvSpPr>
            <p:nvPr/>
          </p:nvSpPr>
          <p:spPr bwMode="auto">
            <a:xfrm>
              <a:off x="3831" y="2223"/>
              <a:ext cx="349" cy="463"/>
            </a:xfrm>
            <a:custGeom>
              <a:avLst/>
              <a:gdLst>
                <a:gd name="T0" fmla="*/ 36549 w 91"/>
                <a:gd name="T1" fmla="*/ 107832 h 118"/>
                <a:gd name="T2" fmla="*/ 39832 w 91"/>
                <a:gd name="T3" fmla="*/ 105952 h 118"/>
                <a:gd name="T4" fmla="*/ 42421 w 91"/>
                <a:gd name="T5" fmla="*/ 104983 h 118"/>
                <a:gd name="T6" fmla="*/ 42421 w 91"/>
                <a:gd name="T7" fmla="*/ 101428 h 118"/>
                <a:gd name="T8" fmla="*/ 43038 w 91"/>
                <a:gd name="T9" fmla="*/ 96716 h 118"/>
                <a:gd name="T10" fmla="*/ 47391 w 91"/>
                <a:gd name="T11" fmla="*/ 92914 h 118"/>
                <a:gd name="T12" fmla="*/ 50597 w 91"/>
                <a:gd name="T13" fmla="*/ 91282 h 118"/>
                <a:gd name="T14" fmla="*/ 56465 w 91"/>
                <a:gd name="T15" fmla="*/ 89339 h 118"/>
                <a:gd name="T16" fmla="*/ 53876 w 91"/>
                <a:gd name="T17" fmla="*/ 93867 h 118"/>
                <a:gd name="T18" fmla="*/ 59733 w 91"/>
                <a:gd name="T19" fmla="*/ 90312 h 118"/>
                <a:gd name="T20" fmla="*/ 62954 w 91"/>
                <a:gd name="T21" fmla="*/ 84631 h 118"/>
                <a:gd name="T22" fmla="*/ 65539 w 91"/>
                <a:gd name="T23" fmla="*/ 80829 h 118"/>
                <a:gd name="T24" fmla="*/ 66394 w 91"/>
                <a:gd name="T25" fmla="*/ 78223 h 118"/>
                <a:gd name="T26" fmla="*/ 61424 w 91"/>
                <a:gd name="T27" fmla="*/ 80829 h 118"/>
                <a:gd name="T28" fmla="*/ 58835 w 91"/>
                <a:gd name="T29" fmla="*/ 63305 h 118"/>
                <a:gd name="T30" fmla="*/ 57320 w 91"/>
                <a:gd name="T31" fmla="*/ 55701 h 118"/>
                <a:gd name="T32" fmla="*/ 56465 w 91"/>
                <a:gd name="T33" fmla="*/ 49298 h 118"/>
                <a:gd name="T34" fmla="*/ 60584 w 91"/>
                <a:gd name="T35" fmla="*/ 40046 h 118"/>
                <a:gd name="T36" fmla="*/ 63806 w 91"/>
                <a:gd name="T37" fmla="*/ 35333 h 118"/>
                <a:gd name="T38" fmla="*/ 67925 w 91"/>
                <a:gd name="T39" fmla="*/ 41984 h 118"/>
                <a:gd name="T40" fmla="*/ 72262 w 91"/>
                <a:gd name="T41" fmla="*/ 41984 h 118"/>
                <a:gd name="T42" fmla="*/ 73777 w 91"/>
                <a:gd name="T43" fmla="*/ 44585 h 118"/>
                <a:gd name="T44" fmla="*/ 72880 w 91"/>
                <a:gd name="T45" fmla="*/ 37213 h 118"/>
                <a:gd name="T46" fmla="*/ 72262 w 91"/>
                <a:gd name="T47" fmla="*/ 27003 h 118"/>
                <a:gd name="T48" fmla="*/ 67292 w 91"/>
                <a:gd name="T49" fmla="*/ 22295 h 118"/>
                <a:gd name="T50" fmla="*/ 60584 w 91"/>
                <a:gd name="T51" fmla="*/ 17767 h 118"/>
                <a:gd name="T52" fmla="*/ 58835 w 91"/>
                <a:gd name="T53" fmla="*/ 13054 h 118"/>
                <a:gd name="T54" fmla="*/ 55614 w 91"/>
                <a:gd name="T55" fmla="*/ 10206 h 118"/>
                <a:gd name="T56" fmla="*/ 51510 w 91"/>
                <a:gd name="T57" fmla="*/ 3802 h 118"/>
                <a:gd name="T58" fmla="*/ 48009 w 91"/>
                <a:gd name="T59" fmla="*/ 3802 h 118"/>
                <a:gd name="T60" fmla="*/ 37404 w 91"/>
                <a:gd name="T61" fmla="*/ 10206 h 118"/>
                <a:gd name="T62" fmla="*/ 26624 w 91"/>
                <a:gd name="T63" fmla="*/ 7373 h 118"/>
                <a:gd name="T64" fmla="*/ 23122 w 91"/>
                <a:gd name="T65" fmla="*/ 10206 h 118"/>
                <a:gd name="T66" fmla="*/ 19003 w 91"/>
                <a:gd name="T67" fmla="*/ 15887 h 118"/>
                <a:gd name="T68" fmla="*/ 14048 w 91"/>
                <a:gd name="T69" fmla="*/ 21322 h 118"/>
                <a:gd name="T70" fmla="*/ 14946 w 91"/>
                <a:gd name="T71" fmla="*/ 27972 h 118"/>
                <a:gd name="T72" fmla="*/ 15797 w 91"/>
                <a:gd name="T73" fmla="*/ 32500 h 118"/>
                <a:gd name="T74" fmla="*/ 18163 w 91"/>
                <a:gd name="T75" fmla="*/ 45496 h 118"/>
                <a:gd name="T76" fmla="*/ 14048 w 91"/>
                <a:gd name="T77" fmla="*/ 54069 h 118"/>
                <a:gd name="T78" fmla="*/ 9074 w 91"/>
                <a:gd name="T79" fmla="*/ 57565 h 118"/>
                <a:gd name="T80" fmla="*/ 7559 w 91"/>
                <a:gd name="T81" fmla="*/ 64216 h 118"/>
                <a:gd name="T82" fmla="*/ 3264 w 91"/>
                <a:gd name="T83" fmla="*/ 66138 h 118"/>
                <a:gd name="T84" fmla="*/ 1749 w 91"/>
                <a:gd name="T85" fmla="*/ 73452 h 118"/>
                <a:gd name="T86" fmla="*/ 2589 w 91"/>
                <a:gd name="T87" fmla="*/ 79197 h 118"/>
                <a:gd name="T88" fmla="*/ 8238 w 91"/>
                <a:gd name="T89" fmla="*/ 92914 h 118"/>
                <a:gd name="T90" fmla="*/ 23122 w 91"/>
                <a:gd name="T91" fmla="*/ 95747 h 118"/>
                <a:gd name="T92" fmla="*/ 30739 w 91"/>
                <a:gd name="T93" fmla="*/ 104089 h 1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1"/>
                <a:gd name="T142" fmla="*/ 0 h 118"/>
                <a:gd name="T143" fmla="*/ 91 w 91"/>
                <a:gd name="T144" fmla="*/ 118 h 1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1" h="118">
                  <a:moveTo>
                    <a:pt x="43" y="117"/>
                  </a:moveTo>
                  <a:cubicBezTo>
                    <a:pt x="43" y="117"/>
                    <a:pt x="44" y="117"/>
                    <a:pt x="44" y="116"/>
                  </a:cubicBezTo>
                  <a:cubicBezTo>
                    <a:pt x="45" y="116"/>
                    <a:pt x="46" y="118"/>
                    <a:pt x="46" y="115"/>
                  </a:cubicBezTo>
                  <a:cubicBezTo>
                    <a:pt x="46" y="115"/>
                    <a:pt x="47" y="114"/>
                    <a:pt x="48" y="114"/>
                  </a:cubicBezTo>
                  <a:cubicBezTo>
                    <a:pt x="48" y="113"/>
                    <a:pt x="48" y="112"/>
                    <a:pt x="49" y="112"/>
                  </a:cubicBezTo>
                  <a:cubicBezTo>
                    <a:pt x="50" y="112"/>
                    <a:pt x="50" y="113"/>
                    <a:pt x="51" y="113"/>
                  </a:cubicBezTo>
                  <a:cubicBezTo>
                    <a:pt x="52" y="113"/>
                    <a:pt x="53" y="112"/>
                    <a:pt x="54" y="111"/>
                  </a:cubicBezTo>
                  <a:cubicBezTo>
                    <a:pt x="53" y="110"/>
                    <a:pt x="50" y="110"/>
                    <a:pt x="51" y="109"/>
                  </a:cubicBezTo>
                  <a:cubicBezTo>
                    <a:pt x="53" y="108"/>
                    <a:pt x="53" y="107"/>
                    <a:pt x="51" y="107"/>
                  </a:cubicBezTo>
                  <a:cubicBezTo>
                    <a:pt x="50" y="106"/>
                    <a:pt x="52" y="105"/>
                    <a:pt x="52" y="104"/>
                  </a:cubicBezTo>
                  <a:cubicBezTo>
                    <a:pt x="52" y="103"/>
                    <a:pt x="53" y="102"/>
                    <a:pt x="55" y="103"/>
                  </a:cubicBezTo>
                  <a:cubicBezTo>
                    <a:pt x="56" y="102"/>
                    <a:pt x="56" y="101"/>
                    <a:pt x="57" y="100"/>
                  </a:cubicBezTo>
                  <a:cubicBezTo>
                    <a:pt x="58" y="100"/>
                    <a:pt x="59" y="102"/>
                    <a:pt x="60" y="101"/>
                  </a:cubicBezTo>
                  <a:cubicBezTo>
                    <a:pt x="60" y="100"/>
                    <a:pt x="59" y="100"/>
                    <a:pt x="61" y="98"/>
                  </a:cubicBezTo>
                  <a:cubicBezTo>
                    <a:pt x="63" y="96"/>
                    <a:pt x="64" y="99"/>
                    <a:pt x="65" y="99"/>
                  </a:cubicBezTo>
                  <a:cubicBezTo>
                    <a:pt x="67" y="99"/>
                    <a:pt x="66" y="97"/>
                    <a:pt x="68" y="96"/>
                  </a:cubicBezTo>
                  <a:cubicBezTo>
                    <a:pt x="68" y="96"/>
                    <a:pt x="70" y="96"/>
                    <a:pt x="70" y="97"/>
                  </a:cubicBezTo>
                  <a:cubicBezTo>
                    <a:pt x="68" y="99"/>
                    <a:pt x="67" y="101"/>
                    <a:pt x="65" y="101"/>
                  </a:cubicBezTo>
                  <a:cubicBezTo>
                    <a:pt x="67" y="104"/>
                    <a:pt x="70" y="103"/>
                    <a:pt x="71" y="102"/>
                  </a:cubicBezTo>
                  <a:cubicBezTo>
                    <a:pt x="72" y="101"/>
                    <a:pt x="71" y="98"/>
                    <a:pt x="72" y="97"/>
                  </a:cubicBezTo>
                  <a:cubicBezTo>
                    <a:pt x="73" y="97"/>
                    <a:pt x="73" y="98"/>
                    <a:pt x="74" y="98"/>
                  </a:cubicBezTo>
                  <a:cubicBezTo>
                    <a:pt x="76" y="96"/>
                    <a:pt x="73" y="93"/>
                    <a:pt x="76" y="91"/>
                  </a:cubicBezTo>
                  <a:cubicBezTo>
                    <a:pt x="77" y="90"/>
                    <a:pt x="78" y="91"/>
                    <a:pt x="79" y="90"/>
                  </a:cubicBezTo>
                  <a:cubicBezTo>
                    <a:pt x="79" y="89"/>
                    <a:pt x="79" y="88"/>
                    <a:pt x="79" y="87"/>
                  </a:cubicBezTo>
                  <a:cubicBezTo>
                    <a:pt x="80" y="86"/>
                    <a:pt x="82" y="87"/>
                    <a:pt x="83" y="85"/>
                  </a:cubicBezTo>
                  <a:cubicBezTo>
                    <a:pt x="83" y="84"/>
                    <a:pt x="81" y="84"/>
                    <a:pt x="80" y="84"/>
                  </a:cubicBezTo>
                  <a:cubicBezTo>
                    <a:pt x="78" y="83"/>
                    <a:pt x="77" y="84"/>
                    <a:pt x="77" y="85"/>
                  </a:cubicBezTo>
                  <a:cubicBezTo>
                    <a:pt x="76" y="86"/>
                    <a:pt x="75" y="87"/>
                    <a:pt x="74" y="87"/>
                  </a:cubicBezTo>
                  <a:cubicBezTo>
                    <a:pt x="73" y="86"/>
                    <a:pt x="74" y="82"/>
                    <a:pt x="72" y="80"/>
                  </a:cubicBezTo>
                  <a:cubicBezTo>
                    <a:pt x="69" y="75"/>
                    <a:pt x="71" y="72"/>
                    <a:pt x="71" y="68"/>
                  </a:cubicBezTo>
                  <a:cubicBezTo>
                    <a:pt x="71" y="66"/>
                    <a:pt x="69" y="66"/>
                    <a:pt x="69" y="64"/>
                  </a:cubicBezTo>
                  <a:cubicBezTo>
                    <a:pt x="69" y="63"/>
                    <a:pt x="69" y="62"/>
                    <a:pt x="69" y="60"/>
                  </a:cubicBezTo>
                  <a:cubicBezTo>
                    <a:pt x="68" y="59"/>
                    <a:pt x="66" y="58"/>
                    <a:pt x="66" y="56"/>
                  </a:cubicBezTo>
                  <a:cubicBezTo>
                    <a:pt x="66" y="55"/>
                    <a:pt x="67" y="54"/>
                    <a:pt x="68" y="53"/>
                  </a:cubicBezTo>
                  <a:cubicBezTo>
                    <a:pt x="68" y="49"/>
                    <a:pt x="69" y="49"/>
                    <a:pt x="71" y="48"/>
                  </a:cubicBezTo>
                  <a:cubicBezTo>
                    <a:pt x="72" y="46"/>
                    <a:pt x="71" y="44"/>
                    <a:pt x="73" y="43"/>
                  </a:cubicBezTo>
                  <a:cubicBezTo>
                    <a:pt x="74" y="42"/>
                    <a:pt x="76" y="43"/>
                    <a:pt x="77" y="43"/>
                  </a:cubicBezTo>
                  <a:cubicBezTo>
                    <a:pt x="77" y="42"/>
                    <a:pt x="76" y="38"/>
                    <a:pt x="77" y="38"/>
                  </a:cubicBezTo>
                  <a:cubicBezTo>
                    <a:pt x="78" y="38"/>
                    <a:pt x="78" y="40"/>
                    <a:pt x="81" y="41"/>
                  </a:cubicBezTo>
                  <a:cubicBezTo>
                    <a:pt x="81" y="42"/>
                    <a:pt x="81" y="44"/>
                    <a:pt x="82" y="45"/>
                  </a:cubicBezTo>
                  <a:cubicBezTo>
                    <a:pt x="84" y="45"/>
                    <a:pt x="84" y="45"/>
                    <a:pt x="84" y="47"/>
                  </a:cubicBezTo>
                  <a:cubicBezTo>
                    <a:pt x="86" y="48"/>
                    <a:pt x="85" y="44"/>
                    <a:pt x="87" y="45"/>
                  </a:cubicBezTo>
                  <a:cubicBezTo>
                    <a:pt x="88" y="45"/>
                    <a:pt x="87" y="47"/>
                    <a:pt x="88" y="48"/>
                  </a:cubicBezTo>
                  <a:cubicBezTo>
                    <a:pt x="88" y="49"/>
                    <a:pt x="89" y="48"/>
                    <a:pt x="89" y="48"/>
                  </a:cubicBezTo>
                  <a:cubicBezTo>
                    <a:pt x="89" y="45"/>
                    <a:pt x="90" y="46"/>
                    <a:pt x="90" y="44"/>
                  </a:cubicBezTo>
                  <a:cubicBezTo>
                    <a:pt x="91" y="43"/>
                    <a:pt x="89" y="43"/>
                    <a:pt x="88" y="40"/>
                  </a:cubicBezTo>
                  <a:cubicBezTo>
                    <a:pt x="87" y="37"/>
                    <a:pt x="87" y="33"/>
                    <a:pt x="88" y="30"/>
                  </a:cubicBezTo>
                  <a:cubicBezTo>
                    <a:pt x="88" y="30"/>
                    <a:pt x="87" y="30"/>
                    <a:pt x="87" y="29"/>
                  </a:cubicBezTo>
                  <a:cubicBezTo>
                    <a:pt x="84" y="28"/>
                    <a:pt x="85" y="27"/>
                    <a:pt x="84" y="26"/>
                  </a:cubicBezTo>
                  <a:cubicBezTo>
                    <a:pt x="84" y="25"/>
                    <a:pt x="83" y="26"/>
                    <a:pt x="81" y="24"/>
                  </a:cubicBezTo>
                  <a:cubicBezTo>
                    <a:pt x="81" y="23"/>
                    <a:pt x="80" y="21"/>
                    <a:pt x="79" y="20"/>
                  </a:cubicBezTo>
                  <a:cubicBezTo>
                    <a:pt x="77" y="19"/>
                    <a:pt x="74" y="21"/>
                    <a:pt x="73" y="19"/>
                  </a:cubicBezTo>
                  <a:cubicBezTo>
                    <a:pt x="72" y="18"/>
                    <a:pt x="74" y="17"/>
                    <a:pt x="74" y="16"/>
                  </a:cubicBezTo>
                  <a:cubicBezTo>
                    <a:pt x="73" y="15"/>
                    <a:pt x="72" y="15"/>
                    <a:pt x="71" y="14"/>
                  </a:cubicBezTo>
                  <a:cubicBezTo>
                    <a:pt x="69" y="13"/>
                    <a:pt x="71" y="12"/>
                    <a:pt x="70" y="11"/>
                  </a:cubicBezTo>
                  <a:cubicBezTo>
                    <a:pt x="69" y="11"/>
                    <a:pt x="68" y="11"/>
                    <a:pt x="67" y="11"/>
                  </a:cubicBezTo>
                  <a:cubicBezTo>
                    <a:pt x="65" y="10"/>
                    <a:pt x="64" y="10"/>
                    <a:pt x="63" y="9"/>
                  </a:cubicBezTo>
                  <a:cubicBezTo>
                    <a:pt x="62" y="8"/>
                    <a:pt x="65" y="6"/>
                    <a:pt x="62" y="4"/>
                  </a:cubicBezTo>
                  <a:cubicBezTo>
                    <a:pt x="59" y="4"/>
                    <a:pt x="59" y="2"/>
                    <a:pt x="59" y="0"/>
                  </a:cubicBezTo>
                  <a:cubicBezTo>
                    <a:pt x="57" y="1"/>
                    <a:pt x="58" y="3"/>
                    <a:pt x="58" y="4"/>
                  </a:cubicBezTo>
                  <a:cubicBezTo>
                    <a:pt x="56" y="5"/>
                    <a:pt x="54" y="7"/>
                    <a:pt x="50" y="7"/>
                  </a:cubicBezTo>
                  <a:cubicBezTo>
                    <a:pt x="48" y="7"/>
                    <a:pt x="46" y="8"/>
                    <a:pt x="45" y="11"/>
                  </a:cubicBezTo>
                  <a:cubicBezTo>
                    <a:pt x="40" y="10"/>
                    <a:pt x="37" y="12"/>
                    <a:pt x="33" y="12"/>
                  </a:cubicBezTo>
                  <a:cubicBezTo>
                    <a:pt x="32" y="12"/>
                    <a:pt x="32" y="10"/>
                    <a:pt x="32" y="8"/>
                  </a:cubicBezTo>
                  <a:cubicBezTo>
                    <a:pt x="31" y="7"/>
                    <a:pt x="29" y="7"/>
                    <a:pt x="27" y="8"/>
                  </a:cubicBezTo>
                  <a:cubicBezTo>
                    <a:pt x="28" y="9"/>
                    <a:pt x="28" y="10"/>
                    <a:pt x="28" y="11"/>
                  </a:cubicBezTo>
                  <a:cubicBezTo>
                    <a:pt x="25" y="13"/>
                    <a:pt x="27" y="15"/>
                    <a:pt x="26" y="17"/>
                  </a:cubicBezTo>
                  <a:cubicBezTo>
                    <a:pt x="25" y="18"/>
                    <a:pt x="24" y="16"/>
                    <a:pt x="23" y="17"/>
                  </a:cubicBezTo>
                  <a:cubicBezTo>
                    <a:pt x="22" y="17"/>
                    <a:pt x="23" y="19"/>
                    <a:pt x="22" y="20"/>
                  </a:cubicBezTo>
                  <a:cubicBezTo>
                    <a:pt x="21" y="21"/>
                    <a:pt x="18" y="21"/>
                    <a:pt x="17" y="23"/>
                  </a:cubicBezTo>
                  <a:cubicBezTo>
                    <a:pt x="17" y="25"/>
                    <a:pt x="15" y="26"/>
                    <a:pt x="15" y="27"/>
                  </a:cubicBezTo>
                  <a:cubicBezTo>
                    <a:pt x="15" y="29"/>
                    <a:pt x="18" y="29"/>
                    <a:pt x="18" y="30"/>
                  </a:cubicBezTo>
                  <a:cubicBezTo>
                    <a:pt x="17" y="32"/>
                    <a:pt x="14" y="30"/>
                    <a:pt x="14" y="32"/>
                  </a:cubicBezTo>
                  <a:cubicBezTo>
                    <a:pt x="14" y="36"/>
                    <a:pt x="18" y="32"/>
                    <a:pt x="19" y="35"/>
                  </a:cubicBezTo>
                  <a:cubicBezTo>
                    <a:pt x="19" y="38"/>
                    <a:pt x="15" y="39"/>
                    <a:pt x="17" y="42"/>
                  </a:cubicBezTo>
                  <a:cubicBezTo>
                    <a:pt x="19" y="45"/>
                    <a:pt x="22" y="46"/>
                    <a:pt x="22" y="49"/>
                  </a:cubicBezTo>
                  <a:cubicBezTo>
                    <a:pt x="22" y="51"/>
                    <a:pt x="21" y="50"/>
                    <a:pt x="20" y="54"/>
                  </a:cubicBezTo>
                  <a:cubicBezTo>
                    <a:pt x="19" y="56"/>
                    <a:pt x="17" y="55"/>
                    <a:pt x="17" y="58"/>
                  </a:cubicBezTo>
                  <a:cubicBezTo>
                    <a:pt x="15" y="59"/>
                    <a:pt x="14" y="57"/>
                    <a:pt x="12" y="58"/>
                  </a:cubicBezTo>
                  <a:cubicBezTo>
                    <a:pt x="11" y="59"/>
                    <a:pt x="11" y="61"/>
                    <a:pt x="11" y="62"/>
                  </a:cubicBezTo>
                  <a:cubicBezTo>
                    <a:pt x="9" y="62"/>
                    <a:pt x="7" y="61"/>
                    <a:pt x="6" y="63"/>
                  </a:cubicBezTo>
                  <a:cubicBezTo>
                    <a:pt x="5" y="67"/>
                    <a:pt x="9" y="64"/>
                    <a:pt x="9" y="69"/>
                  </a:cubicBezTo>
                  <a:cubicBezTo>
                    <a:pt x="7" y="71"/>
                    <a:pt x="6" y="68"/>
                    <a:pt x="5" y="69"/>
                  </a:cubicBezTo>
                  <a:cubicBezTo>
                    <a:pt x="5" y="70"/>
                    <a:pt x="5" y="70"/>
                    <a:pt x="4" y="71"/>
                  </a:cubicBezTo>
                  <a:cubicBezTo>
                    <a:pt x="3" y="72"/>
                    <a:pt x="1" y="70"/>
                    <a:pt x="0" y="73"/>
                  </a:cubicBezTo>
                  <a:cubicBezTo>
                    <a:pt x="2" y="76"/>
                    <a:pt x="0" y="78"/>
                    <a:pt x="2" y="79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3"/>
                    <a:pt x="3" y="84"/>
                    <a:pt x="3" y="85"/>
                  </a:cubicBezTo>
                  <a:cubicBezTo>
                    <a:pt x="4" y="87"/>
                    <a:pt x="9" y="93"/>
                    <a:pt x="10" y="94"/>
                  </a:cubicBezTo>
                  <a:cubicBezTo>
                    <a:pt x="11" y="96"/>
                    <a:pt x="8" y="99"/>
                    <a:pt x="10" y="100"/>
                  </a:cubicBezTo>
                  <a:cubicBezTo>
                    <a:pt x="11" y="100"/>
                    <a:pt x="13" y="97"/>
                    <a:pt x="15" y="95"/>
                  </a:cubicBezTo>
                  <a:cubicBezTo>
                    <a:pt x="18" y="94"/>
                    <a:pt x="28" y="98"/>
                    <a:pt x="28" y="103"/>
                  </a:cubicBezTo>
                  <a:cubicBezTo>
                    <a:pt x="28" y="108"/>
                    <a:pt x="25" y="111"/>
                    <a:pt x="28" y="113"/>
                  </a:cubicBezTo>
                  <a:cubicBezTo>
                    <a:pt x="30" y="114"/>
                    <a:pt x="30" y="111"/>
                    <a:pt x="37" y="112"/>
                  </a:cubicBezTo>
                  <a:cubicBezTo>
                    <a:pt x="39" y="112"/>
                    <a:pt x="41" y="112"/>
                    <a:pt x="43" y="117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71" name="Freeform 28"/>
            <p:cNvSpPr>
              <a:spLocks noEditPoints="1"/>
            </p:cNvSpPr>
            <p:nvPr/>
          </p:nvSpPr>
          <p:spPr bwMode="auto">
            <a:xfrm>
              <a:off x="4058" y="2086"/>
              <a:ext cx="467" cy="710"/>
            </a:xfrm>
            <a:custGeom>
              <a:avLst/>
              <a:gdLst>
                <a:gd name="T0" fmla="*/ 26198 w 122"/>
                <a:gd name="T1" fmla="*/ 58487 h 181"/>
                <a:gd name="T2" fmla="*/ 18068 w 122"/>
                <a:gd name="T3" fmla="*/ 49253 h 181"/>
                <a:gd name="T4" fmla="*/ 24674 w 122"/>
                <a:gd name="T5" fmla="*/ 42608 h 181"/>
                <a:gd name="T6" fmla="*/ 27032 w 122"/>
                <a:gd name="T7" fmla="*/ 53054 h 181"/>
                <a:gd name="T8" fmla="*/ 33716 w 122"/>
                <a:gd name="T9" fmla="*/ 60366 h 181"/>
                <a:gd name="T10" fmla="*/ 33716 w 122"/>
                <a:gd name="T11" fmla="*/ 77198 h 181"/>
                <a:gd name="T12" fmla="*/ 39488 w 122"/>
                <a:gd name="T13" fmla="*/ 105802 h 181"/>
                <a:gd name="T14" fmla="*/ 36059 w 122"/>
                <a:gd name="T15" fmla="*/ 112451 h 181"/>
                <a:gd name="T16" fmla="*/ 40996 w 122"/>
                <a:gd name="T17" fmla="*/ 123622 h 181"/>
                <a:gd name="T18" fmla="*/ 46773 w 122"/>
                <a:gd name="T19" fmla="*/ 135685 h 181"/>
                <a:gd name="T20" fmla="*/ 68266 w 122"/>
                <a:gd name="T21" fmla="*/ 153195 h 181"/>
                <a:gd name="T22" fmla="*/ 86318 w 122"/>
                <a:gd name="T23" fmla="*/ 167136 h 181"/>
                <a:gd name="T24" fmla="*/ 87168 w 122"/>
                <a:gd name="T25" fmla="*/ 159828 h 181"/>
                <a:gd name="T26" fmla="*/ 82230 w 122"/>
                <a:gd name="T27" fmla="*/ 144918 h 181"/>
                <a:gd name="T28" fmla="*/ 78801 w 122"/>
                <a:gd name="T29" fmla="*/ 142086 h 181"/>
                <a:gd name="T30" fmla="*/ 84573 w 122"/>
                <a:gd name="T31" fmla="*/ 133762 h 181"/>
                <a:gd name="T32" fmla="*/ 76443 w 122"/>
                <a:gd name="T33" fmla="*/ 122650 h 181"/>
                <a:gd name="T34" fmla="*/ 69774 w 122"/>
                <a:gd name="T35" fmla="*/ 104911 h 181"/>
                <a:gd name="T36" fmla="*/ 69162 w 122"/>
                <a:gd name="T37" fmla="*/ 91861 h 181"/>
                <a:gd name="T38" fmla="*/ 59898 w 122"/>
                <a:gd name="T39" fmla="*/ 88307 h 181"/>
                <a:gd name="T40" fmla="*/ 54961 w 122"/>
                <a:gd name="T41" fmla="*/ 85459 h 181"/>
                <a:gd name="T42" fmla="*/ 47680 w 122"/>
                <a:gd name="T43" fmla="*/ 78830 h 181"/>
                <a:gd name="T44" fmla="*/ 43576 w 122"/>
                <a:gd name="T45" fmla="*/ 72428 h 181"/>
                <a:gd name="T46" fmla="*/ 45934 w 122"/>
                <a:gd name="T47" fmla="*/ 61319 h 181"/>
                <a:gd name="T48" fmla="*/ 44426 w 122"/>
                <a:gd name="T49" fmla="*/ 52085 h 181"/>
                <a:gd name="T50" fmla="*/ 47680 w 122"/>
                <a:gd name="T51" fmla="*/ 49253 h 181"/>
                <a:gd name="T52" fmla="*/ 51768 w 122"/>
                <a:gd name="T53" fmla="*/ 35253 h 181"/>
                <a:gd name="T54" fmla="*/ 55810 w 122"/>
                <a:gd name="T55" fmla="*/ 24144 h 181"/>
                <a:gd name="T56" fmla="*/ 54287 w 122"/>
                <a:gd name="T57" fmla="*/ 13941 h 181"/>
                <a:gd name="T58" fmla="*/ 51768 w 122"/>
                <a:gd name="T59" fmla="*/ 3801 h 181"/>
                <a:gd name="T60" fmla="*/ 46773 w 122"/>
                <a:gd name="T61" fmla="*/ 1879 h 181"/>
                <a:gd name="T62" fmla="*/ 43576 w 122"/>
                <a:gd name="T63" fmla="*/ 7371 h 181"/>
                <a:gd name="T64" fmla="*/ 39488 w 122"/>
                <a:gd name="T65" fmla="*/ 20343 h 181"/>
                <a:gd name="T66" fmla="*/ 26198 w 122"/>
                <a:gd name="T67" fmla="*/ 23175 h 181"/>
                <a:gd name="T68" fmla="*/ 19736 w 122"/>
                <a:gd name="T69" fmla="*/ 15879 h 181"/>
                <a:gd name="T70" fmla="*/ 10710 w 122"/>
                <a:gd name="T71" fmla="*/ 19433 h 181"/>
                <a:gd name="T72" fmla="*/ 4088 w 122"/>
                <a:gd name="T73" fmla="*/ 28914 h 181"/>
                <a:gd name="T74" fmla="*/ 0 w 122"/>
                <a:gd name="T75" fmla="*/ 32405 h 181"/>
                <a:gd name="T76" fmla="*/ 6683 w 122"/>
                <a:gd name="T77" fmla="*/ 42608 h 181"/>
                <a:gd name="T78" fmla="*/ 12219 w 122"/>
                <a:gd name="T79" fmla="*/ 47378 h 181"/>
                <a:gd name="T80" fmla="*/ 18068 w 122"/>
                <a:gd name="T81" fmla="*/ 54686 h 181"/>
                <a:gd name="T82" fmla="*/ 97029 w 122"/>
                <a:gd name="T83" fmla="*/ 81662 h 181"/>
                <a:gd name="T84" fmla="*/ 97029 w 122"/>
                <a:gd name="T85" fmla="*/ 81662 h 181"/>
                <a:gd name="T86" fmla="*/ 93614 w 122"/>
                <a:gd name="T87" fmla="*/ 86432 h 181"/>
                <a:gd name="T88" fmla="*/ 52618 w 122"/>
                <a:gd name="T89" fmla="*/ 68690 h 181"/>
                <a:gd name="T90" fmla="*/ 50872 w 122"/>
                <a:gd name="T91" fmla="*/ 71518 h 18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22"/>
                <a:gd name="T139" fmla="*/ 0 h 181"/>
                <a:gd name="T140" fmla="*/ 122 w 122"/>
                <a:gd name="T141" fmla="*/ 181 h 18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22" h="181">
                  <a:moveTo>
                    <a:pt x="28" y="64"/>
                  </a:moveTo>
                  <a:cubicBezTo>
                    <a:pt x="28" y="63"/>
                    <a:pt x="29" y="62"/>
                    <a:pt x="30" y="62"/>
                  </a:cubicBezTo>
                  <a:cubicBezTo>
                    <a:pt x="30" y="62"/>
                    <a:pt x="31" y="62"/>
                    <a:pt x="32" y="63"/>
                  </a:cubicBezTo>
                  <a:cubicBezTo>
                    <a:pt x="34" y="61"/>
                    <a:pt x="29" y="61"/>
                    <a:pt x="28" y="61"/>
                  </a:cubicBezTo>
                  <a:cubicBezTo>
                    <a:pt x="25" y="58"/>
                    <a:pt x="26" y="57"/>
                    <a:pt x="25" y="56"/>
                  </a:cubicBezTo>
                  <a:cubicBezTo>
                    <a:pt x="24" y="55"/>
                    <a:pt x="23" y="56"/>
                    <a:pt x="22" y="53"/>
                  </a:cubicBezTo>
                  <a:cubicBezTo>
                    <a:pt x="22" y="52"/>
                    <a:pt x="24" y="52"/>
                    <a:pt x="26" y="46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8" y="46"/>
                    <a:pt x="29" y="46"/>
                    <a:pt x="30" y="46"/>
                  </a:cubicBezTo>
                  <a:cubicBezTo>
                    <a:pt x="29" y="47"/>
                    <a:pt x="29" y="48"/>
                    <a:pt x="28" y="48"/>
                  </a:cubicBezTo>
                  <a:cubicBezTo>
                    <a:pt x="28" y="50"/>
                    <a:pt x="28" y="53"/>
                    <a:pt x="29" y="54"/>
                  </a:cubicBezTo>
                  <a:cubicBezTo>
                    <a:pt x="30" y="56"/>
                    <a:pt x="31" y="56"/>
                    <a:pt x="33" y="57"/>
                  </a:cubicBezTo>
                  <a:cubicBezTo>
                    <a:pt x="34" y="59"/>
                    <a:pt x="35" y="61"/>
                    <a:pt x="38" y="61"/>
                  </a:cubicBezTo>
                  <a:cubicBezTo>
                    <a:pt x="39" y="62"/>
                    <a:pt x="38" y="64"/>
                    <a:pt x="38" y="65"/>
                  </a:cubicBezTo>
                  <a:cubicBezTo>
                    <a:pt x="39" y="65"/>
                    <a:pt x="40" y="63"/>
                    <a:pt x="41" y="65"/>
                  </a:cubicBezTo>
                  <a:cubicBezTo>
                    <a:pt x="41" y="67"/>
                    <a:pt x="40" y="68"/>
                    <a:pt x="39" y="70"/>
                  </a:cubicBezTo>
                  <a:cubicBezTo>
                    <a:pt x="39" y="72"/>
                    <a:pt x="38" y="75"/>
                    <a:pt x="39" y="77"/>
                  </a:cubicBezTo>
                  <a:cubicBezTo>
                    <a:pt x="40" y="79"/>
                    <a:pt x="41" y="81"/>
                    <a:pt x="41" y="83"/>
                  </a:cubicBezTo>
                  <a:cubicBezTo>
                    <a:pt x="42" y="87"/>
                    <a:pt x="42" y="92"/>
                    <a:pt x="43" y="97"/>
                  </a:cubicBezTo>
                  <a:cubicBezTo>
                    <a:pt x="43" y="99"/>
                    <a:pt x="46" y="100"/>
                    <a:pt x="46" y="103"/>
                  </a:cubicBezTo>
                  <a:cubicBezTo>
                    <a:pt x="47" y="111"/>
                    <a:pt x="48" y="111"/>
                    <a:pt x="48" y="114"/>
                  </a:cubicBezTo>
                  <a:cubicBezTo>
                    <a:pt x="48" y="115"/>
                    <a:pt x="46" y="116"/>
                    <a:pt x="47" y="118"/>
                  </a:cubicBezTo>
                  <a:cubicBezTo>
                    <a:pt x="47" y="118"/>
                    <a:pt x="47" y="120"/>
                    <a:pt x="46" y="121"/>
                  </a:cubicBezTo>
                  <a:cubicBezTo>
                    <a:pt x="46" y="121"/>
                    <a:pt x="45" y="121"/>
                    <a:pt x="44" y="121"/>
                  </a:cubicBezTo>
                  <a:cubicBezTo>
                    <a:pt x="43" y="123"/>
                    <a:pt x="45" y="124"/>
                    <a:pt x="48" y="125"/>
                  </a:cubicBezTo>
                  <a:cubicBezTo>
                    <a:pt x="49" y="126"/>
                    <a:pt x="48" y="128"/>
                    <a:pt x="49" y="129"/>
                  </a:cubicBezTo>
                  <a:cubicBezTo>
                    <a:pt x="49" y="130"/>
                    <a:pt x="49" y="132"/>
                    <a:pt x="50" y="133"/>
                  </a:cubicBezTo>
                  <a:cubicBezTo>
                    <a:pt x="50" y="134"/>
                    <a:pt x="50" y="136"/>
                    <a:pt x="51" y="137"/>
                  </a:cubicBezTo>
                  <a:cubicBezTo>
                    <a:pt x="53" y="139"/>
                    <a:pt x="54" y="141"/>
                    <a:pt x="56" y="144"/>
                  </a:cubicBezTo>
                  <a:cubicBezTo>
                    <a:pt x="56" y="145"/>
                    <a:pt x="57" y="145"/>
                    <a:pt x="57" y="146"/>
                  </a:cubicBezTo>
                  <a:cubicBezTo>
                    <a:pt x="59" y="147"/>
                    <a:pt x="61" y="148"/>
                    <a:pt x="65" y="153"/>
                  </a:cubicBezTo>
                  <a:cubicBezTo>
                    <a:pt x="67" y="155"/>
                    <a:pt x="70" y="155"/>
                    <a:pt x="72" y="157"/>
                  </a:cubicBezTo>
                  <a:cubicBezTo>
                    <a:pt x="77" y="162"/>
                    <a:pt x="79" y="163"/>
                    <a:pt x="83" y="165"/>
                  </a:cubicBezTo>
                  <a:cubicBezTo>
                    <a:pt x="87" y="169"/>
                    <a:pt x="90" y="169"/>
                    <a:pt x="90" y="169"/>
                  </a:cubicBezTo>
                  <a:cubicBezTo>
                    <a:pt x="92" y="173"/>
                    <a:pt x="94" y="172"/>
                    <a:pt x="96" y="173"/>
                  </a:cubicBezTo>
                  <a:cubicBezTo>
                    <a:pt x="99" y="176"/>
                    <a:pt x="98" y="179"/>
                    <a:pt x="105" y="180"/>
                  </a:cubicBezTo>
                  <a:cubicBezTo>
                    <a:pt x="106" y="180"/>
                    <a:pt x="107" y="181"/>
                    <a:pt x="108" y="181"/>
                  </a:cubicBezTo>
                  <a:cubicBezTo>
                    <a:pt x="109" y="180"/>
                    <a:pt x="107" y="177"/>
                    <a:pt x="107" y="177"/>
                  </a:cubicBezTo>
                  <a:cubicBezTo>
                    <a:pt x="107" y="174"/>
                    <a:pt x="108" y="175"/>
                    <a:pt x="106" y="172"/>
                  </a:cubicBezTo>
                  <a:cubicBezTo>
                    <a:pt x="107" y="169"/>
                    <a:pt x="107" y="170"/>
                    <a:pt x="105" y="166"/>
                  </a:cubicBezTo>
                  <a:cubicBezTo>
                    <a:pt x="106" y="164"/>
                    <a:pt x="106" y="164"/>
                    <a:pt x="104" y="162"/>
                  </a:cubicBezTo>
                  <a:cubicBezTo>
                    <a:pt x="104" y="158"/>
                    <a:pt x="100" y="158"/>
                    <a:pt x="100" y="156"/>
                  </a:cubicBezTo>
                  <a:cubicBezTo>
                    <a:pt x="101" y="155"/>
                    <a:pt x="100" y="154"/>
                    <a:pt x="100" y="154"/>
                  </a:cubicBezTo>
                  <a:cubicBezTo>
                    <a:pt x="98" y="153"/>
                    <a:pt x="97" y="155"/>
                    <a:pt x="96" y="154"/>
                  </a:cubicBezTo>
                  <a:cubicBezTo>
                    <a:pt x="96" y="154"/>
                    <a:pt x="96" y="153"/>
                    <a:pt x="96" y="153"/>
                  </a:cubicBezTo>
                  <a:cubicBezTo>
                    <a:pt x="97" y="153"/>
                    <a:pt x="98" y="152"/>
                    <a:pt x="99" y="152"/>
                  </a:cubicBezTo>
                  <a:cubicBezTo>
                    <a:pt x="100" y="149"/>
                    <a:pt x="99" y="147"/>
                    <a:pt x="100" y="145"/>
                  </a:cubicBezTo>
                  <a:cubicBezTo>
                    <a:pt x="101" y="145"/>
                    <a:pt x="102" y="144"/>
                    <a:pt x="103" y="144"/>
                  </a:cubicBezTo>
                  <a:cubicBezTo>
                    <a:pt x="102" y="143"/>
                    <a:pt x="100" y="143"/>
                    <a:pt x="99" y="142"/>
                  </a:cubicBezTo>
                  <a:cubicBezTo>
                    <a:pt x="98" y="139"/>
                    <a:pt x="96" y="140"/>
                    <a:pt x="95" y="139"/>
                  </a:cubicBezTo>
                  <a:cubicBezTo>
                    <a:pt x="93" y="137"/>
                    <a:pt x="94" y="134"/>
                    <a:pt x="93" y="132"/>
                  </a:cubicBezTo>
                  <a:cubicBezTo>
                    <a:pt x="91" y="125"/>
                    <a:pt x="95" y="127"/>
                    <a:pt x="97" y="124"/>
                  </a:cubicBezTo>
                  <a:cubicBezTo>
                    <a:pt x="97" y="123"/>
                    <a:pt x="97" y="120"/>
                    <a:pt x="96" y="119"/>
                  </a:cubicBezTo>
                  <a:cubicBezTo>
                    <a:pt x="93" y="117"/>
                    <a:pt x="89" y="119"/>
                    <a:pt x="85" y="113"/>
                  </a:cubicBezTo>
                  <a:cubicBezTo>
                    <a:pt x="83" y="110"/>
                    <a:pt x="83" y="107"/>
                    <a:pt x="83" y="105"/>
                  </a:cubicBezTo>
                  <a:cubicBezTo>
                    <a:pt x="86" y="105"/>
                    <a:pt x="87" y="105"/>
                    <a:pt x="88" y="103"/>
                  </a:cubicBezTo>
                  <a:cubicBezTo>
                    <a:pt x="88" y="101"/>
                    <a:pt x="86" y="100"/>
                    <a:pt x="84" y="99"/>
                  </a:cubicBezTo>
                  <a:cubicBezTo>
                    <a:pt x="80" y="96"/>
                    <a:pt x="81" y="99"/>
                    <a:pt x="79" y="100"/>
                  </a:cubicBezTo>
                  <a:cubicBezTo>
                    <a:pt x="78" y="99"/>
                    <a:pt x="78" y="98"/>
                    <a:pt x="77" y="98"/>
                  </a:cubicBezTo>
                  <a:cubicBezTo>
                    <a:pt x="76" y="97"/>
                    <a:pt x="73" y="98"/>
                    <a:pt x="73" y="95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1"/>
                    <a:pt x="72" y="90"/>
                    <a:pt x="71" y="90"/>
                  </a:cubicBezTo>
                  <a:cubicBezTo>
                    <a:pt x="70" y="90"/>
                    <a:pt x="68" y="91"/>
                    <a:pt x="67" y="92"/>
                  </a:cubicBezTo>
                  <a:cubicBezTo>
                    <a:pt x="67" y="92"/>
                    <a:pt x="66" y="92"/>
                    <a:pt x="67" y="93"/>
                  </a:cubicBezTo>
                  <a:cubicBezTo>
                    <a:pt x="67" y="94"/>
                    <a:pt x="67" y="94"/>
                    <a:pt x="67" y="95"/>
                  </a:cubicBezTo>
                  <a:cubicBezTo>
                    <a:pt x="62" y="97"/>
                    <a:pt x="60" y="89"/>
                    <a:pt x="58" y="85"/>
                  </a:cubicBezTo>
                  <a:cubicBezTo>
                    <a:pt x="58" y="83"/>
                    <a:pt x="58" y="83"/>
                    <a:pt x="57" y="82"/>
                  </a:cubicBezTo>
                  <a:cubicBezTo>
                    <a:pt x="56" y="81"/>
                    <a:pt x="58" y="80"/>
                    <a:pt x="55" y="79"/>
                  </a:cubicBezTo>
                  <a:cubicBezTo>
                    <a:pt x="54" y="79"/>
                    <a:pt x="56" y="77"/>
                    <a:pt x="53" y="78"/>
                  </a:cubicBezTo>
                  <a:cubicBezTo>
                    <a:pt x="52" y="76"/>
                    <a:pt x="49" y="73"/>
                    <a:pt x="50" y="71"/>
                  </a:cubicBezTo>
                  <a:cubicBezTo>
                    <a:pt x="54" y="70"/>
                    <a:pt x="51" y="67"/>
                    <a:pt x="52" y="66"/>
                  </a:cubicBezTo>
                  <a:cubicBezTo>
                    <a:pt x="54" y="67"/>
                    <a:pt x="55" y="68"/>
                    <a:pt x="56" y="66"/>
                  </a:cubicBezTo>
                  <a:cubicBezTo>
                    <a:pt x="58" y="64"/>
                    <a:pt x="53" y="63"/>
                    <a:pt x="54" y="62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5" y="60"/>
                    <a:pt x="54" y="58"/>
                    <a:pt x="54" y="56"/>
                  </a:cubicBezTo>
                  <a:cubicBezTo>
                    <a:pt x="55" y="55"/>
                    <a:pt x="56" y="56"/>
                    <a:pt x="56" y="57"/>
                  </a:cubicBezTo>
                  <a:cubicBezTo>
                    <a:pt x="58" y="57"/>
                    <a:pt x="58" y="60"/>
                    <a:pt x="61" y="60"/>
                  </a:cubicBezTo>
                  <a:cubicBezTo>
                    <a:pt x="61" y="59"/>
                    <a:pt x="58" y="57"/>
                    <a:pt x="58" y="53"/>
                  </a:cubicBezTo>
                  <a:cubicBezTo>
                    <a:pt x="58" y="52"/>
                    <a:pt x="59" y="51"/>
                    <a:pt x="59" y="50"/>
                  </a:cubicBezTo>
                  <a:cubicBezTo>
                    <a:pt x="59" y="46"/>
                    <a:pt x="57" y="47"/>
                    <a:pt x="61" y="41"/>
                  </a:cubicBezTo>
                  <a:cubicBezTo>
                    <a:pt x="62" y="40"/>
                    <a:pt x="62" y="39"/>
                    <a:pt x="63" y="38"/>
                  </a:cubicBezTo>
                  <a:cubicBezTo>
                    <a:pt x="66" y="37"/>
                    <a:pt x="69" y="37"/>
                    <a:pt x="72" y="37"/>
                  </a:cubicBezTo>
                  <a:cubicBezTo>
                    <a:pt x="74" y="36"/>
                    <a:pt x="71" y="35"/>
                    <a:pt x="70" y="33"/>
                  </a:cubicBezTo>
                  <a:cubicBezTo>
                    <a:pt x="69" y="31"/>
                    <a:pt x="69" y="29"/>
                    <a:pt x="68" y="26"/>
                  </a:cubicBezTo>
                  <a:cubicBezTo>
                    <a:pt x="68" y="25"/>
                    <a:pt x="67" y="24"/>
                    <a:pt x="67" y="23"/>
                  </a:cubicBezTo>
                  <a:cubicBezTo>
                    <a:pt x="69" y="21"/>
                    <a:pt x="68" y="20"/>
                    <a:pt x="65" y="19"/>
                  </a:cubicBezTo>
                  <a:cubicBezTo>
                    <a:pt x="65" y="18"/>
                    <a:pt x="66" y="17"/>
                    <a:pt x="66" y="15"/>
                  </a:cubicBezTo>
                  <a:cubicBezTo>
                    <a:pt x="66" y="15"/>
                    <a:pt x="64" y="16"/>
                    <a:pt x="64" y="15"/>
                  </a:cubicBezTo>
                  <a:cubicBezTo>
                    <a:pt x="66" y="12"/>
                    <a:pt x="66" y="13"/>
                    <a:pt x="63" y="10"/>
                  </a:cubicBezTo>
                  <a:cubicBezTo>
                    <a:pt x="63" y="8"/>
                    <a:pt x="65" y="8"/>
                    <a:pt x="63" y="4"/>
                  </a:cubicBezTo>
                  <a:cubicBezTo>
                    <a:pt x="63" y="4"/>
                    <a:pt x="63" y="4"/>
                    <a:pt x="63" y="3"/>
                  </a:cubicBezTo>
                  <a:cubicBezTo>
                    <a:pt x="62" y="3"/>
                    <a:pt x="61" y="3"/>
                    <a:pt x="61" y="2"/>
                  </a:cubicBezTo>
                  <a:cubicBezTo>
                    <a:pt x="59" y="2"/>
                    <a:pt x="57" y="3"/>
                    <a:pt x="57" y="2"/>
                  </a:cubicBezTo>
                  <a:cubicBezTo>
                    <a:pt x="56" y="2"/>
                    <a:pt x="56" y="0"/>
                    <a:pt x="55" y="1"/>
                  </a:cubicBezTo>
                  <a:cubicBezTo>
                    <a:pt x="55" y="2"/>
                    <a:pt x="54" y="2"/>
                    <a:pt x="53" y="3"/>
                  </a:cubicBezTo>
                  <a:cubicBezTo>
                    <a:pt x="52" y="4"/>
                    <a:pt x="53" y="6"/>
                    <a:pt x="53" y="8"/>
                  </a:cubicBezTo>
                  <a:cubicBezTo>
                    <a:pt x="51" y="10"/>
                    <a:pt x="52" y="11"/>
                    <a:pt x="51" y="13"/>
                  </a:cubicBezTo>
                  <a:cubicBezTo>
                    <a:pt x="50" y="14"/>
                    <a:pt x="49" y="15"/>
                    <a:pt x="50" y="17"/>
                  </a:cubicBezTo>
                  <a:cubicBezTo>
                    <a:pt x="49" y="18"/>
                    <a:pt x="50" y="20"/>
                    <a:pt x="48" y="22"/>
                  </a:cubicBezTo>
                  <a:cubicBezTo>
                    <a:pt x="46" y="22"/>
                    <a:pt x="44" y="20"/>
                    <a:pt x="42" y="21"/>
                  </a:cubicBezTo>
                  <a:cubicBezTo>
                    <a:pt x="39" y="21"/>
                    <a:pt x="37" y="22"/>
                    <a:pt x="35" y="23"/>
                  </a:cubicBezTo>
                  <a:cubicBezTo>
                    <a:pt x="34" y="24"/>
                    <a:pt x="33" y="27"/>
                    <a:pt x="32" y="25"/>
                  </a:cubicBezTo>
                  <a:cubicBezTo>
                    <a:pt x="30" y="23"/>
                    <a:pt x="30" y="21"/>
                    <a:pt x="30" y="19"/>
                  </a:cubicBezTo>
                  <a:cubicBezTo>
                    <a:pt x="30" y="17"/>
                    <a:pt x="31" y="16"/>
                    <a:pt x="30" y="15"/>
                  </a:cubicBezTo>
                  <a:cubicBezTo>
                    <a:pt x="28" y="14"/>
                    <a:pt x="26" y="16"/>
                    <a:pt x="24" y="17"/>
                  </a:cubicBezTo>
                  <a:cubicBezTo>
                    <a:pt x="22" y="17"/>
                    <a:pt x="20" y="16"/>
                    <a:pt x="19" y="16"/>
                  </a:cubicBezTo>
                  <a:cubicBezTo>
                    <a:pt x="17" y="16"/>
                    <a:pt x="17" y="19"/>
                    <a:pt x="16" y="19"/>
                  </a:cubicBezTo>
                  <a:cubicBezTo>
                    <a:pt x="14" y="20"/>
                    <a:pt x="13" y="20"/>
                    <a:pt x="13" y="21"/>
                  </a:cubicBezTo>
                  <a:cubicBezTo>
                    <a:pt x="12" y="23"/>
                    <a:pt x="12" y="24"/>
                    <a:pt x="10" y="25"/>
                  </a:cubicBezTo>
                  <a:cubicBezTo>
                    <a:pt x="9" y="29"/>
                    <a:pt x="7" y="27"/>
                    <a:pt x="6" y="28"/>
                  </a:cubicBezTo>
                  <a:cubicBezTo>
                    <a:pt x="5" y="29"/>
                    <a:pt x="5" y="30"/>
                    <a:pt x="5" y="31"/>
                  </a:cubicBezTo>
                  <a:cubicBezTo>
                    <a:pt x="4" y="31"/>
                    <a:pt x="3" y="30"/>
                    <a:pt x="3" y="31"/>
                  </a:cubicBezTo>
                  <a:cubicBezTo>
                    <a:pt x="1" y="31"/>
                    <a:pt x="1" y="33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7"/>
                    <a:pt x="0" y="39"/>
                    <a:pt x="3" y="39"/>
                  </a:cubicBezTo>
                  <a:cubicBezTo>
                    <a:pt x="6" y="41"/>
                    <a:pt x="3" y="43"/>
                    <a:pt x="4" y="44"/>
                  </a:cubicBezTo>
                  <a:cubicBezTo>
                    <a:pt x="5" y="45"/>
                    <a:pt x="6" y="45"/>
                    <a:pt x="8" y="46"/>
                  </a:cubicBezTo>
                  <a:cubicBezTo>
                    <a:pt x="9" y="46"/>
                    <a:pt x="10" y="46"/>
                    <a:pt x="11" y="46"/>
                  </a:cubicBezTo>
                  <a:cubicBezTo>
                    <a:pt x="12" y="47"/>
                    <a:pt x="10" y="48"/>
                    <a:pt x="12" y="49"/>
                  </a:cubicBezTo>
                  <a:cubicBezTo>
                    <a:pt x="13" y="50"/>
                    <a:pt x="14" y="50"/>
                    <a:pt x="15" y="51"/>
                  </a:cubicBezTo>
                  <a:cubicBezTo>
                    <a:pt x="15" y="52"/>
                    <a:pt x="13" y="53"/>
                    <a:pt x="14" y="54"/>
                  </a:cubicBezTo>
                  <a:cubicBezTo>
                    <a:pt x="15" y="56"/>
                    <a:pt x="18" y="54"/>
                    <a:pt x="20" y="55"/>
                  </a:cubicBezTo>
                  <a:cubicBezTo>
                    <a:pt x="21" y="56"/>
                    <a:pt x="22" y="58"/>
                    <a:pt x="22" y="59"/>
                  </a:cubicBezTo>
                  <a:cubicBezTo>
                    <a:pt x="24" y="61"/>
                    <a:pt x="25" y="60"/>
                    <a:pt x="25" y="61"/>
                  </a:cubicBezTo>
                  <a:cubicBezTo>
                    <a:pt x="26" y="62"/>
                    <a:pt x="25" y="63"/>
                    <a:pt x="28" y="64"/>
                  </a:cubicBezTo>
                  <a:close/>
                  <a:moveTo>
                    <a:pt x="118" y="88"/>
                  </a:moveTo>
                  <a:cubicBezTo>
                    <a:pt x="118" y="87"/>
                    <a:pt x="118" y="87"/>
                    <a:pt x="119" y="86"/>
                  </a:cubicBezTo>
                  <a:cubicBezTo>
                    <a:pt x="121" y="86"/>
                    <a:pt x="121" y="86"/>
                    <a:pt x="122" y="86"/>
                  </a:cubicBezTo>
                  <a:cubicBezTo>
                    <a:pt x="121" y="87"/>
                    <a:pt x="119" y="88"/>
                    <a:pt x="118" y="88"/>
                  </a:cubicBezTo>
                  <a:close/>
                  <a:moveTo>
                    <a:pt x="108" y="91"/>
                  </a:moveTo>
                  <a:cubicBezTo>
                    <a:pt x="108" y="94"/>
                    <a:pt x="112" y="91"/>
                    <a:pt x="115" y="92"/>
                  </a:cubicBezTo>
                  <a:cubicBezTo>
                    <a:pt x="115" y="93"/>
                    <a:pt x="115" y="93"/>
                    <a:pt x="114" y="93"/>
                  </a:cubicBezTo>
                  <a:cubicBezTo>
                    <a:pt x="112" y="93"/>
                    <a:pt x="107" y="94"/>
                    <a:pt x="106" y="92"/>
                  </a:cubicBezTo>
                  <a:cubicBezTo>
                    <a:pt x="107" y="92"/>
                    <a:pt x="107" y="91"/>
                    <a:pt x="108" y="91"/>
                  </a:cubicBezTo>
                  <a:close/>
                  <a:moveTo>
                    <a:pt x="64" y="74"/>
                  </a:moveTo>
                  <a:cubicBezTo>
                    <a:pt x="64" y="78"/>
                    <a:pt x="63" y="81"/>
                    <a:pt x="64" y="84"/>
                  </a:cubicBezTo>
                  <a:cubicBezTo>
                    <a:pt x="63" y="85"/>
                    <a:pt x="63" y="84"/>
                    <a:pt x="62" y="81"/>
                  </a:cubicBezTo>
                  <a:cubicBezTo>
                    <a:pt x="60" y="79"/>
                    <a:pt x="61" y="78"/>
                    <a:pt x="62" y="77"/>
                  </a:cubicBezTo>
                  <a:cubicBezTo>
                    <a:pt x="61" y="75"/>
                    <a:pt x="61" y="74"/>
                    <a:pt x="61" y="73"/>
                  </a:cubicBezTo>
                  <a:cubicBezTo>
                    <a:pt x="62" y="73"/>
                    <a:pt x="63" y="74"/>
                    <a:pt x="64" y="7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72" name="Freeform 29"/>
            <p:cNvSpPr>
              <a:spLocks/>
            </p:cNvSpPr>
            <p:nvPr/>
          </p:nvSpPr>
          <p:spPr bwMode="auto">
            <a:xfrm>
              <a:off x="1122" y="3042"/>
              <a:ext cx="81" cy="59"/>
            </a:xfrm>
            <a:custGeom>
              <a:avLst/>
              <a:gdLst>
                <a:gd name="T0" fmla="*/ 0 w 21"/>
                <a:gd name="T1" fmla="*/ 2863 h 15"/>
                <a:gd name="T2" fmla="*/ 5967 w 21"/>
                <a:gd name="T3" fmla="*/ 12237 h 15"/>
                <a:gd name="T4" fmla="*/ 6889 w 21"/>
                <a:gd name="T5" fmla="*/ 13149 h 15"/>
                <a:gd name="T6" fmla="*/ 8613 w 21"/>
                <a:gd name="T7" fmla="*/ 13149 h 15"/>
                <a:gd name="T8" fmla="*/ 11070 w 21"/>
                <a:gd name="T9" fmla="*/ 5723 h 15"/>
                <a:gd name="T10" fmla="*/ 14638 w 21"/>
                <a:gd name="T11" fmla="*/ 8402 h 15"/>
                <a:gd name="T12" fmla="*/ 17897 w 21"/>
                <a:gd name="T13" fmla="*/ 5723 h 15"/>
                <a:gd name="T14" fmla="*/ 15263 w 21"/>
                <a:gd name="T15" fmla="*/ 4810 h 15"/>
                <a:gd name="T16" fmla="*/ 12856 w 21"/>
                <a:gd name="T17" fmla="*/ 0 h 15"/>
                <a:gd name="T18" fmla="*/ 11930 w 21"/>
                <a:gd name="T19" fmla="*/ 2863 h 15"/>
                <a:gd name="T20" fmla="*/ 8613 w 21"/>
                <a:gd name="T21" fmla="*/ 3835 h 15"/>
                <a:gd name="T22" fmla="*/ 5103 w 21"/>
                <a:gd name="T23" fmla="*/ 2863 h 15"/>
                <a:gd name="T24" fmla="*/ 0 w 21"/>
                <a:gd name="T25" fmla="*/ 2863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5"/>
                <a:gd name="T41" fmla="*/ 21 w 21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5">
                  <a:moveTo>
                    <a:pt x="0" y="3"/>
                  </a:moveTo>
                  <a:cubicBezTo>
                    <a:pt x="0" y="8"/>
                    <a:pt x="0" y="11"/>
                    <a:pt x="7" y="13"/>
                  </a:cubicBezTo>
                  <a:cubicBezTo>
                    <a:pt x="7" y="13"/>
                    <a:pt x="8" y="14"/>
                    <a:pt x="8" y="14"/>
                  </a:cubicBezTo>
                  <a:cubicBezTo>
                    <a:pt x="9" y="14"/>
                    <a:pt x="10" y="15"/>
                    <a:pt x="10" y="14"/>
                  </a:cubicBezTo>
                  <a:cubicBezTo>
                    <a:pt x="13" y="12"/>
                    <a:pt x="10" y="7"/>
                    <a:pt x="13" y="6"/>
                  </a:cubicBezTo>
                  <a:cubicBezTo>
                    <a:pt x="15" y="6"/>
                    <a:pt x="16" y="9"/>
                    <a:pt x="17" y="9"/>
                  </a:cubicBezTo>
                  <a:cubicBezTo>
                    <a:pt x="19" y="9"/>
                    <a:pt x="19" y="6"/>
                    <a:pt x="21" y="6"/>
                  </a:cubicBezTo>
                  <a:cubicBezTo>
                    <a:pt x="20" y="5"/>
                    <a:pt x="19" y="6"/>
                    <a:pt x="18" y="5"/>
                  </a:cubicBezTo>
                  <a:cubicBezTo>
                    <a:pt x="17" y="4"/>
                    <a:pt x="16" y="1"/>
                    <a:pt x="15" y="0"/>
                  </a:cubicBezTo>
                  <a:cubicBezTo>
                    <a:pt x="14" y="0"/>
                    <a:pt x="14" y="3"/>
                    <a:pt x="14" y="3"/>
                  </a:cubicBezTo>
                  <a:cubicBezTo>
                    <a:pt x="13" y="3"/>
                    <a:pt x="11" y="4"/>
                    <a:pt x="10" y="4"/>
                  </a:cubicBezTo>
                  <a:cubicBezTo>
                    <a:pt x="8" y="4"/>
                    <a:pt x="7" y="2"/>
                    <a:pt x="6" y="3"/>
                  </a:cubicBezTo>
                  <a:cubicBezTo>
                    <a:pt x="4" y="3"/>
                    <a:pt x="3" y="5"/>
                    <a:pt x="0" y="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1602" y="2285"/>
              <a:ext cx="1060" cy="879"/>
              <a:chOff x="912" y="1660"/>
              <a:chExt cx="1747" cy="1418"/>
            </a:xfrm>
          </p:grpSpPr>
          <p:sp>
            <p:nvSpPr>
              <p:cNvPr id="333" name="Freeform 31"/>
              <p:cNvSpPr>
                <a:spLocks/>
              </p:cNvSpPr>
              <p:nvPr/>
            </p:nvSpPr>
            <p:spPr bwMode="auto">
              <a:xfrm>
                <a:off x="1374" y="2280"/>
                <a:ext cx="411" cy="468"/>
              </a:xfrm>
              <a:custGeom>
                <a:avLst/>
                <a:gdLst>
                  <a:gd name="T0" fmla="*/ 514717 w 65"/>
                  <a:gd name="T1" fmla="*/ 9600 h 74"/>
                  <a:gd name="T2" fmla="*/ 474781 w 65"/>
                  <a:gd name="T3" fmla="*/ 70314 h 74"/>
                  <a:gd name="T4" fmla="*/ 455546 w 65"/>
                  <a:gd name="T5" fmla="*/ 121674 h 74"/>
                  <a:gd name="T6" fmla="*/ 364551 w 65"/>
                  <a:gd name="T7" fmla="*/ 191987 h 74"/>
                  <a:gd name="T8" fmla="*/ 303615 w 65"/>
                  <a:gd name="T9" fmla="*/ 222344 h 74"/>
                  <a:gd name="T10" fmla="*/ 313214 w 65"/>
                  <a:gd name="T11" fmla="*/ 283058 h 74"/>
                  <a:gd name="T12" fmla="*/ 292505 w 65"/>
                  <a:gd name="T13" fmla="*/ 304061 h 74"/>
                  <a:gd name="T14" fmla="*/ 292505 w 65"/>
                  <a:gd name="T15" fmla="*/ 353612 h 74"/>
                  <a:gd name="T16" fmla="*/ 222218 w 65"/>
                  <a:gd name="T17" fmla="*/ 364774 h 74"/>
                  <a:gd name="T18" fmla="*/ 201466 w 65"/>
                  <a:gd name="T19" fmla="*/ 414332 h 74"/>
                  <a:gd name="T20" fmla="*/ 142332 w 65"/>
                  <a:gd name="T21" fmla="*/ 383975 h 74"/>
                  <a:gd name="T22" fmla="*/ 90995 w 65"/>
                  <a:gd name="T23" fmla="*/ 465445 h 74"/>
                  <a:gd name="T24" fmla="*/ 39943 w 65"/>
                  <a:gd name="T25" fmla="*/ 435088 h 74"/>
                  <a:gd name="T26" fmla="*/ 0 w 65"/>
                  <a:gd name="T27" fmla="*/ 496042 h 74"/>
                  <a:gd name="T28" fmla="*/ 0 w 65"/>
                  <a:gd name="T29" fmla="*/ 496042 h 74"/>
                  <a:gd name="T30" fmla="*/ 0 w 65"/>
                  <a:gd name="T31" fmla="*/ 496042 h 74"/>
                  <a:gd name="T32" fmla="*/ 39943 w 65"/>
                  <a:gd name="T33" fmla="*/ 556762 h 74"/>
                  <a:gd name="T34" fmla="*/ 90995 w 65"/>
                  <a:gd name="T35" fmla="*/ 596719 h 74"/>
                  <a:gd name="T36" fmla="*/ 90995 w 65"/>
                  <a:gd name="T37" fmla="*/ 596719 h 74"/>
                  <a:gd name="T38" fmla="*/ 121580 w 65"/>
                  <a:gd name="T39" fmla="*/ 596719 h 74"/>
                  <a:gd name="T40" fmla="*/ 161523 w 65"/>
                  <a:gd name="T41" fmla="*/ 636676 h 74"/>
                  <a:gd name="T42" fmla="*/ 201466 w 65"/>
                  <a:gd name="T43" fmla="*/ 667033 h 74"/>
                  <a:gd name="T44" fmla="*/ 231810 w 65"/>
                  <a:gd name="T45" fmla="*/ 657432 h 74"/>
                  <a:gd name="T46" fmla="*/ 273271 w 65"/>
                  <a:gd name="T47" fmla="*/ 708786 h 74"/>
                  <a:gd name="T48" fmla="*/ 273271 w 65"/>
                  <a:gd name="T49" fmla="*/ 708786 h 74"/>
                  <a:gd name="T50" fmla="*/ 273271 w 65"/>
                  <a:gd name="T51" fmla="*/ 708786 h 74"/>
                  <a:gd name="T52" fmla="*/ 313214 w 65"/>
                  <a:gd name="T53" fmla="*/ 687789 h 74"/>
                  <a:gd name="T54" fmla="*/ 414086 w 65"/>
                  <a:gd name="T55" fmla="*/ 748743 h 74"/>
                  <a:gd name="T56" fmla="*/ 485890 w 65"/>
                  <a:gd name="T57" fmla="*/ 739149 h 74"/>
                  <a:gd name="T58" fmla="*/ 485890 w 65"/>
                  <a:gd name="T59" fmla="*/ 739149 h 74"/>
                  <a:gd name="T60" fmla="*/ 495489 w 65"/>
                  <a:gd name="T61" fmla="*/ 727987 h 74"/>
                  <a:gd name="T62" fmla="*/ 514717 w 65"/>
                  <a:gd name="T63" fmla="*/ 667033 h 74"/>
                  <a:gd name="T64" fmla="*/ 586762 w 65"/>
                  <a:gd name="T65" fmla="*/ 657432 h 74"/>
                  <a:gd name="T66" fmla="*/ 636304 w 65"/>
                  <a:gd name="T67" fmla="*/ 647832 h 74"/>
                  <a:gd name="T68" fmla="*/ 636304 w 65"/>
                  <a:gd name="T69" fmla="*/ 627076 h 74"/>
                  <a:gd name="T70" fmla="*/ 657050 w 65"/>
                  <a:gd name="T71" fmla="*/ 575956 h 74"/>
                  <a:gd name="T72" fmla="*/ 657050 w 65"/>
                  <a:gd name="T73" fmla="*/ 575956 h 74"/>
                  <a:gd name="T74" fmla="*/ 647420 w 65"/>
                  <a:gd name="T75" fmla="*/ 455807 h 74"/>
                  <a:gd name="T76" fmla="*/ 605719 w 65"/>
                  <a:gd name="T77" fmla="*/ 404731 h 74"/>
                  <a:gd name="T78" fmla="*/ 626705 w 65"/>
                  <a:gd name="T79" fmla="*/ 344018 h 74"/>
                  <a:gd name="T80" fmla="*/ 617113 w 65"/>
                  <a:gd name="T81" fmla="*/ 304061 h 74"/>
                  <a:gd name="T82" fmla="*/ 626705 w 65"/>
                  <a:gd name="T83" fmla="*/ 262301 h 74"/>
                  <a:gd name="T84" fmla="*/ 617113 w 65"/>
                  <a:gd name="T85" fmla="*/ 243101 h 74"/>
                  <a:gd name="T86" fmla="*/ 647420 w 65"/>
                  <a:gd name="T87" fmla="*/ 212744 h 74"/>
                  <a:gd name="T88" fmla="*/ 617113 w 65"/>
                  <a:gd name="T89" fmla="*/ 100671 h 74"/>
                  <a:gd name="T90" fmla="*/ 586762 w 65"/>
                  <a:gd name="T91" fmla="*/ 70314 h 74"/>
                  <a:gd name="T92" fmla="*/ 535432 w 65"/>
                  <a:gd name="T93" fmla="*/ 0 h 74"/>
                  <a:gd name="T94" fmla="*/ 535432 w 65"/>
                  <a:gd name="T95" fmla="*/ 0 h 74"/>
                  <a:gd name="T96" fmla="*/ 535432 w 65"/>
                  <a:gd name="T97" fmla="*/ 0 h 74"/>
                  <a:gd name="T98" fmla="*/ 514717 w 65"/>
                  <a:gd name="T99" fmla="*/ 9600 h 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"/>
                  <a:gd name="T151" fmla="*/ 0 h 74"/>
                  <a:gd name="T152" fmla="*/ 65 w 65"/>
                  <a:gd name="T153" fmla="*/ 74 h 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" h="74">
                    <a:moveTo>
                      <a:pt x="51" y="1"/>
                    </a:moveTo>
                    <a:cubicBezTo>
                      <a:pt x="48" y="7"/>
                      <a:pt x="48" y="5"/>
                      <a:pt x="47" y="7"/>
                    </a:cubicBezTo>
                    <a:cubicBezTo>
                      <a:pt x="45" y="9"/>
                      <a:pt x="45" y="10"/>
                      <a:pt x="45" y="12"/>
                    </a:cubicBezTo>
                    <a:cubicBezTo>
                      <a:pt x="43" y="14"/>
                      <a:pt x="37" y="17"/>
                      <a:pt x="36" y="19"/>
                    </a:cubicBezTo>
                    <a:cubicBezTo>
                      <a:pt x="35" y="20"/>
                      <a:pt x="33" y="19"/>
                      <a:pt x="30" y="22"/>
                    </a:cubicBezTo>
                    <a:cubicBezTo>
                      <a:pt x="28" y="25"/>
                      <a:pt x="31" y="26"/>
                      <a:pt x="31" y="28"/>
                    </a:cubicBezTo>
                    <a:cubicBezTo>
                      <a:pt x="30" y="29"/>
                      <a:pt x="29" y="29"/>
                      <a:pt x="29" y="30"/>
                    </a:cubicBezTo>
                    <a:cubicBezTo>
                      <a:pt x="28" y="31"/>
                      <a:pt x="30" y="33"/>
                      <a:pt x="29" y="35"/>
                    </a:cubicBezTo>
                    <a:cubicBezTo>
                      <a:pt x="26" y="37"/>
                      <a:pt x="23" y="35"/>
                      <a:pt x="22" y="36"/>
                    </a:cubicBezTo>
                    <a:cubicBezTo>
                      <a:pt x="20" y="38"/>
                      <a:pt x="22" y="39"/>
                      <a:pt x="20" y="41"/>
                    </a:cubicBezTo>
                    <a:cubicBezTo>
                      <a:pt x="16" y="43"/>
                      <a:pt x="16" y="39"/>
                      <a:pt x="14" y="38"/>
                    </a:cubicBezTo>
                    <a:cubicBezTo>
                      <a:pt x="10" y="39"/>
                      <a:pt x="12" y="45"/>
                      <a:pt x="9" y="46"/>
                    </a:cubicBezTo>
                    <a:cubicBezTo>
                      <a:pt x="5" y="46"/>
                      <a:pt x="7" y="43"/>
                      <a:pt x="4" y="43"/>
                    </a:cubicBezTo>
                    <a:cubicBezTo>
                      <a:pt x="2" y="44"/>
                      <a:pt x="2" y="48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1" y="54"/>
                      <a:pt x="3" y="53"/>
                      <a:pt x="4" y="55"/>
                    </a:cubicBezTo>
                    <a:cubicBezTo>
                      <a:pt x="5" y="56"/>
                      <a:pt x="7" y="58"/>
                      <a:pt x="9" y="59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10" y="59"/>
                      <a:pt x="11" y="58"/>
                      <a:pt x="12" y="59"/>
                    </a:cubicBezTo>
                    <a:cubicBezTo>
                      <a:pt x="14" y="60"/>
                      <a:pt x="15" y="61"/>
                      <a:pt x="16" y="63"/>
                    </a:cubicBezTo>
                    <a:cubicBezTo>
                      <a:pt x="18" y="64"/>
                      <a:pt x="19" y="64"/>
                      <a:pt x="20" y="66"/>
                    </a:cubicBezTo>
                    <a:cubicBezTo>
                      <a:pt x="21" y="66"/>
                      <a:pt x="22" y="65"/>
                      <a:pt x="23" y="65"/>
                    </a:cubicBezTo>
                    <a:cubicBezTo>
                      <a:pt x="24" y="66"/>
                      <a:pt x="26" y="69"/>
                      <a:pt x="27" y="70"/>
                    </a:cubicBezTo>
                    <a:cubicBezTo>
                      <a:pt x="27" y="70"/>
                      <a:pt x="27" y="70"/>
                      <a:pt x="27" y="70"/>
                    </a:cubicBezTo>
                    <a:cubicBezTo>
                      <a:pt x="28" y="69"/>
                      <a:pt x="30" y="69"/>
                      <a:pt x="31" y="68"/>
                    </a:cubicBezTo>
                    <a:cubicBezTo>
                      <a:pt x="34" y="68"/>
                      <a:pt x="39" y="74"/>
                      <a:pt x="41" y="74"/>
                    </a:cubicBezTo>
                    <a:cubicBezTo>
                      <a:pt x="44" y="73"/>
                      <a:pt x="46" y="73"/>
                      <a:pt x="48" y="73"/>
                    </a:cubicBezTo>
                    <a:cubicBezTo>
                      <a:pt x="48" y="72"/>
                      <a:pt x="49" y="72"/>
                      <a:pt x="49" y="72"/>
                    </a:cubicBezTo>
                    <a:cubicBezTo>
                      <a:pt x="50" y="70"/>
                      <a:pt x="50" y="68"/>
                      <a:pt x="51" y="66"/>
                    </a:cubicBezTo>
                    <a:cubicBezTo>
                      <a:pt x="54" y="62"/>
                      <a:pt x="56" y="66"/>
                      <a:pt x="58" y="65"/>
                    </a:cubicBezTo>
                    <a:cubicBezTo>
                      <a:pt x="60" y="64"/>
                      <a:pt x="61" y="64"/>
                      <a:pt x="63" y="64"/>
                    </a:cubicBezTo>
                    <a:cubicBezTo>
                      <a:pt x="64" y="63"/>
                      <a:pt x="63" y="63"/>
                      <a:pt x="63" y="62"/>
                    </a:cubicBezTo>
                    <a:cubicBezTo>
                      <a:pt x="63" y="60"/>
                      <a:pt x="64" y="58"/>
                      <a:pt x="65" y="57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62" y="52"/>
                      <a:pt x="65" y="49"/>
                      <a:pt x="64" y="45"/>
                    </a:cubicBezTo>
                    <a:cubicBezTo>
                      <a:pt x="64" y="43"/>
                      <a:pt x="60" y="42"/>
                      <a:pt x="60" y="40"/>
                    </a:cubicBezTo>
                    <a:cubicBezTo>
                      <a:pt x="59" y="38"/>
                      <a:pt x="62" y="36"/>
                      <a:pt x="62" y="34"/>
                    </a:cubicBezTo>
                    <a:cubicBezTo>
                      <a:pt x="62" y="32"/>
                      <a:pt x="61" y="31"/>
                      <a:pt x="61" y="30"/>
                    </a:cubicBezTo>
                    <a:cubicBezTo>
                      <a:pt x="61" y="29"/>
                      <a:pt x="62" y="27"/>
                      <a:pt x="62" y="26"/>
                    </a:cubicBezTo>
                    <a:cubicBezTo>
                      <a:pt x="62" y="25"/>
                      <a:pt x="61" y="25"/>
                      <a:pt x="61" y="24"/>
                    </a:cubicBezTo>
                    <a:cubicBezTo>
                      <a:pt x="61" y="23"/>
                      <a:pt x="64" y="22"/>
                      <a:pt x="64" y="21"/>
                    </a:cubicBezTo>
                    <a:cubicBezTo>
                      <a:pt x="64" y="19"/>
                      <a:pt x="63" y="12"/>
                      <a:pt x="61" y="10"/>
                    </a:cubicBezTo>
                    <a:cubicBezTo>
                      <a:pt x="59" y="9"/>
                      <a:pt x="59" y="7"/>
                      <a:pt x="58" y="7"/>
                    </a:cubicBezTo>
                    <a:cubicBezTo>
                      <a:pt x="53" y="5"/>
                      <a:pt x="54" y="3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52" y="0"/>
                      <a:pt x="51" y="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4" name="Freeform 32"/>
              <p:cNvSpPr>
                <a:spLocks/>
              </p:cNvSpPr>
              <p:nvPr/>
            </p:nvSpPr>
            <p:spPr bwMode="auto">
              <a:xfrm>
                <a:off x="1279" y="2172"/>
                <a:ext cx="418" cy="425"/>
              </a:xfrm>
              <a:custGeom>
                <a:avLst/>
                <a:gdLst>
                  <a:gd name="T0" fmla="*/ 162570 w 66"/>
                  <a:gd name="T1" fmla="*/ 297874 h 67"/>
                  <a:gd name="T2" fmla="*/ 131847 w 66"/>
                  <a:gd name="T3" fmla="*/ 328741 h 67"/>
                  <a:gd name="T4" fmla="*/ 112550 w 66"/>
                  <a:gd name="T5" fmla="*/ 369059 h 67"/>
                  <a:gd name="T6" fmla="*/ 70876 w 66"/>
                  <a:gd name="T7" fmla="*/ 411184 h 67"/>
                  <a:gd name="T8" fmla="*/ 51585 w 66"/>
                  <a:gd name="T9" fmla="*/ 492099 h 67"/>
                  <a:gd name="T10" fmla="*/ 9665 w 66"/>
                  <a:gd name="T11" fmla="*/ 513267 h 67"/>
                  <a:gd name="T12" fmla="*/ 0 w 66"/>
                  <a:gd name="T13" fmla="*/ 555392 h 67"/>
                  <a:gd name="T14" fmla="*/ 0 w 66"/>
                  <a:gd name="T15" fmla="*/ 555392 h 67"/>
                  <a:gd name="T16" fmla="*/ 40153 w 66"/>
                  <a:gd name="T17" fmla="*/ 605409 h 67"/>
                  <a:gd name="T18" fmla="*/ 82067 w 66"/>
                  <a:gd name="T19" fmla="*/ 616916 h 67"/>
                  <a:gd name="T20" fmla="*/ 91694 w 66"/>
                  <a:gd name="T21" fmla="*/ 636314 h 67"/>
                  <a:gd name="T22" fmla="*/ 112550 w 66"/>
                  <a:gd name="T23" fmla="*/ 647535 h 67"/>
                  <a:gd name="T24" fmla="*/ 122176 w 66"/>
                  <a:gd name="T25" fmla="*/ 678401 h 67"/>
                  <a:gd name="T26" fmla="*/ 152944 w 66"/>
                  <a:gd name="T27" fmla="*/ 678401 h 67"/>
                  <a:gd name="T28" fmla="*/ 152944 w 66"/>
                  <a:gd name="T29" fmla="*/ 678401 h 67"/>
                  <a:gd name="T30" fmla="*/ 193053 w 66"/>
                  <a:gd name="T31" fmla="*/ 616916 h 67"/>
                  <a:gd name="T32" fmla="*/ 244638 w 66"/>
                  <a:gd name="T33" fmla="*/ 647535 h 67"/>
                  <a:gd name="T34" fmla="*/ 295938 w 66"/>
                  <a:gd name="T35" fmla="*/ 565091 h 67"/>
                  <a:gd name="T36" fmla="*/ 357187 w 66"/>
                  <a:gd name="T37" fmla="*/ 595710 h 67"/>
                  <a:gd name="T38" fmla="*/ 376485 w 66"/>
                  <a:gd name="T39" fmla="*/ 543924 h 67"/>
                  <a:gd name="T40" fmla="*/ 448881 w 66"/>
                  <a:gd name="T41" fmla="*/ 534187 h 67"/>
                  <a:gd name="T42" fmla="*/ 448881 w 66"/>
                  <a:gd name="T43" fmla="*/ 482407 h 67"/>
                  <a:gd name="T44" fmla="*/ 468179 w 66"/>
                  <a:gd name="T45" fmla="*/ 461480 h 67"/>
                  <a:gd name="T46" fmla="*/ 458552 w 66"/>
                  <a:gd name="T47" fmla="*/ 399957 h 67"/>
                  <a:gd name="T48" fmla="*/ 519758 w 66"/>
                  <a:gd name="T49" fmla="*/ 369059 h 67"/>
                  <a:gd name="T50" fmla="*/ 611452 w 66"/>
                  <a:gd name="T51" fmla="*/ 297874 h 67"/>
                  <a:gd name="T52" fmla="*/ 632314 w 66"/>
                  <a:gd name="T53" fmla="*/ 246050 h 67"/>
                  <a:gd name="T54" fmla="*/ 672423 w 66"/>
                  <a:gd name="T55" fmla="*/ 184526 h 67"/>
                  <a:gd name="T56" fmla="*/ 672423 w 66"/>
                  <a:gd name="T57" fmla="*/ 184526 h 67"/>
                  <a:gd name="T58" fmla="*/ 651605 w 66"/>
                  <a:gd name="T59" fmla="*/ 184526 h 67"/>
                  <a:gd name="T60" fmla="*/ 540575 w 66"/>
                  <a:gd name="T61" fmla="*/ 132740 h 67"/>
                  <a:gd name="T62" fmla="*/ 489035 w 66"/>
                  <a:gd name="T63" fmla="*/ 144208 h 67"/>
                  <a:gd name="T64" fmla="*/ 468179 w 66"/>
                  <a:gd name="T65" fmla="*/ 132740 h 67"/>
                  <a:gd name="T66" fmla="*/ 448881 w 66"/>
                  <a:gd name="T67" fmla="*/ 132740 h 67"/>
                  <a:gd name="T68" fmla="*/ 418399 w 66"/>
                  <a:gd name="T69" fmla="*/ 113310 h 67"/>
                  <a:gd name="T70" fmla="*/ 418399 w 66"/>
                  <a:gd name="T71" fmla="*/ 113310 h 67"/>
                  <a:gd name="T72" fmla="*/ 418399 w 66"/>
                  <a:gd name="T73" fmla="*/ 113310 h 67"/>
                  <a:gd name="T74" fmla="*/ 397303 w 66"/>
                  <a:gd name="T75" fmla="*/ 123003 h 67"/>
                  <a:gd name="T76" fmla="*/ 397303 w 66"/>
                  <a:gd name="T77" fmla="*/ 123003 h 67"/>
                  <a:gd name="T78" fmla="*/ 397303 w 66"/>
                  <a:gd name="T79" fmla="*/ 123003 h 67"/>
                  <a:gd name="T80" fmla="*/ 397303 w 66"/>
                  <a:gd name="T81" fmla="*/ 123003 h 67"/>
                  <a:gd name="T82" fmla="*/ 387676 w 66"/>
                  <a:gd name="T83" fmla="*/ 123003 h 67"/>
                  <a:gd name="T84" fmla="*/ 357187 w 66"/>
                  <a:gd name="T85" fmla="*/ 71222 h 67"/>
                  <a:gd name="T86" fmla="*/ 326705 w 66"/>
                  <a:gd name="T87" fmla="*/ 71222 h 67"/>
                  <a:gd name="T88" fmla="*/ 336332 w 66"/>
                  <a:gd name="T89" fmla="*/ 51825 h 67"/>
                  <a:gd name="T90" fmla="*/ 305609 w 66"/>
                  <a:gd name="T91" fmla="*/ 9699 h 67"/>
                  <a:gd name="T92" fmla="*/ 275120 w 66"/>
                  <a:gd name="T93" fmla="*/ 9699 h 67"/>
                  <a:gd name="T94" fmla="*/ 265455 w 66"/>
                  <a:gd name="T95" fmla="*/ 9699 h 67"/>
                  <a:gd name="T96" fmla="*/ 244638 w 66"/>
                  <a:gd name="T97" fmla="*/ 0 h 67"/>
                  <a:gd name="T98" fmla="*/ 223541 w 66"/>
                  <a:gd name="T99" fmla="*/ 20926 h 67"/>
                  <a:gd name="T100" fmla="*/ 223541 w 66"/>
                  <a:gd name="T101" fmla="*/ 71222 h 67"/>
                  <a:gd name="T102" fmla="*/ 213915 w 66"/>
                  <a:gd name="T103" fmla="*/ 71222 h 67"/>
                  <a:gd name="T104" fmla="*/ 265455 w 66"/>
                  <a:gd name="T105" fmla="*/ 144208 h 67"/>
                  <a:gd name="T106" fmla="*/ 183426 w 66"/>
                  <a:gd name="T107" fmla="*/ 196033 h 67"/>
                  <a:gd name="T108" fmla="*/ 183426 w 66"/>
                  <a:gd name="T109" fmla="*/ 246050 h 67"/>
                  <a:gd name="T110" fmla="*/ 162570 w 66"/>
                  <a:gd name="T111" fmla="*/ 297874 h 67"/>
                  <a:gd name="T112" fmla="*/ 162570 w 66"/>
                  <a:gd name="T113" fmla="*/ 297874 h 67"/>
                  <a:gd name="T114" fmla="*/ 162570 w 66"/>
                  <a:gd name="T115" fmla="*/ 297874 h 67"/>
                  <a:gd name="T116" fmla="*/ 162570 w 66"/>
                  <a:gd name="T117" fmla="*/ 297874 h 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67"/>
                  <a:gd name="T179" fmla="*/ 66 w 66"/>
                  <a:gd name="T180" fmla="*/ 67 h 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67">
                    <a:moveTo>
                      <a:pt x="16" y="29"/>
                    </a:moveTo>
                    <a:cubicBezTo>
                      <a:pt x="15" y="30"/>
                      <a:pt x="14" y="30"/>
                      <a:pt x="13" y="32"/>
                    </a:cubicBezTo>
                    <a:cubicBezTo>
                      <a:pt x="12" y="33"/>
                      <a:pt x="11" y="34"/>
                      <a:pt x="11" y="36"/>
                    </a:cubicBezTo>
                    <a:cubicBezTo>
                      <a:pt x="11" y="38"/>
                      <a:pt x="8" y="38"/>
                      <a:pt x="7" y="40"/>
                    </a:cubicBezTo>
                    <a:cubicBezTo>
                      <a:pt x="6" y="42"/>
                      <a:pt x="5" y="45"/>
                      <a:pt x="5" y="48"/>
                    </a:cubicBezTo>
                    <a:cubicBezTo>
                      <a:pt x="4" y="47"/>
                      <a:pt x="2" y="48"/>
                      <a:pt x="1" y="50"/>
                    </a:cubicBezTo>
                    <a:cubicBezTo>
                      <a:pt x="0" y="51"/>
                      <a:pt x="0" y="53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" y="55"/>
                      <a:pt x="1" y="57"/>
                      <a:pt x="4" y="59"/>
                    </a:cubicBezTo>
                    <a:cubicBezTo>
                      <a:pt x="5" y="60"/>
                      <a:pt x="7" y="59"/>
                      <a:pt x="8" y="60"/>
                    </a:cubicBezTo>
                    <a:cubicBezTo>
                      <a:pt x="8" y="61"/>
                      <a:pt x="8" y="62"/>
                      <a:pt x="9" y="62"/>
                    </a:cubicBezTo>
                    <a:cubicBezTo>
                      <a:pt x="9" y="63"/>
                      <a:pt x="11" y="63"/>
                      <a:pt x="11" y="63"/>
                    </a:cubicBezTo>
                    <a:cubicBezTo>
                      <a:pt x="12" y="64"/>
                      <a:pt x="11" y="65"/>
                      <a:pt x="12" y="66"/>
                    </a:cubicBezTo>
                    <a:cubicBezTo>
                      <a:pt x="13" y="67"/>
                      <a:pt x="14" y="67"/>
                      <a:pt x="15" y="66"/>
                    </a:cubicBezTo>
                    <a:cubicBezTo>
                      <a:pt x="15" y="66"/>
                      <a:pt x="15" y="66"/>
                      <a:pt x="15" y="66"/>
                    </a:cubicBezTo>
                    <a:cubicBezTo>
                      <a:pt x="17" y="65"/>
                      <a:pt x="17" y="61"/>
                      <a:pt x="19" y="60"/>
                    </a:cubicBezTo>
                    <a:cubicBezTo>
                      <a:pt x="22" y="60"/>
                      <a:pt x="20" y="63"/>
                      <a:pt x="24" y="63"/>
                    </a:cubicBezTo>
                    <a:cubicBezTo>
                      <a:pt x="27" y="62"/>
                      <a:pt x="25" y="56"/>
                      <a:pt x="29" y="55"/>
                    </a:cubicBezTo>
                    <a:cubicBezTo>
                      <a:pt x="31" y="56"/>
                      <a:pt x="31" y="60"/>
                      <a:pt x="35" y="58"/>
                    </a:cubicBezTo>
                    <a:cubicBezTo>
                      <a:pt x="37" y="56"/>
                      <a:pt x="35" y="55"/>
                      <a:pt x="37" y="53"/>
                    </a:cubicBezTo>
                    <a:cubicBezTo>
                      <a:pt x="38" y="52"/>
                      <a:pt x="41" y="54"/>
                      <a:pt x="44" y="52"/>
                    </a:cubicBezTo>
                    <a:cubicBezTo>
                      <a:pt x="45" y="50"/>
                      <a:pt x="43" y="48"/>
                      <a:pt x="44" y="47"/>
                    </a:cubicBezTo>
                    <a:cubicBezTo>
                      <a:pt x="44" y="46"/>
                      <a:pt x="45" y="46"/>
                      <a:pt x="46" y="45"/>
                    </a:cubicBezTo>
                    <a:cubicBezTo>
                      <a:pt x="46" y="43"/>
                      <a:pt x="43" y="42"/>
                      <a:pt x="45" y="39"/>
                    </a:cubicBezTo>
                    <a:cubicBezTo>
                      <a:pt x="48" y="36"/>
                      <a:pt x="50" y="37"/>
                      <a:pt x="51" y="36"/>
                    </a:cubicBezTo>
                    <a:cubicBezTo>
                      <a:pt x="52" y="34"/>
                      <a:pt x="58" y="31"/>
                      <a:pt x="60" y="29"/>
                    </a:cubicBezTo>
                    <a:cubicBezTo>
                      <a:pt x="60" y="27"/>
                      <a:pt x="60" y="26"/>
                      <a:pt x="62" y="24"/>
                    </a:cubicBezTo>
                    <a:cubicBezTo>
                      <a:pt x="63" y="22"/>
                      <a:pt x="63" y="24"/>
                      <a:pt x="66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0" y="18"/>
                      <a:pt x="57" y="14"/>
                      <a:pt x="53" y="13"/>
                    </a:cubicBezTo>
                    <a:cubicBezTo>
                      <a:pt x="51" y="13"/>
                      <a:pt x="50" y="14"/>
                      <a:pt x="48" y="14"/>
                    </a:cubicBezTo>
                    <a:cubicBezTo>
                      <a:pt x="47" y="14"/>
                      <a:pt x="47" y="13"/>
                      <a:pt x="46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3" y="13"/>
                      <a:pt x="42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0" y="11"/>
                      <a:pt x="40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8" y="12"/>
                    </a:cubicBezTo>
                    <a:cubicBezTo>
                      <a:pt x="36" y="10"/>
                      <a:pt x="37" y="8"/>
                      <a:pt x="35" y="7"/>
                    </a:cubicBezTo>
                    <a:cubicBezTo>
                      <a:pt x="34" y="6"/>
                      <a:pt x="33" y="8"/>
                      <a:pt x="32" y="7"/>
                    </a:cubicBezTo>
                    <a:cubicBezTo>
                      <a:pt x="32" y="6"/>
                      <a:pt x="33" y="5"/>
                      <a:pt x="33" y="5"/>
                    </a:cubicBezTo>
                    <a:cubicBezTo>
                      <a:pt x="32" y="4"/>
                      <a:pt x="30" y="1"/>
                      <a:pt x="30" y="1"/>
                    </a:cubicBezTo>
                    <a:cubicBezTo>
                      <a:pt x="27" y="2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0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ubicBezTo>
                      <a:pt x="22" y="4"/>
                      <a:pt x="24" y="6"/>
                      <a:pt x="22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11"/>
                      <a:pt x="27" y="11"/>
                      <a:pt x="26" y="14"/>
                    </a:cubicBezTo>
                    <a:cubicBezTo>
                      <a:pt x="24" y="20"/>
                      <a:pt x="22" y="15"/>
                      <a:pt x="18" y="19"/>
                    </a:cubicBezTo>
                    <a:cubicBezTo>
                      <a:pt x="15" y="22"/>
                      <a:pt x="19" y="22"/>
                      <a:pt x="18" y="24"/>
                    </a:cubicBezTo>
                    <a:cubicBezTo>
                      <a:pt x="18" y="25"/>
                      <a:pt x="15" y="25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5" name="Freeform 33"/>
              <p:cNvSpPr>
                <a:spLocks noEditPoints="1"/>
              </p:cNvSpPr>
              <p:nvPr/>
            </p:nvSpPr>
            <p:spPr bwMode="auto">
              <a:xfrm>
                <a:off x="1918" y="1660"/>
                <a:ext cx="741" cy="981"/>
              </a:xfrm>
              <a:custGeom>
                <a:avLst/>
                <a:gdLst>
                  <a:gd name="T0" fmla="*/ 1060339 w 117"/>
                  <a:gd name="T1" fmla="*/ 223117 h 155"/>
                  <a:gd name="T2" fmla="*/ 1039281 w 117"/>
                  <a:gd name="T3" fmla="*/ 1564454 h 155"/>
                  <a:gd name="T4" fmla="*/ 1130975 w 117"/>
                  <a:gd name="T5" fmla="*/ 1442519 h 155"/>
                  <a:gd name="T6" fmla="*/ 1171363 w 117"/>
                  <a:gd name="T7" fmla="*/ 1360647 h 155"/>
                  <a:gd name="T8" fmla="*/ 1110157 w 117"/>
                  <a:gd name="T9" fmla="*/ 1238712 h 155"/>
                  <a:gd name="T10" fmla="*/ 1090822 w 117"/>
                  <a:gd name="T11" fmla="*/ 1046278 h 155"/>
                  <a:gd name="T12" fmla="*/ 1070004 w 117"/>
                  <a:gd name="T13" fmla="*/ 914691 h 155"/>
                  <a:gd name="T14" fmla="*/ 1110157 w 117"/>
                  <a:gd name="T15" fmla="*/ 823166 h 155"/>
                  <a:gd name="T16" fmla="*/ 1140640 w 117"/>
                  <a:gd name="T17" fmla="*/ 771730 h 155"/>
                  <a:gd name="T18" fmla="*/ 1048908 w 117"/>
                  <a:gd name="T19" fmla="*/ 649757 h 155"/>
                  <a:gd name="T20" fmla="*/ 1121304 w 117"/>
                  <a:gd name="T21" fmla="*/ 497424 h 155"/>
                  <a:gd name="T22" fmla="*/ 1152071 w 117"/>
                  <a:gd name="T23" fmla="*/ 283965 h 155"/>
                  <a:gd name="T24" fmla="*/ 1090822 w 117"/>
                  <a:gd name="T25" fmla="*/ 283965 h 155"/>
                  <a:gd name="T26" fmla="*/ 1018419 w 117"/>
                  <a:gd name="T27" fmla="*/ 274307 h 155"/>
                  <a:gd name="T28" fmla="*/ 1048908 w 117"/>
                  <a:gd name="T29" fmla="*/ 365837 h 155"/>
                  <a:gd name="T30" fmla="*/ 1039281 w 117"/>
                  <a:gd name="T31" fmla="*/ 415507 h 155"/>
                  <a:gd name="T32" fmla="*/ 957214 w 117"/>
                  <a:gd name="T33" fmla="*/ 314363 h 155"/>
                  <a:gd name="T34" fmla="*/ 999128 w 117"/>
                  <a:gd name="T35" fmla="*/ 142720 h 155"/>
                  <a:gd name="T36" fmla="*/ 896243 w 117"/>
                  <a:gd name="T37" fmla="*/ 243902 h 155"/>
                  <a:gd name="T38" fmla="*/ 865520 w 117"/>
                  <a:gd name="T39" fmla="*/ 325781 h 155"/>
                  <a:gd name="T40" fmla="*/ 815702 w 117"/>
                  <a:gd name="T41" fmla="*/ 445950 h 155"/>
                  <a:gd name="T42" fmla="*/ 773781 w 117"/>
                  <a:gd name="T43" fmla="*/ 558512 h 155"/>
                  <a:gd name="T44" fmla="*/ 876952 w 117"/>
                  <a:gd name="T45" fmla="*/ 598568 h 155"/>
                  <a:gd name="T46" fmla="*/ 926725 w 117"/>
                  <a:gd name="T47" fmla="*/ 720497 h 155"/>
                  <a:gd name="T48" fmla="*/ 926725 w 117"/>
                  <a:gd name="T49" fmla="*/ 823166 h 155"/>
                  <a:gd name="T50" fmla="*/ 917060 w 117"/>
                  <a:gd name="T51" fmla="*/ 842432 h 155"/>
                  <a:gd name="T52" fmla="*/ 886578 w 117"/>
                  <a:gd name="T53" fmla="*/ 670827 h 155"/>
                  <a:gd name="T54" fmla="*/ 785213 w 117"/>
                  <a:gd name="T55" fmla="*/ 640144 h 155"/>
                  <a:gd name="T56" fmla="*/ 712817 w 117"/>
                  <a:gd name="T57" fmla="*/ 762079 h 155"/>
                  <a:gd name="T58" fmla="*/ 479370 w 117"/>
                  <a:gd name="T59" fmla="*/ 832818 h 155"/>
                  <a:gd name="T60" fmla="*/ 468179 w 117"/>
                  <a:gd name="T61" fmla="*/ 762079 h 155"/>
                  <a:gd name="T62" fmla="*/ 550246 w 117"/>
                  <a:gd name="T63" fmla="*/ 781344 h 155"/>
                  <a:gd name="T64" fmla="*/ 693519 w 117"/>
                  <a:gd name="T65" fmla="*/ 659415 h 155"/>
                  <a:gd name="T66" fmla="*/ 733672 w 117"/>
                  <a:gd name="T67" fmla="*/ 518215 h 155"/>
                  <a:gd name="T68" fmla="*/ 815702 w 117"/>
                  <a:gd name="T69" fmla="*/ 335394 h 155"/>
                  <a:gd name="T70" fmla="*/ 907434 w 117"/>
                  <a:gd name="T71" fmla="*/ 121935 h 155"/>
                  <a:gd name="T72" fmla="*/ 764155 w 117"/>
                  <a:gd name="T73" fmla="*/ 91530 h 155"/>
                  <a:gd name="T74" fmla="*/ 590393 w 117"/>
                  <a:gd name="T75" fmla="*/ 234250 h 155"/>
                  <a:gd name="T76" fmla="*/ 559911 w 117"/>
                  <a:gd name="T77" fmla="*/ 314363 h 155"/>
                  <a:gd name="T78" fmla="*/ 550246 w 117"/>
                  <a:gd name="T79" fmla="*/ 415507 h 155"/>
                  <a:gd name="T80" fmla="*/ 519758 w 117"/>
                  <a:gd name="T81" fmla="*/ 537480 h 155"/>
                  <a:gd name="T82" fmla="*/ 468179 w 117"/>
                  <a:gd name="T83" fmla="*/ 527829 h 155"/>
                  <a:gd name="T84" fmla="*/ 428064 w 117"/>
                  <a:gd name="T85" fmla="*/ 426925 h 155"/>
                  <a:gd name="T86" fmla="*/ 357187 w 117"/>
                  <a:gd name="T87" fmla="*/ 497424 h 155"/>
                  <a:gd name="T88" fmla="*/ 345996 w 117"/>
                  <a:gd name="T89" fmla="*/ 588910 h 155"/>
                  <a:gd name="T90" fmla="*/ 162570 w 117"/>
                  <a:gd name="T91" fmla="*/ 619353 h 155"/>
                  <a:gd name="T92" fmla="*/ 61212 w 117"/>
                  <a:gd name="T93" fmla="*/ 741288 h 155"/>
                  <a:gd name="T94" fmla="*/ 51585 w 117"/>
                  <a:gd name="T95" fmla="*/ 872875 h 155"/>
                  <a:gd name="T96" fmla="*/ 234973 w 117"/>
                  <a:gd name="T97" fmla="*/ 1015594 h 155"/>
                  <a:gd name="T98" fmla="*/ 295938 w 117"/>
                  <a:gd name="T99" fmla="*/ 975538 h 155"/>
                  <a:gd name="T100" fmla="*/ 376485 w 117"/>
                  <a:gd name="T101" fmla="*/ 1168213 h 155"/>
                  <a:gd name="T102" fmla="*/ 529429 w 117"/>
                  <a:gd name="T103" fmla="*/ 1278768 h 155"/>
                  <a:gd name="T104" fmla="*/ 651605 w 117"/>
                  <a:gd name="T105" fmla="*/ 1350989 h 155"/>
                  <a:gd name="T106" fmla="*/ 865520 w 117"/>
                  <a:gd name="T107" fmla="*/ 1400703 h 155"/>
                  <a:gd name="T108" fmla="*/ 1008792 w 117"/>
                  <a:gd name="T109" fmla="*/ 1503366 h 155"/>
                  <a:gd name="T110" fmla="*/ 1070004 w 117"/>
                  <a:gd name="T111" fmla="*/ 131587 h 155"/>
                  <a:gd name="T112" fmla="*/ 1079669 w 117"/>
                  <a:gd name="T113" fmla="*/ 101144 h 155"/>
                  <a:gd name="T114" fmla="*/ 1060339 w 117"/>
                  <a:gd name="T115" fmla="*/ 70461 h 155"/>
                  <a:gd name="T116" fmla="*/ 1039281 w 117"/>
                  <a:gd name="T117" fmla="*/ 81879 h 155"/>
                  <a:gd name="T118" fmla="*/ 987937 w 117"/>
                  <a:gd name="T119" fmla="*/ 121935 h 155"/>
                  <a:gd name="T120" fmla="*/ 846184 w 117"/>
                  <a:gd name="T121" fmla="*/ 9652 h 155"/>
                  <a:gd name="T122" fmla="*/ 855849 w 117"/>
                  <a:gd name="T123" fmla="*/ 51474 h 1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7"/>
                  <a:gd name="T187" fmla="*/ 0 h 155"/>
                  <a:gd name="T188" fmla="*/ 117 w 117"/>
                  <a:gd name="T189" fmla="*/ 155 h 1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7" h="155">
                    <a:moveTo>
                      <a:pt x="109" y="23"/>
                    </a:moveTo>
                    <a:cubicBezTo>
                      <a:pt x="108" y="24"/>
                      <a:pt x="105" y="24"/>
                      <a:pt x="103" y="23"/>
                    </a:cubicBezTo>
                    <a:cubicBezTo>
                      <a:pt x="102" y="22"/>
                      <a:pt x="103" y="22"/>
                      <a:pt x="104" y="22"/>
                    </a:cubicBezTo>
                    <a:cubicBezTo>
                      <a:pt x="106" y="19"/>
                      <a:pt x="108" y="21"/>
                      <a:pt x="109" y="23"/>
                    </a:cubicBezTo>
                    <a:close/>
                    <a:moveTo>
                      <a:pt x="102" y="155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3" y="153"/>
                      <a:pt x="105" y="153"/>
                      <a:pt x="106" y="150"/>
                    </a:cubicBezTo>
                    <a:cubicBezTo>
                      <a:pt x="107" y="149"/>
                      <a:pt x="108" y="147"/>
                      <a:pt x="108" y="146"/>
                    </a:cubicBezTo>
                    <a:cubicBezTo>
                      <a:pt x="109" y="145"/>
                      <a:pt x="111" y="143"/>
                      <a:pt x="111" y="142"/>
                    </a:cubicBezTo>
                    <a:cubicBezTo>
                      <a:pt x="111" y="140"/>
                      <a:pt x="107" y="140"/>
                      <a:pt x="108" y="138"/>
                    </a:cubicBezTo>
                    <a:cubicBezTo>
                      <a:pt x="109" y="137"/>
                      <a:pt x="109" y="140"/>
                      <a:pt x="110" y="135"/>
                    </a:cubicBezTo>
                    <a:cubicBezTo>
                      <a:pt x="111" y="134"/>
                      <a:pt x="114" y="135"/>
                      <a:pt x="115" y="134"/>
                    </a:cubicBezTo>
                    <a:cubicBezTo>
                      <a:pt x="116" y="133"/>
                      <a:pt x="115" y="131"/>
                      <a:pt x="115" y="130"/>
                    </a:cubicBezTo>
                    <a:cubicBezTo>
                      <a:pt x="115" y="128"/>
                      <a:pt x="117" y="127"/>
                      <a:pt x="117" y="125"/>
                    </a:cubicBezTo>
                    <a:cubicBezTo>
                      <a:pt x="116" y="122"/>
                      <a:pt x="111" y="125"/>
                      <a:pt x="109" y="122"/>
                    </a:cubicBezTo>
                    <a:cubicBezTo>
                      <a:pt x="108" y="118"/>
                      <a:pt x="111" y="117"/>
                      <a:pt x="110" y="112"/>
                    </a:cubicBezTo>
                    <a:cubicBezTo>
                      <a:pt x="110" y="109"/>
                      <a:pt x="107" y="110"/>
                      <a:pt x="106" y="107"/>
                    </a:cubicBezTo>
                    <a:cubicBezTo>
                      <a:pt x="105" y="104"/>
                      <a:pt x="107" y="105"/>
                      <a:pt x="107" y="103"/>
                    </a:cubicBezTo>
                    <a:cubicBezTo>
                      <a:pt x="108" y="101"/>
                      <a:pt x="106" y="101"/>
                      <a:pt x="106" y="99"/>
                    </a:cubicBezTo>
                    <a:cubicBezTo>
                      <a:pt x="106" y="98"/>
                      <a:pt x="109" y="98"/>
                      <a:pt x="108" y="95"/>
                    </a:cubicBezTo>
                    <a:cubicBezTo>
                      <a:pt x="108" y="93"/>
                      <a:pt x="105" y="92"/>
                      <a:pt x="105" y="90"/>
                    </a:cubicBezTo>
                    <a:cubicBezTo>
                      <a:pt x="105" y="88"/>
                      <a:pt x="107" y="87"/>
                      <a:pt x="107" y="86"/>
                    </a:cubicBezTo>
                    <a:cubicBezTo>
                      <a:pt x="106" y="84"/>
                      <a:pt x="105" y="82"/>
                      <a:pt x="105" y="80"/>
                    </a:cubicBezTo>
                    <a:cubicBezTo>
                      <a:pt x="106" y="80"/>
                      <a:pt x="107" y="82"/>
                      <a:pt x="109" y="81"/>
                    </a:cubicBezTo>
                    <a:cubicBezTo>
                      <a:pt x="110" y="81"/>
                      <a:pt x="109" y="79"/>
                      <a:pt x="109" y="79"/>
                    </a:cubicBezTo>
                    <a:cubicBezTo>
                      <a:pt x="110" y="78"/>
                      <a:pt x="111" y="78"/>
                      <a:pt x="112" y="77"/>
                    </a:cubicBezTo>
                    <a:cubicBezTo>
                      <a:pt x="112" y="77"/>
                      <a:pt x="112" y="77"/>
                      <a:pt x="112" y="76"/>
                    </a:cubicBezTo>
                    <a:cubicBezTo>
                      <a:pt x="113" y="75"/>
                      <a:pt x="113" y="73"/>
                      <a:pt x="112" y="71"/>
                    </a:cubicBezTo>
                    <a:cubicBezTo>
                      <a:pt x="112" y="69"/>
                      <a:pt x="113" y="67"/>
                      <a:pt x="112" y="64"/>
                    </a:cubicBezTo>
                    <a:cubicBezTo>
                      <a:pt x="110" y="63"/>
                      <a:pt x="105" y="66"/>
                      <a:pt x="103" y="64"/>
                    </a:cubicBezTo>
                    <a:cubicBezTo>
                      <a:pt x="102" y="58"/>
                      <a:pt x="99" y="58"/>
                      <a:pt x="100" y="55"/>
                    </a:cubicBezTo>
                    <a:cubicBezTo>
                      <a:pt x="101" y="52"/>
                      <a:pt x="104" y="55"/>
                      <a:pt x="107" y="49"/>
                    </a:cubicBezTo>
                    <a:cubicBezTo>
                      <a:pt x="109" y="49"/>
                      <a:pt x="109" y="50"/>
                      <a:pt x="110" y="49"/>
                    </a:cubicBezTo>
                    <a:cubicBezTo>
                      <a:pt x="111" y="48"/>
                      <a:pt x="111" y="46"/>
                      <a:pt x="111" y="45"/>
                    </a:cubicBezTo>
                    <a:cubicBezTo>
                      <a:pt x="112" y="39"/>
                      <a:pt x="108" y="38"/>
                      <a:pt x="107" y="35"/>
                    </a:cubicBezTo>
                    <a:cubicBezTo>
                      <a:pt x="108" y="32"/>
                      <a:pt x="113" y="35"/>
                      <a:pt x="113" y="28"/>
                    </a:cubicBezTo>
                    <a:cubicBezTo>
                      <a:pt x="110" y="27"/>
                      <a:pt x="108" y="26"/>
                      <a:pt x="109" y="24"/>
                    </a:cubicBezTo>
                    <a:cubicBezTo>
                      <a:pt x="107" y="24"/>
                      <a:pt x="106" y="25"/>
                      <a:pt x="105" y="25"/>
                    </a:cubicBezTo>
                    <a:cubicBezTo>
                      <a:pt x="105" y="26"/>
                      <a:pt x="106" y="27"/>
                      <a:pt x="107" y="28"/>
                    </a:cubicBezTo>
                    <a:cubicBezTo>
                      <a:pt x="107" y="30"/>
                      <a:pt x="106" y="31"/>
                      <a:pt x="105" y="31"/>
                    </a:cubicBezTo>
                    <a:cubicBezTo>
                      <a:pt x="102" y="30"/>
                      <a:pt x="103" y="28"/>
                      <a:pt x="102" y="27"/>
                    </a:cubicBezTo>
                    <a:cubicBezTo>
                      <a:pt x="102" y="26"/>
                      <a:pt x="101" y="26"/>
                      <a:pt x="100" y="27"/>
                    </a:cubicBezTo>
                    <a:cubicBezTo>
                      <a:pt x="99" y="27"/>
                      <a:pt x="98" y="26"/>
                      <a:pt x="98" y="27"/>
                    </a:cubicBezTo>
                    <a:cubicBezTo>
                      <a:pt x="97" y="32"/>
                      <a:pt x="98" y="33"/>
                      <a:pt x="99" y="34"/>
                    </a:cubicBezTo>
                    <a:cubicBezTo>
                      <a:pt x="100" y="35"/>
                      <a:pt x="101" y="36"/>
                      <a:pt x="103" y="36"/>
                    </a:cubicBezTo>
                    <a:cubicBezTo>
                      <a:pt x="104" y="37"/>
                      <a:pt x="103" y="39"/>
                      <a:pt x="104" y="40"/>
                    </a:cubicBezTo>
                    <a:cubicBezTo>
                      <a:pt x="104" y="41"/>
                      <a:pt x="107" y="41"/>
                      <a:pt x="106" y="42"/>
                    </a:cubicBezTo>
                    <a:cubicBezTo>
                      <a:pt x="106" y="42"/>
                      <a:pt x="104" y="43"/>
                      <a:pt x="102" y="41"/>
                    </a:cubicBezTo>
                    <a:cubicBezTo>
                      <a:pt x="101" y="40"/>
                      <a:pt x="101" y="38"/>
                      <a:pt x="100" y="37"/>
                    </a:cubicBezTo>
                    <a:cubicBezTo>
                      <a:pt x="99" y="37"/>
                      <a:pt x="97" y="37"/>
                      <a:pt x="96" y="37"/>
                    </a:cubicBezTo>
                    <a:cubicBezTo>
                      <a:pt x="95" y="34"/>
                      <a:pt x="92" y="34"/>
                      <a:pt x="94" y="31"/>
                    </a:cubicBezTo>
                    <a:cubicBezTo>
                      <a:pt x="96" y="29"/>
                      <a:pt x="94" y="27"/>
                      <a:pt x="95" y="25"/>
                    </a:cubicBezTo>
                    <a:cubicBezTo>
                      <a:pt x="96" y="24"/>
                      <a:pt x="97" y="23"/>
                      <a:pt x="99" y="22"/>
                    </a:cubicBezTo>
                    <a:cubicBezTo>
                      <a:pt x="97" y="19"/>
                      <a:pt x="101" y="15"/>
                      <a:pt x="98" y="14"/>
                    </a:cubicBezTo>
                    <a:cubicBezTo>
                      <a:pt x="98" y="16"/>
                      <a:pt x="97" y="16"/>
                      <a:pt x="97" y="17"/>
                    </a:cubicBezTo>
                    <a:cubicBezTo>
                      <a:pt x="98" y="19"/>
                      <a:pt x="95" y="23"/>
                      <a:pt x="92" y="24"/>
                    </a:cubicBezTo>
                    <a:cubicBezTo>
                      <a:pt x="91" y="24"/>
                      <a:pt x="89" y="24"/>
                      <a:pt x="88" y="24"/>
                    </a:cubicBezTo>
                    <a:cubicBezTo>
                      <a:pt x="88" y="25"/>
                      <a:pt x="87" y="26"/>
                      <a:pt x="86" y="26"/>
                    </a:cubicBezTo>
                    <a:cubicBezTo>
                      <a:pt x="86" y="27"/>
                      <a:pt x="84" y="27"/>
                      <a:pt x="84" y="28"/>
                    </a:cubicBezTo>
                    <a:cubicBezTo>
                      <a:pt x="84" y="29"/>
                      <a:pt x="86" y="31"/>
                      <a:pt x="85" y="32"/>
                    </a:cubicBezTo>
                    <a:cubicBezTo>
                      <a:pt x="85" y="33"/>
                      <a:pt x="85" y="34"/>
                      <a:pt x="84" y="35"/>
                    </a:cubicBezTo>
                    <a:cubicBezTo>
                      <a:pt x="85" y="37"/>
                      <a:pt x="85" y="38"/>
                      <a:pt x="85" y="40"/>
                    </a:cubicBezTo>
                    <a:cubicBezTo>
                      <a:pt x="83" y="42"/>
                      <a:pt x="82" y="42"/>
                      <a:pt x="80" y="44"/>
                    </a:cubicBezTo>
                    <a:cubicBezTo>
                      <a:pt x="80" y="44"/>
                      <a:pt x="80" y="45"/>
                      <a:pt x="80" y="46"/>
                    </a:cubicBezTo>
                    <a:cubicBezTo>
                      <a:pt x="79" y="47"/>
                      <a:pt x="78" y="48"/>
                      <a:pt x="77" y="49"/>
                    </a:cubicBezTo>
                    <a:cubicBezTo>
                      <a:pt x="78" y="53"/>
                      <a:pt x="77" y="54"/>
                      <a:pt x="76" y="55"/>
                    </a:cubicBezTo>
                    <a:cubicBezTo>
                      <a:pt x="75" y="56"/>
                      <a:pt x="78" y="56"/>
                      <a:pt x="79" y="56"/>
                    </a:cubicBezTo>
                    <a:cubicBezTo>
                      <a:pt x="81" y="60"/>
                      <a:pt x="81" y="56"/>
                      <a:pt x="84" y="57"/>
                    </a:cubicBezTo>
                    <a:cubicBezTo>
                      <a:pt x="86" y="58"/>
                      <a:pt x="85" y="59"/>
                      <a:pt x="86" y="59"/>
                    </a:cubicBezTo>
                    <a:cubicBezTo>
                      <a:pt x="89" y="60"/>
                      <a:pt x="88" y="61"/>
                      <a:pt x="88" y="62"/>
                    </a:cubicBezTo>
                    <a:cubicBezTo>
                      <a:pt x="92" y="64"/>
                      <a:pt x="92" y="65"/>
                      <a:pt x="91" y="67"/>
                    </a:cubicBezTo>
                    <a:cubicBezTo>
                      <a:pt x="91" y="70"/>
                      <a:pt x="92" y="70"/>
                      <a:pt x="91" y="71"/>
                    </a:cubicBezTo>
                    <a:cubicBezTo>
                      <a:pt x="90" y="72"/>
                      <a:pt x="90" y="72"/>
                      <a:pt x="90" y="73"/>
                    </a:cubicBezTo>
                    <a:cubicBezTo>
                      <a:pt x="88" y="73"/>
                      <a:pt x="88" y="73"/>
                      <a:pt x="88" y="75"/>
                    </a:cubicBezTo>
                    <a:cubicBezTo>
                      <a:pt x="86" y="79"/>
                      <a:pt x="87" y="79"/>
                      <a:pt x="91" y="81"/>
                    </a:cubicBezTo>
                    <a:cubicBezTo>
                      <a:pt x="91" y="81"/>
                      <a:pt x="92" y="81"/>
                      <a:pt x="92" y="83"/>
                    </a:cubicBezTo>
                    <a:cubicBezTo>
                      <a:pt x="93" y="84"/>
                      <a:pt x="95" y="87"/>
                      <a:pt x="93" y="88"/>
                    </a:cubicBezTo>
                    <a:cubicBezTo>
                      <a:pt x="92" y="87"/>
                      <a:pt x="92" y="84"/>
                      <a:pt x="90" y="83"/>
                    </a:cubicBezTo>
                    <a:cubicBezTo>
                      <a:pt x="89" y="81"/>
                      <a:pt x="85" y="81"/>
                      <a:pt x="85" y="80"/>
                    </a:cubicBezTo>
                    <a:cubicBezTo>
                      <a:pt x="84" y="79"/>
                      <a:pt x="84" y="75"/>
                      <a:pt x="86" y="74"/>
                    </a:cubicBezTo>
                    <a:cubicBezTo>
                      <a:pt x="88" y="71"/>
                      <a:pt x="88" y="71"/>
                      <a:pt x="87" y="66"/>
                    </a:cubicBezTo>
                    <a:cubicBezTo>
                      <a:pt x="86" y="61"/>
                      <a:pt x="88" y="62"/>
                      <a:pt x="82" y="62"/>
                    </a:cubicBezTo>
                    <a:cubicBezTo>
                      <a:pt x="81" y="62"/>
                      <a:pt x="80" y="61"/>
                      <a:pt x="79" y="61"/>
                    </a:cubicBezTo>
                    <a:cubicBezTo>
                      <a:pt x="77" y="61"/>
                      <a:pt x="77" y="62"/>
                      <a:pt x="77" y="63"/>
                    </a:cubicBezTo>
                    <a:cubicBezTo>
                      <a:pt x="76" y="63"/>
                      <a:pt x="75" y="64"/>
                      <a:pt x="75" y="65"/>
                    </a:cubicBezTo>
                    <a:cubicBezTo>
                      <a:pt x="75" y="67"/>
                      <a:pt x="76" y="70"/>
                      <a:pt x="75" y="72"/>
                    </a:cubicBezTo>
                    <a:cubicBezTo>
                      <a:pt x="74" y="73"/>
                      <a:pt x="72" y="74"/>
                      <a:pt x="70" y="75"/>
                    </a:cubicBezTo>
                    <a:cubicBezTo>
                      <a:pt x="69" y="76"/>
                      <a:pt x="68" y="79"/>
                      <a:pt x="65" y="81"/>
                    </a:cubicBezTo>
                    <a:cubicBezTo>
                      <a:pt x="54" y="83"/>
                      <a:pt x="56" y="85"/>
                      <a:pt x="53" y="85"/>
                    </a:cubicBezTo>
                    <a:cubicBezTo>
                      <a:pt x="51" y="83"/>
                      <a:pt x="49" y="83"/>
                      <a:pt x="47" y="82"/>
                    </a:cubicBezTo>
                    <a:cubicBezTo>
                      <a:pt x="43" y="79"/>
                      <a:pt x="42" y="76"/>
                      <a:pt x="42" y="74"/>
                    </a:cubicBezTo>
                    <a:cubicBezTo>
                      <a:pt x="44" y="74"/>
                      <a:pt x="44" y="77"/>
                      <a:pt x="45" y="78"/>
                    </a:cubicBezTo>
                    <a:cubicBezTo>
                      <a:pt x="46" y="78"/>
                      <a:pt x="45" y="75"/>
                      <a:pt x="46" y="75"/>
                    </a:cubicBezTo>
                    <a:cubicBezTo>
                      <a:pt x="47" y="76"/>
                      <a:pt x="47" y="79"/>
                      <a:pt x="48" y="79"/>
                    </a:cubicBezTo>
                    <a:cubicBezTo>
                      <a:pt x="49" y="80"/>
                      <a:pt x="52" y="80"/>
                      <a:pt x="53" y="79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61" y="76"/>
                      <a:pt x="59" y="76"/>
                      <a:pt x="63" y="71"/>
                    </a:cubicBezTo>
                    <a:cubicBezTo>
                      <a:pt x="63" y="71"/>
                      <a:pt x="65" y="71"/>
                      <a:pt x="66" y="71"/>
                    </a:cubicBezTo>
                    <a:cubicBezTo>
                      <a:pt x="68" y="70"/>
                      <a:pt x="67" y="66"/>
                      <a:pt x="68" y="65"/>
                    </a:cubicBezTo>
                    <a:cubicBezTo>
                      <a:pt x="68" y="64"/>
                      <a:pt x="69" y="64"/>
                      <a:pt x="70" y="63"/>
                    </a:cubicBezTo>
                    <a:cubicBezTo>
                      <a:pt x="74" y="62"/>
                      <a:pt x="72" y="61"/>
                      <a:pt x="70" y="57"/>
                    </a:cubicBezTo>
                    <a:cubicBezTo>
                      <a:pt x="70" y="54"/>
                      <a:pt x="70" y="53"/>
                      <a:pt x="72" y="51"/>
                    </a:cubicBezTo>
                    <a:cubicBezTo>
                      <a:pt x="73" y="49"/>
                      <a:pt x="73" y="46"/>
                      <a:pt x="75" y="44"/>
                    </a:cubicBezTo>
                    <a:cubicBezTo>
                      <a:pt x="76" y="44"/>
                      <a:pt x="76" y="41"/>
                      <a:pt x="76" y="40"/>
                    </a:cubicBezTo>
                    <a:cubicBezTo>
                      <a:pt x="78" y="38"/>
                      <a:pt x="79" y="40"/>
                      <a:pt x="80" y="33"/>
                    </a:cubicBezTo>
                    <a:cubicBezTo>
                      <a:pt x="80" y="30"/>
                      <a:pt x="79" y="30"/>
                      <a:pt x="79" y="27"/>
                    </a:cubicBezTo>
                    <a:cubicBezTo>
                      <a:pt x="79" y="25"/>
                      <a:pt x="81" y="25"/>
                      <a:pt x="83" y="25"/>
                    </a:cubicBezTo>
                    <a:cubicBezTo>
                      <a:pt x="85" y="20"/>
                      <a:pt x="89" y="19"/>
                      <a:pt x="89" y="12"/>
                    </a:cubicBezTo>
                    <a:cubicBezTo>
                      <a:pt x="88" y="9"/>
                      <a:pt x="85" y="8"/>
                      <a:pt x="81" y="7"/>
                    </a:cubicBezTo>
                    <a:cubicBezTo>
                      <a:pt x="81" y="7"/>
                      <a:pt x="81" y="5"/>
                      <a:pt x="80" y="5"/>
                    </a:cubicBezTo>
                    <a:cubicBezTo>
                      <a:pt x="78" y="6"/>
                      <a:pt x="76" y="8"/>
                      <a:pt x="75" y="9"/>
                    </a:cubicBezTo>
                    <a:cubicBezTo>
                      <a:pt x="75" y="11"/>
                      <a:pt x="72" y="12"/>
                      <a:pt x="70" y="15"/>
                    </a:cubicBezTo>
                    <a:cubicBezTo>
                      <a:pt x="66" y="19"/>
                      <a:pt x="62" y="19"/>
                      <a:pt x="58" y="20"/>
                    </a:cubicBezTo>
                    <a:cubicBezTo>
                      <a:pt x="56" y="21"/>
                      <a:pt x="59" y="22"/>
                      <a:pt x="58" y="23"/>
                    </a:cubicBezTo>
                    <a:cubicBezTo>
                      <a:pt x="55" y="24"/>
                      <a:pt x="59" y="25"/>
                      <a:pt x="58" y="26"/>
                    </a:cubicBezTo>
                    <a:cubicBezTo>
                      <a:pt x="58" y="27"/>
                      <a:pt x="57" y="27"/>
                      <a:pt x="56" y="28"/>
                    </a:cubicBezTo>
                    <a:cubicBezTo>
                      <a:pt x="56" y="29"/>
                      <a:pt x="56" y="31"/>
                      <a:pt x="55" y="31"/>
                    </a:cubicBezTo>
                    <a:cubicBezTo>
                      <a:pt x="53" y="34"/>
                      <a:pt x="51" y="34"/>
                      <a:pt x="51" y="35"/>
                    </a:cubicBezTo>
                    <a:cubicBezTo>
                      <a:pt x="51" y="36"/>
                      <a:pt x="52" y="37"/>
                      <a:pt x="52" y="38"/>
                    </a:cubicBezTo>
                    <a:cubicBezTo>
                      <a:pt x="53" y="40"/>
                      <a:pt x="52" y="40"/>
                      <a:pt x="54" y="41"/>
                    </a:cubicBezTo>
                    <a:cubicBezTo>
                      <a:pt x="55" y="42"/>
                      <a:pt x="52" y="43"/>
                      <a:pt x="52" y="44"/>
                    </a:cubicBezTo>
                    <a:cubicBezTo>
                      <a:pt x="52" y="46"/>
                      <a:pt x="52" y="47"/>
                      <a:pt x="53" y="49"/>
                    </a:cubicBezTo>
                    <a:cubicBezTo>
                      <a:pt x="54" y="53"/>
                      <a:pt x="54" y="52"/>
                      <a:pt x="51" y="53"/>
                    </a:cubicBezTo>
                    <a:cubicBezTo>
                      <a:pt x="49" y="54"/>
                      <a:pt x="49" y="56"/>
                      <a:pt x="47" y="55"/>
                    </a:cubicBezTo>
                    <a:cubicBezTo>
                      <a:pt x="47" y="54"/>
                      <a:pt x="48" y="54"/>
                      <a:pt x="48" y="53"/>
                    </a:cubicBezTo>
                    <a:cubicBezTo>
                      <a:pt x="47" y="52"/>
                      <a:pt x="46" y="52"/>
                      <a:pt x="46" y="52"/>
                    </a:cubicBezTo>
                    <a:cubicBezTo>
                      <a:pt x="46" y="51"/>
                      <a:pt x="47" y="50"/>
                      <a:pt x="47" y="49"/>
                    </a:cubicBezTo>
                    <a:cubicBezTo>
                      <a:pt x="46" y="48"/>
                      <a:pt x="45" y="48"/>
                      <a:pt x="45" y="47"/>
                    </a:cubicBezTo>
                    <a:cubicBezTo>
                      <a:pt x="45" y="46"/>
                      <a:pt x="44" y="45"/>
                      <a:pt x="42" y="42"/>
                    </a:cubicBezTo>
                    <a:cubicBezTo>
                      <a:pt x="42" y="42"/>
                      <a:pt x="42" y="41"/>
                      <a:pt x="42" y="40"/>
                    </a:cubicBezTo>
                    <a:cubicBezTo>
                      <a:pt x="41" y="40"/>
                      <a:pt x="40" y="40"/>
                      <a:pt x="40" y="40"/>
                    </a:cubicBezTo>
                    <a:cubicBezTo>
                      <a:pt x="39" y="46"/>
                      <a:pt x="36" y="46"/>
                      <a:pt x="35" y="49"/>
                    </a:cubicBezTo>
                    <a:cubicBezTo>
                      <a:pt x="34" y="51"/>
                      <a:pt x="37" y="53"/>
                      <a:pt x="37" y="56"/>
                    </a:cubicBezTo>
                    <a:cubicBezTo>
                      <a:pt x="36" y="57"/>
                      <a:pt x="35" y="56"/>
                      <a:pt x="35" y="56"/>
                    </a:cubicBezTo>
                    <a:cubicBezTo>
                      <a:pt x="34" y="57"/>
                      <a:pt x="35" y="58"/>
                      <a:pt x="34" y="58"/>
                    </a:cubicBezTo>
                    <a:cubicBezTo>
                      <a:pt x="33" y="59"/>
                      <a:pt x="31" y="59"/>
                      <a:pt x="28" y="59"/>
                    </a:cubicBezTo>
                    <a:cubicBezTo>
                      <a:pt x="27" y="60"/>
                      <a:pt x="26" y="62"/>
                      <a:pt x="24" y="62"/>
                    </a:cubicBezTo>
                    <a:cubicBezTo>
                      <a:pt x="22" y="62"/>
                      <a:pt x="19" y="60"/>
                      <a:pt x="16" y="61"/>
                    </a:cubicBezTo>
                    <a:cubicBezTo>
                      <a:pt x="12" y="62"/>
                      <a:pt x="12" y="65"/>
                      <a:pt x="10" y="66"/>
                    </a:cubicBezTo>
                    <a:cubicBezTo>
                      <a:pt x="8" y="67"/>
                      <a:pt x="7" y="66"/>
                      <a:pt x="5" y="66"/>
                    </a:cubicBezTo>
                    <a:cubicBezTo>
                      <a:pt x="6" y="68"/>
                      <a:pt x="6" y="71"/>
                      <a:pt x="6" y="73"/>
                    </a:cubicBezTo>
                    <a:cubicBezTo>
                      <a:pt x="5" y="77"/>
                      <a:pt x="0" y="79"/>
                      <a:pt x="0" y="81"/>
                    </a:cubicBezTo>
                    <a:cubicBezTo>
                      <a:pt x="0" y="82"/>
                      <a:pt x="2" y="81"/>
                      <a:pt x="3" y="82"/>
                    </a:cubicBezTo>
                    <a:cubicBezTo>
                      <a:pt x="3" y="83"/>
                      <a:pt x="3" y="85"/>
                      <a:pt x="5" y="86"/>
                    </a:cubicBezTo>
                    <a:cubicBezTo>
                      <a:pt x="9" y="88"/>
                      <a:pt x="14" y="85"/>
                      <a:pt x="19" y="91"/>
                    </a:cubicBezTo>
                    <a:cubicBezTo>
                      <a:pt x="21" y="93"/>
                      <a:pt x="16" y="93"/>
                      <a:pt x="17" y="94"/>
                    </a:cubicBezTo>
                    <a:cubicBezTo>
                      <a:pt x="21" y="97"/>
                      <a:pt x="21" y="101"/>
                      <a:pt x="23" y="100"/>
                    </a:cubicBezTo>
                    <a:cubicBezTo>
                      <a:pt x="24" y="100"/>
                      <a:pt x="25" y="98"/>
                      <a:pt x="26" y="98"/>
                    </a:cubicBezTo>
                    <a:cubicBezTo>
                      <a:pt x="26" y="98"/>
                      <a:pt x="27" y="99"/>
                      <a:pt x="28" y="99"/>
                    </a:cubicBezTo>
                    <a:cubicBezTo>
                      <a:pt x="29" y="98"/>
                      <a:pt x="28" y="96"/>
                      <a:pt x="29" y="96"/>
                    </a:cubicBezTo>
                    <a:cubicBezTo>
                      <a:pt x="31" y="95"/>
                      <a:pt x="30" y="100"/>
                      <a:pt x="34" y="103"/>
                    </a:cubicBezTo>
                    <a:cubicBezTo>
                      <a:pt x="35" y="104"/>
                      <a:pt x="34" y="108"/>
                      <a:pt x="34" y="110"/>
                    </a:cubicBezTo>
                    <a:cubicBezTo>
                      <a:pt x="34" y="112"/>
                      <a:pt x="36" y="114"/>
                      <a:pt x="37" y="115"/>
                    </a:cubicBezTo>
                    <a:cubicBezTo>
                      <a:pt x="37" y="117"/>
                      <a:pt x="36" y="119"/>
                      <a:pt x="39" y="119"/>
                    </a:cubicBezTo>
                    <a:cubicBezTo>
                      <a:pt x="41" y="119"/>
                      <a:pt x="42" y="119"/>
                      <a:pt x="44" y="120"/>
                    </a:cubicBezTo>
                    <a:cubicBezTo>
                      <a:pt x="46" y="122"/>
                      <a:pt x="48" y="124"/>
                      <a:pt x="52" y="126"/>
                    </a:cubicBezTo>
                    <a:cubicBezTo>
                      <a:pt x="53" y="127"/>
                      <a:pt x="56" y="126"/>
                      <a:pt x="57" y="127"/>
                    </a:cubicBezTo>
                    <a:cubicBezTo>
                      <a:pt x="59" y="128"/>
                      <a:pt x="58" y="131"/>
                      <a:pt x="59" y="132"/>
                    </a:cubicBezTo>
                    <a:cubicBezTo>
                      <a:pt x="60" y="133"/>
                      <a:pt x="63" y="131"/>
                      <a:pt x="64" y="133"/>
                    </a:cubicBezTo>
                    <a:cubicBezTo>
                      <a:pt x="65" y="134"/>
                      <a:pt x="64" y="138"/>
                      <a:pt x="66" y="139"/>
                    </a:cubicBezTo>
                    <a:cubicBezTo>
                      <a:pt x="68" y="140"/>
                      <a:pt x="69" y="139"/>
                      <a:pt x="75" y="141"/>
                    </a:cubicBezTo>
                    <a:cubicBezTo>
                      <a:pt x="78" y="142"/>
                      <a:pt x="83" y="138"/>
                      <a:pt x="85" y="138"/>
                    </a:cubicBezTo>
                    <a:cubicBezTo>
                      <a:pt x="87" y="139"/>
                      <a:pt x="87" y="142"/>
                      <a:pt x="89" y="144"/>
                    </a:cubicBezTo>
                    <a:cubicBezTo>
                      <a:pt x="91" y="143"/>
                      <a:pt x="92" y="144"/>
                      <a:pt x="95" y="149"/>
                    </a:cubicBezTo>
                    <a:cubicBezTo>
                      <a:pt x="95" y="151"/>
                      <a:pt x="98" y="148"/>
                      <a:pt x="99" y="148"/>
                    </a:cubicBezTo>
                    <a:cubicBezTo>
                      <a:pt x="101" y="150"/>
                      <a:pt x="101" y="153"/>
                      <a:pt x="102" y="155"/>
                    </a:cubicBezTo>
                    <a:close/>
                    <a:moveTo>
                      <a:pt x="104" y="13"/>
                    </a:moveTo>
                    <a:cubicBezTo>
                      <a:pt x="104" y="13"/>
                      <a:pt x="104" y="13"/>
                      <a:pt x="105" y="13"/>
                    </a:cubicBezTo>
                    <a:cubicBezTo>
                      <a:pt x="106" y="13"/>
                      <a:pt x="105" y="13"/>
                      <a:pt x="104" y="13"/>
                    </a:cubicBezTo>
                    <a:close/>
                    <a:moveTo>
                      <a:pt x="105" y="8"/>
                    </a:moveTo>
                    <a:cubicBezTo>
                      <a:pt x="105" y="9"/>
                      <a:pt x="106" y="10"/>
                      <a:pt x="106" y="10"/>
                    </a:cubicBezTo>
                    <a:cubicBezTo>
                      <a:pt x="107" y="10"/>
                      <a:pt x="106" y="8"/>
                      <a:pt x="105" y="8"/>
                    </a:cubicBezTo>
                    <a:close/>
                    <a:moveTo>
                      <a:pt x="102" y="8"/>
                    </a:moveTo>
                    <a:cubicBezTo>
                      <a:pt x="102" y="7"/>
                      <a:pt x="103" y="7"/>
                      <a:pt x="104" y="7"/>
                    </a:cubicBezTo>
                    <a:cubicBezTo>
                      <a:pt x="104" y="7"/>
                      <a:pt x="104" y="7"/>
                      <a:pt x="104" y="8"/>
                    </a:cubicBezTo>
                    <a:cubicBezTo>
                      <a:pt x="104" y="8"/>
                      <a:pt x="104" y="8"/>
                      <a:pt x="103" y="8"/>
                    </a:cubicBezTo>
                    <a:cubicBezTo>
                      <a:pt x="103" y="8"/>
                      <a:pt x="102" y="8"/>
                      <a:pt x="102" y="8"/>
                    </a:cubicBezTo>
                    <a:cubicBezTo>
                      <a:pt x="102" y="8"/>
                      <a:pt x="102" y="8"/>
                      <a:pt x="102" y="8"/>
                    </a:cubicBezTo>
                    <a:close/>
                    <a:moveTo>
                      <a:pt x="99" y="10"/>
                    </a:moveTo>
                    <a:cubicBezTo>
                      <a:pt x="99" y="12"/>
                      <a:pt x="98" y="11"/>
                      <a:pt x="97" y="12"/>
                    </a:cubicBezTo>
                    <a:cubicBezTo>
                      <a:pt x="96" y="12"/>
                      <a:pt x="96" y="10"/>
                      <a:pt x="99" y="10"/>
                    </a:cubicBezTo>
                    <a:close/>
                    <a:moveTo>
                      <a:pt x="81" y="4"/>
                    </a:moveTo>
                    <a:cubicBezTo>
                      <a:pt x="82" y="3"/>
                      <a:pt x="83" y="2"/>
                      <a:pt x="83" y="1"/>
                    </a:cubicBezTo>
                    <a:cubicBezTo>
                      <a:pt x="85" y="0"/>
                      <a:pt x="86" y="0"/>
                      <a:pt x="88" y="2"/>
                    </a:cubicBezTo>
                    <a:cubicBezTo>
                      <a:pt x="89" y="3"/>
                      <a:pt x="89" y="5"/>
                      <a:pt x="87" y="5"/>
                    </a:cubicBezTo>
                    <a:cubicBezTo>
                      <a:pt x="86" y="6"/>
                      <a:pt x="85" y="5"/>
                      <a:pt x="84" y="5"/>
                    </a:cubicBezTo>
                    <a:cubicBezTo>
                      <a:pt x="82" y="5"/>
                      <a:pt x="81" y="5"/>
                      <a:pt x="81" y="4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6" name="Freeform 34"/>
              <p:cNvSpPr>
                <a:spLocks/>
              </p:cNvSpPr>
              <p:nvPr/>
            </p:nvSpPr>
            <p:spPr bwMode="auto">
              <a:xfrm>
                <a:off x="1709" y="2077"/>
                <a:ext cx="893" cy="716"/>
              </a:xfrm>
              <a:custGeom>
                <a:avLst/>
                <a:gdLst>
                  <a:gd name="T0" fmla="*/ 724008 w 141"/>
                  <a:gd name="T1" fmla="*/ 1144510 h 113"/>
                  <a:gd name="T2" fmla="*/ 804549 w 141"/>
                  <a:gd name="T3" fmla="*/ 1072004 h 113"/>
                  <a:gd name="T4" fmla="*/ 855849 w 141"/>
                  <a:gd name="T5" fmla="*/ 1010701 h 113"/>
                  <a:gd name="T6" fmla="*/ 896243 w 141"/>
                  <a:gd name="T7" fmla="*/ 960593 h 113"/>
                  <a:gd name="T8" fmla="*/ 957214 w 141"/>
                  <a:gd name="T9" fmla="*/ 970269 h 113"/>
                  <a:gd name="T10" fmla="*/ 1039281 w 141"/>
                  <a:gd name="T11" fmla="*/ 1010701 h 113"/>
                  <a:gd name="T12" fmla="*/ 1130975 w 141"/>
                  <a:gd name="T13" fmla="*/ 1041210 h 113"/>
                  <a:gd name="T14" fmla="*/ 1192180 w 141"/>
                  <a:gd name="T15" fmla="*/ 1072004 h 113"/>
                  <a:gd name="T16" fmla="*/ 1314401 w 141"/>
                  <a:gd name="T17" fmla="*/ 1062329 h 113"/>
                  <a:gd name="T18" fmla="*/ 1415759 w 141"/>
                  <a:gd name="T19" fmla="*/ 1021897 h 113"/>
                  <a:gd name="T20" fmla="*/ 1375612 w 141"/>
                  <a:gd name="T21" fmla="*/ 909200 h 113"/>
                  <a:gd name="T22" fmla="*/ 1304736 w 141"/>
                  <a:gd name="T23" fmla="*/ 847896 h 113"/>
                  <a:gd name="T24" fmla="*/ 1201851 w 141"/>
                  <a:gd name="T25" fmla="*/ 734958 h 113"/>
                  <a:gd name="T26" fmla="*/ 1008792 w 141"/>
                  <a:gd name="T27" fmla="*/ 746401 h 113"/>
                  <a:gd name="T28" fmla="*/ 937916 w 141"/>
                  <a:gd name="T29" fmla="*/ 673895 h 113"/>
                  <a:gd name="T30" fmla="*/ 865520 w 141"/>
                  <a:gd name="T31" fmla="*/ 612586 h 113"/>
                  <a:gd name="T32" fmla="*/ 733672 w 141"/>
                  <a:gd name="T33" fmla="*/ 541600 h 113"/>
                  <a:gd name="T34" fmla="*/ 682087 w 141"/>
                  <a:gd name="T35" fmla="*/ 449781 h 113"/>
                  <a:gd name="T36" fmla="*/ 632314 w 141"/>
                  <a:gd name="T37" fmla="*/ 306296 h 113"/>
                  <a:gd name="T38" fmla="*/ 601825 w 141"/>
                  <a:gd name="T39" fmla="*/ 327130 h 113"/>
                  <a:gd name="T40" fmla="*/ 510093 w 141"/>
                  <a:gd name="T41" fmla="*/ 285418 h 113"/>
                  <a:gd name="T42" fmla="*/ 387676 w 141"/>
                  <a:gd name="T43" fmla="*/ 204795 h 113"/>
                  <a:gd name="T44" fmla="*/ 336332 w 141"/>
                  <a:gd name="T45" fmla="*/ 153129 h 113"/>
                  <a:gd name="T46" fmla="*/ 387676 w 141"/>
                  <a:gd name="T47" fmla="*/ 0 h 113"/>
                  <a:gd name="T48" fmla="*/ 265455 w 141"/>
                  <a:gd name="T49" fmla="*/ 61310 h 113"/>
                  <a:gd name="T50" fmla="*/ 213915 w 141"/>
                  <a:gd name="T51" fmla="*/ 30516 h 113"/>
                  <a:gd name="T52" fmla="*/ 162570 w 141"/>
                  <a:gd name="T53" fmla="*/ 132289 h 113"/>
                  <a:gd name="T54" fmla="*/ 51585 w 141"/>
                  <a:gd name="T55" fmla="*/ 275780 h 113"/>
                  <a:gd name="T56" fmla="*/ 51585 w 141"/>
                  <a:gd name="T57" fmla="*/ 398115 h 113"/>
                  <a:gd name="T58" fmla="*/ 112550 w 141"/>
                  <a:gd name="T59" fmla="*/ 541600 h 113"/>
                  <a:gd name="T60" fmla="*/ 91694 w 141"/>
                  <a:gd name="T61" fmla="*/ 593235 h 113"/>
                  <a:gd name="T62" fmla="*/ 91694 w 141"/>
                  <a:gd name="T63" fmla="*/ 673895 h 113"/>
                  <a:gd name="T64" fmla="*/ 112550 w 141"/>
                  <a:gd name="T65" fmla="*/ 786586 h 113"/>
                  <a:gd name="T66" fmla="*/ 234973 w 141"/>
                  <a:gd name="T67" fmla="*/ 909200 h 113"/>
                  <a:gd name="T68" fmla="*/ 387676 w 141"/>
                  <a:gd name="T69" fmla="*/ 868736 h 113"/>
                  <a:gd name="T70" fmla="*/ 519758 w 141"/>
                  <a:gd name="T71" fmla="*/ 918882 h 113"/>
                  <a:gd name="T72" fmla="*/ 571064 w 141"/>
                  <a:gd name="T73" fmla="*/ 1052691 h 113"/>
                  <a:gd name="T74" fmla="*/ 611452 w 141"/>
                  <a:gd name="T75" fmla="*/ 1092882 h 11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1"/>
                  <a:gd name="T115" fmla="*/ 0 h 113"/>
                  <a:gd name="T116" fmla="*/ 141 w 141"/>
                  <a:gd name="T117" fmla="*/ 113 h 11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1" h="113">
                    <a:moveTo>
                      <a:pt x="67" y="113"/>
                    </a:moveTo>
                    <a:cubicBezTo>
                      <a:pt x="69" y="113"/>
                      <a:pt x="70" y="113"/>
                      <a:pt x="71" y="112"/>
                    </a:cubicBezTo>
                    <a:cubicBezTo>
                      <a:pt x="72" y="110"/>
                      <a:pt x="72" y="107"/>
                      <a:pt x="73" y="106"/>
                    </a:cubicBezTo>
                    <a:cubicBezTo>
                      <a:pt x="75" y="105"/>
                      <a:pt x="78" y="107"/>
                      <a:pt x="79" y="105"/>
                    </a:cubicBezTo>
                    <a:cubicBezTo>
                      <a:pt x="80" y="104"/>
                      <a:pt x="80" y="103"/>
                      <a:pt x="81" y="102"/>
                    </a:cubicBezTo>
                    <a:cubicBezTo>
                      <a:pt x="82" y="100"/>
                      <a:pt x="83" y="100"/>
                      <a:pt x="84" y="99"/>
                    </a:cubicBezTo>
                    <a:cubicBezTo>
                      <a:pt x="84" y="98"/>
                      <a:pt x="84" y="97"/>
                      <a:pt x="85" y="96"/>
                    </a:cubicBezTo>
                    <a:cubicBezTo>
                      <a:pt x="85" y="95"/>
                      <a:pt x="87" y="95"/>
                      <a:pt x="88" y="94"/>
                    </a:cubicBezTo>
                    <a:cubicBezTo>
                      <a:pt x="89" y="93"/>
                      <a:pt x="89" y="92"/>
                      <a:pt x="90" y="92"/>
                    </a:cubicBezTo>
                    <a:cubicBezTo>
                      <a:pt x="92" y="93"/>
                      <a:pt x="93" y="95"/>
                      <a:pt x="94" y="95"/>
                    </a:cubicBezTo>
                    <a:cubicBezTo>
                      <a:pt x="97" y="97"/>
                      <a:pt x="98" y="96"/>
                      <a:pt x="99" y="96"/>
                    </a:cubicBezTo>
                    <a:cubicBezTo>
                      <a:pt x="100" y="97"/>
                      <a:pt x="100" y="98"/>
                      <a:pt x="102" y="99"/>
                    </a:cubicBezTo>
                    <a:cubicBezTo>
                      <a:pt x="106" y="101"/>
                      <a:pt x="108" y="99"/>
                      <a:pt x="109" y="100"/>
                    </a:cubicBezTo>
                    <a:cubicBezTo>
                      <a:pt x="110" y="100"/>
                      <a:pt x="109" y="102"/>
                      <a:pt x="111" y="102"/>
                    </a:cubicBezTo>
                    <a:cubicBezTo>
                      <a:pt x="112" y="103"/>
                      <a:pt x="114" y="102"/>
                      <a:pt x="115" y="103"/>
                    </a:cubicBezTo>
                    <a:cubicBezTo>
                      <a:pt x="116" y="103"/>
                      <a:pt x="116" y="105"/>
                      <a:pt x="117" y="105"/>
                    </a:cubicBezTo>
                    <a:cubicBezTo>
                      <a:pt x="118" y="104"/>
                      <a:pt x="122" y="102"/>
                      <a:pt x="124" y="102"/>
                    </a:cubicBezTo>
                    <a:cubicBezTo>
                      <a:pt x="126" y="102"/>
                      <a:pt x="127" y="104"/>
                      <a:pt x="129" y="104"/>
                    </a:cubicBezTo>
                    <a:cubicBezTo>
                      <a:pt x="129" y="104"/>
                      <a:pt x="129" y="104"/>
                      <a:pt x="129" y="104"/>
                    </a:cubicBezTo>
                    <a:cubicBezTo>
                      <a:pt x="132" y="102"/>
                      <a:pt x="138" y="103"/>
                      <a:pt x="139" y="100"/>
                    </a:cubicBezTo>
                    <a:cubicBezTo>
                      <a:pt x="141" y="95"/>
                      <a:pt x="135" y="96"/>
                      <a:pt x="134" y="94"/>
                    </a:cubicBezTo>
                    <a:cubicBezTo>
                      <a:pt x="133" y="92"/>
                      <a:pt x="134" y="91"/>
                      <a:pt x="135" y="89"/>
                    </a:cubicBezTo>
                    <a:cubicBezTo>
                      <a:pt x="134" y="87"/>
                      <a:pt x="134" y="84"/>
                      <a:pt x="132" y="82"/>
                    </a:cubicBezTo>
                    <a:cubicBezTo>
                      <a:pt x="131" y="82"/>
                      <a:pt x="128" y="85"/>
                      <a:pt x="128" y="83"/>
                    </a:cubicBezTo>
                    <a:cubicBezTo>
                      <a:pt x="125" y="78"/>
                      <a:pt x="124" y="77"/>
                      <a:pt x="122" y="78"/>
                    </a:cubicBezTo>
                    <a:cubicBezTo>
                      <a:pt x="120" y="76"/>
                      <a:pt x="120" y="73"/>
                      <a:pt x="118" y="72"/>
                    </a:cubicBezTo>
                    <a:cubicBezTo>
                      <a:pt x="116" y="72"/>
                      <a:pt x="111" y="76"/>
                      <a:pt x="108" y="75"/>
                    </a:cubicBezTo>
                    <a:cubicBezTo>
                      <a:pt x="102" y="73"/>
                      <a:pt x="101" y="74"/>
                      <a:pt x="99" y="73"/>
                    </a:cubicBezTo>
                    <a:cubicBezTo>
                      <a:pt x="97" y="72"/>
                      <a:pt x="98" y="68"/>
                      <a:pt x="97" y="67"/>
                    </a:cubicBezTo>
                    <a:cubicBezTo>
                      <a:pt x="96" y="65"/>
                      <a:pt x="93" y="67"/>
                      <a:pt x="92" y="66"/>
                    </a:cubicBezTo>
                    <a:cubicBezTo>
                      <a:pt x="91" y="65"/>
                      <a:pt x="92" y="62"/>
                      <a:pt x="90" y="61"/>
                    </a:cubicBezTo>
                    <a:cubicBezTo>
                      <a:pt x="89" y="60"/>
                      <a:pt x="86" y="61"/>
                      <a:pt x="85" y="60"/>
                    </a:cubicBezTo>
                    <a:cubicBezTo>
                      <a:pt x="81" y="58"/>
                      <a:pt x="79" y="56"/>
                      <a:pt x="77" y="54"/>
                    </a:cubicBezTo>
                    <a:cubicBezTo>
                      <a:pt x="75" y="53"/>
                      <a:pt x="74" y="53"/>
                      <a:pt x="72" y="53"/>
                    </a:cubicBezTo>
                    <a:cubicBezTo>
                      <a:pt x="69" y="53"/>
                      <a:pt x="70" y="51"/>
                      <a:pt x="70" y="49"/>
                    </a:cubicBezTo>
                    <a:cubicBezTo>
                      <a:pt x="69" y="48"/>
                      <a:pt x="67" y="46"/>
                      <a:pt x="67" y="44"/>
                    </a:cubicBezTo>
                    <a:cubicBezTo>
                      <a:pt x="67" y="42"/>
                      <a:pt x="68" y="38"/>
                      <a:pt x="67" y="37"/>
                    </a:cubicBezTo>
                    <a:cubicBezTo>
                      <a:pt x="63" y="34"/>
                      <a:pt x="64" y="29"/>
                      <a:pt x="62" y="30"/>
                    </a:cubicBezTo>
                    <a:cubicBezTo>
                      <a:pt x="61" y="30"/>
                      <a:pt x="62" y="32"/>
                      <a:pt x="61" y="33"/>
                    </a:cubicBezTo>
                    <a:cubicBezTo>
                      <a:pt x="60" y="33"/>
                      <a:pt x="59" y="32"/>
                      <a:pt x="59" y="32"/>
                    </a:cubicBezTo>
                    <a:cubicBezTo>
                      <a:pt x="58" y="32"/>
                      <a:pt x="57" y="34"/>
                      <a:pt x="56" y="34"/>
                    </a:cubicBezTo>
                    <a:cubicBezTo>
                      <a:pt x="54" y="35"/>
                      <a:pt x="54" y="31"/>
                      <a:pt x="50" y="28"/>
                    </a:cubicBezTo>
                    <a:cubicBezTo>
                      <a:pt x="49" y="27"/>
                      <a:pt x="54" y="27"/>
                      <a:pt x="52" y="25"/>
                    </a:cubicBezTo>
                    <a:cubicBezTo>
                      <a:pt x="47" y="19"/>
                      <a:pt x="42" y="22"/>
                      <a:pt x="38" y="20"/>
                    </a:cubicBezTo>
                    <a:cubicBezTo>
                      <a:pt x="36" y="19"/>
                      <a:pt x="36" y="17"/>
                      <a:pt x="36" y="16"/>
                    </a:cubicBezTo>
                    <a:cubicBezTo>
                      <a:pt x="35" y="15"/>
                      <a:pt x="33" y="16"/>
                      <a:pt x="33" y="15"/>
                    </a:cubicBezTo>
                    <a:cubicBezTo>
                      <a:pt x="33" y="13"/>
                      <a:pt x="38" y="11"/>
                      <a:pt x="39" y="7"/>
                    </a:cubicBezTo>
                    <a:cubicBezTo>
                      <a:pt x="39" y="5"/>
                      <a:pt x="39" y="2"/>
                      <a:pt x="38" y="0"/>
                    </a:cubicBezTo>
                    <a:cubicBezTo>
                      <a:pt x="38" y="0"/>
                      <a:pt x="37" y="0"/>
                      <a:pt x="36" y="0"/>
                    </a:cubicBezTo>
                    <a:cubicBezTo>
                      <a:pt x="32" y="2"/>
                      <a:pt x="31" y="5"/>
                      <a:pt x="26" y="6"/>
                    </a:cubicBezTo>
                    <a:cubicBezTo>
                      <a:pt x="25" y="5"/>
                      <a:pt x="26" y="1"/>
                      <a:pt x="24" y="1"/>
                    </a:cubicBezTo>
                    <a:cubicBezTo>
                      <a:pt x="24" y="1"/>
                      <a:pt x="22" y="2"/>
                      <a:pt x="21" y="3"/>
                    </a:cubicBezTo>
                    <a:cubicBezTo>
                      <a:pt x="20" y="4"/>
                      <a:pt x="23" y="5"/>
                      <a:pt x="17" y="6"/>
                    </a:cubicBezTo>
                    <a:cubicBezTo>
                      <a:pt x="17" y="8"/>
                      <a:pt x="17" y="11"/>
                      <a:pt x="16" y="13"/>
                    </a:cubicBezTo>
                    <a:cubicBezTo>
                      <a:pt x="14" y="15"/>
                      <a:pt x="11" y="17"/>
                      <a:pt x="9" y="19"/>
                    </a:cubicBezTo>
                    <a:cubicBezTo>
                      <a:pt x="6" y="24"/>
                      <a:pt x="4" y="25"/>
                      <a:pt x="5" y="27"/>
                    </a:cubicBezTo>
                    <a:cubicBezTo>
                      <a:pt x="4" y="30"/>
                      <a:pt x="2" y="31"/>
                      <a:pt x="0" y="32"/>
                    </a:cubicBezTo>
                    <a:cubicBezTo>
                      <a:pt x="1" y="35"/>
                      <a:pt x="0" y="37"/>
                      <a:pt x="5" y="39"/>
                    </a:cubicBezTo>
                    <a:cubicBezTo>
                      <a:pt x="6" y="39"/>
                      <a:pt x="6" y="41"/>
                      <a:pt x="8" y="42"/>
                    </a:cubicBezTo>
                    <a:cubicBezTo>
                      <a:pt x="10" y="44"/>
                      <a:pt x="11" y="51"/>
                      <a:pt x="11" y="53"/>
                    </a:cubicBezTo>
                    <a:cubicBezTo>
                      <a:pt x="11" y="54"/>
                      <a:pt x="8" y="55"/>
                      <a:pt x="8" y="56"/>
                    </a:cubicBezTo>
                    <a:cubicBezTo>
                      <a:pt x="8" y="57"/>
                      <a:pt x="9" y="57"/>
                      <a:pt x="9" y="58"/>
                    </a:cubicBezTo>
                    <a:cubicBezTo>
                      <a:pt x="9" y="59"/>
                      <a:pt x="8" y="61"/>
                      <a:pt x="8" y="62"/>
                    </a:cubicBezTo>
                    <a:cubicBezTo>
                      <a:pt x="8" y="63"/>
                      <a:pt x="9" y="64"/>
                      <a:pt x="9" y="66"/>
                    </a:cubicBezTo>
                    <a:cubicBezTo>
                      <a:pt x="9" y="68"/>
                      <a:pt x="6" y="70"/>
                      <a:pt x="7" y="72"/>
                    </a:cubicBezTo>
                    <a:cubicBezTo>
                      <a:pt x="7" y="74"/>
                      <a:pt x="11" y="75"/>
                      <a:pt x="11" y="77"/>
                    </a:cubicBezTo>
                    <a:cubicBezTo>
                      <a:pt x="12" y="81"/>
                      <a:pt x="9" y="84"/>
                      <a:pt x="12" y="89"/>
                    </a:cubicBezTo>
                    <a:cubicBezTo>
                      <a:pt x="16" y="91"/>
                      <a:pt x="19" y="90"/>
                      <a:pt x="23" y="89"/>
                    </a:cubicBezTo>
                    <a:cubicBezTo>
                      <a:pt x="26" y="88"/>
                      <a:pt x="29" y="89"/>
                      <a:pt x="32" y="89"/>
                    </a:cubicBezTo>
                    <a:cubicBezTo>
                      <a:pt x="36" y="88"/>
                      <a:pt x="36" y="84"/>
                      <a:pt x="38" y="85"/>
                    </a:cubicBezTo>
                    <a:cubicBezTo>
                      <a:pt x="40" y="85"/>
                      <a:pt x="39" y="89"/>
                      <a:pt x="41" y="89"/>
                    </a:cubicBezTo>
                    <a:cubicBezTo>
                      <a:pt x="43" y="89"/>
                      <a:pt x="47" y="87"/>
                      <a:pt x="51" y="90"/>
                    </a:cubicBezTo>
                    <a:cubicBezTo>
                      <a:pt x="52" y="92"/>
                      <a:pt x="53" y="93"/>
                      <a:pt x="53" y="99"/>
                    </a:cubicBezTo>
                    <a:cubicBezTo>
                      <a:pt x="54" y="101"/>
                      <a:pt x="55" y="101"/>
                      <a:pt x="56" y="103"/>
                    </a:cubicBezTo>
                    <a:cubicBezTo>
                      <a:pt x="56" y="103"/>
                      <a:pt x="54" y="104"/>
                      <a:pt x="55" y="106"/>
                    </a:cubicBezTo>
                    <a:cubicBezTo>
                      <a:pt x="56" y="107"/>
                      <a:pt x="59" y="107"/>
                      <a:pt x="60" y="107"/>
                    </a:cubicBezTo>
                    <a:cubicBezTo>
                      <a:pt x="63" y="109"/>
                      <a:pt x="61" y="111"/>
                      <a:pt x="67" y="113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7" name="Freeform 35"/>
              <p:cNvSpPr>
                <a:spLocks/>
              </p:cNvSpPr>
              <p:nvPr/>
            </p:nvSpPr>
            <p:spPr bwMode="auto">
              <a:xfrm>
                <a:off x="1659" y="2609"/>
                <a:ext cx="474" cy="361"/>
              </a:xfrm>
              <a:custGeom>
                <a:avLst/>
                <a:gdLst>
                  <a:gd name="T0" fmla="*/ 181738 w 75"/>
                  <a:gd name="T1" fmla="*/ 519758 h 57"/>
                  <a:gd name="T2" fmla="*/ 221642 w 75"/>
                  <a:gd name="T3" fmla="*/ 540575 h 57"/>
                  <a:gd name="T4" fmla="*/ 303164 w 75"/>
                  <a:gd name="T5" fmla="*/ 580729 h 57"/>
                  <a:gd name="T6" fmla="*/ 312751 w 75"/>
                  <a:gd name="T7" fmla="*/ 550246 h 57"/>
                  <a:gd name="T8" fmla="*/ 322377 w 75"/>
                  <a:gd name="T9" fmla="*/ 510093 h 57"/>
                  <a:gd name="T10" fmla="*/ 343062 w 75"/>
                  <a:gd name="T11" fmla="*/ 489035 h 57"/>
                  <a:gd name="T12" fmla="*/ 373341 w 75"/>
                  <a:gd name="T13" fmla="*/ 489035 h 57"/>
                  <a:gd name="T14" fmla="*/ 373341 w 75"/>
                  <a:gd name="T15" fmla="*/ 458552 h 57"/>
                  <a:gd name="T16" fmla="*/ 382929 w 75"/>
                  <a:gd name="T17" fmla="*/ 448881 h 57"/>
                  <a:gd name="T18" fmla="*/ 392554 w 75"/>
                  <a:gd name="T19" fmla="*/ 437690 h 57"/>
                  <a:gd name="T20" fmla="*/ 422833 w 75"/>
                  <a:gd name="T21" fmla="*/ 437690 h 57"/>
                  <a:gd name="T22" fmla="*/ 422833 w 75"/>
                  <a:gd name="T23" fmla="*/ 326705 h 57"/>
                  <a:gd name="T24" fmla="*/ 422833 w 75"/>
                  <a:gd name="T25" fmla="*/ 265455 h 57"/>
                  <a:gd name="T26" fmla="*/ 494527 w 75"/>
                  <a:gd name="T27" fmla="*/ 213915 h 57"/>
                  <a:gd name="T28" fmla="*/ 473836 w 75"/>
                  <a:gd name="T29" fmla="*/ 275120 h 57"/>
                  <a:gd name="T30" fmla="*/ 513702 w 75"/>
                  <a:gd name="T31" fmla="*/ 275120 h 57"/>
                  <a:gd name="T32" fmla="*/ 574292 w 75"/>
                  <a:gd name="T33" fmla="*/ 315273 h 57"/>
                  <a:gd name="T34" fmla="*/ 615953 w 75"/>
                  <a:gd name="T35" fmla="*/ 305609 h 57"/>
                  <a:gd name="T36" fmla="*/ 665161 w 75"/>
                  <a:gd name="T37" fmla="*/ 326705 h 57"/>
                  <a:gd name="T38" fmla="*/ 756308 w 75"/>
                  <a:gd name="T39" fmla="*/ 295938 h 57"/>
                  <a:gd name="T40" fmla="*/ 756308 w 75"/>
                  <a:gd name="T41" fmla="*/ 295938 h 57"/>
                  <a:gd name="T42" fmla="*/ 686131 w 75"/>
                  <a:gd name="T43" fmla="*/ 234973 h 57"/>
                  <a:gd name="T44" fmla="*/ 634882 w 75"/>
                  <a:gd name="T45" fmla="*/ 223541 h 57"/>
                  <a:gd name="T46" fmla="*/ 644469 w 75"/>
                  <a:gd name="T47" fmla="*/ 193053 h 57"/>
                  <a:gd name="T48" fmla="*/ 615953 w 75"/>
                  <a:gd name="T49" fmla="*/ 152944 h 57"/>
                  <a:gd name="T50" fmla="*/ 594984 w 75"/>
                  <a:gd name="T51" fmla="*/ 61212 h 57"/>
                  <a:gd name="T52" fmla="*/ 494527 w 75"/>
                  <a:gd name="T53" fmla="*/ 51585 h 57"/>
                  <a:gd name="T54" fmla="*/ 464210 w 75"/>
                  <a:gd name="T55" fmla="*/ 9665 h 57"/>
                  <a:gd name="T56" fmla="*/ 403658 w 75"/>
                  <a:gd name="T57" fmla="*/ 51585 h 57"/>
                  <a:gd name="T58" fmla="*/ 312751 w 75"/>
                  <a:gd name="T59" fmla="*/ 51585 h 57"/>
                  <a:gd name="T60" fmla="*/ 200951 w 75"/>
                  <a:gd name="T61" fmla="*/ 51585 h 57"/>
                  <a:gd name="T62" fmla="*/ 200951 w 75"/>
                  <a:gd name="T63" fmla="*/ 51585 h 57"/>
                  <a:gd name="T64" fmla="*/ 181738 w 75"/>
                  <a:gd name="T65" fmla="*/ 101359 h 57"/>
                  <a:gd name="T66" fmla="*/ 181738 w 75"/>
                  <a:gd name="T67" fmla="*/ 122176 h 57"/>
                  <a:gd name="T68" fmla="*/ 130773 w 75"/>
                  <a:gd name="T69" fmla="*/ 131847 h 57"/>
                  <a:gd name="T70" fmla="*/ 60590 w 75"/>
                  <a:gd name="T71" fmla="*/ 143279 h 57"/>
                  <a:gd name="T72" fmla="*/ 39904 w 75"/>
                  <a:gd name="T73" fmla="*/ 204244 h 57"/>
                  <a:gd name="T74" fmla="*/ 0 w 75"/>
                  <a:gd name="T75" fmla="*/ 265455 h 57"/>
                  <a:gd name="T76" fmla="*/ 39904 w 75"/>
                  <a:gd name="T77" fmla="*/ 315273 h 57"/>
                  <a:gd name="T78" fmla="*/ 70177 w 75"/>
                  <a:gd name="T79" fmla="*/ 357187 h 57"/>
                  <a:gd name="T80" fmla="*/ 100456 w 75"/>
                  <a:gd name="T81" fmla="*/ 366814 h 57"/>
                  <a:gd name="T82" fmla="*/ 121186 w 75"/>
                  <a:gd name="T83" fmla="*/ 428064 h 57"/>
                  <a:gd name="T84" fmla="*/ 161046 w 75"/>
                  <a:gd name="T85" fmla="*/ 448881 h 57"/>
                  <a:gd name="T86" fmla="*/ 181738 w 75"/>
                  <a:gd name="T87" fmla="*/ 510093 h 57"/>
                  <a:gd name="T88" fmla="*/ 181738 w 75"/>
                  <a:gd name="T89" fmla="*/ 519758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5"/>
                  <a:gd name="T136" fmla="*/ 0 h 57"/>
                  <a:gd name="T137" fmla="*/ 75 w 75"/>
                  <a:gd name="T138" fmla="*/ 57 h 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5" h="57">
                    <a:moveTo>
                      <a:pt x="18" y="51"/>
                    </a:moveTo>
                    <a:cubicBezTo>
                      <a:pt x="19" y="51"/>
                      <a:pt x="22" y="52"/>
                      <a:pt x="22" y="53"/>
                    </a:cubicBezTo>
                    <a:cubicBezTo>
                      <a:pt x="25" y="57"/>
                      <a:pt x="27" y="57"/>
                      <a:pt x="30" y="57"/>
                    </a:cubicBezTo>
                    <a:cubicBezTo>
                      <a:pt x="31" y="56"/>
                      <a:pt x="31" y="55"/>
                      <a:pt x="31" y="54"/>
                    </a:cubicBezTo>
                    <a:cubicBezTo>
                      <a:pt x="32" y="53"/>
                      <a:pt x="32" y="51"/>
                      <a:pt x="32" y="50"/>
                    </a:cubicBezTo>
                    <a:cubicBezTo>
                      <a:pt x="33" y="49"/>
                      <a:pt x="35" y="49"/>
                      <a:pt x="34" y="48"/>
                    </a:cubicBezTo>
                    <a:cubicBezTo>
                      <a:pt x="35" y="47"/>
                      <a:pt x="36" y="49"/>
                      <a:pt x="37" y="48"/>
                    </a:cubicBezTo>
                    <a:cubicBezTo>
                      <a:pt x="37" y="47"/>
                      <a:pt x="36" y="46"/>
                      <a:pt x="37" y="45"/>
                    </a:cubicBezTo>
                    <a:cubicBezTo>
                      <a:pt x="37" y="44"/>
                      <a:pt x="38" y="45"/>
                      <a:pt x="38" y="44"/>
                    </a:cubicBezTo>
                    <a:cubicBezTo>
                      <a:pt x="39" y="44"/>
                      <a:pt x="39" y="43"/>
                      <a:pt x="39" y="43"/>
                    </a:cubicBezTo>
                    <a:cubicBezTo>
                      <a:pt x="40" y="44"/>
                      <a:pt x="41" y="44"/>
                      <a:pt x="42" y="43"/>
                    </a:cubicBezTo>
                    <a:cubicBezTo>
                      <a:pt x="43" y="43"/>
                      <a:pt x="45" y="42"/>
                      <a:pt x="42" y="32"/>
                    </a:cubicBezTo>
                    <a:cubicBezTo>
                      <a:pt x="42" y="30"/>
                      <a:pt x="41" y="28"/>
                      <a:pt x="42" y="26"/>
                    </a:cubicBezTo>
                    <a:cubicBezTo>
                      <a:pt x="45" y="21"/>
                      <a:pt x="48" y="20"/>
                      <a:pt x="49" y="21"/>
                    </a:cubicBezTo>
                    <a:cubicBezTo>
                      <a:pt x="50" y="23"/>
                      <a:pt x="46" y="25"/>
                      <a:pt x="47" y="27"/>
                    </a:cubicBezTo>
                    <a:cubicBezTo>
                      <a:pt x="48" y="28"/>
                      <a:pt x="50" y="27"/>
                      <a:pt x="51" y="27"/>
                    </a:cubicBezTo>
                    <a:cubicBezTo>
                      <a:pt x="54" y="28"/>
                      <a:pt x="55" y="31"/>
                      <a:pt x="57" y="31"/>
                    </a:cubicBezTo>
                    <a:cubicBezTo>
                      <a:pt x="59" y="31"/>
                      <a:pt x="60" y="30"/>
                      <a:pt x="61" y="30"/>
                    </a:cubicBezTo>
                    <a:cubicBezTo>
                      <a:pt x="63" y="30"/>
                      <a:pt x="64" y="32"/>
                      <a:pt x="66" y="32"/>
                    </a:cubicBezTo>
                    <a:cubicBezTo>
                      <a:pt x="70" y="32"/>
                      <a:pt x="73" y="31"/>
                      <a:pt x="75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69" y="27"/>
                      <a:pt x="71" y="25"/>
                      <a:pt x="68" y="23"/>
                    </a:cubicBezTo>
                    <a:cubicBezTo>
                      <a:pt x="67" y="23"/>
                      <a:pt x="64" y="23"/>
                      <a:pt x="63" y="22"/>
                    </a:cubicBezTo>
                    <a:cubicBezTo>
                      <a:pt x="62" y="20"/>
                      <a:pt x="64" y="19"/>
                      <a:pt x="64" y="19"/>
                    </a:cubicBezTo>
                    <a:cubicBezTo>
                      <a:pt x="63" y="17"/>
                      <a:pt x="62" y="17"/>
                      <a:pt x="61" y="15"/>
                    </a:cubicBezTo>
                    <a:cubicBezTo>
                      <a:pt x="61" y="9"/>
                      <a:pt x="60" y="8"/>
                      <a:pt x="59" y="6"/>
                    </a:cubicBezTo>
                    <a:cubicBezTo>
                      <a:pt x="55" y="3"/>
                      <a:pt x="51" y="5"/>
                      <a:pt x="49" y="5"/>
                    </a:cubicBezTo>
                    <a:cubicBezTo>
                      <a:pt x="47" y="5"/>
                      <a:pt x="48" y="1"/>
                      <a:pt x="46" y="1"/>
                    </a:cubicBezTo>
                    <a:cubicBezTo>
                      <a:pt x="44" y="0"/>
                      <a:pt x="44" y="4"/>
                      <a:pt x="40" y="5"/>
                    </a:cubicBezTo>
                    <a:cubicBezTo>
                      <a:pt x="37" y="5"/>
                      <a:pt x="34" y="4"/>
                      <a:pt x="31" y="5"/>
                    </a:cubicBezTo>
                    <a:cubicBezTo>
                      <a:pt x="27" y="6"/>
                      <a:pt x="24" y="7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6"/>
                      <a:pt x="18" y="8"/>
                      <a:pt x="18" y="10"/>
                    </a:cubicBezTo>
                    <a:cubicBezTo>
                      <a:pt x="18" y="11"/>
                      <a:pt x="19" y="11"/>
                      <a:pt x="18" y="12"/>
                    </a:cubicBezTo>
                    <a:cubicBezTo>
                      <a:pt x="16" y="12"/>
                      <a:pt x="15" y="12"/>
                      <a:pt x="13" y="13"/>
                    </a:cubicBezTo>
                    <a:cubicBezTo>
                      <a:pt x="11" y="14"/>
                      <a:pt x="9" y="10"/>
                      <a:pt x="6" y="14"/>
                    </a:cubicBezTo>
                    <a:cubicBezTo>
                      <a:pt x="5" y="16"/>
                      <a:pt x="5" y="18"/>
                      <a:pt x="4" y="20"/>
                    </a:cubicBezTo>
                    <a:cubicBezTo>
                      <a:pt x="2" y="22"/>
                      <a:pt x="0" y="24"/>
                      <a:pt x="0" y="26"/>
                    </a:cubicBezTo>
                    <a:cubicBezTo>
                      <a:pt x="0" y="27"/>
                      <a:pt x="2" y="29"/>
                      <a:pt x="4" y="31"/>
                    </a:cubicBezTo>
                    <a:cubicBezTo>
                      <a:pt x="5" y="32"/>
                      <a:pt x="6" y="33"/>
                      <a:pt x="7" y="35"/>
                    </a:cubicBezTo>
                    <a:cubicBezTo>
                      <a:pt x="7" y="36"/>
                      <a:pt x="9" y="36"/>
                      <a:pt x="10" y="36"/>
                    </a:cubicBezTo>
                    <a:cubicBezTo>
                      <a:pt x="11" y="38"/>
                      <a:pt x="10" y="40"/>
                      <a:pt x="12" y="42"/>
                    </a:cubicBezTo>
                    <a:cubicBezTo>
                      <a:pt x="13" y="43"/>
                      <a:pt x="15" y="43"/>
                      <a:pt x="16" y="44"/>
                    </a:cubicBezTo>
                    <a:cubicBezTo>
                      <a:pt x="17" y="48"/>
                      <a:pt x="18" y="47"/>
                      <a:pt x="18" y="50"/>
                    </a:cubicBezTo>
                    <a:cubicBezTo>
                      <a:pt x="18" y="50"/>
                      <a:pt x="18" y="51"/>
                      <a:pt x="18" y="5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8" name="Freeform 36"/>
              <p:cNvSpPr>
                <a:spLocks/>
              </p:cNvSpPr>
              <p:nvPr/>
            </p:nvSpPr>
            <p:spPr bwMode="auto">
              <a:xfrm>
                <a:off x="1481" y="2710"/>
                <a:ext cx="292" cy="247"/>
              </a:xfrm>
              <a:custGeom>
                <a:avLst/>
                <a:gdLst>
                  <a:gd name="T0" fmla="*/ 51938 w 46"/>
                  <a:gd name="T1" fmla="*/ 295938 h 39"/>
                  <a:gd name="T2" fmla="*/ 175486 w 46"/>
                  <a:gd name="T3" fmla="*/ 336332 h 39"/>
                  <a:gd name="T4" fmla="*/ 258090 w 46"/>
                  <a:gd name="T5" fmla="*/ 336332 h 39"/>
                  <a:gd name="T6" fmla="*/ 422048 w 46"/>
                  <a:gd name="T7" fmla="*/ 366814 h 39"/>
                  <a:gd name="T8" fmla="*/ 464236 w 46"/>
                  <a:gd name="T9" fmla="*/ 357187 h 39"/>
                  <a:gd name="T10" fmla="*/ 474233 w 46"/>
                  <a:gd name="T11" fmla="*/ 357187 h 39"/>
                  <a:gd name="T12" fmla="*/ 474233 w 46"/>
                  <a:gd name="T13" fmla="*/ 345996 h 39"/>
                  <a:gd name="T14" fmla="*/ 452994 w 46"/>
                  <a:gd name="T15" fmla="*/ 284791 h 39"/>
                  <a:gd name="T16" fmla="*/ 412336 w 46"/>
                  <a:gd name="T17" fmla="*/ 265455 h 39"/>
                  <a:gd name="T18" fmla="*/ 391343 w 46"/>
                  <a:gd name="T19" fmla="*/ 204244 h 39"/>
                  <a:gd name="T20" fmla="*/ 360398 w 46"/>
                  <a:gd name="T21" fmla="*/ 193053 h 39"/>
                  <a:gd name="T22" fmla="*/ 329693 w 46"/>
                  <a:gd name="T23" fmla="*/ 152944 h 39"/>
                  <a:gd name="T24" fmla="*/ 289036 w 46"/>
                  <a:gd name="T25" fmla="*/ 101359 h 39"/>
                  <a:gd name="T26" fmla="*/ 319981 w 46"/>
                  <a:gd name="T27" fmla="*/ 51585 h 39"/>
                  <a:gd name="T28" fmla="*/ 246848 w 46"/>
                  <a:gd name="T29" fmla="*/ 61212 h 39"/>
                  <a:gd name="T30" fmla="*/ 144540 w 46"/>
                  <a:gd name="T31" fmla="*/ 0 h 39"/>
                  <a:gd name="T32" fmla="*/ 102308 w 46"/>
                  <a:gd name="T33" fmla="*/ 20818 h 39"/>
                  <a:gd name="T34" fmla="*/ 92596 w 46"/>
                  <a:gd name="T35" fmla="*/ 101359 h 39"/>
                  <a:gd name="T36" fmla="*/ 61650 w 46"/>
                  <a:gd name="T37" fmla="*/ 122176 h 39"/>
                  <a:gd name="T38" fmla="*/ 40658 w 46"/>
                  <a:gd name="T39" fmla="*/ 143279 h 39"/>
                  <a:gd name="T40" fmla="*/ 21233 w 46"/>
                  <a:gd name="T41" fmla="*/ 183426 h 39"/>
                  <a:gd name="T42" fmla="*/ 51938 w 46"/>
                  <a:gd name="T43" fmla="*/ 265455 h 39"/>
                  <a:gd name="T44" fmla="*/ 51938 w 46"/>
                  <a:gd name="T45" fmla="*/ 295938 h 3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6"/>
                  <a:gd name="T70" fmla="*/ 0 h 39"/>
                  <a:gd name="T71" fmla="*/ 46 w 46"/>
                  <a:gd name="T72" fmla="*/ 39 h 3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6" h="39">
                    <a:moveTo>
                      <a:pt x="5" y="29"/>
                    </a:moveTo>
                    <a:cubicBezTo>
                      <a:pt x="9" y="30"/>
                      <a:pt x="13" y="32"/>
                      <a:pt x="17" y="33"/>
                    </a:cubicBezTo>
                    <a:cubicBezTo>
                      <a:pt x="19" y="34"/>
                      <a:pt x="20" y="31"/>
                      <a:pt x="25" y="33"/>
                    </a:cubicBezTo>
                    <a:cubicBezTo>
                      <a:pt x="27" y="34"/>
                      <a:pt x="39" y="39"/>
                      <a:pt x="41" y="36"/>
                    </a:cubicBezTo>
                    <a:cubicBezTo>
                      <a:pt x="43" y="36"/>
                      <a:pt x="44" y="36"/>
                      <a:pt x="45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6" y="35"/>
                      <a:pt x="46" y="34"/>
                      <a:pt x="46" y="34"/>
                    </a:cubicBezTo>
                    <a:cubicBezTo>
                      <a:pt x="46" y="31"/>
                      <a:pt x="45" y="32"/>
                      <a:pt x="44" y="28"/>
                    </a:cubicBezTo>
                    <a:cubicBezTo>
                      <a:pt x="43" y="27"/>
                      <a:pt x="41" y="27"/>
                      <a:pt x="40" y="26"/>
                    </a:cubicBezTo>
                    <a:cubicBezTo>
                      <a:pt x="38" y="24"/>
                      <a:pt x="39" y="22"/>
                      <a:pt x="38" y="20"/>
                    </a:cubicBezTo>
                    <a:cubicBezTo>
                      <a:pt x="37" y="20"/>
                      <a:pt x="35" y="20"/>
                      <a:pt x="35" y="19"/>
                    </a:cubicBezTo>
                    <a:cubicBezTo>
                      <a:pt x="34" y="17"/>
                      <a:pt x="33" y="16"/>
                      <a:pt x="32" y="15"/>
                    </a:cubicBezTo>
                    <a:cubicBezTo>
                      <a:pt x="30" y="13"/>
                      <a:pt x="28" y="11"/>
                      <a:pt x="28" y="10"/>
                    </a:cubicBezTo>
                    <a:cubicBezTo>
                      <a:pt x="28" y="8"/>
                      <a:pt x="29" y="7"/>
                      <a:pt x="31" y="5"/>
                    </a:cubicBezTo>
                    <a:cubicBezTo>
                      <a:pt x="29" y="5"/>
                      <a:pt x="27" y="5"/>
                      <a:pt x="24" y="6"/>
                    </a:cubicBezTo>
                    <a:cubicBezTo>
                      <a:pt x="22" y="6"/>
                      <a:pt x="17" y="0"/>
                      <a:pt x="14" y="0"/>
                    </a:cubicBezTo>
                    <a:cubicBezTo>
                      <a:pt x="13" y="1"/>
                      <a:pt x="11" y="1"/>
                      <a:pt x="10" y="2"/>
                    </a:cubicBezTo>
                    <a:cubicBezTo>
                      <a:pt x="11" y="4"/>
                      <a:pt x="9" y="7"/>
                      <a:pt x="9" y="10"/>
                    </a:cubicBezTo>
                    <a:cubicBezTo>
                      <a:pt x="9" y="11"/>
                      <a:pt x="7" y="11"/>
                      <a:pt x="6" y="12"/>
                    </a:cubicBezTo>
                    <a:cubicBezTo>
                      <a:pt x="5" y="12"/>
                      <a:pt x="6" y="14"/>
                      <a:pt x="4" y="14"/>
                    </a:cubicBezTo>
                    <a:cubicBezTo>
                      <a:pt x="1" y="15"/>
                      <a:pt x="0" y="16"/>
                      <a:pt x="2" y="18"/>
                    </a:cubicBezTo>
                    <a:cubicBezTo>
                      <a:pt x="5" y="21"/>
                      <a:pt x="5" y="24"/>
                      <a:pt x="5" y="26"/>
                    </a:cubicBezTo>
                    <a:cubicBezTo>
                      <a:pt x="5" y="27"/>
                      <a:pt x="5" y="28"/>
                      <a:pt x="5" y="29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9" name="Freeform 37"/>
              <p:cNvSpPr>
                <a:spLocks/>
              </p:cNvSpPr>
              <p:nvPr/>
            </p:nvSpPr>
            <p:spPr bwMode="auto">
              <a:xfrm>
                <a:off x="1253" y="2647"/>
                <a:ext cx="298" cy="323"/>
              </a:xfrm>
              <a:custGeom>
                <a:avLst/>
                <a:gdLst>
                  <a:gd name="T0" fmla="*/ 51738 w 47"/>
                  <a:gd name="T1" fmla="*/ 489035 h 51"/>
                  <a:gd name="T2" fmla="*/ 51738 w 47"/>
                  <a:gd name="T3" fmla="*/ 489035 h 51"/>
                  <a:gd name="T4" fmla="*/ 143756 w 47"/>
                  <a:gd name="T5" fmla="*/ 498661 h 51"/>
                  <a:gd name="T6" fmla="*/ 132540 w 47"/>
                  <a:gd name="T7" fmla="*/ 448881 h 51"/>
                  <a:gd name="T8" fmla="*/ 193973 w 47"/>
                  <a:gd name="T9" fmla="*/ 437690 h 51"/>
                  <a:gd name="T10" fmla="*/ 236022 w 47"/>
                  <a:gd name="T11" fmla="*/ 468179 h 51"/>
                  <a:gd name="T12" fmla="*/ 256927 w 47"/>
                  <a:gd name="T13" fmla="*/ 468179 h 51"/>
                  <a:gd name="T14" fmla="*/ 214877 w 47"/>
                  <a:gd name="T15" fmla="*/ 406967 h 51"/>
                  <a:gd name="T16" fmla="*/ 245711 w 47"/>
                  <a:gd name="T17" fmla="*/ 387676 h 51"/>
                  <a:gd name="T18" fmla="*/ 224565 w 47"/>
                  <a:gd name="T19" fmla="*/ 357187 h 51"/>
                  <a:gd name="T20" fmla="*/ 266615 w 47"/>
                  <a:gd name="T21" fmla="*/ 326705 h 51"/>
                  <a:gd name="T22" fmla="*/ 379779 w 47"/>
                  <a:gd name="T23" fmla="*/ 376485 h 51"/>
                  <a:gd name="T24" fmla="*/ 420301 w 47"/>
                  <a:gd name="T25" fmla="*/ 397303 h 51"/>
                  <a:gd name="T26" fmla="*/ 420301 w 47"/>
                  <a:gd name="T27" fmla="*/ 366814 h 51"/>
                  <a:gd name="T28" fmla="*/ 389467 w 47"/>
                  <a:gd name="T29" fmla="*/ 284791 h 51"/>
                  <a:gd name="T30" fmla="*/ 410371 w 47"/>
                  <a:gd name="T31" fmla="*/ 244638 h 51"/>
                  <a:gd name="T32" fmla="*/ 429989 w 47"/>
                  <a:gd name="T33" fmla="*/ 223541 h 51"/>
                  <a:gd name="T34" fmla="*/ 460581 w 47"/>
                  <a:gd name="T35" fmla="*/ 204244 h 51"/>
                  <a:gd name="T36" fmla="*/ 471797 w 47"/>
                  <a:gd name="T37" fmla="*/ 122176 h 51"/>
                  <a:gd name="T38" fmla="*/ 429989 w 47"/>
                  <a:gd name="T39" fmla="*/ 70876 h 51"/>
                  <a:gd name="T40" fmla="*/ 399155 w 47"/>
                  <a:gd name="T41" fmla="*/ 82067 h 51"/>
                  <a:gd name="T42" fmla="*/ 358874 w 47"/>
                  <a:gd name="T43" fmla="*/ 51585 h 51"/>
                  <a:gd name="T44" fmla="*/ 318353 w 47"/>
                  <a:gd name="T45" fmla="*/ 9665 h 51"/>
                  <a:gd name="T46" fmla="*/ 287760 w 47"/>
                  <a:gd name="T47" fmla="*/ 9665 h 51"/>
                  <a:gd name="T48" fmla="*/ 287760 w 47"/>
                  <a:gd name="T49" fmla="*/ 40153 h 51"/>
                  <a:gd name="T50" fmla="*/ 256927 w 47"/>
                  <a:gd name="T51" fmla="*/ 51585 h 51"/>
                  <a:gd name="T52" fmla="*/ 276303 w 47"/>
                  <a:gd name="T53" fmla="*/ 82067 h 51"/>
                  <a:gd name="T54" fmla="*/ 224565 w 47"/>
                  <a:gd name="T55" fmla="*/ 91694 h 51"/>
                  <a:gd name="T56" fmla="*/ 214877 w 47"/>
                  <a:gd name="T57" fmla="*/ 101359 h 51"/>
                  <a:gd name="T58" fmla="*/ 163133 w 47"/>
                  <a:gd name="T59" fmla="*/ 82067 h 51"/>
                  <a:gd name="T60" fmla="*/ 132540 w 47"/>
                  <a:gd name="T61" fmla="*/ 82067 h 51"/>
                  <a:gd name="T62" fmla="*/ 153445 w 47"/>
                  <a:gd name="T63" fmla="*/ 40153 h 51"/>
                  <a:gd name="T64" fmla="*/ 101707 w 47"/>
                  <a:gd name="T65" fmla="*/ 9665 h 51"/>
                  <a:gd name="T66" fmla="*/ 71114 w 47"/>
                  <a:gd name="T67" fmla="*/ 70876 h 51"/>
                  <a:gd name="T68" fmla="*/ 82330 w 47"/>
                  <a:gd name="T69" fmla="*/ 131847 h 51"/>
                  <a:gd name="T70" fmla="*/ 113164 w 47"/>
                  <a:gd name="T71" fmla="*/ 131847 h 51"/>
                  <a:gd name="T72" fmla="*/ 132540 w 47"/>
                  <a:gd name="T73" fmla="*/ 162570 h 51"/>
                  <a:gd name="T74" fmla="*/ 153445 w 47"/>
                  <a:gd name="T75" fmla="*/ 152944 h 51"/>
                  <a:gd name="T76" fmla="*/ 184284 w 47"/>
                  <a:gd name="T77" fmla="*/ 173761 h 51"/>
                  <a:gd name="T78" fmla="*/ 224565 w 47"/>
                  <a:gd name="T79" fmla="*/ 162570 h 51"/>
                  <a:gd name="T80" fmla="*/ 205189 w 47"/>
                  <a:gd name="T81" fmla="*/ 204244 h 51"/>
                  <a:gd name="T82" fmla="*/ 193973 w 47"/>
                  <a:gd name="T83" fmla="*/ 223541 h 51"/>
                  <a:gd name="T84" fmla="*/ 163133 w 47"/>
                  <a:gd name="T85" fmla="*/ 213915 h 51"/>
                  <a:gd name="T86" fmla="*/ 113164 w 47"/>
                  <a:gd name="T87" fmla="*/ 213915 h 51"/>
                  <a:gd name="T88" fmla="*/ 101707 w 47"/>
                  <a:gd name="T89" fmla="*/ 244638 h 51"/>
                  <a:gd name="T90" fmla="*/ 40522 w 47"/>
                  <a:gd name="T91" fmla="*/ 326705 h 51"/>
                  <a:gd name="T92" fmla="*/ 0 w 47"/>
                  <a:gd name="T93" fmla="*/ 406967 h 51"/>
                  <a:gd name="T94" fmla="*/ 51738 w 47"/>
                  <a:gd name="T95" fmla="*/ 428064 h 51"/>
                  <a:gd name="T96" fmla="*/ 71114 w 47"/>
                  <a:gd name="T97" fmla="*/ 458552 h 51"/>
                  <a:gd name="T98" fmla="*/ 40522 w 47"/>
                  <a:gd name="T99" fmla="*/ 479370 h 51"/>
                  <a:gd name="T100" fmla="*/ 51738 w 47"/>
                  <a:gd name="T101" fmla="*/ 489035 h 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"/>
                  <a:gd name="T154" fmla="*/ 0 h 51"/>
                  <a:gd name="T155" fmla="*/ 47 w 47"/>
                  <a:gd name="T156" fmla="*/ 51 h 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" h="51">
                    <a:moveTo>
                      <a:pt x="5" y="48"/>
                    </a:moveTo>
                    <a:cubicBezTo>
                      <a:pt x="5" y="48"/>
                      <a:pt x="5" y="48"/>
                      <a:pt x="5" y="48"/>
                    </a:cubicBezTo>
                    <a:cubicBezTo>
                      <a:pt x="7" y="49"/>
                      <a:pt x="11" y="51"/>
                      <a:pt x="14" y="49"/>
                    </a:cubicBezTo>
                    <a:cubicBezTo>
                      <a:pt x="15" y="48"/>
                      <a:pt x="13" y="45"/>
                      <a:pt x="13" y="44"/>
                    </a:cubicBezTo>
                    <a:cubicBezTo>
                      <a:pt x="14" y="42"/>
                      <a:pt x="17" y="43"/>
                      <a:pt x="19" y="43"/>
                    </a:cubicBezTo>
                    <a:cubicBezTo>
                      <a:pt x="21" y="43"/>
                      <a:pt x="22" y="44"/>
                      <a:pt x="23" y="46"/>
                    </a:cubicBezTo>
                    <a:cubicBezTo>
                      <a:pt x="23" y="47"/>
                      <a:pt x="25" y="46"/>
                      <a:pt x="25" y="46"/>
                    </a:cubicBezTo>
                    <a:cubicBezTo>
                      <a:pt x="25" y="44"/>
                      <a:pt x="21" y="41"/>
                      <a:pt x="21" y="40"/>
                    </a:cubicBezTo>
                    <a:cubicBezTo>
                      <a:pt x="21" y="38"/>
                      <a:pt x="24" y="39"/>
                      <a:pt x="24" y="38"/>
                    </a:cubicBezTo>
                    <a:cubicBezTo>
                      <a:pt x="24" y="37"/>
                      <a:pt x="22" y="35"/>
                      <a:pt x="22" y="35"/>
                    </a:cubicBezTo>
                    <a:cubicBezTo>
                      <a:pt x="22" y="34"/>
                      <a:pt x="26" y="31"/>
                      <a:pt x="26" y="32"/>
                    </a:cubicBezTo>
                    <a:cubicBezTo>
                      <a:pt x="33" y="40"/>
                      <a:pt x="36" y="36"/>
                      <a:pt x="37" y="37"/>
                    </a:cubicBezTo>
                    <a:cubicBezTo>
                      <a:pt x="38" y="38"/>
                      <a:pt x="39" y="38"/>
                      <a:pt x="41" y="39"/>
                    </a:cubicBezTo>
                    <a:cubicBezTo>
                      <a:pt x="41" y="38"/>
                      <a:pt x="41" y="37"/>
                      <a:pt x="41" y="36"/>
                    </a:cubicBezTo>
                    <a:cubicBezTo>
                      <a:pt x="41" y="34"/>
                      <a:pt x="41" y="31"/>
                      <a:pt x="38" y="28"/>
                    </a:cubicBezTo>
                    <a:cubicBezTo>
                      <a:pt x="36" y="26"/>
                      <a:pt x="37" y="25"/>
                      <a:pt x="40" y="24"/>
                    </a:cubicBezTo>
                    <a:cubicBezTo>
                      <a:pt x="42" y="24"/>
                      <a:pt x="41" y="22"/>
                      <a:pt x="42" y="22"/>
                    </a:cubicBezTo>
                    <a:cubicBezTo>
                      <a:pt x="43" y="21"/>
                      <a:pt x="45" y="21"/>
                      <a:pt x="45" y="20"/>
                    </a:cubicBezTo>
                    <a:cubicBezTo>
                      <a:pt x="45" y="17"/>
                      <a:pt x="47" y="14"/>
                      <a:pt x="46" y="12"/>
                    </a:cubicBezTo>
                    <a:cubicBezTo>
                      <a:pt x="45" y="11"/>
                      <a:pt x="43" y="8"/>
                      <a:pt x="42" y="7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6"/>
                      <a:pt x="37" y="6"/>
                      <a:pt x="35" y="5"/>
                    </a:cubicBezTo>
                    <a:cubicBezTo>
                      <a:pt x="34" y="3"/>
                      <a:pt x="33" y="2"/>
                      <a:pt x="31" y="1"/>
                    </a:cubicBez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8" y="3"/>
                      <a:pt x="28" y="4"/>
                    </a:cubicBezTo>
                    <a:cubicBezTo>
                      <a:pt x="27" y="5"/>
                      <a:pt x="26" y="4"/>
                      <a:pt x="25" y="5"/>
                    </a:cubicBezTo>
                    <a:cubicBezTo>
                      <a:pt x="25" y="7"/>
                      <a:pt x="28" y="7"/>
                      <a:pt x="27" y="8"/>
                    </a:cubicBezTo>
                    <a:cubicBezTo>
                      <a:pt x="25" y="11"/>
                      <a:pt x="24" y="8"/>
                      <a:pt x="22" y="9"/>
                    </a:cubicBezTo>
                    <a:cubicBezTo>
                      <a:pt x="22" y="9"/>
                      <a:pt x="22" y="10"/>
                      <a:pt x="21" y="10"/>
                    </a:cubicBezTo>
                    <a:cubicBezTo>
                      <a:pt x="19" y="10"/>
                      <a:pt x="21" y="8"/>
                      <a:pt x="16" y="8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2" y="7"/>
                      <a:pt x="16" y="6"/>
                      <a:pt x="15" y="4"/>
                    </a:cubicBezTo>
                    <a:cubicBezTo>
                      <a:pt x="14" y="2"/>
                      <a:pt x="12" y="1"/>
                      <a:pt x="10" y="1"/>
                    </a:cubicBezTo>
                    <a:cubicBezTo>
                      <a:pt x="9" y="2"/>
                      <a:pt x="7" y="5"/>
                      <a:pt x="7" y="7"/>
                    </a:cubicBezTo>
                    <a:cubicBezTo>
                      <a:pt x="6" y="10"/>
                      <a:pt x="6" y="12"/>
                      <a:pt x="8" y="13"/>
                    </a:cubicBezTo>
                    <a:cubicBezTo>
                      <a:pt x="10" y="14"/>
                      <a:pt x="10" y="12"/>
                      <a:pt x="11" y="13"/>
                    </a:cubicBezTo>
                    <a:cubicBezTo>
                      <a:pt x="12" y="13"/>
                      <a:pt x="12" y="15"/>
                      <a:pt x="13" y="16"/>
                    </a:cubicBezTo>
                    <a:cubicBezTo>
                      <a:pt x="14" y="16"/>
                      <a:pt x="14" y="15"/>
                      <a:pt x="15" y="15"/>
                    </a:cubicBezTo>
                    <a:cubicBezTo>
                      <a:pt x="16" y="15"/>
                      <a:pt x="17" y="17"/>
                      <a:pt x="18" y="17"/>
                    </a:cubicBezTo>
                    <a:cubicBezTo>
                      <a:pt x="20" y="17"/>
                      <a:pt x="20" y="15"/>
                      <a:pt x="22" y="16"/>
                    </a:cubicBezTo>
                    <a:cubicBezTo>
                      <a:pt x="24" y="19"/>
                      <a:pt x="21" y="19"/>
                      <a:pt x="20" y="20"/>
                    </a:cubicBezTo>
                    <a:cubicBezTo>
                      <a:pt x="19" y="20"/>
                      <a:pt x="20" y="22"/>
                      <a:pt x="19" y="22"/>
                    </a:cubicBezTo>
                    <a:cubicBezTo>
                      <a:pt x="18" y="23"/>
                      <a:pt x="17" y="22"/>
                      <a:pt x="16" y="21"/>
                    </a:cubicBezTo>
                    <a:cubicBezTo>
                      <a:pt x="14" y="21"/>
                      <a:pt x="12" y="20"/>
                      <a:pt x="11" y="21"/>
                    </a:cubicBezTo>
                    <a:cubicBezTo>
                      <a:pt x="10" y="22"/>
                      <a:pt x="11" y="22"/>
                      <a:pt x="10" y="24"/>
                    </a:cubicBezTo>
                    <a:cubicBezTo>
                      <a:pt x="8" y="26"/>
                      <a:pt x="6" y="29"/>
                      <a:pt x="4" y="32"/>
                    </a:cubicBezTo>
                    <a:cubicBezTo>
                      <a:pt x="3" y="34"/>
                      <a:pt x="1" y="33"/>
                      <a:pt x="0" y="40"/>
                    </a:cubicBezTo>
                    <a:cubicBezTo>
                      <a:pt x="0" y="43"/>
                      <a:pt x="3" y="38"/>
                      <a:pt x="5" y="42"/>
                    </a:cubicBezTo>
                    <a:cubicBezTo>
                      <a:pt x="6" y="43"/>
                      <a:pt x="8" y="44"/>
                      <a:pt x="7" y="45"/>
                    </a:cubicBezTo>
                    <a:cubicBezTo>
                      <a:pt x="7" y="47"/>
                      <a:pt x="4" y="47"/>
                      <a:pt x="4" y="47"/>
                    </a:cubicBezTo>
                    <a:lnTo>
                      <a:pt x="5" y="48"/>
                    </a:ln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0" name="Freeform 38"/>
              <p:cNvSpPr>
                <a:spLocks/>
              </p:cNvSpPr>
              <p:nvPr/>
            </p:nvSpPr>
            <p:spPr bwMode="auto">
              <a:xfrm>
                <a:off x="912" y="2584"/>
                <a:ext cx="405" cy="494"/>
              </a:xfrm>
              <a:custGeom>
                <a:avLst/>
                <a:gdLst>
                  <a:gd name="T0" fmla="*/ 9612 w 64"/>
                  <a:gd name="T1" fmla="*/ 173761 h 78"/>
                  <a:gd name="T2" fmla="*/ 0 w 64"/>
                  <a:gd name="T3" fmla="*/ 223541 h 78"/>
                  <a:gd name="T4" fmla="*/ 40044 w 64"/>
                  <a:gd name="T5" fmla="*/ 234973 h 78"/>
                  <a:gd name="T6" fmla="*/ 81854 w 64"/>
                  <a:gd name="T7" fmla="*/ 234973 h 78"/>
                  <a:gd name="T8" fmla="*/ 81854 w 64"/>
                  <a:gd name="T9" fmla="*/ 295938 h 78"/>
                  <a:gd name="T10" fmla="*/ 131511 w 64"/>
                  <a:gd name="T11" fmla="*/ 326705 h 78"/>
                  <a:gd name="T12" fmla="*/ 131511 w 64"/>
                  <a:gd name="T13" fmla="*/ 406967 h 78"/>
                  <a:gd name="T14" fmla="*/ 131511 w 64"/>
                  <a:gd name="T15" fmla="*/ 479370 h 78"/>
                  <a:gd name="T16" fmla="*/ 161943 w 64"/>
                  <a:gd name="T17" fmla="*/ 437690 h 78"/>
                  <a:gd name="T18" fmla="*/ 182725 w 64"/>
                  <a:gd name="T19" fmla="*/ 428064 h 78"/>
                  <a:gd name="T20" fmla="*/ 182725 w 64"/>
                  <a:gd name="T21" fmla="*/ 498661 h 78"/>
                  <a:gd name="T22" fmla="*/ 234147 w 64"/>
                  <a:gd name="T23" fmla="*/ 550246 h 78"/>
                  <a:gd name="T24" fmla="*/ 304585 w 64"/>
                  <a:gd name="T25" fmla="*/ 540575 h 78"/>
                  <a:gd name="T26" fmla="*/ 344908 w 64"/>
                  <a:gd name="T27" fmla="*/ 601825 h 78"/>
                  <a:gd name="T28" fmla="*/ 415346 w 64"/>
                  <a:gd name="T29" fmla="*/ 611452 h 78"/>
                  <a:gd name="T30" fmla="*/ 426484 w 64"/>
                  <a:gd name="T31" fmla="*/ 682087 h 78"/>
                  <a:gd name="T32" fmla="*/ 457156 w 64"/>
                  <a:gd name="T33" fmla="*/ 712817 h 78"/>
                  <a:gd name="T34" fmla="*/ 497201 w 64"/>
                  <a:gd name="T35" fmla="*/ 712817 h 78"/>
                  <a:gd name="T36" fmla="*/ 619099 w 64"/>
                  <a:gd name="T37" fmla="*/ 764155 h 78"/>
                  <a:gd name="T38" fmla="*/ 609449 w 64"/>
                  <a:gd name="T39" fmla="*/ 693519 h 78"/>
                  <a:gd name="T40" fmla="*/ 598033 w 64"/>
                  <a:gd name="T41" fmla="*/ 590393 h 78"/>
                  <a:gd name="T42" fmla="*/ 588421 w 64"/>
                  <a:gd name="T43" fmla="*/ 580729 h 78"/>
                  <a:gd name="T44" fmla="*/ 619099 w 64"/>
                  <a:gd name="T45" fmla="*/ 559911 h 78"/>
                  <a:gd name="T46" fmla="*/ 598033 w 64"/>
                  <a:gd name="T47" fmla="*/ 529429 h 78"/>
                  <a:gd name="T48" fmla="*/ 548376 w 64"/>
                  <a:gd name="T49" fmla="*/ 510093 h 78"/>
                  <a:gd name="T50" fmla="*/ 548376 w 64"/>
                  <a:gd name="T51" fmla="*/ 498661 h 78"/>
                  <a:gd name="T52" fmla="*/ 517982 w 64"/>
                  <a:gd name="T53" fmla="*/ 498661 h 78"/>
                  <a:gd name="T54" fmla="*/ 457156 w 64"/>
                  <a:gd name="T55" fmla="*/ 540575 h 78"/>
                  <a:gd name="T56" fmla="*/ 457156 w 64"/>
                  <a:gd name="T57" fmla="*/ 510093 h 78"/>
                  <a:gd name="T58" fmla="*/ 396084 w 64"/>
                  <a:gd name="T59" fmla="*/ 498661 h 78"/>
                  <a:gd name="T60" fmla="*/ 384914 w 64"/>
                  <a:gd name="T61" fmla="*/ 479370 h 78"/>
                  <a:gd name="T62" fmla="*/ 344908 w 64"/>
                  <a:gd name="T63" fmla="*/ 489035 h 78"/>
                  <a:gd name="T64" fmla="*/ 384914 w 64"/>
                  <a:gd name="T65" fmla="*/ 437690 h 78"/>
                  <a:gd name="T66" fmla="*/ 365652 w 64"/>
                  <a:gd name="T67" fmla="*/ 406967 h 78"/>
                  <a:gd name="T68" fmla="*/ 396084 w 64"/>
                  <a:gd name="T69" fmla="*/ 345996 h 78"/>
                  <a:gd name="T70" fmla="*/ 354520 w 64"/>
                  <a:gd name="T71" fmla="*/ 357187 h 78"/>
                  <a:gd name="T72" fmla="*/ 335258 w 64"/>
                  <a:gd name="T73" fmla="*/ 295938 h 78"/>
                  <a:gd name="T74" fmla="*/ 344908 w 64"/>
                  <a:gd name="T75" fmla="*/ 284791 h 78"/>
                  <a:gd name="T76" fmla="*/ 344908 w 64"/>
                  <a:gd name="T77" fmla="*/ 265455 h 78"/>
                  <a:gd name="T78" fmla="*/ 354520 w 64"/>
                  <a:gd name="T79" fmla="*/ 204244 h 78"/>
                  <a:gd name="T80" fmla="*/ 325645 w 64"/>
                  <a:gd name="T81" fmla="*/ 162570 h 78"/>
                  <a:gd name="T82" fmla="*/ 365652 w 64"/>
                  <a:gd name="T83" fmla="*/ 61212 h 78"/>
                  <a:gd name="T84" fmla="*/ 335258 w 64"/>
                  <a:gd name="T85" fmla="*/ 51585 h 78"/>
                  <a:gd name="T86" fmla="*/ 344908 w 64"/>
                  <a:gd name="T87" fmla="*/ 30482 h 78"/>
                  <a:gd name="T88" fmla="*/ 304585 w 64"/>
                  <a:gd name="T89" fmla="*/ 0 h 78"/>
                  <a:gd name="T90" fmla="*/ 283797 w 64"/>
                  <a:gd name="T91" fmla="*/ 40153 h 78"/>
                  <a:gd name="T92" fmla="*/ 234147 w 64"/>
                  <a:gd name="T93" fmla="*/ 61212 h 78"/>
                  <a:gd name="T94" fmla="*/ 213359 w 64"/>
                  <a:gd name="T95" fmla="*/ 101359 h 78"/>
                  <a:gd name="T96" fmla="*/ 173074 w 64"/>
                  <a:gd name="T97" fmla="*/ 101359 h 78"/>
                  <a:gd name="T98" fmla="*/ 131511 w 64"/>
                  <a:gd name="T99" fmla="*/ 131847 h 78"/>
                  <a:gd name="T100" fmla="*/ 101117 w 64"/>
                  <a:gd name="T101" fmla="*/ 122176 h 78"/>
                  <a:gd name="T102" fmla="*/ 70438 w 64"/>
                  <a:gd name="T103" fmla="*/ 162570 h 78"/>
                  <a:gd name="T104" fmla="*/ 9612 w 64"/>
                  <a:gd name="T105" fmla="*/ 173761 h 7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"/>
                  <a:gd name="T160" fmla="*/ 0 h 78"/>
                  <a:gd name="T161" fmla="*/ 64 w 64"/>
                  <a:gd name="T162" fmla="*/ 78 h 7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" h="78">
                    <a:moveTo>
                      <a:pt x="1" y="17"/>
                    </a:moveTo>
                    <a:cubicBezTo>
                      <a:pt x="1" y="19"/>
                      <a:pt x="1" y="21"/>
                      <a:pt x="0" y="22"/>
                    </a:cubicBezTo>
                    <a:cubicBezTo>
                      <a:pt x="0" y="23"/>
                      <a:pt x="2" y="24"/>
                      <a:pt x="4" y="23"/>
                    </a:cubicBezTo>
                    <a:cubicBezTo>
                      <a:pt x="6" y="23"/>
                      <a:pt x="7" y="23"/>
                      <a:pt x="8" y="23"/>
                    </a:cubicBezTo>
                    <a:cubicBezTo>
                      <a:pt x="10" y="24"/>
                      <a:pt x="7" y="27"/>
                      <a:pt x="8" y="29"/>
                    </a:cubicBezTo>
                    <a:cubicBezTo>
                      <a:pt x="9" y="30"/>
                      <a:pt x="11" y="31"/>
                      <a:pt x="13" y="32"/>
                    </a:cubicBezTo>
                    <a:cubicBezTo>
                      <a:pt x="13" y="35"/>
                      <a:pt x="13" y="38"/>
                      <a:pt x="13" y="40"/>
                    </a:cubicBezTo>
                    <a:cubicBezTo>
                      <a:pt x="14" y="42"/>
                      <a:pt x="11" y="44"/>
                      <a:pt x="13" y="47"/>
                    </a:cubicBezTo>
                    <a:cubicBezTo>
                      <a:pt x="15" y="49"/>
                      <a:pt x="15" y="45"/>
                      <a:pt x="16" y="43"/>
                    </a:cubicBezTo>
                    <a:cubicBezTo>
                      <a:pt x="17" y="42"/>
                      <a:pt x="17" y="42"/>
                      <a:pt x="18" y="42"/>
                    </a:cubicBezTo>
                    <a:cubicBezTo>
                      <a:pt x="19" y="45"/>
                      <a:pt x="18" y="47"/>
                      <a:pt x="18" y="49"/>
                    </a:cubicBezTo>
                    <a:cubicBezTo>
                      <a:pt x="17" y="51"/>
                      <a:pt x="20" y="53"/>
                      <a:pt x="23" y="54"/>
                    </a:cubicBezTo>
                    <a:cubicBezTo>
                      <a:pt x="25" y="54"/>
                      <a:pt x="27" y="53"/>
                      <a:pt x="30" y="53"/>
                    </a:cubicBezTo>
                    <a:cubicBezTo>
                      <a:pt x="34" y="53"/>
                      <a:pt x="33" y="58"/>
                      <a:pt x="34" y="59"/>
                    </a:cubicBezTo>
                    <a:cubicBezTo>
                      <a:pt x="36" y="60"/>
                      <a:pt x="39" y="56"/>
                      <a:pt x="41" y="60"/>
                    </a:cubicBezTo>
                    <a:cubicBezTo>
                      <a:pt x="41" y="62"/>
                      <a:pt x="41" y="65"/>
                      <a:pt x="42" y="67"/>
                    </a:cubicBezTo>
                    <a:cubicBezTo>
                      <a:pt x="42" y="68"/>
                      <a:pt x="44" y="68"/>
                      <a:pt x="45" y="70"/>
                    </a:cubicBezTo>
                    <a:cubicBezTo>
                      <a:pt x="44" y="72"/>
                      <a:pt x="47" y="71"/>
                      <a:pt x="49" y="70"/>
                    </a:cubicBezTo>
                    <a:cubicBezTo>
                      <a:pt x="52" y="77"/>
                      <a:pt x="57" y="78"/>
                      <a:pt x="61" y="75"/>
                    </a:cubicBezTo>
                    <a:cubicBezTo>
                      <a:pt x="64" y="73"/>
                      <a:pt x="63" y="73"/>
                      <a:pt x="60" y="68"/>
                    </a:cubicBezTo>
                    <a:cubicBezTo>
                      <a:pt x="60" y="64"/>
                      <a:pt x="59" y="62"/>
                      <a:pt x="59" y="58"/>
                    </a:cubicBezTo>
                    <a:lnTo>
                      <a:pt x="58" y="57"/>
                    </a:lnTo>
                    <a:cubicBezTo>
                      <a:pt x="58" y="57"/>
                      <a:pt x="61" y="57"/>
                      <a:pt x="61" y="55"/>
                    </a:cubicBezTo>
                    <a:cubicBezTo>
                      <a:pt x="62" y="54"/>
                      <a:pt x="60" y="53"/>
                      <a:pt x="59" y="52"/>
                    </a:cubicBezTo>
                    <a:cubicBezTo>
                      <a:pt x="57" y="48"/>
                      <a:pt x="54" y="53"/>
                      <a:pt x="54" y="50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49" y="50"/>
                      <a:pt x="50" y="53"/>
                      <a:pt x="45" y="53"/>
                    </a:cubicBezTo>
                    <a:cubicBezTo>
                      <a:pt x="45" y="52"/>
                      <a:pt x="46" y="51"/>
                      <a:pt x="45" y="50"/>
                    </a:cubicBezTo>
                    <a:cubicBezTo>
                      <a:pt x="44" y="49"/>
                      <a:pt x="42" y="50"/>
                      <a:pt x="39" y="49"/>
                    </a:cubicBezTo>
                    <a:cubicBezTo>
                      <a:pt x="37" y="48"/>
                      <a:pt x="39" y="47"/>
                      <a:pt x="38" y="47"/>
                    </a:cubicBezTo>
                    <a:cubicBezTo>
                      <a:pt x="37" y="47"/>
                      <a:pt x="35" y="49"/>
                      <a:pt x="34" y="48"/>
                    </a:cubicBezTo>
                    <a:cubicBezTo>
                      <a:pt x="33" y="46"/>
                      <a:pt x="37" y="44"/>
                      <a:pt x="38" y="43"/>
                    </a:cubicBezTo>
                    <a:cubicBezTo>
                      <a:pt x="38" y="41"/>
                      <a:pt x="36" y="41"/>
                      <a:pt x="36" y="40"/>
                    </a:cubicBezTo>
                    <a:cubicBezTo>
                      <a:pt x="37" y="38"/>
                      <a:pt x="41" y="37"/>
                      <a:pt x="39" y="34"/>
                    </a:cubicBezTo>
                    <a:cubicBezTo>
                      <a:pt x="38" y="33"/>
                      <a:pt x="37" y="36"/>
                      <a:pt x="35" y="35"/>
                    </a:cubicBezTo>
                    <a:cubicBezTo>
                      <a:pt x="33" y="35"/>
                      <a:pt x="32" y="31"/>
                      <a:pt x="33" y="29"/>
                    </a:cubicBezTo>
                    <a:cubicBezTo>
                      <a:pt x="34" y="29"/>
                      <a:pt x="34" y="29"/>
                      <a:pt x="34" y="28"/>
                    </a:cubicBezTo>
                    <a:cubicBezTo>
                      <a:pt x="34" y="28"/>
                      <a:pt x="34" y="27"/>
                      <a:pt x="34" y="26"/>
                    </a:cubicBezTo>
                    <a:cubicBezTo>
                      <a:pt x="34" y="24"/>
                      <a:pt x="35" y="23"/>
                      <a:pt x="35" y="20"/>
                    </a:cubicBezTo>
                    <a:cubicBezTo>
                      <a:pt x="35" y="18"/>
                      <a:pt x="33" y="18"/>
                      <a:pt x="32" y="16"/>
                    </a:cubicBezTo>
                    <a:cubicBezTo>
                      <a:pt x="33" y="12"/>
                      <a:pt x="34" y="9"/>
                      <a:pt x="36" y="6"/>
                    </a:cubicBezTo>
                    <a:cubicBezTo>
                      <a:pt x="34" y="6"/>
                      <a:pt x="34" y="6"/>
                      <a:pt x="33" y="5"/>
                    </a:cubicBezTo>
                    <a:cubicBezTo>
                      <a:pt x="33" y="5"/>
                      <a:pt x="35" y="4"/>
                      <a:pt x="34" y="3"/>
                    </a:cubicBezTo>
                    <a:cubicBezTo>
                      <a:pt x="33" y="3"/>
                      <a:pt x="32" y="2"/>
                      <a:pt x="30" y="0"/>
                    </a:cubicBezTo>
                    <a:cubicBezTo>
                      <a:pt x="28" y="1"/>
                      <a:pt x="29" y="2"/>
                      <a:pt x="28" y="4"/>
                    </a:cubicBezTo>
                    <a:cubicBezTo>
                      <a:pt x="26" y="4"/>
                      <a:pt x="24" y="5"/>
                      <a:pt x="23" y="6"/>
                    </a:cubicBezTo>
                    <a:cubicBezTo>
                      <a:pt x="22" y="7"/>
                      <a:pt x="23" y="9"/>
                      <a:pt x="21" y="10"/>
                    </a:cubicBezTo>
                    <a:cubicBezTo>
                      <a:pt x="20" y="11"/>
                      <a:pt x="19" y="9"/>
                      <a:pt x="17" y="10"/>
                    </a:cubicBezTo>
                    <a:cubicBezTo>
                      <a:pt x="15" y="11"/>
                      <a:pt x="14" y="12"/>
                      <a:pt x="13" y="13"/>
                    </a:cubicBezTo>
                    <a:cubicBezTo>
                      <a:pt x="11" y="13"/>
                      <a:pt x="11" y="11"/>
                      <a:pt x="10" y="12"/>
                    </a:cubicBezTo>
                    <a:cubicBezTo>
                      <a:pt x="10" y="12"/>
                      <a:pt x="10" y="15"/>
                      <a:pt x="7" y="16"/>
                    </a:cubicBezTo>
                    <a:cubicBezTo>
                      <a:pt x="5" y="17"/>
                      <a:pt x="3" y="17"/>
                      <a:pt x="1" y="17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1" name="Freeform 39"/>
              <p:cNvSpPr>
                <a:spLocks/>
              </p:cNvSpPr>
              <p:nvPr/>
            </p:nvSpPr>
            <p:spPr bwMode="auto">
              <a:xfrm>
                <a:off x="1114" y="2514"/>
                <a:ext cx="317" cy="405"/>
              </a:xfrm>
              <a:custGeom>
                <a:avLst/>
                <a:gdLst>
                  <a:gd name="T0" fmla="*/ 512215 w 50"/>
                  <a:gd name="T1" fmla="*/ 223009 h 64"/>
                  <a:gd name="T2" fmla="*/ 460481 w 50"/>
                  <a:gd name="T3" fmla="*/ 182725 h 64"/>
                  <a:gd name="T4" fmla="*/ 419962 w 50"/>
                  <a:gd name="T5" fmla="*/ 121899 h 64"/>
                  <a:gd name="T6" fmla="*/ 389415 w 50"/>
                  <a:gd name="T7" fmla="*/ 121899 h 64"/>
                  <a:gd name="T8" fmla="*/ 379728 w 50"/>
                  <a:gd name="T9" fmla="*/ 91460 h 64"/>
                  <a:gd name="T10" fmla="*/ 358546 w 50"/>
                  <a:gd name="T11" fmla="*/ 81854 h 64"/>
                  <a:gd name="T12" fmla="*/ 348858 w 50"/>
                  <a:gd name="T13" fmla="*/ 60826 h 64"/>
                  <a:gd name="T14" fmla="*/ 307097 w 50"/>
                  <a:gd name="T15" fmla="*/ 51460 h 64"/>
                  <a:gd name="T16" fmla="*/ 266578 w 50"/>
                  <a:gd name="T17" fmla="*/ 0 h 64"/>
                  <a:gd name="T18" fmla="*/ 245675 w 50"/>
                  <a:gd name="T19" fmla="*/ 9612 h 64"/>
                  <a:gd name="T20" fmla="*/ 205156 w 50"/>
                  <a:gd name="T21" fmla="*/ 30394 h 64"/>
                  <a:gd name="T22" fmla="*/ 214844 w 50"/>
                  <a:gd name="T23" fmla="*/ 70438 h 64"/>
                  <a:gd name="T24" fmla="*/ 193947 w 50"/>
                  <a:gd name="T25" fmla="*/ 70438 h 64"/>
                  <a:gd name="T26" fmla="*/ 143740 w 50"/>
                  <a:gd name="T27" fmla="*/ 81854 h 64"/>
                  <a:gd name="T28" fmla="*/ 92006 w 50"/>
                  <a:gd name="T29" fmla="*/ 70438 h 64"/>
                  <a:gd name="T30" fmla="*/ 101694 w 50"/>
                  <a:gd name="T31" fmla="*/ 121899 h 64"/>
                  <a:gd name="T32" fmla="*/ 40519 w 50"/>
                  <a:gd name="T33" fmla="*/ 173074 h 64"/>
                  <a:gd name="T34" fmla="*/ 0 w 50"/>
                  <a:gd name="T35" fmla="*/ 274191 h 64"/>
                  <a:gd name="T36" fmla="*/ 30591 w 50"/>
                  <a:gd name="T37" fmla="*/ 314236 h 64"/>
                  <a:gd name="T38" fmla="*/ 20903 w 50"/>
                  <a:gd name="T39" fmla="*/ 375302 h 64"/>
                  <a:gd name="T40" fmla="*/ 20903 w 50"/>
                  <a:gd name="T41" fmla="*/ 396084 h 64"/>
                  <a:gd name="T42" fmla="*/ 9688 w 50"/>
                  <a:gd name="T43" fmla="*/ 405696 h 64"/>
                  <a:gd name="T44" fmla="*/ 30591 w 50"/>
                  <a:gd name="T45" fmla="*/ 466528 h 64"/>
                  <a:gd name="T46" fmla="*/ 71103 w 50"/>
                  <a:gd name="T47" fmla="*/ 457156 h 64"/>
                  <a:gd name="T48" fmla="*/ 40519 w 50"/>
                  <a:gd name="T49" fmla="*/ 517982 h 64"/>
                  <a:gd name="T50" fmla="*/ 61422 w 50"/>
                  <a:gd name="T51" fmla="*/ 548376 h 64"/>
                  <a:gd name="T52" fmla="*/ 20903 w 50"/>
                  <a:gd name="T53" fmla="*/ 598033 h 64"/>
                  <a:gd name="T54" fmla="*/ 61422 w 50"/>
                  <a:gd name="T55" fmla="*/ 588421 h 64"/>
                  <a:gd name="T56" fmla="*/ 71103 w 50"/>
                  <a:gd name="T57" fmla="*/ 609449 h 64"/>
                  <a:gd name="T58" fmla="*/ 132525 w 50"/>
                  <a:gd name="T59" fmla="*/ 619099 h 64"/>
                  <a:gd name="T60" fmla="*/ 132525 w 50"/>
                  <a:gd name="T61" fmla="*/ 649493 h 64"/>
                  <a:gd name="T62" fmla="*/ 193947 w 50"/>
                  <a:gd name="T63" fmla="*/ 609449 h 64"/>
                  <a:gd name="T64" fmla="*/ 224531 w 50"/>
                  <a:gd name="T65" fmla="*/ 609449 h 64"/>
                  <a:gd name="T66" fmla="*/ 224531 w 50"/>
                  <a:gd name="T67" fmla="*/ 609449 h 64"/>
                  <a:gd name="T68" fmla="*/ 266578 w 50"/>
                  <a:gd name="T69" fmla="*/ 537245 h 64"/>
                  <a:gd name="T70" fmla="*/ 327994 w 50"/>
                  <a:gd name="T71" fmla="*/ 457156 h 64"/>
                  <a:gd name="T72" fmla="*/ 337681 w 50"/>
                  <a:gd name="T73" fmla="*/ 426484 h 64"/>
                  <a:gd name="T74" fmla="*/ 389415 w 50"/>
                  <a:gd name="T75" fmla="*/ 426484 h 64"/>
                  <a:gd name="T76" fmla="*/ 419962 w 50"/>
                  <a:gd name="T77" fmla="*/ 436134 h 64"/>
                  <a:gd name="T78" fmla="*/ 429649 w 50"/>
                  <a:gd name="T79" fmla="*/ 415346 h 64"/>
                  <a:gd name="T80" fmla="*/ 450793 w 50"/>
                  <a:gd name="T81" fmla="*/ 375302 h 64"/>
                  <a:gd name="T82" fmla="*/ 410274 w 50"/>
                  <a:gd name="T83" fmla="*/ 384914 h 64"/>
                  <a:gd name="T84" fmla="*/ 379728 w 50"/>
                  <a:gd name="T85" fmla="*/ 365652 h 64"/>
                  <a:gd name="T86" fmla="*/ 358546 w 50"/>
                  <a:gd name="T87" fmla="*/ 375302 h 64"/>
                  <a:gd name="T88" fmla="*/ 337681 w 50"/>
                  <a:gd name="T89" fmla="*/ 344908 h 64"/>
                  <a:gd name="T90" fmla="*/ 307097 w 50"/>
                  <a:gd name="T91" fmla="*/ 344908 h 64"/>
                  <a:gd name="T92" fmla="*/ 297409 w 50"/>
                  <a:gd name="T93" fmla="*/ 283797 h 64"/>
                  <a:gd name="T94" fmla="*/ 327994 w 50"/>
                  <a:gd name="T95" fmla="*/ 223009 h 64"/>
                  <a:gd name="T96" fmla="*/ 379728 w 50"/>
                  <a:gd name="T97" fmla="*/ 253403 h 64"/>
                  <a:gd name="T98" fmla="*/ 358546 w 50"/>
                  <a:gd name="T99" fmla="*/ 294973 h 64"/>
                  <a:gd name="T100" fmla="*/ 389415 w 50"/>
                  <a:gd name="T101" fmla="*/ 294973 h 64"/>
                  <a:gd name="T102" fmla="*/ 441150 w 50"/>
                  <a:gd name="T103" fmla="*/ 314236 h 64"/>
                  <a:gd name="T104" fmla="*/ 450793 w 50"/>
                  <a:gd name="T105" fmla="*/ 304585 h 64"/>
                  <a:gd name="T106" fmla="*/ 502527 w 50"/>
                  <a:gd name="T107" fmla="*/ 294973 h 64"/>
                  <a:gd name="T108" fmla="*/ 481384 w 50"/>
                  <a:gd name="T109" fmla="*/ 264579 h 64"/>
                  <a:gd name="T110" fmla="*/ 512215 w 50"/>
                  <a:gd name="T111" fmla="*/ 253403 h 64"/>
                  <a:gd name="T112" fmla="*/ 512215 w 50"/>
                  <a:gd name="T113" fmla="*/ 223009 h 6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0"/>
                  <a:gd name="T172" fmla="*/ 0 h 64"/>
                  <a:gd name="T173" fmla="*/ 50 w 50"/>
                  <a:gd name="T174" fmla="*/ 64 h 6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0" h="64">
                    <a:moveTo>
                      <a:pt x="50" y="22"/>
                    </a:moveTo>
                    <a:cubicBezTo>
                      <a:pt x="48" y="21"/>
                      <a:pt x="46" y="19"/>
                      <a:pt x="45" y="18"/>
                    </a:cubicBezTo>
                    <a:cubicBezTo>
                      <a:pt x="44" y="16"/>
                      <a:pt x="42" y="17"/>
                      <a:pt x="41" y="12"/>
                    </a:cubicBezTo>
                    <a:cubicBezTo>
                      <a:pt x="40" y="13"/>
                      <a:pt x="39" y="13"/>
                      <a:pt x="38" y="12"/>
                    </a:cubicBezTo>
                    <a:cubicBezTo>
                      <a:pt x="37" y="11"/>
                      <a:pt x="38" y="10"/>
                      <a:pt x="37" y="9"/>
                    </a:cubicBezTo>
                    <a:cubicBezTo>
                      <a:pt x="37" y="9"/>
                      <a:pt x="35" y="9"/>
                      <a:pt x="35" y="8"/>
                    </a:cubicBezTo>
                    <a:cubicBezTo>
                      <a:pt x="34" y="8"/>
                      <a:pt x="34" y="7"/>
                      <a:pt x="34" y="6"/>
                    </a:cubicBezTo>
                    <a:cubicBezTo>
                      <a:pt x="33" y="5"/>
                      <a:pt x="31" y="6"/>
                      <a:pt x="30" y="5"/>
                    </a:cubicBezTo>
                    <a:cubicBezTo>
                      <a:pt x="27" y="3"/>
                      <a:pt x="29" y="1"/>
                      <a:pt x="26" y="0"/>
                    </a:cubicBezTo>
                    <a:cubicBezTo>
                      <a:pt x="26" y="0"/>
                      <a:pt x="26" y="1"/>
                      <a:pt x="24" y="1"/>
                    </a:cubicBezTo>
                    <a:cubicBezTo>
                      <a:pt x="23" y="3"/>
                      <a:pt x="22" y="3"/>
                      <a:pt x="20" y="3"/>
                    </a:cubicBezTo>
                    <a:cubicBezTo>
                      <a:pt x="19" y="5"/>
                      <a:pt x="22" y="5"/>
                      <a:pt x="21" y="7"/>
                    </a:cubicBezTo>
                    <a:cubicBezTo>
                      <a:pt x="21" y="8"/>
                      <a:pt x="20" y="7"/>
                      <a:pt x="19" y="7"/>
                    </a:cubicBezTo>
                    <a:cubicBezTo>
                      <a:pt x="17" y="7"/>
                      <a:pt x="17" y="8"/>
                      <a:pt x="14" y="8"/>
                    </a:cubicBezTo>
                    <a:cubicBezTo>
                      <a:pt x="12" y="8"/>
                      <a:pt x="11" y="6"/>
                      <a:pt x="9" y="7"/>
                    </a:cubicBezTo>
                    <a:cubicBezTo>
                      <a:pt x="8" y="8"/>
                      <a:pt x="11" y="10"/>
                      <a:pt x="10" y="12"/>
                    </a:cubicBezTo>
                    <a:cubicBezTo>
                      <a:pt x="8" y="13"/>
                      <a:pt x="6" y="15"/>
                      <a:pt x="4" y="17"/>
                    </a:cubicBezTo>
                    <a:cubicBezTo>
                      <a:pt x="2" y="20"/>
                      <a:pt x="1" y="23"/>
                      <a:pt x="0" y="27"/>
                    </a:cubicBezTo>
                    <a:cubicBezTo>
                      <a:pt x="1" y="29"/>
                      <a:pt x="3" y="29"/>
                      <a:pt x="3" y="31"/>
                    </a:cubicBezTo>
                    <a:cubicBezTo>
                      <a:pt x="3" y="34"/>
                      <a:pt x="2" y="35"/>
                      <a:pt x="2" y="37"/>
                    </a:cubicBezTo>
                    <a:cubicBezTo>
                      <a:pt x="2" y="38"/>
                      <a:pt x="2" y="39"/>
                      <a:pt x="2" y="39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6"/>
                      <a:pt x="3" y="46"/>
                    </a:cubicBezTo>
                    <a:cubicBezTo>
                      <a:pt x="5" y="47"/>
                      <a:pt x="6" y="44"/>
                      <a:pt x="7" y="45"/>
                    </a:cubicBezTo>
                    <a:cubicBezTo>
                      <a:pt x="9" y="48"/>
                      <a:pt x="5" y="49"/>
                      <a:pt x="4" y="51"/>
                    </a:cubicBezTo>
                    <a:cubicBezTo>
                      <a:pt x="4" y="52"/>
                      <a:pt x="6" y="52"/>
                      <a:pt x="6" y="54"/>
                    </a:cubicBezTo>
                    <a:cubicBezTo>
                      <a:pt x="5" y="55"/>
                      <a:pt x="1" y="57"/>
                      <a:pt x="2" y="59"/>
                    </a:cubicBezTo>
                    <a:cubicBezTo>
                      <a:pt x="3" y="60"/>
                      <a:pt x="5" y="58"/>
                      <a:pt x="6" y="58"/>
                    </a:cubicBezTo>
                    <a:cubicBezTo>
                      <a:pt x="7" y="58"/>
                      <a:pt x="5" y="59"/>
                      <a:pt x="7" y="60"/>
                    </a:cubicBezTo>
                    <a:cubicBezTo>
                      <a:pt x="10" y="61"/>
                      <a:pt x="12" y="60"/>
                      <a:pt x="13" y="61"/>
                    </a:cubicBezTo>
                    <a:cubicBezTo>
                      <a:pt x="14" y="62"/>
                      <a:pt x="13" y="63"/>
                      <a:pt x="13" y="64"/>
                    </a:cubicBezTo>
                    <a:cubicBezTo>
                      <a:pt x="18" y="64"/>
                      <a:pt x="17" y="61"/>
                      <a:pt x="19" y="60"/>
                    </a:cubicBezTo>
                    <a:cubicBezTo>
                      <a:pt x="20" y="60"/>
                      <a:pt x="21" y="60"/>
                      <a:pt x="22" y="60"/>
                    </a:cubicBezTo>
                    <a:cubicBezTo>
                      <a:pt x="23" y="54"/>
                      <a:pt x="25" y="55"/>
                      <a:pt x="26" y="53"/>
                    </a:cubicBezTo>
                    <a:cubicBezTo>
                      <a:pt x="28" y="50"/>
                      <a:pt x="30" y="47"/>
                      <a:pt x="32" y="45"/>
                    </a:cubicBezTo>
                    <a:cubicBezTo>
                      <a:pt x="33" y="43"/>
                      <a:pt x="32" y="43"/>
                      <a:pt x="33" y="42"/>
                    </a:cubicBezTo>
                    <a:cubicBezTo>
                      <a:pt x="34" y="41"/>
                      <a:pt x="36" y="42"/>
                      <a:pt x="38" y="42"/>
                    </a:cubicBezTo>
                    <a:cubicBezTo>
                      <a:pt x="39" y="43"/>
                      <a:pt x="40" y="44"/>
                      <a:pt x="41" y="43"/>
                    </a:cubicBezTo>
                    <a:cubicBezTo>
                      <a:pt x="42" y="43"/>
                      <a:pt x="41" y="41"/>
                      <a:pt x="42" y="41"/>
                    </a:cubicBezTo>
                    <a:cubicBezTo>
                      <a:pt x="43" y="40"/>
                      <a:pt x="46" y="40"/>
                      <a:pt x="44" y="37"/>
                    </a:cubicBezTo>
                    <a:cubicBezTo>
                      <a:pt x="42" y="36"/>
                      <a:pt x="42" y="38"/>
                      <a:pt x="40" y="38"/>
                    </a:cubicBezTo>
                    <a:cubicBezTo>
                      <a:pt x="39" y="38"/>
                      <a:pt x="38" y="36"/>
                      <a:pt x="37" y="36"/>
                    </a:cubicBezTo>
                    <a:cubicBezTo>
                      <a:pt x="36" y="36"/>
                      <a:pt x="36" y="37"/>
                      <a:pt x="35" y="37"/>
                    </a:cubicBezTo>
                    <a:cubicBezTo>
                      <a:pt x="34" y="36"/>
                      <a:pt x="34" y="34"/>
                      <a:pt x="33" y="34"/>
                    </a:cubicBezTo>
                    <a:cubicBezTo>
                      <a:pt x="32" y="33"/>
                      <a:pt x="32" y="35"/>
                      <a:pt x="30" y="34"/>
                    </a:cubicBezTo>
                    <a:cubicBezTo>
                      <a:pt x="28" y="33"/>
                      <a:pt x="28" y="31"/>
                      <a:pt x="29" y="28"/>
                    </a:cubicBezTo>
                    <a:cubicBezTo>
                      <a:pt x="29" y="26"/>
                      <a:pt x="31" y="23"/>
                      <a:pt x="32" y="22"/>
                    </a:cubicBezTo>
                    <a:cubicBezTo>
                      <a:pt x="34" y="22"/>
                      <a:pt x="36" y="23"/>
                      <a:pt x="37" y="25"/>
                    </a:cubicBezTo>
                    <a:cubicBezTo>
                      <a:pt x="38" y="27"/>
                      <a:pt x="34" y="28"/>
                      <a:pt x="35" y="29"/>
                    </a:cubicBezTo>
                    <a:cubicBezTo>
                      <a:pt x="35" y="29"/>
                      <a:pt x="36" y="29"/>
                      <a:pt x="38" y="29"/>
                    </a:cubicBezTo>
                    <a:cubicBezTo>
                      <a:pt x="43" y="29"/>
                      <a:pt x="41" y="31"/>
                      <a:pt x="43" y="31"/>
                    </a:cubicBezTo>
                    <a:cubicBezTo>
                      <a:pt x="44" y="31"/>
                      <a:pt x="44" y="30"/>
                      <a:pt x="44" y="30"/>
                    </a:cubicBezTo>
                    <a:cubicBezTo>
                      <a:pt x="46" y="29"/>
                      <a:pt x="47" y="32"/>
                      <a:pt x="49" y="29"/>
                    </a:cubicBezTo>
                    <a:cubicBezTo>
                      <a:pt x="50" y="28"/>
                      <a:pt x="47" y="28"/>
                      <a:pt x="47" y="26"/>
                    </a:cubicBezTo>
                    <a:cubicBezTo>
                      <a:pt x="48" y="25"/>
                      <a:pt x="49" y="26"/>
                      <a:pt x="50" y="25"/>
                    </a:cubicBezTo>
                    <a:cubicBezTo>
                      <a:pt x="50" y="24"/>
                      <a:pt x="50" y="23"/>
                      <a:pt x="50" y="22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2" name="Freeform 40"/>
              <p:cNvSpPr>
                <a:spLocks/>
              </p:cNvSpPr>
              <p:nvPr/>
            </p:nvSpPr>
            <p:spPr bwMode="auto">
              <a:xfrm>
                <a:off x="1064" y="2033"/>
                <a:ext cx="386" cy="405"/>
              </a:xfrm>
              <a:custGeom>
                <a:avLst/>
                <a:gdLst>
                  <a:gd name="T0" fmla="*/ 344603 w 61"/>
                  <a:gd name="T1" fmla="*/ 40044 h 64"/>
                  <a:gd name="T2" fmla="*/ 274168 w 61"/>
                  <a:gd name="T3" fmla="*/ 91460 h 64"/>
                  <a:gd name="T4" fmla="*/ 264518 w 61"/>
                  <a:gd name="T5" fmla="*/ 131511 h 64"/>
                  <a:gd name="T6" fmla="*/ 234125 w 61"/>
                  <a:gd name="T7" fmla="*/ 203747 h 64"/>
                  <a:gd name="T8" fmla="*/ 112237 w 61"/>
                  <a:gd name="T9" fmla="*/ 223009 h 64"/>
                  <a:gd name="T10" fmla="*/ 112237 w 61"/>
                  <a:gd name="T11" fmla="*/ 304585 h 64"/>
                  <a:gd name="T12" fmla="*/ 70436 w 61"/>
                  <a:gd name="T13" fmla="*/ 325645 h 64"/>
                  <a:gd name="T14" fmla="*/ 0 w 61"/>
                  <a:gd name="T15" fmla="*/ 354520 h 64"/>
                  <a:gd name="T16" fmla="*/ 121887 w 61"/>
                  <a:gd name="T17" fmla="*/ 436134 h 64"/>
                  <a:gd name="T18" fmla="*/ 131499 w 61"/>
                  <a:gd name="T19" fmla="*/ 457156 h 64"/>
                  <a:gd name="T20" fmla="*/ 142668 w 61"/>
                  <a:gd name="T21" fmla="*/ 527595 h 64"/>
                  <a:gd name="T22" fmla="*/ 142668 w 61"/>
                  <a:gd name="T23" fmla="*/ 609449 h 64"/>
                  <a:gd name="T24" fmla="*/ 182673 w 61"/>
                  <a:gd name="T25" fmla="*/ 598033 h 64"/>
                  <a:gd name="T26" fmla="*/ 234125 w 61"/>
                  <a:gd name="T27" fmla="*/ 598033 h 64"/>
                  <a:gd name="T28" fmla="*/ 294948 w 61"/>
                  <a:gd name="T29" fmla="*/ 548376 h 64"/>
                  <a:gd name="T30" fmla="*/ 384880 w 61"/>
                  <a:gd name="T31" fmla="*/ 445740 h 64"/>
                  <a:gd name="T32" fmla="*/ 456841 w 61"/>
                  <a:gd name="T33" fmla="*/ 476179 h 64"/>
                  <a:gd name="T34" fmla="*/ 506774 w 61"/>
                  <a:gd name="T35" fmla="*/ 517982 h 64"/>
                  <a:gd name="T36" fmla="*/ 506774 w 61"/>
                  <a:gd name="T37" fmla="*/ 517982 h 64"/>
                  <a:gd name="T38" fmla="*/ 506774 w 61"/>
                  <a:gd name="T39" fmla="*/ 517982 h 64"/>
                  <a:gd name="T40" fmla="*/ 506774 w 61"/>
                  <a:gd name="T41" fmla="*/ 506813 h 64"/>
                  <a:gd name="T42" fmla="*/ 506774 w 61"/>
                  <a:gd name="T43" fmla="*/ 497201 h 64"/>
                  <a:gd name="T44" fmla="*/ 506774 w 61"/>
                  <a:gd name="T45" fmla="*/ 497201 h 64"/>
                  <a:gd name="T46" fmla="*/ 506774 w 61"/>
                  <a:gd name="T47" fmla="*/ 497201 h 64"/>
                  <a:gd name="T48" fmla="*/ 506774 w 61"/>
                  <a:gd name="T49" fmla="*/ 497201 h 64"/>
                  <a:gd name="T50" fmla="*/ 506774 w 61"/>
                  <a:gd name="T51" fmla="*/ 487550 h 64"/>
                  <a:gd name="T52" fmla="*/ 506774 w 61"/>
                  <a:gd name="T53" fmla="*/ 487550 h 64"/>
                  <a:gd name="T54" fmla="*/ 506774 w 61"/>
                  <a:gd name="T55" fmla="*/ 487550 h 64"/>
                  <a:gd name="T56" fmla="*/ 506774 w 61"/>
                  <a:gd name="T57" fmla="*/ 487550 h 64"/>
                  <a:gd name="T58" fmla="*/ 527554 w 61"/>
                  <a:gd name="T59" fmla="*/ 466528 h 64"/>
                  <a:gd name="T60" fmla="*/ 527554 w 61"/>
                  <a:gd name="T61" fmla="*/ 466528 h 64"/>
                  <a:gd name="T62" fmla="*/ 527554 w 61"/>
                  <a:gd name="T63" fmla="*/ 466528 h 64"/>
                  <a:gd name="T64" fmla="*/ 527554 w 61"/>
                  <a:gd name="T65" fmla="*/ 466528 h 64"/>
                  <a:gd name="T66" fmla="*/ 527554 w 61"/>
                  <a:gd name="T67" fmla="*/ 466528 h 64"/>
                  <a:gd name="T68" fmla="*/ 527554 w 61"/>
                  <a:gd name="T69" fmla="*/ 415346 h 64"/>
                  <a:gd name="T70" fmla="*/ 557947 w 61"/>
                  <a:gd name="T71" fmla="*/ 294973 h 64"/>
                  <a:gd name="T72" fmla="*/ 497117 w 61"/>
                  <a:gd name="T73" fmla="*/ 304585 h 64"/>
                  <a:gd name="T74" fmla="*/ 436054 w 61"/>
                  <a:gd name="T75" fmla="*/ 264579 h 64"/>
                  <a:gd name="T76" fmla="*/ 375274 w 61"/>
                  <a:gd name="T77" fmla="*/ 253403 h 64"/>
                  <a:gd name="T78" fmla="*/ 344603 w 61"/>
                  <a:gd name="T79" fmla="*/ 234147 h 64"/>
                  <a:gd name="T80" fmla="*/ 344603 w 61"/>
                  <a:gd name="T81" fmla="*/ 173074 h 64"/>
                  <a:gd name="T82" fmla="*/ 384880 w 61"/>
                  <a:gd name="T83" fmla="*/ 131511 h 64"/>
                  <a:gd name="T84" fmla="*/ 415273 w 61"/>
                  <a:gd name="T85" fmla="*/ 70438 h 64"/>
                  <a:gd name="T86" fmla="*/ 405667 w 61"/>
                  <a:gd name="T87" fmla="*/ 40044 h 64"/>
                  <a:gd name="T88" fmla="*/ 365624 w 61"/>
                  <a:gd name="T89" fmla="*/ 9612 h 6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1"/>
                  <a:gd name="T136" fmla="*/ 0 h 64"/>
                  <a:gd name="T137" fmla="*/ 61 w 61"/>
                  <a:gd name="T138" fmla="*/ 64 h 6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1" h="64">
                    <a:moveTo>
                      <a:pt x="36" y="1"/>
                    </a:moveTo>
                    <a:cubicBezTo>
                      <a:pt x="36" y="2"/>
                      <a:pt x="35" y="3"/>
                      <a:pt x="34" y="4"/>
                    </a:cubicBezTo>
                    <a:cubicBezTo>
                      <a:pt x="28" y="7"/>
                      <a:pt x="26" y="3"/>
                      <a:pt x="25" y="5"/>
                    </a:cubicBezTo>
                    <a:cubicBezTo>
                      <a:pt x="24" y="8"/>
                      <a:pt x="27" y="8"/>
                      <a:pt x="27" y="9"/>
                    </a:cubicBezTo>
                    <a:cubicBezTo>
                      <a:pt x="27" y="10"/>
                      <a:pt x="26" y="10"/>
                      <a:pt x="26" y="10"/>
                    </a:cubicBezTo>
                    <a:cubicBezTo>
                      <a:pt x="26" y="11"/>
                      <a:pt x="27" y="12"/>
                      <a:pt x="26" y="13"/>
                    </a:cubicBezTo>
                    <a:cubicBezTo>
                      <a:pt x="24" y="14"/>
                      <a:pt x="22" y="15"/>
                      <a:pt x="23" y="17"/>
                    </a:cubicBezTo>
                    <a:cubicBezTo>
                      <a:pt x="23" y="18"/>
                      <a:pt x="23" y="19"/>
                      <a:pt x="23" y="20"/>
                    </a:cubicBezTo>
                    <a:cubicBezTo>
                      <a:pt x="23" y="22"/>
                      <a:pt x="21" y="19"/>
                      <a:pt x="15" y="21"/>
                    </a:cubicBezTo>
                    <a:cubicBezTo>
                      <a:pt x="12" y="20"/>
                      <a:pt x="12" y="21"/>
                      <a:pt x="11" y="22"/>
                    </a:cubicBezTo>
                    <a:cubicBezTo>
                      <a:pt x="10" y="22"/>
                      <a:pt x="9" y="23"/>
                      <a:pt x="9" y="23"/>
                    </a:cubicBezTo>
                    <a:cubicBezTo>
                      <a:pt x="9" y="24"/>
                      <a:pt x="12" y="28"/>
                      <a:pt x="11" y="30"/>
                    </a:cubicBezTo>
                    <a:cubicBezTo>
                      <a:pt x="11" y="31"/>
                      <a:pt x="10" y="31"/>
                      <a:pt x="9" y="31"/>
                    </a:cubicBezTo>
                    <a:cubicBezTo>
                      <a:pt x="8" y="31"/>
                      <a:pt x="8" y="32"/>
                      <a:pt x="7" y="32"/>
                    </a:cubicBezTo>
                    <a:cubicBezTo>
                      <a:pt x="6" y="32"/>
                      <a:pt x="5" y="30"/>
                      <a:pt x="4" y="30"/>
                    </a:cubicBezTo>
                    <a:cubicBezTo>
                      <a:pt x="3" y="30"/>
                      <a:pt x="3" y="33"/>
                      <a:pt x="0" y="35"/>
                    </a:cubicBezTo>
                    <a:cubicBezTo>
                      <a:pt x="3" y="40"/>
                      <a:pt x="6" y="41"/>
                      <a:pt x="9" y="41"/>
                    </a:cubicBezTo>
                    <a:cubicBezTo>
                      <a:pt x="11" y="41"/>
                      <a:pt x="11" y="42"/>
                      <a:pt x="12" y="43"/>
                    </a:cubicBezTo>
                    <a:cubicBezTo>
                      <a:pt x="13" y="44"/>
                      <a:pt x="13" y="42"/>
                      <a:pt x="14" y="42"/>
                    </a:cubicBezTo>
                    <a:cubicBezTo>
                      <a:pt x="15" y="43"/>
                      <a:pt x="14" y="44"/>
                      <a:pt x="13" y="45"/>
                    </a:cubicBezTo>
                    <a:cubicBezTo>
                      <a:pt x="13" y="46"/>
                      <a:pt x="15" y="46"/>
                      <a:pt x="15" y="47"/>
                    </a:cubicBezTo>
                    <a:cubicBezTo>
                      <a:pt x="15" y="49"/>
                      <a:pt x="14" y="50"/>
                      <a:pt x="14" y="52"/>
                    </a:cubicBezTo>
                    <a:cubicBezTo>
                      <a:pt x="13" y="53"/>
                      <a:pt x="14" y="54"/>
                      <a:pt x="15" y="55"/>
                    </a:cubicBezTo>
                    <a:cubicBezTo>
                      <a:pt x="15" y="57"/>
                      <a:pt x="13" y="57"/>
                      <a:pt x="14" y="60"/>
                    </a:cubicBezTo>
                    <a:cubicBezTo>
                      <a:pt x="13" y="63"/>
                      <a:pt x="14" y="64"/>
                      <a:pt x="16" y="64"/>
                    </a:cubicBezTo>
                    <a:cubicBezTo>
                      <a:pt x="17" y="64"/>
                      <a:pt x="19" y="64"/>
                      <a:pt x="18" y="59"/>
                    </a:cubicBezTo>
                    <a:cubicBezTo>
                      <a:pt x="18" y="59"/>
                      <a:pt x="19" y="59"/>
                      <a:pt x="20" y="59"/>
                    </a:cubicBezTo>
                    <a:cubicBezTo>
                      <a:pt x="21" y="60"/>
                      <a:pt x="23" y="59"/>
                      <a:pt x="23" y="59"/>
                    </a:cubicBezTo>
                    <a:cubicBezTo>
                      <a:pt x="25" y="56"/>
                      <a:pt x="21" y="54"/>
                      <a:pt x="24" y="52"/>
                    </a:cubicBezTo>
                    <a:cubicBezTo>
                      <a:pt x="27" y="50"/>
                      <a:pt x="26" y="54"/>
                      <a:pt x="29" y="54"/>
                    </a:cubicBezTo>
                    <a:cubicBezTo>
                      <a:pt x="34" y="52"/>
                      <a:pt x="32" y="49"/>
                      <a:pt x="34" y="46"/>
                    </a:cubicBezTo>
                    <a:cubicBezTo>
                      <a:pt x="35" y="45"/>
                      <a:pt x="37" y="44"/>
                      <a:pt x="38" y="44"/>
                    </a:cubicBezTo>
                    <a:cubicBezTo>
                      <a:pt x="41" y="44"/>
                      <a:pt x="40" y="48"/>
                      <a:pt x="41" y="48"/>
                    </a:cubicBezTo>
                    <a:cubicBezTo>
                      <a:pt x="43" y="49"/>
                      <a:pt x="44" y="47"/>
                      <a:pt x="45" y="47"/>
                    </a:cubicBezTo>
                    <a:cubicBezTo>
                      <a:pt x="45" y="52"/>
                      <a:pt x="46" y="52"/>
                      <a:pt x="48" y="52"/>
                    </a:cubicBezTo>
                    <a:cubicBezTo>
                      <a:pt x="49" y="51"/>
                      <a:pt x="49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7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4"/>
                      <a:pt x="49" y="44"/>
                      <a:pt x="52" y="41"/>
                    </a:cubicBezTo>
                    <a:cubicBezTo>
                      <a:pt x="56" y="37"/>
                      <a:pt x="58" y="42"/>
                      <a:pt x="60" y="36"/>
                    </a:cubicBezTo>
                    <a:cubicBezTo>
                      <a:pt x="61" y="33"/>
                      <a:pt x="56" y="33"/>
                      <a:pt x="55" y="29"/>
                    </a:cubicBezTo>
                    <a:cubicBezTo>
                      <a:pt x="54" y="28"/>
                      <a:pt x="54" y="27"/>
                      <a:pt x="53" y="27"/>
                    </a:cubicBezTo>
                    <a:cubicBezTo>
                      <a:pt x="51" y="27"/>
                      <a:pt x="50" y="30"/>
                      <a:pt x="49" y="30"/>
                    </a:cubicBezTo>
                    <a:cubicBezTo>
                      <a:pt x="47" y="29"/>
                      <a:pt x="48" y="27"/>
                      <a:pt x="47" y="27"/>
                    </a:cubicBezTo>
                    <a:cubicBezTo>
                      <a:pt x="46" y="26"/>
                      <a:pt x="44" y="27"/>
                      <a:pt x="43" y="26"/>
                    </a:cubicBezTo>
                    <a:cubicBezTo>
                      <a:pt x="42" y="25"/>
                      <a:pt x="41" y="25"/>
                      <a:pt x="39" y="25"/>
                    </a:cubicBezTo>
                    <a:cubicBezTo>
                      <a:pt x="38" y="25"/>
                      <a:pt x="38" y="25"/>
                      <a:pt x="37" y="25"/>
                    </a:cubicBezTo>
                    <a:cubicBezTo>
                      <a:pt x="36" y="26"/>
                      <a:pt x="37" y="29"/>
                      <a:pt x="34" y="28"/>
                    </a:cubicBezTo>
                    <a:cubicBezTo>
                      <a:pt x="31" y="25"/>
                      <a:pt x="34" y="24"/>
                      <a:pt x="34" y="23"/>
                    </a:cubicBezTo>
                    <a:cubicBezTo>
                      <a:pt x="34" y="21"/>
                      <a:pt x="31" y="21"/>
                      <a:pt x="31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4" y="16"/>
                      <a:pt x="34" y="15"/>
                      <a:pt x="34" y="15"/>
                    </a:cubicBezTo>
                    <a:cubicBezTo>
                      <a:pt x="35" y="14"/>
                      <a:pt x="37" y="14"/>
                      <a:pt x="38" y="13"/>
                    </a:cubicBezTo>
                    <a:cubicBezTo>
                      <a:pt x="39" y="12"/>
                      <a:pt x="39" y="11"/>
                      <a:pt x="39" y="10"/>
                    </a:cubicBezTo>
                    <a:cubicBezTo>
                      <a:pt x="40" y="9"/>
                      <a:pt x="41" y="8"/>
                      <a:pt x="41" y="7"/>
                    </a:cubicBezTo>
                    <a:cubicBezTo>
                      <a:pt x="40" y="7"/>
                      <a:pt x="40" y="6"/>
                      <a:pt x="40" y="4"/>
                    </a:cubicBezTo>
                    <a:cubicBezTo>
                      <a:pt x="41" y="0"/>
                      <a:pt x="38" y="0"/>
                      <a:pt x="36" y="1"/>
                    </a:cubicBezTo>
                    <a:cubicBezTo>
                      <a:pt x="36" y="1"/>
                      <a:pt x="36" y="1"/>
                      <a:pt x="36" y="1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43" name="Freeform 41"/>
              <p:cNvSpPr>
                <a:spLocks/>
              </p:cNvSpPr>
              <p:nvPr/>
            </p:nvSpPr>
            <p:spPr bwMode="auto">
              <a:xfrm>
                <a:off x="1159" y="2312"/>
                <a:ext cx="208" cy="221"/>
              </a:xfrm>
              <a:custGeom>
                <a:avLst/>
                <a:gdLst>
                  <a:gd name="T0" fmla="*/ 129477 w 33"/>
                  <a:gd name="T1" fmla="*/ 351175 h 35"/>
                  <a:gd name="T2" fmla="*/ 168764 w 33"/>
                  <a:gd name="T3" fmla="*/ 330565 h 35"/>
                  <a:gd name="T4" fmla="*/ 189305 w 33"/>
                  <a:gd name="T5" fmla="*/ 320993 h 35"/>
                  <a:gd name="T6" fmla="*/ 189305 w 33"/>
                  <a:gd name="T7" fmla="*/ 320993 h 35"/>
                  <a:gd name="T8" fmla="*/ 198842 w 33"/>
                  <a:gd name="T9" fmla="*/ 281447 h 35"/>
                  <a:gd name="T10" fmla="*/ 238368 w 33"/>
                  <a:gd name="T11" fmla="*/ 260830 h 35"/>
                  <a:gd name="T12" fmla="*/ 258910 w 33"/>
                  <a:gd name="T13" fmla="*/ 181252 h 35"/>
                  <a:gd name="T14" fmla="*/ 298240 w 33"/>
                  <a:gd name="T15" fmla="*/ 139981 h 35"/>
                  <a:gd name="T16" fmla="*/ 318782 w 33"/>
                  <a:gd name="T17" fmla="*/ 100195 h 35"/>
                  <a:gd name="T18" fmla="*/ 328274 w 33"/>
                  <a:gd name="T19" fmla="*/ 81056 h 35"/>
                  <a:gd name="T20" fmla="*/ 298240 w 33"/>
                  <a:gd name="T21" fmla="*/ 30220 h 35"/>
                  <a:gd name="T22" fmla="*/ 258910 w 33"/>
                  <a:gd name="T23" fmla="*/ 39793 h 35"/>
                  <a:gd name="T24" fmla="*/ 228876 w 33"/>
                  <a:gd name="T25" fmla="*/ 0 h 35"/>
                  <a:gd name="T26" fmla="*/ 189305 w 33"/>
                  <a:gd name="T27" fmla="*/ 20654 h 35"/>
                  <a:gd name="T28" fmla="*/ 138969 w 33"/>
                  <a:gd name="T29" fmla="*/ 100195 h 35"/>
                  <a:gd name="T30" fmla="*/ 89906 w 33"/>
                  <a:gd name="T31" fmla="*/ 81056 h 35"/>
                  <a:gd name="T32" fmla="*/ 78864 w 33"/>
                  <a:gd name="T33" fmla="*/ 151069 h 35"/>
                  <a:gd name="T34" fmla="*/ 50576 w 33"/>
                  <a:gd name="T35" fmla="*/ 151069 h 35"/>
                  <a:gd name="T36" fmla="*/ 30034 w 33"/>
                  <a:gd name="T37" fmla="*/ 151069 h 35"/>
                  <a:gd name="T38" fmla="*/ 9536 w 33"/>
                  <a:gd name="T39" fmla="*/ 200390 h 35"/>
                  <a:gd name="T40" fmla="*/ 9536 w 33"/>
                  <a:gd name="T41" fmla="*/ 200390 h 35"/>
                  <a:gd name="T42" fmla="*/ 0 w 33"/>
                  <a:gd name="T43" fmla="*/ 221038 h 35"/>
                  <a:gd name="T44" fmla="*/ 30034 w 33"/>
                  <a:gd name="T45" fmla="*/ 260830 h 35"/>
                  <a:gd name="T46" fmla="*/ 60106 w 33"/>
                  <a:gd name="T47" fmla="*/ 251264 h 35"/>
                  <a:gd name="T48" fmla="*/ 69365 w 33"/>
                  <a:gd name="T49" fmla="*/ 281447 h 35"/>
                  <a:gd name="T50" fmla="*/ 89906 w 33"/>
                  <a:gd name="T51" fmla="*/ 270119 h 35"/>
                  <a:gd name="T52" fmla="*/ 89906 w 33"/>
                  <a:gd name="T53" fmla="*/ 251264 h 35"/>
                  <a:gd name="T54" fmla="*/ 108935 w 33"/>
                  <a:gd name="T55" fmla="*/ 241692 h 35"/>
                  <a:gd name="T56" fmla="*/ 150012 w 33"/>
                  <a:gd name="T57" fmla="*/ 230610 h 35"/>
                  <a:gd name="T58" fmla="*/ 119940 w 33"/>
                  <a:gd name="T59" fmla="*/ 270119 h 35"/>
                  <a:gd name="T60" fmla="*/ 138969 w 33"/>
                  <a:gd name="T61" fmla="*/ 300345 h 35"/>
                  <a:gd name="T62" fmla="*/ 108935 w 33"/>
                  <a:gd name="T63" fmla="*/ 311667 h 35"/>
                  <a:gd name="T64" fmla="*/ 99399 w 33"/>
                  <a:gd name="T65" fmla="*/ 330565 h 35"/>
                  <a:gd name="T66" fmla="*/ 129477 w 33"/>
                  <a:gd name="T67" fmla="*/ 351175 h 3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3"/>
                  <a:gd name="T103" fmla="*/ 0 h 35"/>
                  <a:gd name="T104" fmla="*/ 33 w 33"/>
                  <a:gd name="T105" fmla="*/ 35 h 3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3" h="35">
                    <a:moveTo>
                      <a:pt x="13" y="35"/>
                    </a:moveTo>
                    <a:cubicBezTo>
                      <a:pt x="15" y="35"/>
                      <a:pt x="16" y="35"/>
                      <a:pt x="17" y="33"/>
                    </a:cubicBezTo>
                    <a:cubicBezTo>
                      <a:pt x="19" y="33"/>
                      <a:pt x="19" y="32"/>
                      <a:pt x="19" y="32"/>
                    </a:cubicBezTo>
                    <a:cubicBezTo>
                      <a:pt x="19" y="31"/>
                      <a:pt x="19" y="29"/>
                      <a:pt x="20" y="28"/>
                    </a:cubicBezTo>
                    <a:cubicBezTo>
                      <a:pt x="21" y="26"/>
                      <a:pt x="23" y="25"/>
                      <a:pt x="24" y="26"/>
                    </a:cubicBezTo>
                    <a:cubicBezTo>
                      <a:pt x="24" y="23"/>
                      <a:pt x="25" y="20"/>
                      <a:pt x="26" y="18"/>
                    </a:cubicBezTo>
                    <a:cubicBezTo>
                      <a:pt x="27" y="16"/>
                      <a:pt x="30" y="16"/>
                      <a:pt x="30" y="14"/>
                    </a:cubicBezTo>
                    <a:cubicBezTo>
                      <a:pt x="30" y="12"/>
                      <a:pt x="31" y="11"/>
                      <a:pt x="32" y="10"/>
                    </a:cubicBezTo>
                    <a:cubicBezTo>
                      <a:pt x="32" y="9"/>
                      <a:pt x="33" y="8"/>
                      <a:pt x="33" y="8"/>
                    </a:cubicBezTo>
                    <a:cubicBezTo>
                      <a:pt x="31" y="8"/>
                      <a:pt x="30" y="8"/>
                      <a:pt x="30" y="3"/>
                    </a:cubicBezTo>
                    <a:cubicBezTo>
                      <a:pt x="29" y="3"/>
                      <a:pt x="28" y="5"/>
                      <a:pt x="26" y="4"/>
                    </a:cubicBezTo>
                    <a:cubicBezTo>
                      <a:pt x="25" y="4"/>
                      <a:pt x="26" y="0"/>
                      <a:pt x="23" y="0"/>
                    </a:cubicBezTo>
                    <a:cubicBezTo>
                      <a:pt x="22" y="0"/>
                      <a:pt x="20" y="1"/>
                      <a:pt x="19" y="2"/>
                    </a:cubicBezTo>
                    <a:cubicBezTo>
                      <a:pt x="17" y="5"/>
                      <a:pt x="19" y="8"/>
                      <a:pt x="14" y="10"/>
                    </a:cubicBezTo>
                    <a:cubicBezTo>
                      <a:pt x="11" y="10"/>
                      <a:pt x="12" y="6"/>
                      <a:pt x="9" y="8"/>
                    </a:cubicBezTo>
                    <a:cubicBezTo>
                      <a:pt x="6" y="10"/>
                      <a:pt x="10" y="12"/>
                      <a:pt x="8" y="15"/>
                    </a:cubicBezTo>
                    <a:cubicBezTo>
                      <a:pt x="8" y="15"/>
                      <a:pt x="6" y="16"/>
                      <a:pt x="5" y="15"/>
                    </a:cubicBezTo>
                    <a:cubicBezTo>
                      <a:pt x="4" y="15"/>
                      <a:pt x="3" y="15"/>
                      <a:pt x="3" y="15"/>
                    </a:cubicBezTo>
                    <a:cubicBezTo>
                      <a:pt x="4" y="20"/>
                      <a:pt x="2" y="20"/>
                      <a:pt x="1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3" y="23"/>
                      <a:pt x="1" y="25"/>
                      <a:pt x="3" y="26"/>
                    </a:cubicBezTo>
                    <a:cubicBezTo>
                      <a:pt x="4" y="26"/>
                      <a:pt x="5" y="25"/>
                      <a:pt x="6" y="25"/>
                    </a:cubicBezTo>
                    <a:cubicBezTo>
                      <a:pt x="7" y="26"/>
                      <a:pt x="6" y="27"/>
                      <a:pt x="7" y="28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9" y="26"/>
                      <a:pt x="8" y="25"/>
                      <a:pt x="9" y="25"/>
                    </a:cubicBezTo>
                    <a:cubicBezTo>
                      <a:pt x="9" y="24"/>
                      <a:pt x="10" y="24"/>
                      <a:pt x="11" y="24"/>
                    </a:cubicBezTo>
                    <a:cubicBezTo>
                      <a:pt x="12" y="23"/>
                      <a:pt x="13" y="21"/>
                      <a:pt x="15" y="23"/>
                    </a:cubicBezTo>
                    <a:cubicBezTo>
                      <a:pt x="17" y="25"/>
                      <a:pt x="12" y="25"/>
                      <a:pt x="12" y="27"/>
                    </a:cubicBezTo>
                    <a:cubicBezTo>
                      <a:pt x="12" y="29"/>
                      <a:pt x="14" y="27"/>
                      <a:pt x="14" y="30"/>
                    </a:cubicBezTo>
                    <a:cubicBezTo>
                      <a:pt x="14" y="31"/>
                      <a:pt x="12" y="30"/>
                      <a:pt x="11" y="31"/>
                    </a:cubicBezTo>
                    <a:cubicBezTo>
                      <a:pt x="10" y="31"/>
                      <a:pt x="9" y="32"/>
                      <a:pt x="10" y="33"/>
                    </a:cubicBezTo>
                    <a:cubicBezTo>
                      <a:pt x="12" y="33"/>
                      <a:pt x="13" y="34"/>
                      <a:pt x="13" y="35"/>
                    </a:cubicBezTo>
                    <a:close/>
                  </a:path>
                </a:pathLst>
              </a:custGeom>
              <a:solidFill>
                <a:srgbClr val="FFE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8" name="Group 42"/>
            <p:cNvGrpSpPr>
              <a:grpSpLocks/>
            </p:cNvGrpSpPr>
            <p:nvPr/>
          </p:nvGrpSpPr>
          <p:grpSpPr bwMode="auto">
            <a:xfrm>
              <a:off x="1413" y="2578"/>
              <a:ext cx="410" cy="378"/>
              <a:chOff x="595" y="2128"/>
              <a:chExt cx="671" cy="608"/>
            </a:xfrm>
          </p:grpSpPr>
          <p:sp>
            <p:nvSpPr>
              <p:cNvPr id="324" name="Freeform 43"/>
              <p:cNvSpPr>
                <a:spLocks/>
              </p:cNvSpPr>
              <p:nvPr/>
            </p:nvSpPr>
            <p:spPr bwMode="auto">
              <a:xfrm>
                <a:off x="937" y="2350"/>
                <a:ext cx="329" cy="272"/>
              </a:xfrm>
              <a:custGeom>
                <a:avLst/>
                <a:gdLst>
                  <a:gd name="T0" fmla="*/ 456620 w 52"/>
                  <a:gd name="T1" fmla="*/ 273847 h 43"/>
                  <a:gd name="T2" fmla="*/ 466269 w 52"/>
                  <a:gd name="T3" fmla="*/ 252840 h 43"/>
                  <a:gd name="T4" fmla="*/ 496651 w 52"/>
                  <a:gd name="T5" fmla="*/ 243238 h 43"/>
                  <a:gd name="T6" fmla="*/ 475873 w 52"/>
                  <a:gd name="T7" fmla="*/ 212868 h 43"/>
                  <a:gd name="T8" fmla="*/ 506299 w 52"/>
                  <a:gd name="T9" fmla="*/ 172859 h 43"/>
                  <a:gd name="T10" fmla="*/ 466269 w 52"/>
                  <a:gd name="T11" fmla="*/ 182499 h 43"/>
                  <a:gd name="T12" fmla="*/ 445491 w 52"/>
                  <a:gd name="T13" fmla="*/ 192102 h 43"/>
                  <a:gd name="T14" fmla="*/ 445491 w 52"/>
                  <a:gd name="T15" fmla="*/ 212868 h 43"/>
                  <a:gd name="T16" fmla="*/ 426239 w 52"/>
                  <a:gd name="T17" fmla="*/ 222471 h 43"/>
                  <a:gd name="T18" fmla="*/ 415109 w 52"/>
                  <a:gd name="T19" fmla="*/ 192102 h 43"/>
                  <a:gd name="T20" fmla="*/ 384449 w 52"/>
                  <a:gd name="T21" fmla="*/ 203228 h 43"/>
                  <a:gd name="T22" fmla="*/ 354067 w 52"/>
                  <a:gd name="T23" fmla="*/ 161732 h 43"/>
                  <a:gd name="T24" fmla="*/ 365475 w 52"/>
                  <a:gd name="T25" fmla="*/ 142484 h 43"/>
                  <a:gd name="T26" fmla="*/ 344457 w 52"/>
                  <a:gd name="T27" fmla="*/ 100994 h 43"/>
                  <a:gd name="T28" fmla="*/ 354067 w 52"/>
                  <a:gd name="T29" fmla="*/ 51136 h 43"/>
                  <a:gd name="T30" fmla="*/ 344457 w 52"/>
                  <a:gd name="T31" fmla="*/ 20767 h 43"/>
                  <a:gd name="T32" fmla="*/ 344457 w 52"/>
                  <a:gd name="T33" fmla="*/ 20767 h 43"/>
                  <a:gd name="T34" fmla="*/ 304426 w 52"/>
                  <a:gd name="T35" fmla="*/ 39971 h 43"/>
                  <a:gd name="T36" fmla="*/ 304426 w 52"/>
                  <a:gd name="T37" fmla="*/ 20767 h 43"/>
                  <a:gd name="T38" fmla="*/ 283655 w 52"/>
                  <a:gd name="T39" fmla="*/ 20767 h 43"/>
                  <a:gd name="T40" fmla="*/ 274044 w 52"/>
                  <a:gd name="T41" fmla="*/ 0 h 43"/>
                  <a:gd name="T42" fmla="*/ 234014 w 52"/>
                  <a:gd name="T43" fmla="*/ 20767 h 43"/>
                  <a:gd name="T44" fmla="*/ 161843 w 52"/>
                  <a:gd name="T45" fmla="*/ 9602 h 43"/>
                  <a:gd name="T46" fmla="*/ 101035 w 52"/>
                  <a:gd name="T47" fmla="*/ 30369 h 43"/>
                  <a:gd name="T48" fmla="*/ 112202 w 52"/>
                  <a:gd name="T49" fmla="*/ 51136 h 43"/>
                  <a:gd name="T50" fmla="*/ 60764 w 52"/>
                  <a:gd name="T51" fmla="*/ 91392 h 43"/>
                  <a:gd name="T52" fmla="*/ 40030 w 52"/>
                  <a:gd name="T53" fmla="*/ 81745 h 43"/>
                  <a:gd name="T54" fmla="*/ 9604 w 52"/>
                  <a:gd name="T55" fmla="*/ 91392 h 43"/>
                  <a:gd name="T56" fmla="*/ 40030 w 52"/>
                  <a:gd name="T57" fmla="*/ 121761 h 43"/>
                  <a:gd name="T58" fmla="*/ 60764 w 52"/>
                  <a:gd name="T59" fmla="*/ 142484 h 43"/>
                  <a:gd name="T60" fmla="*/ 112202 w 52"/>
                  <a:gd name="T61" fmla="*/ 172859 h 43"/>
                  <a:gd name="T62" fmla="*/ 152194 w 52"/>
                  <a:gd name="T63" fmla="*/ 172859 h 43"/>
                  <a:gd name="T64" fmla="*/ 152194 w 52"/>
                  <a:gd name="T65" fmla="*/ 212868 h 43"/>
                  <a:gd name="T66" fmla="*/ 161843 w 52"/>
                  <a:gd name="T67" fmla="*/ 243238 h 43"/>
                  <a:gd name="T68" fmla="*/ 234014 w 52"/>
                  <a:gd name="T69" fmla="*/ 283494 h 43"/>
                  <a:gd name="T70" fmla="*/ 253267 w 52"/>
                  <a:gd name="T71" fmla="*/ 313863 h 43"/>
                  <a:gd name="T72" fmla="*/ 253267 w 52"/>
                  <a:gd name="T73" fmla="*/ 344232 h 43"/>
                  <a:gd name="T74" fmla="*/ 264396 w 52"/>
                  <a:gd name="T75" fmla="*/ 374601 h 43"/>
                  <a:gd name="T76" fmla="*/ 264396 w 52"/>
                  <a:gd name="T77" fmla="*/ 374601 h 43"/>
                  <a:gd name="T78" fmla="*/ 304426 w 52"/>
                  <a:gd name="T79" fmla="*/ 404970 h 43"/>
                  <a:gd name="T80" fmla="*/ 293297 w 52"/>
                  <a:gd name="T81" fmla="*/ 425977 h 43"/>
                  <a:gd name="T82" fmla="*/ 323679 w 52"/>
                  <a:gd name="T83" fmla="*/ 435580 h 43"/>
                  <a:gd name="T84" fmla="*/ 323679 w 52"/>
                  <a:gd name="T85" fmla="*/ 435580 h 43"/>
                  <a:gd name="T86" fmla="*/ 384449 w 52"/>
                  <a:gd name="T87" fmla="*/ 384203 h 43"/>
                  <a:gd name="T88" fmla="*/ 374839 w 52"/>
                  <a:gd name="T89" fmla="*/ 334592 h 43"/>
                  <a:gd name="T90" fmla="*/ 426239 w 52"/>
                  <a:gd name="T91" fmla="*/ 344232 h 43"/>
                  <a:gd name="T92" fmla="*/ 475873 w 52"/>
                  <a:gd name="T93" fmla="*/ 334592 h 43"/>
                  <a:gd name="T94" fmla="*/ 496651 w 52"/>
                  <a:gd name="T95" fmla="*/ 334592 h 43"/>
                  <a:gd name="T96" fmla="*/ 487047 w 52"/>
                  <a:gd name="T97" fmla="*/ 293096 h 43"/>
                  <a:gd name="T98" fmla="*/ 456620 w 52"/>
                  <a:gd name="T99" fmla="*/ 273847 h 4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2"/>
                  <a:gd name="T151" fmla="*/ 0 h 43"/>
                  <a:gd name="T152" fmla="*/ 52 w 52"/>
                  <a:gd name="T153" fmla="*/ 43 h 4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2" h="43">
                    <a:moveTo>
                      <a:pt x="45" y="27"/>
                    </a:moveTo>
                    <a:cubicBezTo>
                      <a:pt x="44" y="26"/>
                      <a:pt x="45" y="25"/>
                      <a:pt x="46" y="25"/>
                    </a:cubicBezTo>
                    <a:cubicBezTo>
                      <a:pt x="47" y="24"/>
                      <a:pt x="49" y="25"/>
                      <a:pt x="49" y="24"/>
                    </a:cubicBezTo>
                    <a:cubicBezTo>
                      <a:pt x="49" y="21"/>
                      <a:pt x="47" y="23"/>
                      <a:pt x="47" y="21"/>
                    </a:cubicBezTo>
                    <a:cubicBezTo>
                      <a:pt x="47" y="19"/>
                      <a:pt x="52" y="19"/>
                      <a:pt x="50" y="17"/>
                    </a:cubicBezTo>
                    <a:cubicBezTo>
                      <a:pt x="48" y="15"/>
                      <a:pt x="47" y="17"/>
                      <a:pt x="46" y="18"/>
                    </a:cubicBezTo>
                    <a:cubicBezTo>
                      <a:pt x="45" y="18"/>
                      <a:pt x="44" y="18"/>
                      <a:pt x="44" y="19"/>
                    </a:cubicBezTo>
                    <a:cubicBezTo>
                      <a:pt x="43" y="19"/>
                      <a:pt x="44" y="20"/>
                      <a:pt x="44" y="21"/>
                    </a:cubicBezTo>
                    <a:cubicBezTo>
                      <a:pt x="43" y="22"/>
                      <a:pt x="43" y="23"/>
                      <a:pt x="42" y="22"/>
                    </a:cubicBezTo>
                    <a:cubicBezTo>
                      <a:pt x="41" y="21"/>
                      <a:pt x="42" y="20"/>
                      <a:pt x="41" y="19"/>
                    </a:cubicBezTo>
                    <a:cubicBezTo>
                      <a:pt x="40" y="19"/>
                      <a:pt x="39" y="20"/>
                      <a:pt x="38" y="20"/>
                    </a:cubicBezTo>
                    <a:cubicBezTo>
                      <a:pt x="36" y="19"/>
                      <a:pt x="38" y="17"/>
                      <a:pt x="35" y="16"/>
                    </a:cubicBezTo>
                    <a:cubicBezTo>
                      <a:pt x="35" y="16"/>
                      <a:pt x="35" y="15"/>
                      <a:pt x="36" y="14"/>
                    </a:cubicBezTo>
                    <a:cubicBezTo>
                      <a:pt x="34" y="14"/>
                      <a:pt x="33" y="13"/>
                      <a:pt x="34" y="10"/>
                    </a:cubicBezTo>
                    <a:cubicBezTo>
                      <a:pt x="33" y="7"/>
                      <a:pt x="35" y="7"/>
                      <a:pt x="35" y="5"/>
                    </a:cubicBezTo>
                    <a:cubicBezTo>
                      <a:pt x="34" y="4"/>
                      <a:pt x="33" y="3"/>
                      <a:pt x="34" y="2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3"/>
                      <a:pt x="32" y="4"/>
                      <a:pt x="30" y="4"/>
                    </a:cubicBezTo>
                    <a:cubicBezTo>
                      <a:pt x="30" y="3"/>
                      <a:pt x="31" y="2"/>
                      <a:pt x="30" y="2"/>
                    </a:cubicBezTo>
                    <a:cubicBezTo>
                      <a:pt x="29" y="2"/>
                      <a:pt x="28" y="2"/>
                      <a:pt x="28" y="2"/>
                    </a:cubicBezTo>
                    <a:cubicBezTo>
                      <a:pt x="27" y="2"/>
                      <a:pt x="28" y="1"/>
                      <a:pt x="27" y="0"/>
                    </a:cubicBezTo>
                    <a:cubicBezTo>
                      <a:pt x="24" y="1"/>
                      <a:pt x="24" y="2"/>
                      <a:pt x="23" y="2"/>
                    </a:cubicBezTo>
                    <a:cubicBezTo>
                      <a:pt x="21" y="2"/>
                      <a:pt x="18" y="2"/>
                      <a:pt x="16" y="1"/>
                    </a:cubicBezTo>
                    <a:cubicBezTo>
                      <a:pt x="13" y="1"/>
                      <a:pt x="11" y="2"/>
                      <a:pt x="10" y="3"/>
                    </a:cubicBezTo>
                    <a:cubicBezTo>
                      <a:pt x="10" y="4"/>
                      <a:pt x="12" y="4"/>
                      <a:pt x="11" y="5"/>
                    </a:cubicBezTo>
                    <a:cubicBezTo>
                      <a:pt x="10" y="8"/>
                      <a:pt x="8" y="9"/>
                      <a:pt x="6" y="9"/>
                    </a:cubicBezTo>
                    <a:cubicBezTo>
                      <a:pt x="4" y="10"/>
                      <a:pt x="5" y="8"/>
                      <a:pt x="4" y="8"/>
                    </a:cubicBezTo>
                    <a:cubicBezTo>
                      <a:pt x="3" y="7"/>
                      <a:pt x="2" y="7"/>
                      <a:pt x="1" y="9"/>
                    </a:cubicBezTo>
                    <a:cubicBezTo>
                      <a:pt x="0" y="11"/>
                      <a:pt x="2" y="12"/>
                      <a:pt x="4" y="12"/>
                    </a:cubicBezTo>
                    <a:cubicBezTo>
                      <a:pt x="5" y="13"/>
                      <a:pt x="5" y="14"/>
                      <a:pt x="6" y="14"/>
                    </a:cubicBezTo>
                    <a:cubicBezTo>
                      <a:pt x="9" y="14"/>
                      <a:pt x="9" y="17"/>
                      <a:pt x="11" y="17"/>
                    </a:cubicBezTo>
                    <a:cubicBezTo>
                      <a:pt x="13" y="17"/>
                      <a:pt x="14" y="16"/>
                      <a:pt x="15" y="17"/>
                    </a:cubicBezTo>
                    <a:cubicBezTo>
                      <a:pt x="16" y="18"/>
                      <a:pt x="15" y="20"/>
                      <a:pt x="15" y="21"/>
                    </a:cubicBezTo>
                    <a:cubicBezTo>
                      <a:pt x="15" y="22"/>
                      <a:pt x="16" y="23"/>
                      <a:pt x="16" y="24"/>
                    </a:cubicBezTo>
                    <a:cubicBezTo>
                      <a:pt x="18" y="29"/>
                      <a:pt x="21" y="26"/>
                      <a:pt x="23" y="28"/>
                    </a:cubicBezTo>
                    <a:cubicBezTo>
                      <a:pt x="23" y="29"/>
                      <a:pt x="22" y="30"/>
                      <a:pt x="25" y="31"/>
                    </a:cubicBezTo>
                    <a:cubicBezTo>
                      <a:pt x="25" y="32"/>
                      <a:pt x="24" y="33"/>
                      <a:pt x="25" y="34"/>
                    </a:cubicBezTo>
                    <a:cubicBezTo>
                      <a:pt x="25" y="35"/>
                      <a:pt x="26" y="36"/>
                      <a:pt x="26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8" y="39"/>
                      <a:pt x="29" y="40"/>
                      <a:pt x="30" y="40"/>
                    </a:cubicBezTo>
                    <a:cubicBezTo>
                      <a:pt x="31" y="41"/>
                      <a:pt x="29" y="42"/>
                      <a:pt x="29" y="42"/>
                    </a:cubicBezTo>
                    <a:cubicBezTo>
                      <a:pt x="30" y="43"/>
                      <a:pt x="30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4" y="41"/>
                      <a:pt x="36" y="39"/>
                      <a:pt x="38" y="38"/>
                    </a:cubicBezTo>
                    <a:cubicBezTo>
                      <a:pt x="39" y="36"/>
                      <a:pt x="36" y="34"/>
                      <a:pt x="37" y="33"/>
                    </a:cubicBezTo>
                    <a:cubicBezTo>
                      <a:pt x="39" y="32"/>
                      <a:pt x="40" y="34"/>
                      <a:pt x="42" y="34"/>
                    </a:cubicBezTo>
                    <a:cubicBezTo>
                      <a:pt x="45" y="34"/>
                      <a:pt x="45" y="33"/>
                      <a:pt x="47" y="33"/>
                    </a:cubicBezTo>
                    <a:cubicBezTo>
                      <a:pt x="48" y="33"/>
                      <a:pt x="49" y="34"/>
                      <a:pt x="49" y="33"/>
                    </a:cubicBezTo>
                    <a:cubicBezTo>
                      <a:pt x="50" y="31"/>
                      <a:pt x="47" y="31"/>
                      <a:pt x="48" y="29"/>
                    </a:cubicBezTo>
                    <a:cubicBezTo>
                      <a:pt x="48" y="28"/>
                      <a:pt x="47" y="27"/>
                      <a:pt x="45" y="27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5" name="Freeform 44"/>
              <p:cNvSpPr>
                <a:spLocks/>
              </p:cNvSpPr>
              <p:nvPr/>
            </p:nvSpPr>
            <p:spPr bwMode="auto">
              <a:xfrm>
                <a:off x="880" y="2489"/>
                <a:ext cx="222" cy="202"/>
              </a:xfrm>
              <a:custGeom>
                <a:avLst/>
                <a:gdLst>
                  <a:gd name="T0" fmla="*/ 40594 w 35"/>
                  <a:gd name="T1" fmla="*/ 320694 h 32"/>
                  <a:gd name="T2" fmla="*/ 61513 w 35"/>
                  <a:gd name="T3" fmla="*/ 320694 h 32"/>
                  <a:gd name="T4" fmla="*/ 61513 w 35"/>
                  <a:gd name="T5" fmla="*/ 320694 h 32"/>
                  <a:gd name="T6" fmla="*/ 122988 w 35"/>
                  <a:gd name="T7" fmla="*/ 311168 h 32"/>
                  <a:gd name="T8" fmla="*/ 153884 w 35"/>
                  <a:gd name="T9" fmla="*/ 269891 h 32"/>
                  <a:gd name="T10" fmla="*/ 184501 w 35"/>
                  <a:gd name="T11" fmla="*/ 280963 h 32"/>
                  <a:gd name="T12" fmla="*/ 226586 w 35"/>
                  <a:gd name="T13" fmla="*/ 250802 h 32"/>
                  <a:gd name="T14" fmla="*/ 267180 w 35"/>
                  <a:gd name="T15" fmla="*/ 250802 h 32"/>
                  <a:gd name="T16" fmla="*/ 288099 w 35"/>
                  <a:gd name="T17" fmla="*/ 211273 h 32"/>
                  <a:gd name="T18" fmla="*/ 338391 w 35"/>
                  <a:gd name="T19" fmla="*/ 190429 h 32"/>
                  <a:gd name="T20" fmla="*/ 359310 w 35"/>
                  <a:gd name="T21" fmla="*/ 150900 h 32"/>
                  <a:gd name="T22" fmla="*/ 359310 w 35"/>
                  <a:gd name="T23" fmla="*/ 150900 h 32"/>
                  <a:gd name="T24" fmla="*/ 349612 w 35"/>
                  <a:gd name="T25" fmla="*/ 120739 h 32"/>
                  <a:gd name="T26" fmla="*/ 349612 w 35"/>
                  <a:gd name="T27" fmla="*/ 90534 h 32"/>
                  <a:gd name="T28" fmla="*/ 328693 w 35"/>
                  <a:gd name="T29" fmla="*/ 60366 h 32"/>
                  <a:gd name="T30" fmla="*/ 257482 w 35"/>
                  <a:gd name="T31" fmla="*/ 20642 h 32"/>
                  <a:gd name="T32" fmla="*/ 257482 w 35"/>
                  <a:gd name="T33" fmla="*/ 20642 h 32"/>
                  <a:gd name="T34" fmla="*/ 205667 w 35"/>
                  <a:gd name="T35" fmla="*/ 50803 h 32"/>
                  <a:gd name="T36" fmla="*/ 184501 w 35"/>
                  <a:gd name="T37" fmla="*/ 81008 h 32"/>
                  <a:gd name="T38" fmla="*/ 132686 w 35"/>
                  <a:gd name="T39" fmla="*/ 30167 h 32"/>
                  <a:gd name="T40" fmla="*/ 102069 w 35"/>
                  <a:gd name="T41" fmla="*/ 0 h 32"/>
                  <a:gd name="T42" fmla="*/ 82438 w 35"/>
                  <a:gd name="T43" fmla="*/ 20642 h 32"/>
                  <a:gd name="T44" fmla="*/ 30858 w 35"/>
                  <a:gd name="T45" fmla="*/ 9563 h 32"/>
                  <a:gd name="T46" fmla="*/ 20919 w 35"/>
                  <a:gd name="T47" fmla="*/ 69930 h 32"/>
                  <a:gd name="T48" fmla="*/ 0 w 35"/>
                  <a:gd name="T49" fmla="*/ 90534 h 32"/>
                  <a:gd name="T50" fmla="*/ 20919 w 35"/>
                  <a:gd name="T51" fmla="*/ 109661 h 32"/>
                  <a:gd name="T52" fmla="*/ 9698 w 35"/>
                  <a:gd name="T53" fmla="*/ 150900 h 32"/>
                  <a:gd name="T54" fmla="*/ 30858 w 35"/>
                  <a:gd name="T55" fmla="*/ 160464 h 32"/>
                  <a:gd name="T56" fmla="*/ 20919 w 35"/>
                  <a:gd name="T57" fmla="*/ 190429 h 32"/>
                  <a:gd name="T58" fmla="*/ 30858 w 35"/>
                  <a:gd name="T59" fmla="*/ 211273 h 32"/>
                  <a:gd name="T60" fmla="*/ 30858 w 35"/>
                  <a:gd name="T61" fmla="*/ 239723 h 32"/>
                  <a:gd name="T62" fmla="*/ 40594 w 35"/>
                  <a:gd name="T63" fmla="*/ 320694 h 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32"/>
                  <a:gd name="T98" fmla="*/ 35 w 35"/>
                  <a:gd name="T99" fmla="*/ 32 h 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32">
                    <a:moveTo>
                      <a:pt x="4" y="32"/>
                    </a:moveTo>
                    <a:cubicBezTo>
                      <a:pt x="5" y="32"/>
                      <a:pt x="5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8" y="32"/>
                      <a:pt x="10" y="32"/>
                      <a:pt x="12" y="31"/>
                    </a:cubicBezTo>
                    <a:cubicBezTo>
                      <a:pt x="15" y="30"/>
                      <a:pt x="15" y="27"/>
                      <a:pt x="15" y="27"/>
                    </a:cubicBezTo>
                    <a:cubicBezTo>
                      <a:pt x="16" y="26"/>
                      <a:pt x="16" y="28"/>
                      <a:pt x="18" y="28"/>
                    </a:cubicBezTo>
                    <a:cubicBezTo>
                      <a:pt x="19" y="27"/>
                      <a:pt x="20" y="26"/>
                      <a:pt x="22" y="25"/>
                    </a:cubicBezTo>
                    <a:cubicBezTo>
                      <a:pt x="24" y="24"/>
                      <a:pt x="25" y="26"/>
                      <a:pt x="26" y="25"/>
                    </a:cubicBezTo>
                    <a:cubicBezTo>
                      <a:pt x="28" y="24"/>
                      <a:pt x="27" y="22"/>
                      <a:pt x="28" y="21"/>
                    </a:cubicBezTo>
                    <a:cubicBezTo>
                      <a:pt x="29" y="20"/>
                      <a:pt x="31" y="19"/>
                      <a:pt x="33" y="19"/>
                    </a:cubicBezTo>
                    <a:cubicBezTo>
                      <a:pt x="34" y="17"/>
                      <a:pt x="33" y="16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4"/>
                      <a:pt x="34" y="13"/>
                      <a:pt x="34" y="12"/>
                    </a:cubicBezTo>
                    <a:cubicBezTo>
                      <a:pt x="33" y="11"/>
                      <a:pt x="34" y="10"/>
                      <a:pt x="34" y="9"/>
                    </a:cubicBezTo>
                    <a:cubicBezTo>
                      <a:pt x="31" y="8"/>
                      <a:pt x="32" y="7"/>
                      <a:pt x="32" y="6"/>
                    </a:cubicBezTo>
                    <a:cubicBezTo>
                      <a:pt x="30" y="4"/>
                      <a:pt x="27" y="7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4"/>
                      <a:pt x="21" y="4"/>
                      <a:pt x="20" y="5"/>
                    </a:cubicBezTo>
                    <a:cubicBezTo>
                      <a:pt x="20" y="6"/>
                      <a:pt x="19" y="8"/>
                      <a:pt x="18" y="8"/>
                    </a:cubicBezTo>
                    <a:cubicBezTo>
                      <a:pt x="17" y="8"/>
                      <a:pt x="15" y="4"/>
                      <a:pt x="13" y="3"/>
                    </a:cubicBezTo>
                    <a:cubicBezTo>
                      <a:pt x="12" y="2"/>
                      <a:pt x="11" y="0"/>
                      <a:pt x="10" y="0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6" y="1"/>
                      <a:pt x="6" y="0"/>
                      <a:pt x="3" y="1"/>
                    </a:cubicBezTo>
                    <a:cubicBezTo>
                      <a:pt x="3" y="2"/>
                      <a:pt x="1" y="3"/>
                      <a:pt x="2" y="7"/>
                    </a:cubicBezTo>
                    <a:cubicBezTo>
                      <a:pt x="2" y="7"/>
                      <a:pt x="2" y="8"/>
                      <a:pt x="0" y="9"/>
                    </a:cubicBezTo>
                    <a:cubicBezTo>
                      <a:pt x="1" y="9"/>
                      <a:pt x="1" y="10"/>
                      <a:pt x="2" y="11"/>
                    </a:cubicBezTo>
                    <a:cubicBezTo>
                      <a:pt x="2" y="12"/>
                      <a:pt x="1" y="13"/>
                      <a:pt x="1" y="15"/>
                    </a:cubicBezTo>
                    <a:cubicBezTo>
                      <a:pt x="1" y="15"/>
                      <a:pt x="3" y="16"/>
                      <a:pt x="3" y="16"/>
                    </a:cubicBezTo>
                    <a:cubicBezTo>
                      <a:pt x="3" y="17"/>
                      <a:pt x="1" y="18"/>
                      <a:pt x="2" y="19"/>
                    </a:cubicBezTo>
                    <a:cubicBezTo>
                      <a:pt x="2" y="20"/>
                      <a:pt x="3" y="20"/>
                      <a:pt x="3" y="21"/>
                    </a:cubicBezTo>
                    <a:cubicBezTo>
                      <a:pt x="3" y="22"/>
                      <a:pt x="2" y="22"/>
                      <a:pt x="3" y="24"/>
                    </a:cubicBezTo>
                    <a:cubicBezTo>
                      <a:pt x="3" y="26"/>
                      <a:pt x="4" y="29"/>
                      <a:pt x="4" y="32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6" name="Freeform 45"/>
              <p:cNvSpPr>
                <a:spLocks/>
              </p:cNvSpPr>
              <p:nvPr/>
            </p:nvSpPr>
            <p:spPr bwMode="auto">
              <a:xfrm>
                <a:off x="595" y="2375"/>
                <a:ext cx="310" cy="361"/>
              </a:xfrm>
              <a:custGeom>
                <a:avLst/>
                <a:gdLst>
                  <a:gd name="T0" fmla="*/ 182552 w 49"/>
                  <a:gd name="T1" fmla="*/ 458552 h 57"/>
                  <a:gd name="T2" fmla="*/ 192200 w 49"/>
                  <a:gd name="T3" fmla="*/ 458552 h 57"/>
                  <a:gd name="T4" fmla="*/ 222580 w 49"/>
                  <a:gd name="T5" fmla="*/ 571064 h 57"/>
                  <a:gd name="T6" fmla="*/ 273970 w 49"/>
                  <a:gd name="T7" fmla="*/ 498661 h 57"/>
                  <a:gd name="T8" fmla="*/ 334768 w 49"/>
                  <a:gd name="T9" fmla="*/ 510093 h 57"/>
                  <a:gd name="T10" fmla="*/ 365148 w 49"/>
                  <a:gd name="T11" fmla="*/ 489035 h 57"/>
                  <a:gd name="T12" fmla="*/ 415020 w 49"/>
                  <a:gd name="T13" fmla="*/ 510093 h 57"/>
                  <a:gd name="T14" fmla="*/ 475818 w 49"/>
                  <a:gd name="T15" fmla="*/ 498661 h 57"/>
                  <a:gd name="T16" fmla="*/ 496550 w 49"/>
                  <a:gd name="T17" fmla="*/ 510093 h 57"/>
                  <a:gd name="T18" fmla="*/ 486947 w 49"/>
                  <a:gd name="T19" fmla="*/ 428064 h 57"/>
                  <a:gd name="T20" fmla="*/ 486947 w 49"/>
                  <a:gd name="T21" fmla="*/ 397303 h 57"/>
                  <a:gd name="T22" fmla="*/ 475818 w 49"/>
                  <a:gd name="T23" fmla="*/ 376485 h 57"/>
                  <a:gd name="T24" fmla="*/ 486947 w 49"/>
                  <a:gd name="T25" fmla="*/ 345996 h 57"/>
                  <a:gd name="T26" fmla="*/ 466170 w 49"/>
                  <a:gd name="T27" fmla="*/ 336332 h 57"/>
                  <a:gd name="T28" fmla="*/ 475818 w 49"/>
                  <a:gd name="T29" fmla="*/ 295938 h 57"/>
                  <a:gd name="T30" fmla="*/ 456567 w 49"/>
                  <a:gd name="T31" fmla="*/ 265455 h 57"/>
                  <a:gd name="T32" fmla="*/ 435790 w 49"/>
                  <a:gd name="T33" fmla="*/ 254302 h 57"/>
                  <a:gd name="T34" fmla="*/ 415020 w 49"/>
                  <a:gd name="T35" fmla="*/ 234973 h 57"/>
                  <a:gd name="T36" fmla="*/ 384400 w 49"/>
                  <a:gd name="T37" fmla="*/ 234973 h 57"/>
                  <a:gd name="T38" fmla="*/ 334768 w 49"/>
                  <a:gd name="T39" fmla="*/ 162570 h 57"/>
                  <a:gd name="T40" fmla="*/ 293222 w 49"/>
                  <a:gd name="T41" fmla="*/ 162570 h 57"/>
                  <a:gd name="T42" fmla="*/ 262842 w 49"/>
                  <a:gd name="T43" fmla="*/ 131847 h 57"/>
                  <a:gd name="T44" fmla="*/ 233987 w 49"/>
                  <a:gd name="T45" fmla="*/ 122176 h 57"/>
                  <a:gd name="T46" fmla="*/ 212970 w 49"/>
                  <a:gd name="T47" fmla="*/ 82067 h 57"/>
                  <a:gd name="T48" fmla="*/ 152172 w 49"/>
                  <a:gd name="T49" fmla="*/ 61212 h 57"/>
                  <a:gd name="T50" fmla="*/ 121798 w 49"/>
                  <a:gd name="T51" fmla="*/ 51585 h 57"/>
                  <a:gd name="T52" fmla="*/ 112188 w 49"/>
                  <a:gd name="T53" fmla="*/ 0 h 57"/>
                  <a:gd name="T54" fmla="*/ 101022 w 49"/>
                  <a:gd name="T55" fmla="*/ 20818 h 57"/>
                  <a:gd name="T56" fmla="*/ 40028 w 49"/>
                  <a:gd name="T57" fmla="*/ 40153 h 57"/>
                  <a:gd name="T58" fmla="*/ 30380 w 49"/>
                  <a:gd name="T59" fmla="*/ 82067 h 57"/>
                  <a:gd name="T60" fmla="*/ 0 w 49"/>
                  <a:gd name="T61" fmla="*/ 101359 h 57"/>
                  <a:gd name="T62" fmla="*/ 9604 w 49"/>
                  <a:gd name="T63" fmla="*/ 101359 h 57"/>
                  <a:gd name="T64" fmla="*/ 30380 w 49"/>
                  <a:gd name="T65" fmla="*/ 152944 h 57"/>
                  <a:gd name="T66" fmla="*/ 60760 w 49"/>
                  <a:gd name="T67" fmla="*/ 152944 h 57"/>
                  <a:gd name="T68" fmla="*/ 70402 w 49"/>
                  <a:gd name="T69" fmla="*/ 173761 h 57"/>
                  <a:gd name="T70" fmla="*/ 112188 w 49"/>
                  <a:gd name="T71" fmla="*/ 193053 h 57"/>
                  <a:gd name="T72" fmla="*/ 131402 w 49"/>
                  <a:gd name="T73" fmla="*/ 244638 h 57"/>
                  <a:gd name="T74" fmla="*/ 81770 w 49"/>
                  <a:gd name="T75" fmla="*/ 295938 h 57"/>
                  <a:gd name="T76" fmla="*/ 101022 w 49"/>
                  <a:gd name="T77" fmla="*/ 336332 h 57"/>
                  <a:gd name="T78" fmla="*/ 131402 w 49"/>
                  <a:gd name="T79" fmla="*/ 366814 h 57"/>
                  <a:gd name="T80" fmla="*/ 161820 w 49"/>
                  <a:gd name="T81" fmla="*/ 366814 h 57"/>
                  <a:gd name="T82" fmla="*/ 161820 w 49"/>
                  <a:gd name="T83" fmla="*/ 406967 h 57"/>
                  <a:gd name="T84" fmla="*/ 182552 w 49"/>
                  <a:gd name="T85" fmla="*/ 458552 h 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9"/>
                  <a:gd name="T130" fmla="*/ 0 h 57"/>
                  <a:gd name="T131" fmla="*/ 49 w 49"/>
                  <a:gd name="T132" fmla="*/ 57 h 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9" h="57">
                    <a:moveTo>
                      <a:pt x="18" y="45"/>
                    </a:moveTo>
                    <a:cubicBezTo>
                      <a:pt x="19" y="45"/>
                      <a:pt x="19" y="45"/>
                      <a:pt x="19" y="45"/>
                    </a:cubicBezTo>
                    <a:cubicBezTo>
                      <a:pt x="20" y="47"/>
                      <a:pt x="15" y="57"/>
                      <a:pt x="22" y="56"/>
                    </a:cubicBezTo>
                    <a:cubicBezTo>
                      <a:pt x="28" y="55"/>
                      <a:pt x="23" y="50"/>
                      <a:pt x="27" y="49"/>
                    </a:cubicBezTo>
                    <a:cubicBezTo>
                      <a:pt x="30" y="47"/>
                      <a:pt x="31" y="51"/>
                      <a:pt x="33" y="50"/>
                    </a:cubicBezTo>
                    <a:cubicBezTo>
                      <a:pt x="34" y="49"/>
                      <a:pt x="35" y="48"/>
                      <a:pt x="36" y="48"/>
                    </a:cubicBezTo>
                    <a:cubicBezTo>
                      <a:pt x="38" y="48"/>
                      <a:pt x="38" y="50"/>
                      <a:pt x="41" y="50"/>
                    </a:cubicBezTo>
                    <a:cubicBezTo>
                      <a:pt x="44" y="51"/>
                      <a:pt x="46" y="49"/>
                      <a:pt x="47" y="49"/>
                    </a:cubicBezTo>
                    <a:cubicBezTo>
                      <a:pt x="48" y="51"/>
                      <a:pt x="49" y="50"/>
                      <a:pt x="49" y="50"/>
                    </a:cubicBezTo>
                    <a:cubicBezTo>
                      <a:pt x="49" y="47"/>
                      <a:pt x="48" y="44"/>
                      <a:pt x="48" y="42"/>
                    </a:cubicBezTo>
                    <a:cubicBezTo>
                      <a:pt x="47" y="40"/>
                      <a:pt x="48" y="40"/>
                      <a:pt x="48" y="39"/>
                    </a:cubicBezTo>
                    <a:cubicBezTo>
                      <a:pt x="48" y="38"/>
                      <a:pt x="47" y="38"/>
                      <a:pt x="47" y="37"/>
                    </a:cubicBezTo>
                    <a:cubicBezTo>
                      <a:pt x="46" y="36"/>
                      <a:pt x="48" y="35"/>
                      <a:pt x="48" y="34"/>
                    </a:cubicBezTo>
                    <a:cubicBezTo>
                      <a:pt x="48" y="34"/>
                      <a:pt x="46" y="33"/>
                      <a:pt x="46" y="33"/>
                    </a:cubicBezTo>
                    <a:cubicBezTo>
                      <a:pt x="46" y="31"/>
                      <a:pt x="47" y="30"/>
                      <a:pt x="47" y="29"/>
                    </a:cubicBezTo>
                    <a:cubicBezTo>
                      <a:pt x="46" y="28"/>
                      <a:pt x="46" y="27"/>
                      <a:pt x="45" y="26"/>
                    </a:cubicBezTo>
                    <a:cubicBezTo>
                      <a:pt x="44" y="25"/>
                      <a:pt x="43" y="26"/>
                      <a:pt x="43" y="25"/>
                    </a:cubicBezTo>
                    <a:cubicBezTo>
                      <a:pt x="42" y="25"/>
                      <a:pt x="42" y="23"/>
                      <a:pt x="41" y="23"/>
                    </a:cubicBezTo>
                    <a:cubicBezTo>
                      <a:pt x="40" y="23"/>
                      <a:pt x="39" y="24"/>
                      <a:pt x="38" y="23"/>
                    </a:cubicBezTo>
                    <a:cubicBezTo>
                      <a:pt x="36" y="22"/>
                      <a:pt x="36" y="17"/>
                      <a:pt x="33" y="16"/>
                    </a:cubicBezTo>
                    <a:cubicBezTo>
                      <a:pt x="31" y="15"/>
                      <a:pt x="30" y="17"/>
                      <a:pt x="29" y="16"/>
                    </a:cubicBezTo>
                    <a:cubicBezTo>
                      <a:pt x="27" y="16"/>
                      <a:pt x="27" y="14"/>
                      <a:pt x="26" y="13"/>
                    </a:cubicBezTo>
                    <a:cubicBezTo>
                      <a:pt x="25" y="12"/>
                      <a:pt x="24" y="13"/>
                      <a:pt x="23" y="12"/>
                    </a:cubicBezTo>
                    <a:cubicBezTo>
                      <a:pt x="22" y="11"/>
                      <a:pt x="22" y="10"/>
                      <a:pt x="21" y="8"/>
                    </a:cubicBezTo>
                    <a:cubicBezTo>
                      <a:pt x="18" y="9"/>
                      <a:pt x="17" y="7"/>
                      <a:pt x="15" y="6"/>
                    </a:cubicBezTo>
                    <a:cubicBezTo>
                      <a:pt x="14" y="6"/>
                      <a:pt x="13" y="6"/>
                      <a:pt x="12" y="5"/>
                    </a:cubicBezTo>
                    <a:cubicBezTo>
                      <a:pt x="11" y="4"/>
                      <a:pt x="13" y="1"/>
                      <a:pt x="11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8" y="3"/>
                      <a:pt x="5" y="4"/>
                      <a:pt x="4" y="4"/>
                    </a:cubicBezTo>
                    <a:cubicBezTo>
                      <a:pt x="4" y="6"/>
                      <a:pt x="3" y="7"/>
                      <a:pt x="3" y="8"/>
                    </a:cubicBezTo>
                    <a:cubicBezTo>
                      <a:pt x="3" y="9"/>
                      <a:pt x="2" y="9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5" y="13"/>
                      <a:pt x="2" y="14"/>
                      <a:pt x="3" y="15"/>
                    </a:cubicBezTo>
                    <a:cubicBezTo>
                      <a:pt x="4" y="16"/>
                      <a:pt x="5" y="15"/>
                      <a:pt x="6" y="15"/>
                    </a:cubicBezTo>
                    <a:cubicBezTo>
                      <a:pt x="6" y="15"/>
                      <a:pt x="6" y="17"/>
                      <a:pt x="7" y="17"/>
                    </a:cubicBezTo>
                    <a:cubicBezTo>
                      <a:pt x="8" y="18"/>
                      <a:pt x="9" y="16"/>
                      <a:pt x="11" y="19"/>
                    </a:cubicBezTo>
                    <a:cubicBezTo>
                      <a:pt x="12" y="21"/>
                      <a:pt x="13" y="22"/>
                      <a:pt x="13" y="24"/>
                    </a:cubicBezTo>
                    <a:cubicBezTo>
                      <a:pt x="12" y="26"/>
                      <a:pt x="9" y="27"/>
                      <a:pt x="8" y="29"/>
                    </a:cubicBezTo>
                    <a:cubicBezTo>
                      <a:pt x="7" y="31"/>
                      <a:pt x="9" y="32"/>
                      <a:pt x="10" y="33"/>
                    </a:cubicBezTo>
                    <a:cubicBezTo>
                      <a:pt x="12" y="34"/>
                      <a:pt x="11" y="36"/>
                      <a:pt x="13" y="36"/>
                    </a:cubicBezTo>
                    <a:cubicBezTo>
                      <a:pt x="14" y="37"/>
                      <a:pt x="14" y="36"/>
                      <a:pt x="16" y="36"/>
                    </a:cubicBezTo>
                    <a:cubicBezTo>
                      <a:pt x="16" y="36"/>
                      <a:pt x="15" y="38"/>
                      <a:pt x="16" y="40"/>
                    </a:cubicBezTo>
                    <a:cubicBezTo>
                      <a:pt x="16" y="41"/>
                      <a:pt x="18" y="43"/>
                      <a:pt x="18" y="45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7" name="Freeform 46"/>
              <p:cNvSpPr>
                <a:spLocks/>
              </p:cNvSpPr>
              <p:nvPr/>
            </p:nvSpPr>
            <p:spPr bwMode="auto">
              <a:xfrm>
                <a:off x="665" y="2274"/>
                <a:ext cx="209" cy="228"/>
              </a:xfrm>
              <a:custGeom>
                <a:avLst/>
                <a:gdLst>
                  <a:gd name="T0" fmla="*/ 254302 w 33"/>
                  <a:gd name="T1" fmla="*/ 366814 h 36"/>
                  <a:gd name="T2" fmla="*/ 275120 w 33"/>
                  <a:gd name="T3" fmla="*/ 326705 h 36"/>
                  <a:gd name="T4" fmla="*/ 315273 w 33"/>
                  <a:gd name="T5" fmla="*/ 315273 h 36"/>
                  <a:gd name="T6" fmla="*/ 315273 w 33"/>
                  <a:gd name="T7" fmla="*/ 234973 h 36"/>
                  <a:gd name="T8" fmla="*/ 336332 w 33"/>
                  <a:gd name="T9" fmla="*/ 213915 h 36"/>
                  <a:gd name="T10" fmla="*/ 326705 w 33"/>
                  <a:gd name="T11" fmla="*/ 193053 h 36"/>
                  <a:gd name="T12" fmla="*/ 275120 w 33"/>
                  <a:gd name="T13" fmla="*/ 183426 h 36"/>
                  <a:gd name="T14" fmla="*/ 265455 w 33"/>
                  <a:gd name="T15" fmla="*/ 131847 h 36"/>
                  <a:gd name="T16" fmla="*/ 234973 w 33"/>
                  <a:gd name="T17" fmla="*/ 143279 h 36"/>
                  <a:gd name="T18" fmla="*/ 193053 w 33"/>
                  <a:gd name="T19" fmla="*/ 70876 h 36"/>
                  <a:gd name="T20" fmla="*/ 143279 w 33"/>
                  <a:gd name="T21" fmla="*/ 40153 h 36"/>
                  <a:gd name="T22" fmla="*/ 101359 w 33"/>
                  <a:gd name="T23" fmla="*/ 0 h 36"/>
                  <a:gd name="T24" fmla="*/ 82067 w 33"/>
                  <a:gd name="T25" fmla="*/ 70876 h 36"/>
                  <a:gd name="T26" fmla="*/ 61212 w 33"/>
                  <a:gd name="T27" fmla="*/ 112550 h 36"/>
                  <a:gd name="T28" fmla="*/ 51585 w 33"/>
                  <a:gd name="T29" fmla="*/ 162570 h 36"/>
                  <a:gd name="T30" fmla="*/ 0 w 33"/>
                  <a:gd name="T31" fmla="*/ 162570 h 36"/>
                  <a:gd name="T32" fmla="*/ 0 w 33"/>
                  <a:gd name="T33" fmla="*/ 162570 h 36"/>
                  <a:gd name="T34" fmla="*/ 9665 w 33"/>
                  <a:gd name="T35" fmla="*/ 213915 h 36"/>
                  <a:gd name="T36" fmla="*/ 40153 w 33"/>
                  <a:gd name="T37" fmla="*/ 223541 h 36"/>
                  <a:gd name="T38" fmla="*/ 101359 w 33"/>
                  <a:gd name="T39" fmla="*/ 244638 h 36"/>
                  <a:gd name="T40" fmla="*/ 122176 w 33"/>
                  <a:gd name="T41" fmla="*/ 284791 h 36"/>
                  <a:gd name="T42" fmla="*/ 152944 w 33"/>
                  <a:gd name="T43" fmla="*/ 295938 h 36"/>
                  <a:gd name="T44" fmla="*/ 183426 w 33"/>
                  <a:gd name="T45" fmla="*/ 326705 h 36"/>
                  <a:gd name="T46" fmla="*/ 223541 w 33"/>
                  <a:gd name="T47" fmla="*/ 326705 h 36"/>
                  <a:gd name="T48" fmla="*/ 254302 w 33"/>
                  <a:gd name="T49" fmla="*/ 36681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3"/>
                  <a:gd name="T76" fmla="*/ 0 h 36"/>
                  <a:gd name="T77" fmla="*/ 33 w 33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3" h="36">
                    <a:moveTo>
                      <a:pt x="25" y="36"/>
                    </a:moveTo>
                    <a:cubicBezTo>
                      <a:pt x="25" y="35"/>
                      <a:pt x="26" y="34"/>
                      <a:pt x="27" y="32"/>
                    </a:cubicBezTo>
                    <a:cubicBezTo>
                      <a:pt x="28" y="32"/>
                      <a:pt x="30" y="32"/>
                      <a:pt x="31" y="31"/>
                    </a:cubicBezTo>
                    <a:cubicBezTo>
                      <a:pt x="32" y="28"/>
                      <a:pt x="30" y="25"/>
                      <a:pt x="31" y="23"/>
                    </a:cubicBezTo>
                    <a:cubicBezTo>
                      <a:pt x="31" y="22"/>
                      <a:pt x="33" y="22"/>
                      <a:pt x="33" y="21"/>
                    </a:cubicBezTo>
                    <a:cubicBezTo>
                      <a:pt x="33" y="21"/>
                      <a:pt x="33" y="20"/>
                      <a:pt x="32" y="19"/>
                    </a:cubicBezTo>
                    <a:cubicBezTo>
                      <a:pt x="30" y="18"/>
                      <a:pt x="29" y="19"/>
                      <a:pt x="27" y="18"/>
                    </a:cubicBezTo>
                    <a:cubicBezTo>
                      <a:pt x="26" y="17"/>
                      <a:pt x="27" y="15"/>
                      <a:pt x="26" y="13"/>
                    </a:cubicBezTo>
                    <a:cubicBezTo>
                      <a:pt x="24" y="12"/>
                      <a:pt x="24" y="14"/>
                      <a:pt x="23" y="14"/>
                    </a:cubicBezTo>
                    <a:cubicBezTo>
                      <a:pt x="19" y="13"/>
                      <a:pt x="21" y="9"/>
                      <a:pt x="19" y="7"/>
                    </a:cubicBezTo>
                    <a:cubicBezTo>
                      <a:pt x="17" y="5"/>
                      <a:pt x="15" y="5"/>
                      <a:pt x="14" y="4"/>
                    </a:cubicBezTo>
                    <a:cubicBezTo>
                      <a:pt x="13" y="2"/>
                      <a:pt x="12" y="1"/>
                      <a:pt x="10" y="0"/>
                    </a:cubicBezTo>
                    <a:cubicBezTo>
                      <a:pt x="7" y="1"/>
                      <a:pt x="9" y="5"/>
                      <a:pt x="8" y="7"/>
                    </a:cubicBezTo>
                    <a:cubicBezTo>
                      <a:pt x="8" y="9"/>
                      <a:pt x="6" y="7"/>
                      <a:pt x="6" y="11"/>
                    </a:cubicBezTo>
                    <a:cubicBezTo>
                      <a:pt x="6" y="12"/>
                      <a:pt x="7" y="15"/>
                      <a:pt x="5" y="16"/>
                    </a:cubicBezTo>
                    <a:cubicBezTo>
                      <a:pt x="4" y="16"/>
                      <a:pt x="1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7"/>
                      <a:pt x="0" y="20"/>
                      <a:pt x="1" y="21"/>
                    </a:cubicBezTo>
                    <a:cubicBezTo>
                      <a:pt x="2" y="22"/>
                      <a:pt x="3" y="22"/>
                      <a:pt x="4" y="22"/>
                    </a:cubicBezTo>
                    <a:cubicBezTo>
                      <a:pt x="6" y="23"/>
                      <a:pt x="7" y="25"/>
                      <a:pt x="10" y="24"/>
                    </a:cubicBezTo>
                    <a:cubicBezTo>
                      <a:pt x="11" y="26"/>
                      <a:pt x="11" y="27"/>
                      <a:pt x="12" y="28"/>
                    </a:cubicBezTo>
                    <a:cubicBezTo>
                      <a:pt x="13" y="29"/>
                      <a:pt x="14" y="28"/>
                      <a:pt x="15" y="29"/>
                    </a:cubicBezTo>
                    <a:cubicBezTo>
                      <a:pt x="16" y="30"/>
                      <a:pt x="16" y="32"/>
                      <a:pt x="18" y="32"/>
                    </a:cubicBezTo>
                    <a:cubicBezTo>
                      <a:pt x="19" y="33"/>
                      <a:pt x="20" y="31"/>
                      <a:pt x="22" y="32"/>
                    </a:cubicBezTo>
                    <a:cubicBezTo>
                      <a:pt x="23" y="32"/>
                      <a:pt x="24" y="34"/>
                      <a:pt x="25" y="36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8" name="Freeform 47"/>
              <p:cNvSpPr>
                <a:spLocks/>
              </p:cNvSpPr>
              <p:nvPr/>
            </p:nvSpPr>
            <p:spPr bwMode="auto">
              <a:xfrm>
                <a:off x="823" y="2381"/>
                <a:ext cx="215" cy="165"/>
              </a:xfrm>
              <a:custGeom>
                <a:avLst/>
                <a:gdLst>
                  <a:gd name="T0" fmla="*/ 191938 w 34"/>
                  <a:gd name="T1" fmla="*/ 40634 h 26"/>
                  <a:gd name="T2" fmla="*/ 182301 w 34"/>
                  <a:gd name="T3" fmla="*/ 0 h 26"/>
                  <a:gd name="T4" fmla="*/ 142355 w 34"/>
                  <a:gd name="T5" fmla="*/ 40634 h 26"/>
                  <a:gd name="T6" fmla="*/ 70299 w 34"/>
                  <a:gd name="T7" fmla="*/ 30931 h 26"/>
                  <a:gd name="T8" fmla="*/ 81415 w 34"/>
                  <a:gd name="T9" fmla="*/ 40634 h 26"/>
                  <a:gd name="T10" fmla="*/ 60700 w 34"/>
                  <a:gd name="T11" fmla="*/ 61577 h 26"/>
                  <a:gd name="T12" fmla="*/ 60700 w 34"/>
                  <a:gd name="T13" fmla="*/ 144419 h 26"/>
                  <a:gd name="T14" fmla="*/ 20754 w 34"/>
                  <a:gd name="T15" fmla="*/ 154129 h 26"/>
                  <a:gd name="T16" fmla="*/ 0 w 34"/>
                  <a:gd name="T17" fmla="*/ 196293 h 26"/>
                  <a:gd name="T18" fmla="*/ 20754 w 34"/>
                  <a:gd name="T19" fmla="*/ 226945 h 26"/>
                  <a:gd name="T20" fmla="*/ 51062 w 34"/>
                  <a:gd name="T21" fmla="*/ 226945 h 26"/>
                  <a:gd name="T22" fmla="*/ 70299 w 34"/>
                  <a:gd name="T23" fmla="*/ 246637 h 26"/>
                  <a:gd name="T24" fmla="*/ 91008 w 34"/>
                  <a:gd name="T25" fmla="*/ 257870 h 26"/>
                  <a:gd name="T26" fmla="*/ 91008 w 34"/>
                  <a:gd name="T27" fmla="*/ 267579 h 26"/>
                  <a:gd name="T28" fmla="*/ 112002 w 34"/>
                  <a:gd name="T29" fmla="*/ 246637 h 26"/>
                  <a:gd name="T30" fmla="*/ 121639 w 34"/>
                  <a:gd name="T31" fmla="*/ 184775 h 26"/>
                  <a:gd name="T32" fmla="*/ 172702 w 34"/>
                  <a:gd name="T33" fmla="*/ 196293 h 26"/>
                  <a:gd name="T34" fmla="*/ 191938 w 34"/>
                  <a:gd name="T35" fmla="*/ 175071 h 26"/>
                  <a:gd name="T36" fmla="*/ 222247 w 34"/>
                  <a:gd name="T37" fmla="*/ 206002 h 26"/>
                  <a:gd name="T38" fmla="*/ 273354 w 34"/>
                  <a:gd name="T39" fmla="*/ 257870 h 26"/>
                  <a:gd name="T40" fmla="*/ 292545 w 34"/>
                  <a:gd name="T41" fmla="*/ 226945 h 26"/>
                  <a:gd name="T42" fmla="*/ 343886 w 34"/>
                  <a:gd name="T43" fmla="*/ 196293 h 26"/>
                  <a:gd name="T44" fmla="*/ 334293 w 34"/>
                  <a:gd name="T45" fmla="*/ 165362 h 26"/>
                  <a:gd name="T46" fmla="*/ 334293 w 34"/>
                  <a:gd name="T47" fmla="*/ 123198 h 26"/>
                  <a:gd name="T48" fmla="*/ 292545 w 34"/>
                  <a:gd name="T49" fmla="*/ 123198 h 26"/>
                  <a:gd name="T50" fmla="*/ 243001 w 34"/>
                  <a:gd name="T51" fmla="*/ 92508 h 26"/>
                  <a:gd name="T52" fmla="*/ 222247 w 34"/>
                  <a:gd name="T53" fmla="*/ 71324 h 26"/>
                  <a:gd name="T54" fmla="*/ 191938 w 34"/>
                  <a:gd name="T55" fmla="*/ 40634 h 2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4"/>
                  <a:gd name="T85" fmla="*/ 0 h 26"/>
                  <a:gd name="T86" fmla="*/ 34 w 34"/>
                  <a:gd name="T87" fmla="*/ 26 h 2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4" h="26">
                    <a:moveTo>
                      <a:pt x="19" y="4"/>
                    </a:moveTo>
                    <a:cubicBezTo>
                      <a:pt x="19" y="3"/>
                      <a:pt x="19" y="1"/>
                      <a:pt x="18" y="0"/>
                    </a:cubicBezTo>
                    <a:cubicBezTo>
                      <a:pt x="15" y="0"/>
                      <a:pt x="14" y="2"/>
                      <a:pt x="14" y="4"/>
                    </a:cubicBezTo>
                    <a:cubicBezTo>
                      <a:pt x="12" y="4"/>
                      <a:pt x="10" y="3"/>
                      <a:pt x="7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5"/>
                      <a:pt x="6" y="5"/>
                      <a:pt x="6" y="6"/>
                    </a:cubicBezTo>
                    <a:cubicBezTo>
                      <a:pt x="5" y="8"/>
                      <a:pt x="7" y="11"/>
                      <a:pt x="6" y="14"/>
                    </a:cubicBezTo>
                    <a:cubicBezTo>
                      <a:pt x="5" y="15"/>
                      <a:pt x="3" y="15"/>
                      <a:pt x="2" y="15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20"/>
                      <a:pt x="1" y="22"/>
                      <a:pt x="2" y="22"/>
                    </a:cubicBezTo>
                    <a:cubicBezTo>
                      <a:pt x="3" y="23"/>
                      <a:pt x="4" y="22"/>
                      <a:pt x="5" y="22"/>
                    </a:cubicBezTo>
                    <a:cubicBezTo>
                      <a:pt x="6" y="22"/>
                      <a:pt x="6" y="24"/>
                      <a:pt x="7" y="24"/>
                    </a:cubicBezTo>
                    <a:cubicBezTo>
                      <a:pt x="7" y="25"/>
                      <a:pt x="8" y="24"/>
                      <a:pt x="9" y="25"/>
                    </a:cubicBezTo>
                    <a:cubicBezTo>
                      <a:pt x="9" y="25"/>
                      <a:pt x="9" y="25"/>
                      <a:pt x="9" y="26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0" y="20"/>
                      <a:pt x="12" y="19"/>
                      <a:pt x="12" y="18"/>
                    </a:cubicBezTo>
                    <a:cubicBezTo>
                      <a:pt x="15" y="17"/>
                      <a:pt x="15" y="18"/>
                      <a:pt x="17" y="19"/>
                    </a:cubicBezTo>
                    <a:cubicBezTo>
                      <a:pt x="18" y="19"/>
                      <a:pt x="18" y="17"/>
                      <a:pt x="19" y="17"/>
                    </a:cubicBezTo>
                    <a:cubicBezTo>
                      <a:pt x="20" y="17"/>
                      <a:pt x="21" y="19"/>
                      <a:pt x="22" y="20"/>
                    </a:cubicBezTo>
                    <a:cubicBezTo>
                      <a:pt x="24" y="21"/>
                      <a:pt x="26" y="25"/>
                      <a:pt x="27" y="25"/>
                    </a:cubicBezTo>
                    <a:cubicBezTo>
                      <a:pt x="28" y="25"/>
                      <a:pt x="29" y="23"/>
                      <a:pt x="29" y="22"/>
                    </a:cubicBezTo>
                    <a:cubicBezTo>
                      <a:pt x="30" y="21"/>
                      <a:pt x="33" y="21"/>
                      <a:pt x="34" y="19"/>
                    </a:cubicBezTo>
                    <a:cubicBezTo>
                      <a:pt x="34" y="18"/>
                      <a:pt x="33" y="17"/>
                      <a:pt x="33" y="16"/>
                    </a:cubicBezTo>
                    <a:cubicBezTo>
                      <a:pt x="33" y="15"/>
                      <a:pt x="34" y="13"/>
                      <a:pt x="33" y="12"/>
                    </a:cubicBezTo>
                    <a:cubicBezTo>
                      <a:pt x="32" y="11"/>
                      <a:pt x="31" y="12"/>
                      <a:pt x="29" y="12"/>
                    </a:cubicBezTo>
                    <a:cubicBezTo>
                      <a:pt x="27" y="12"/>
                      <a:pt x="27" y="9"/>
                      <a:pt x="24" y="9"/>
                    </a:cubicBezTo>
                    <a:cubicBezTo>
                      <a:pt x="23" y="9"/>
                      <a:pt x="23" y="8"/>
                      <a:pt x="22" y="7"/>
                    </a:cubicBezTo>
                    <a:cubicBezTo>
                      <a:pt x="20" y="7"/>
                      <a:pt x="19" y="6"/>
                      <a:pt x="19" y="4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9" name="Freeform 48"/>
              <p:cNvSpPr>
                <a:spLocks/>
              </p:cNvSpPr>
              <p:nvPr/>
            </p:nvSpPr>
            <p:spPr bwMode="auto">
              <a:xfrm>
                <a:off x="741" y="2229"/>
                <a:ext cx="196" cy="178"/>
              </a:xfrm>
              <a:custGeom>
                <a:avLst/>
                <a:gdLst>
                  <a:gd name="T0" fmla="*/ 0 w 31"/>
                  <a:gd name="T1" fmla="*/ 83253 h 28"/>
                  <a:gd name="T2" fmla="*/ 0 w 31"/>
                  <a:gd name="T3" fmla="*/ 83253 h 28"/>
                  <a:gd name="T4" fmla="*/ 20706 w 31"/>
                  <a:gd name="T5" fmla="*/ 62154 h 28"/>
                  <a:gd name="T6" fmla="*/ 51049 w 31"/>
                  <a:gd name="T7" fmla="*/ 73470 h 28"/>
                  <a:gd name="T8" fmla="*/ 51049 w 31"/>
                  <a:gd name="T9" fmla="*/ 62154 h 28"/>
                  <a:gd name="T10" fmla="*/ 70275 w 31"/>
                  <a:gd name="T11" fmla="*/ 52173 h 28"/>
                  <a:gd name="T12" fmla="*/ 90982 w 31"/>
                  <a:gd name="T13" fmla="*/ 31080 h 28"/>
                  <a:gd name="T14" fmla="*/ 111973 w 31"/>
                  <a:gd name="T15" fmla="*/ 0 h 28"/>
                  <a:gd name="T16" fmla="*/ 121564 w 31"/>
                  <a:gd name="T17" fmla="*/ 31080 h 28"/>
                  <a:gd name="T18" fmla="*/ 171095 w 31"/>
                  <a:gd name="T19" fmla="*/ 52173 h 28"/>
                  <a:gd name="T20" fmla="*/ 161498 w 31"/>
                  <a:gd name="T21" fmla="*/ 83253 h 28"/>
                  <a:gd name="T22" fmla="*/ 171095 w 31"/>
                  <a:gd name="T23" fmla="*/ 104550 h 28"/>
                  <a:gd name="T24" fmla="*/ 171095 w 31"/>
                  <a:gd name="T25" fmla="*/ 124066 h 28"/>
                  <a:gd name="T26" fmla="*/ 212546 w 31"/>
                  <a:gd name="T27" fmla="*/ 166462 h 28"/>
                  <a:gd name="T28" fmla="*/ 282822 w 31"/>
                  <a:gd name="T29" fmla="*/ 135668 h 28"/>
                  <a:gd name="T30" fmla="*/ 282822 w 31"/>
                  <a:gd name="T31" fmla="*/ 176487 h 28"/>
                  <a:gd name="T32" fmla="*/ 313164 w 31"/>
                  <a:gd name="T33" fmla="*/ 207319 h 28"/>
                  <a:gd name="T34" fmla="*/ 292419 w 31"/>
                  <a:gd name="T35" fmla="*/ 259734 h 28"/>
                  <a:gd name="T36" fmla="*/ 273230 w 31"/>
                  <a:gd name="T37" fmla="*/ 290814 h 28"/>
                  <a:gd name="T38" fmla="*/ 201431 w 31"/>
                  <a:gd name="T39" fmla="*/ 280789 h 28"/>
                  <a:gd name="T40" fmla="*/ 201431 w 31"/>
                  <a:gd name="T41" fmla="*/ 269517 h 28"/>
                  <a:gd name="T42" fmla="*/ 151906 w 31"/>
                  <a:gd name="T43" fmla="*/ 259734 h 28"/>
                  <a:gd name="T44" fmla="*/ 142309 w 31"/>
                  <a:gd name="T45" fmla="*/ 207319 h 28"/>
                  <a:gd name="T46" fmla="*/ 111973 w 31"/>
                  <a:gd name="T47" fmla="*/ 218876 h 28"/>
                  <a:gd name="T48" fmla="*/ 70275 w 31"/>
                  <a:gd name="T49" fmla="*/ 145407 h 28"/>
                  <a:gd name="T50" fmla="*/ 20706 w 31"/>
                  <a:gd name="T51" fmla="*/ 114327 h 28"/>
                  <a:gd name="T52" fmla="*/ 0 w 31"/>
                  <a:gd name="T53" fmla="*/ 83253 h 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1"/>
                  <a:gd name="T82" fmla="*/ 0 h 28"/>
                  <a:gd name="T83" fmla="*/ 31 w 31"/>
                  <a:gd name="T84" fmla="*/ 28 h 2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1" h="28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3" y="6"/>
                      <a:pt x="4" y="7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8" y="5"/>
                      <a:pt x="8" y="4"/>
                      <a:pt x="9" y="3"/>
                    </a:cubicBezTo>
                    <a:cubicBezTo>
                      <a:pt x="10" y="2"/>
                      <a:pt x="10" y="1"/>
                      <a:pt x="11" y="0"/>
                    </a:cubicBezTo>
                    <a:cubicBezTo>
                      <a:pt x="12" y="1"/>
                      <a:pt x="11" y="3"/>
                      <a:pt x="12" y="3"/>
                    </a:cubicBezTo>
                    <a:cubicBezTo>
                      <a:pt x="14" y="5"/>
                      <a:pt x="16" y="3"/>
                      <a:pt x="17" y="5"/>
                    </a:cubicBezTo>
                    <a:cubicBezTo>
                      <a:pt x="18" y="6"/>
                      <a:pt x="16" y="7"/>
                      <a:pt x="16" y="8"/>
                    </a:cubicBezTo>
                    <a:cubicBezTo>
                      <a:pt x="16" y="9"/>
                      <a:pt x="17" y="9"/>
                      <a:pt x="17" y="10"/>
                    </a:cubicBezTo>
                    <a:cubicBezTo>
                      <a:pt x="17" y="11"/>
                      <a:pt x="17" y="12"/>
                      <a:pt x="17" y="12"/>
                    </a:cubicBezTo>
                    <a:cubicBezTo>
                      <a:pt x="17" y="13"/>
                      <a:pt x="19" y="15"/>
                      <a:pt x="21" y="16"/>
                    </a:cubicBezTo>
                    <a:cubicBezTo>
                      <a:pt x="26" y="16"/>
                      <a:pt x="26" y="13"/>
                      <a:pt x="28" y="13"/>
                    </a:cubicBezTo>
                    <a:cubicBezTo>
                      <a:pt x="29" y="14"/>
                      <a:pt x="28" y="16"/>
                      <a:pt x="28" y="17"/>
                    </a:cubicBezTo>
                    <a:cubicBezTo>
                      <a:pt x="28" y="17"/>
                      <a:pt x="31" y="16"/>
                      <a:pt x="31" y="20"/>
                    </a:cubicBezTo>
                    <a:cubicBezTo>
                      <a:pt x="31" y="21"/>
                      <a:pt x="30" y="23"/>
                      <a:pt x="29" y="25"/>
                    </a:cubicBezTo>
                    <a:cubicBezTo>
                      <a:pt x="28" y="25"/>
                      <a:pt x="27" y="27"/>
                      <a:pt x="27" y="28"/>
                    </a:cubicBezTo>
                    <a:cubicBezTo>
                      <a:pt x="25" y="28"/>
                      <a:pt x="23" y="27"/>
                      <a:pt x="20" y="27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8" y="25"/>
                      <a:pt x="17" y="26"/>
                      <a:pt x="15" y="25"/>
                    </a:cubicBezTo>
                    <a:cubicBezTo>
                      <a:pt x="14" y="24"/>
                      <a:pt x="15" y="22"/>
                      <a:pt x="14" y="20"/>
                    </a:cubicBezTo>
                    <a:cubicBezTo>
                      <a:pt x="12" y="19"/>
                      <a:pt x="12" y="21"/>
                      <a:pt x="11" y="21"/>
                    </a:cubicBezTo>
                    <a:cubicBezTo>
                      <a:pt x="7" y="20"/>
                      <a:pt x="9" y="16"/>
                      <a:pt x="7" y="14"/>
                    </a:cubicBezTo>
                    <a:cubicBezTo>
                      <a:pt x="5" y="12"/>
                      <a:pt x="3" y="12"/>
                      <a:pt x="2" y="11"/>
                    </a:cubicBezTo>
                    <a:cubicBezTo>
                      <a:pt x="1" y="10"/>
                      <a:pt x="1" y="9"/>
                      <a:pt x="0" y="8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0" name="Freeform 49"/>
              <p:cNvSpPr>
                <a:spLocks/>
              </p:cNvSpPr>
              <p:nvPr/>
            </p:nvSpPr>
            <p:spPr bwMode="auto">
              <a:xfrm>
                <a:off x="994" y="2229"/>
                <a:ext cx="165" cy="146"/>
              </a:xfrm>
              <a:custGeom>
                <a:avLst/>
                <a:gdLst>
                  <a:gd name="T0" fmla="*/ 9703 w 26"/>
                  <a:gd name="T1" fmla="*/ 102308 h 23"/>
                  <a:gd name="T2" fmla="*/ 9703 w 26"/>
                  <a:gd name="T3" fmla="*/ 9712 h 23"/>
                  <a:gd name="T4" fmla="*/ 113488 w 26"/>
                  <a:gd name="T5" fmla="*/ 40658 h 23"/>
                  <a:gd name="T6" fmla="*/ 113488 w 26"/>
                  <a:gd name="T7" fmla="*/ 40658 h 23"/>
                  <a:gd name="T8" fmla="*/ 206002 w 26"/>
                  <a:gd name="T9" fmla="*/ 102308 h 23"/>
                  <a:gd name="T10" fmla="*/ 236927 w 26"/>
                  <a:gd name="T11" fmla="*/ 123300 h 23"/>
                  <a:gd name="T12" fmla="*/ 257870 w 26"/>
                  <a:gd name="T13" fmla="*/ 113550 h 23"/>
                  <a:gd name="T14" fmla="*/ 246637 w 26"/>
                  <a:gd name="T15" fmla="*/ 144540 h 23"/>
                  <a:gd name="T16" fmla="*/ 267579 w 26"/>
                  <a:gd name="T17" fmla="*/ 165494 h 23"/>
                  <a:gd name="T18" fmla="*/ 257870 w 26"/>
                  <a:gd name="T19" fmla="*/ 215902 h 23"/>
                  <a:gd name="T20" fmla="*/ 215706 w 26"/>
                  <a:gd name="T21" fmla="*/ 237098 h 23"/>
                  <a:gd name="T22" fmla="*/ 215706 w 26"/>
                  <a:gd name="T23" fmla="*/ 215902 h 23"/>
                  <a:gd name="T24" fmla="*/ 196293 w 26"/>
                  <a:gd name="T25" fmla="*/ 215902 h 23"/>
                  <a:gd name="T26" fmla="*/ 184775 w 26"/>
                  <a:gd name="T27" fmla="*/ 196440 h 23"/>
                  <a:gd name="T28" fmla="*/ 144419 w 26"/>
                  <a:gd name="T29" fmla="*/ 215902 h 23"/>
                  <a:gd name="T30" fmla="*/ 92508 w 26"/>
                  <a:gd name="T31" fmla="*/ 215902 h 23"/>
                  <a:gd name="T32" fmla="*/ 82805 w 26"/>
                  <a:gd name="T33" fmla="*/ 175486 h 23"/>
                  <a:gd name="T34" fmla="*/ 82805 w 26"/>
                  <a:gd name="T35" fmla="*/ 113550 h 23"/>
                  <a:gd name="T36" fmla="*/ 9703 w 26"/>
                  <a:gd name="T37" fmla="*/ 102308 h 23"/>
                  <a:gd name="T38" fmla="*/ 9703 w 26"/>
                  <a:gd name="T39" fmla="*/ 102308 h 2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"/>
                  <a:gd name="T61" fmla="*/ 0 h 23"/>
                  <a:gd name="T62" fmla="*/ 26 w 26"/>
                  <a:gd name="T63" fmla="*/ 23 h 2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" h="23">
                    <a:moveTo>
                      <a:pt x="1" y="10"/>
                    </a:moveTo>
                    <a:cubicBezTo>
                      <a:pt x="1" y="7"/>
                      <a:pt x="0" y="3"/>
                      <a:pt x="1" y="1"/>
                    </a:cubicBezTo>
                    <a:cubicBezTo>
                      <a:pt x="4" y="0"/>
                      <a:pt x="7" y="0"/>
                      <a:pt x="11" y="4"/>
                    </a:cubicBezTo>
                    <a:cubicBezTo>
                      <a:pt x="14" y="9"/>
                      <a:pt x="17" y="10"/>
                      <a:pt x="20" y="10"/>
                    </a:cubicBezTo>
                    <a:cubicBezTo>
                      <a:pt x="22" y="10"/>
                      <a:pt x="22" y="11"/>
                      <a:pt x="23" y="12"/>
                    </a:cubicBezTo>
                    <a:cubicBezTo>
                      <a:pt x="24" y="13"/>
                      <a:pt x="24" y="11"/>
                      <a:pt x="25" y="11"/>
                    </a:cubicBezTo>
                    <a:cubicBezTo>
                      <a:pt x="26" y="12"/>
                      <a:pt x="25" y="13"/>
                      <a:pt x="24" y="14"/>
                    </a:cubicBezTo>
                    <a:cubicBezTo>
                      <a:pt x="24" y="15"/>
                      <a:pt x="26" y="15"/>
                      <a:pt x="26" y="16"/>
                    </a:cubicBezTo>
                    <a:cubicBezTo>
                      <a:pt x="26" y="17"/>
                      <a:pt x="25" y="19"/>
                      <a:pt x="25" y="21"/>
                    </a:cubicBezTo>
                    <a:cubicBezTo>
                      <a:pt x="24" y="22"/>
                      <a:pt x="23" y="23"/>
                      <a:pt x="21" y="23"/>
                    </a:cubicBezTo>
                    <a:cubicBezTo>
                      <a:pt x="21" y="22"/>
                      <a:pt x="22" y="21"/>
                      <a:pt x="21" y="21"/>
                    </a:cubicBezTo>
                    <a:cubicBezTo>
                      <a:pt x="20" y="21"/>
                      <a:pt x="19" y="21"/>
                      <a:pt x="19" y="21"/>
                    </a:cubicBezTo>
                    <a:cubicBezTo>
                      <a:pt x="18" y="21"/>
                      <a:pt x="19" y="20"/>
                      <a:pt x="18" y="19"/>
                    </a:cubicBezTo>
                    <a:cubicBezTo>
                      <a:pt x="15" y="20"/>
                      <a:pt x="15" y="21"/>
                      <a:pt x="14" y="21"/>
                    </a:cubicBezTo>
                    <a:cubicBezTo>
                      <a:pt x="12" y="21"/>
                      <a:pt x="11" y="21"/>
                      <a:pt x="9" y="21"/>
                    </a:cubicBezTo>
                    <a:lnTo>
                      <a:pt x="8" y="17"/>
                    </a:lnTo>
                    <a:cubicBezTo>
                      <a:pt x="6" y="16"/>
                      <a:pt x="9" y="13"/>
                      <a:pt x="8" y="11"/>
                    </a:cubicBezTo>
                    <a:cubicBezTo>
                      <a:pt x="7" y="11"/>
                      <a:pt x="3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1" name="Freeform 50"/>
              <p:cNvSpPr>
                <a:spLocks/>
              </p:cNvSpPr>
              <p:nvPr/>
            </p:nvSpPr>
            <p:spPr bwMode="auto">
              <a:xfrm>
                <a:off x="924" y="2293"/>
                <a:ext cx="127" cy="120"/>
              </a:xfrm>
              <a:custGeom>
                <a:avLst/>
                <a:gdLst>
                  <a:gd name="T0" fmla="*/ 0 w 20"/>
                  <a:gd name="T1" fmla="*/ 70048 h 19"/>
                  <a:gd name="T2" fmla="*/ 40723 w 20"/>
                  <a:gd name="T3" fmla="*/ 60474 h 19"/>
                  <a:gd name="T4" fmla="*/ 71450 w 20"/>
                  <a:gd name="T5" fmla="*/ 70048 h 19"/>
                  <a:gd name="T6" fmla="*/ 82944 w 20"/>
                  <a:gd name="T7" fmla="*/ 39808 h 19"/>
                  <a:gd name="T8" fmla="*/ 103949 w 20"/>
                  <a:gd name="T9" fmla="*/ 20665 h 19"/>
                  <a:gd name="T10" fmla="*/ 123666 w 20"/>
                  <a:gd name="T11" fmla="*/ 0 h 19"/>
                  <a:gd name="T12" fmla="*/ 196653 w 20"/>
                  <a:gd name="T13" fmla="*/ 9575 h 19"/>
                  <a:gd name="T14" fmla="*/ 196653 w 20"/>
                  <a:gd name="T15" fmla="*/ 70048 h 19"/>
                  <a:gd name="T16" fmla="*/ 206369 w 20"/>
                  <a:gd name="T17" fmla="*/ 109857 h 19"/>
                  <a:gd name="T18" fmla="*/ 185363 w 20"/>
                  <a:gd name="T19" fmla="*/ 100282 h 19"/>
                  <a:gd name="T20" fmla="*/ 123666 w 20"/>
                  <a:gd name="T21" fmla="*/ 120941 h 19"/>
                  <a:gd name="T22" fmla="*/ 134918 w 20"/>
                  <a:gd name="T23" fmla="*/ 140091 h 19"/>
                  <a:gd name="T24" fmla="*/ 82944 w 20"/>
                  <a:gd name="T25" fmla="*/ 181377 h 19"/>
                  <a:gd name="T26" fmla="*/ 61690 w 20"/>
                  <a:gd name="T27" fmla="*/ 170286 h 19"/>
                  <a:gd name="T28" fmla="*/ 30969 w 20"/>
                  <a:gd name="T29" fmla="*/ 181377 h 19"/>
                  <a:gd name="T30" fmla="*/ 30969 w 20"/>
                  <a:gd name="T31" fmla="*/ 181377 h 19"/>
                  <a:gd name="T32" fmla="*/ 21247 w 20"/>
                  <a:gd name="T33" fmla="*/ 140091 h 19"/>
                  <a:gd name="T34" fmla="*/ 0 w 20"/>
                  <a:gd name="T35" fmla="*/ 151143 h 19"/>
                  <a:gd name="T36" fmla="*/ 0 w 20"/>
                  <a:gd name="T37" fmla="*/ 151143 h 19"/>
                  <a:gd name="T38" fmla="*/ 21247 w 20"/>
                  <a:gd name="T39" fmla="*/ 100282 h 19"/>
                  <a:gd name="T40" fmla="*/ 0 w 20"/>
                  <a:gd name="T41" fmla="*/ 70048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"/>
                  <a:gd name="T64" fmla="*/ 0 h 19"/>
                  <a:gd name="T65" fmla="*/ 20 w 20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" h="19">
                    <a:moveTo>
                      <a:pt x="0" y="7"/>
                    </a:moveTo>
                    <a:cubicBezTo>
                      <a:pt x="2" y="7"/>
                      <a:pt x="3" y="6"/>
                      <a:pt x="4" y="6"/>
                    </a:cubicBezTo>
                    <a:cubicBezTo>
                      <a:pt x="5" y="6"/>
                      <a:pt x="6" y="7"/>
                      <a:pt x="7" y="7"/>
                    </a:cubicBezTo>
                    <a:cubicBezTo>
                      <a:pt x="8" y="6"/>
                      <a:pt x="7" y="5"/>
                      <a:pt x="8" y="4"/>
                    </a:cubicBezTo>
                    <a:cubicBezTo>
                      <a:pt x="8" y="3"/>
                      <a:pt x="9" y="3"/>
                      <a:pt x="10" y="2"/>
                    </a:cubicBezTo>
                    <a:cubicBezTo>
                      <a:pt x="11" y="1"/>
                      <a:pt x="11" y="0"/>
                      <a:pt x="12" y="0"/>
                    </a:cubicBezTo>
                    <a:cubicBezTo>
                      <a:pt x="14" y="0"/>
                      <a:pt x="18" y="1"/>
                      <a:pt x="19" y="1"/>
                    </a:cubicBezTo>
                    <a:cubicBezTo>
                      <a:pt x="20" y="3"/>
                      <a:pt x="17" y="6"/>
                      <a:pt x="19" y="7"/>
                    </a:cubicBezTo>
                    <a:lnTo>
                      <a:pt x="20" y="11"/>
                    </a:lnTo>
                    <a:cubicBezTo>
                      <a:pt x="19" y="11"/>
                      <a:pt x="19" y="10"/>
                      <a:pt x="18" y="10"/>
                    </a:cubicBezTo>
                    <a:cubicBezTo>
                      <a:pt x="15" y="10"/>
                      <a:pt x="13" y="11"/>
                      <a:pt x="12" y="12"/>
                    </a:cubicBezTo>
                    <a:cubicBezTo>
                      <a:pt x="12" y="13"/>
                      <a:pt x="14" y="13"/>
                      <a:pt x="13" y="14"/>
                    </a:cubicBezTo>
                    <a:cubicBezTo>
                      <a:pt x="12" y="17"/>
                      <a:pt x="10" y="18"/>
                      <a:pt x="8" y="18"/>
                    </a:cubicBezTo>
                    <a:cubicBezTo>
                      <a:pt x="6" y="19"/>
                      <a:pt x="7" y="17"/>
                      <a:pt x="6" y="17"/>
                    </a:cubicBezTo>
                    <a:cubicBezTo>
                      <a:pt x="5" y="16"/>
                      <a:pt x="4" y="16"/>
                      <a:pt x="3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3" y="17"/>
                      <a:pt x="3" y="15"/>
                      <a:pt x="2" y="14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3"/>
                      <a:pt x="2" y="11"/>
                      <a:pt x="2" y="10"/>
                    </a:cubicBezTo>
                    <a:cubicBezTo>
                      <a:pt x="2" y="8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32" name="Freeform 51"/>
              <p:cNvSpPr>
                <a:spLocks/>
              </p:cNvSpPr>
              <p:nvPr/>
            </p:nvSpPr>
            <p:spPr bwMode="auto">
              <a:xfrm>
                <a:off x="810" y="2128"/>
                <a:ext cx="330" cy="209"/>
              </a:xfrm>
              <a:custGeom>
                <a:avLst/>
                <a:gdLst>
                  <a:gd name="T0" fmla="*/ 0 w 52"/>
                  <a:gd name="T1" fmla="*/ 112550 h 33"/>
                  <a:gd name="T2" fmla="*/ 30931 w 52"/>
                  <a:gd name="T3" fmla="*/ 101359 h 33"/>
                  <a:gd name="T4" fmla="*/ 102217 w 52"/>
                  <a:gd name="T5" fmla="*/ 101359 h 33"/>
                  <a:gd name="T6" fmla="*/ 165362 w 52"/>
                  <a:gd name="T7" fmla="*/ 101359 h 33"/>
                  <a:gd name="T8" fmla="*/ 154129 w 52"/>
                  <a:gd name="T9" fmla="*/ 70876 h 33"/>
                  <a:gd name="T10" fmla="*/ 165362 w 52"/>
                  <a:gd name="T11" fmla="*/ 51585 h 33"/>
                  <a:gd name="T12" fmla="*/ 236927 w 52"/>
                  <a:gd name="T13" fmla="*/ 20818 h 33"/>
                  <a:gd name="T14" fmla="*/ 298510 w 52"/>
                  <a:gd name="T15" fmla="*/ 9665 h 33"/>
                  <a:gd name="T16" fmla="*/ 319491 w 52"/>
                  <a:gd name="T17" fmla="*/ 0 h 33"/>
                  <a:gd name="T18" fmla="*/ 329194 w 52"/>
                  <a:gd name="T19" fmla="*/ 30482 h 33"/>
                  <a:gd name="T20" fmla="*/ 432941 w 52"/>
                  <a:gd name="T21" fmla="*/ 20818 h 33"/>
                  <a:gd name="T22" fmla="*/ 442930 w 52"/>
                  <a:gd name="T23" fmla="*/ 51585 h 33"/>
                  <a:gd name="T24" fmla="*/ 504507 w 52"/>
                  <a:gd name="T25" fmla="*/ 82067 h 33"/>
                  <a:gd name="T26" fmla="*/ 504507 w 52"/>
                  <a:gd name="T27" fmla="*/ 82067 h 33"/>
                  <a:gd name="T28" fmla="*/ 525493 w 52"/>
                  <a:gd name="T29" fmla="*/ 152944 h 33"/>
                  <a:gd name="T30" fmla="*/ 504507 w 52"/>
                  <a:gd name="T31" fmla="*/ 162570 h 33"/>
                  <a:gd name="T32" fmla="*/ 483323 w 52"/>
                  <a:gd name="T33" fmla="*/ 173761 h 33"/>
                  <a:gd name="T34" fmla="*/ 452633 w 52"/>
                  <a:gd name="T35" fmla="*/ 152944 h 33"/>
                  <a:gd name="T36" fmla="*/ 411999 w 52"/>
                  <a:gd name="T37" fmla="*/ 204244 h 33"/>
                  <a:gd name="T38" fmla="*/ 411999 w 52"/>
                  <a:gd name="T39" fmla="*/ 204244 h 33"/>
                  <a:gd name="T40" fmla="*/ 308214 w 52"/>
                  <a:gd name="T41" fmla="*/ 173761 h 33"/>
                  <a:gd name="T42" fmla="*/ 308214 w 52"/>
                  <a:gd name="T43" fmla="*/ 265455 h 33"/>
                  <a:gd name="T44" fmla="*/ 288801 w 52"/>
                  <a:gd name="T45" fmla="*/ 284791 h 33"/>
                  <a:gd name="T46" fmla="*/ 267579 w 52"/>
                  <a:gd name="T47" fmla="*/ 305609 h 33"/>
                  <a:gd name="T48" fmla="*/ 257870 w 52"/>
                  <a:gd name="T49" fmla="*/ 336332 h 33"/>
                  <a:gd name="T50" fmla="*/ 226945 w 52"/>
                  <a:gd name="T51" fmla="*/ 326705 h 33"/>
                  <a:gd name="T52" fmla="*/ 184775 w 52"/>
                  <a:gd name="T53" fmla="*/ 336332 h 33"/>
                  <a:gd name="T54" fmla="*/ 175071 w 52"/>
                  <a:gd name="T55" fmla="*/ 336332 h 33"/>
                  <a:gd name="T56" fmla="*/ 175071 w 52"/>
                  <a:gd name="T57" fmla="*/ 295938 h 33"/>
                  <a:gd name="T58" fmla="*/ 102217 w 52"/>
                  <a:gd name="T59" fmla="*/ 326705 h 33"/>
                  <a:gd name="T60" fmla="*/ 61577 w 52"/>
                  <a:gd name="T61" fmla="*/ 284791 h 33"/>
                  <a:gd name="T62" fmla="*/ 61577 w 52"/>
                  <a:gd name="T63" fmla="*/ 265455 h 33"/>
                  <a:gd name="T64" fmla="*/ 51873 w 52"/>
                  <a:gd name="T65" fmla="*/ 244638 h 33"/>
                  <a:gd name="T66" fmla="*/ 61577 w 52"/>
                  <a:gd name="T67" fmla="*/ 213915 h 33"/>
                  <a:gd name="T68" fmla="*/ 9703 w 52"/>
                  <a:gd name="T69" fmla="*/ 193053 h 33"/>
                  <a:gd name="T70" fmla="*/ 0 w 52"/>
                  <a:gd name="T71" fmla="*/ 162570 h 33"/>
                  <a:gd name="T72" fmla="*/ 0 w 52"/>
                  <a:gd name="T73" fmla="*/ 162570 h 33"/>
                  <a:gd name="T74" fmla="*/ 0 w 52"/>
                  <a:gd name="T75" fmla="*/ 152944 h 33"/>
                  <a:gd name="T76" fmla="*/ 21222 w 52"/>
                  <a:gd name="T77" fmla="*/ 143279 h 33"/>
                  <a:gd name="T78" fmla="*/ 0 w 52"/>
                  <a:gd name="T79" fmla="*/ 131847 h 33"/>
                  <a:gd name="T80" fmla="*/ 0 w 52"/>
                  <a:gd name="T81" fmla="*/ 112550 h 3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2"/>
                  <a:gd name="T124" fmla="*/ 0 h 33"/>
                  <a:gd name="T125" fmla="*/ 52 w 52"/>
                  <a:gd name="T126" fmla="*/ 33 h 3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2" h="33">
                    <a:moveTo>
                      <a:pt x="0" y="11"/>
                    </a:moveTo>
                    <a:cubicBezTo>
                      <a:pt x="1" y="10"/>
                      <a:pt x="2" y="10"/>
                      <a:pt x="3" y="10"/>
                    </a:cubicBezTo>
                    <a:cubicBezTo>
                      <a:pt x="6" y="9"/>
                      <a:pt x="8" y="9"/>
                      <a:pt x="10" y="10"/>
                    </a:cubicBezTo>
                    <a:cubicBezTo>
                      <a:pt x="12" y="10"/>
                      <a:pt x="15" y="12"/>
                      <a:pt x="16" y="10"/>
                    </a:cubicBezTo>
                    <a:cubicBezTo>
                      <a:pt x="17" y="9"/>
                      <a:pt x="15" y="8"/>
                      <a:pt x="15" y="7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8" y="5"/>
                      <a:pt x="21" y="4"/>
                      <a:pt x="23" y="2"/>
                    </a:cubicBezTo>
                    <a:cubicBezTo>
                      <a:pt x="25" y="2"/>
                      <a:pt x="27" y="2"/>
                      <a:pt x="29" y="1"/>
                    </a:cubicBezTo>
                    <a:cubicBezTo>
                      <a:pt x="30" y="1"/>
                      <a:pt x="30" y="0"/>
                      <a:pt x="31" y="0"/>
                    </a:cubicBezTo>
                    <a:cubicBezTo>
                      <a:pt x="31" y="1"/>
                      <a:pt x="31" y="2"/>
                      <a:pt x="32" y="3"/>
                    </a:cubicBezTo>
                    <a:cubicBezTo>
                      <a:pt x="37" y="5"/>
                      <a:pt x="40" y="1"/>
                      <a:pt x="42" y="2"/>
                    </a:cubicBezTo>
                    <a:cubicBezTo>
                      <a:pt x="43" y="3"/>
                      <a:pt x="43" y="4"/>
                      <a:pt x="43" y="5"/>
                    </a:cubicBezTo>
                    <a:cubicBezTo>
                      <a:pt x="43" y="6"/>
                      <a:pt x="46" y="6"/>
                      <a:pt x="49" y="8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9" y="9"/>
                      <a:pt x="52" y="13"/>
                      <a:pt x="51" y="15"/>
                    </a:cubicBezTo>
                    <a:cubicBezTo>
                      <a:pt x="51" y="16"/>
                      <a:pt x="50" y="16"/>
                      <a:pt x="49" y="16"/>
                    </a:cubicBezTo>
                    <a:cubicBezTo>
                      <a:pt x="48" y="16"/>
                      <a:pt x="48" y="17"/>
                      <a:pt x="47" y="17"/>
                    </a:cubicBezTo>
                    <a:cubicBezTo>
                      <a:pt x="46" y="17"/>
                      <a:pt x="45" y="15"/>
                      <a:pt x="44" y="15"/>
                    </a:cubicBezTo>
                    <a:cubicBezTo>
                      <a:pt x="43" y="15"/>
                      <a:pt x="43" y="18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36" y="16"/>
                      <a:pt x="33" y="16"/>
                      <a:pt x="30" y="17"/>
                    </a:cubicBezTo>
                    <a:cubicBezTo>
                      <a:pt x="29" y="19"/>
                      <a:pt x="30" y="23"/>
                      <a:pt x="30" y="26"/>
                    </a:cubicBezTo>
                    <a:cubicBezTo>
                      <a:pt x="29" y="27"/>
                      <a:pt x="29" y="28"/>
                      <a:pt x="28" y="28"/>
                    </a:cubicBezTo>
                    <a:cubicBezTo>
                      <a:pt x="27" y="29"/>
                      <a:pt x="26" y="29"/>
                      <a:pt x="26" y="30"/>
                    </a:cubicBezTo>
                    <a:cubicBezTo>
                      <a:pt x="25" y="31"/>
                      <a:pt x="26" y="32"/>
                      <a:pt x="25" y="33"/>
                    </a:cubicBezTo>
                    <a:cubicBezTo>
                      <a:pt x="24" y="33"/>
                      <a:pt x="23" y="32"/>
                      <a:pt x="22" y="32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8" y="33"/>
                      <a:pt x="17" y="33"/>
                      <a:pt x="17" y="33"/>
                    </a:cubicBezTo>
                    <a:cubicBezTo>
                      <a:pt x="17" y="32"/>
                      <a:pt x="18" y="30"/>
                      <a:pt x="17" y="29"/>
                    </a:cubicBezTo>
                    <a:cubicBezTo>
                      <a:pt x="15" y="29"/>
                      <a:pt x="15" y="32"/>
                      <a:pt x="10" y="32"/>
                    </a:cubicBezTo>
                    <a:cubicBezTo>
                      <a:pt x="8" y="31"/>
                      <a:pt x="6" y="29"/>
                      <a:pt x="6" y="28"/>
                    </a:cubicBezTo>
                    <a:cubicBezTo>
                      <a:pt x="6" y="28"/>
                      <a:pt x="6" y="27"/>
                      <a:pt x="6" y="26"/>
                    </a:cubicBezTo>
                    <a:cubicBezTo>
                      <a:pt x="6" y="25"/>
                      <a:pt x="5" y="25"/>
                      <a:pt x="5" y="24"/>
                    </a:cubicBezTo>
                    <a:cubicBezTo>
                      <a:pt x="5" y="23"/>
                      <a:pt x="7" y="22"/>
                      <a:pt x="6" y="21"/>
                    </a:cubicBezTo>
                    <a:cubicBezTo>
                      <a:pt x="5" y="19"/>
                      <a:pt x="3" y="21"/>
                      <a:pt x="1" y="19"/>
                    </a:cubicBezTo>
                    <a:cubicBezTo>
                      <a:pt x="0" y="19"/>
                      <a:pt x="1" y="17"/>
                      <a:pt x="0" y="16"/>
                    </a:cubicBezTo>
                    <a:cubicBezTo>
                      <a:pt x="0" y="16"/>
                      <a:pt x="0" y="16"/>
                      <a:pt x="0" y="15"/>
                    </a:cubicBezTo>
                    <a:cubicBezTo>
                      <a:pt x="0" y="15"/>
                      <a:pt x="2" y="15"/>
                      <a:pt x="2" y="14"/>
                    </a:cubicBezTo>
                    <a:cubicBezTo>
                      <a:pt x="2" y="14"/>
                      <a:pt x="1" y="13"/>
                      <a:pt x="0" y="13"/>
                    </a:cubicBezTo>
                    <a:cubicBezTo>
                      <a:pt x="0" y="12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B9D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1242" y="2314"/>
              <a:ext cx="592" cy="460"/>
              <a:chOff x="317" y="1698"/>
              <a:chExt cx="974" cy="740"/>
            </a:xfrm>
          </p:grpSpPr>
          <p:sp>
            <p:nvSpPr>
              <p:cNvPr id="306" name="Freeform 53"/>
              <p:cNvSpPr>
                <a:spLocks/>
              </p:cNvSpPr>
              <p:nvPr/>
            </p:nvSpPr>
            <p:spPr bwMode="auto">
              <a:xfrm>
                <a:off x="317" y="2166"/>
                <a:ext cx="158" cy="203"/>
              </a:xfrm>
              <a:custGeom>
                <a:avLst/>
                <a:gdLst>
                  <a:gd name="T0" fmla="*/ 60590 w 25"/>
                  <a:gd name="T1" fmla="*/ 0 h 32"/>
                  <a:gd name="T2" fmla="*/ 9587 w 25"/>
                  <a:gd name="T3" fmla="*/ 30907 h 32"/>
                  <a:gd name="T4" fmla="*/ 30279 w 25"/>
                  <a:gd name="T5" fmla="*/ 82697 h 32"/>
                  <a:gd name="T6" fmla="*/ 30279 w 25"/>
                  <a:gd name="T7" fmla="*/ 132762 h 32"/>
                  <a:gd name="T8" fmla="*/ 100456 w 25"/>
                  <a:gd name="T9" fmla="*/ 165160 h 32"/>
                  <a:gd name="T10" fmla="*/ 70177 w 25"/>
                  <a:gd name="T11" fmla="*/ 226688 h 32"/>
                  <a:gd name="T12" fmla="*/ 100456 w 25"/>
                  <a:gd name="T13" fmla="*/ 267294 h 32"/>
                  <a:gd name="T14" fmla="*/ 121186 w 25"/>
                  <a:gd name="T15" fmla="*/ 328828 h 32"/>
                  <a:gd name="T16" fmla="*/ 170634 w 25"/>
                  <a:gd name="T17" fmla="*/ 276993 h 32"/>
                  <a:gd name="T18" fmla="*/ 191363 w 25"/>
                  <a:gd name="T19" fmla="*/ 246087 h 32"/>
                  <a:gd name="T20" fmla="*/ 200951 w 25"/>
                  <a:gd name="T21" fmla="*/ 215459 h 32"/>
                  <a:gd name="T22" fmla="*/ 231224 w 25"/>
                  <a:gd name="T23" fmla="*/ 205766 h 32"/>
                  <a:gd name="T24" fmla="*/ 221642 w 25"/>
                  <a:gd name="T25" fmla="*/ 165160 h 32"/>
                  <a:gd name="T26" fmla="*/ 252193 w 25"/>
                  <a:gd name="T27" fmla="*/ 165160 h 32"/>
                  <a:gd name="T28" fmla="*/ 242612 w 25"/>
                  <a:gd name="T29" fmla="*/ 144231 h 32"/>
                  <a:gd name="T30" fmla="*/ 191363 w 25"/>
                  <a:gd name="T31" fmla="*/ 71228 h 32"/>
                  <a:gd name="T32" fmla="*/ 121186 w 25"/>
                  <a:gd name="T33" fmla="*/ 40606 h 32"/>
                  <a:gd name="T34" fmla="*/ 60590 w 25"/>
                  <a:gd name="T35" fmla="*/ 0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"/>
                  <a:gd name="T55" fmla="*/ 0 h 32"/>
                  <a:gd name="T56" fmla="*/ 25 w 25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" h="32">
                    <a:moveTo>
                      <a:pt x="6" y="0"/>
                    </a:moveTo>
                    <a:cubicBezTo>
                      <a:pt x="4" y="2"/>
                      <a:pt x="1" y="1"/>
                      <a:pt x="1" y="3"/>
                    </a:cubicBezTo>
                    <a:cubicBezTo>
                      <a:pt x="0" y="5"/>
                      <a:pt x="1" y="5"/>
                      <a:pt x="3" y="8"/>
                    </a:cubicBezTo>
                    <a:cubicBezTo>
                      <a:pt x="3" y="9"/>
                      <a:pt x="2" y="11"/>
                      <a:pt x="3" y="13"/>
                    </a:cubicBezTo>
                    <a:cubicBezTo>
                      <a:pt x="5" y="15"/>
                      <a:pt x="9" y="14"/>
                      <a:pt x="10" y="16"/>
                    </a:cubicBezTo>
                    <a:cubicBezTo>
                      <a:pt x="11" y="18"/>
                      <a:pt x="6" y="20"/>
                      <a:pt x="7" y="22"/>
                    </a:cubicBezTo>
                    <a:cubicBezTo>
                      <a:pt x="8" y="24"/>
                      <a:pt x="9" y="25"/>
                      <a:pt x="10" y="26"/>
                    </a:cubicBezTo>
                    <a:cubicBezTo>
                      <a:pt x="11" y="27"/>
                      <a:pt x="10" y="28"/>
                      <a:pt x="12" y="32"/>
                    </a:cubicBezTo>
                    <a:cubicBezTo>
                      <a:pt x="14" y="32"/>
                      <a:pt x="16" y="30"/>
                      <a:pt x="17" y="27"/>
                    </a:cubicBezTo>
                    <a:cubicBezTo>
                      <a:pt x="17" y="25"/>
                      <a:pt x="19" y="25"/>
                      <a:pt x="19" y="24"/>
                    </a:cubicBezTo>
                    <a:cubicBezTo>
                      <a:pt x="20" y="23"/>
                      <a:pt x="19" y="22"/>
                      <a:pt x="20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19"/>
                      <a:pt x="22" y="17"/>
                      <a:pt x="22" y="16"/>
                    </a:cubicBezTo>
                    <a:cubicBezTo>
                      <a:pt x="22" y="15"/>
                      <a:pt x="24" y="17"/>
                      <a:pt x="25" y="16"/>
                    </a:cubicBezTo>
                    <a:cubicBezTo>
                      <a:pt x="25" y="16"/>
                      <a:pt x="25" y="14"/>
                      <a:pt x="24" y="14"/>
                    </a:cubicBezTo>
                    <a:cubicBezTo>
                      <a:pt x="23" y="11"/>
                      <a:pt x="21" y="8"/>
                      <a:pt x="19" y="7"/>
                    </a:cubicBezTo>
                    <a:cubicBezTo>
                      <a:pt x="17" y="6"/>
                      <a:pt x="14" y="6"/>
                      <a:pt x="12" y="4"/>
                    </a:cubicBezTo>
                    <a:cubicBezTo>
                      <a:pt x="10" y="3"/>
                      <a:pt x="8" y="1"/>
                      <a:pt x="6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7" name="Freeform 54"/>
              <p:cNvSpPr>
                <a:spLocks/>
              </p:cNvSpPr>
              <p:nvPr/>
            </p:nvSpPr>
            <p:spPr bwMode="auto">
              <a:xfrm>
                <a:off x="393" y="2223"/>
                <a:ext cx="227" cy="215"/>
              </a:xfrm>
              <a:custGeom>
                <a:avLst/>
                <a:gdLst>
                  <a:gd name="T0" fmla="*/ 0 w 36"/>
                  <a:gd name="T1" fmla="*/ 231884 h 34"/>
                  <a:gd name="T2" fmla="*/ 0 w 36"/>
                  <a:gd name="T3" fmla="*/ 243001 h 34"/>
                  <a:gd name="T4" fmla="*/ 0 w 36"/>
                  <a:gd name="T5" fmla="*/ 303700 h 34"/>
                  <a:gd name="T6" fmla="*/ 0 w 36"/>
                  <a:gd name="T7" fmla="*/ 303700 h 34"/>
                  <a:gd name="T8" fmla="*/ 0 w 36"/>
                  <a:gd name="T9" fmla="*/ 303700 h 34"/>
                  <a:gd name="T10" fmla="*/ 78964 w 36"/>
                  <a:gd name="T11" fmla="*/ 343886 h 34"/>
                  <a:gd name="T12" fmla="*/ 150173 w 36"/>
                  <a:gd name="T13" fmla="*/ 334293 h 34"/>
                  <a:gd name="T14" fmla="*/ 150173 w 36"/>
                  <a:gd name="T15" fmla="*/ 334293 h 34"/>
                  <a:gd name="T16" fmla="*/ 150173 w 36"/>
                  <a:gd name="T17" fmla="*/ 334293 h 34"/>
                  <a:gd name="T18" fmla="*/ 150173 w 36"/>
                  <a:gd name="T19" fmla="*/ 334293 h 34"/>
                  <a:gd name="T20" fmla="*/ 189772 w 36"/>
                  <a:gd name="T21" fmla="*/ 322892 h 34"/>
                  <a:gd name="T22" fmla="*/ 219635 w 36"/>
                  <a:gd name="T23" fmla="*/ 273354 h 34"/>
                  <a:gd name="T24" fmla="*/ 268781 w 36"/>
                  <a:gd name="T25" fmla="*/ 313299 h 34"/>
                  <a:gd name="T26" fmla="*/ 319395 w 36"/>
                  <a:gd name="T27" fmla="*/ 343886 h 34"/>
                  <a:gd name="T28" fmla="*/ 349492 w 36"/>
                  <a:gd name="T29" fmla="*/ 322892 h 34"/>
                  <a:gd name="T30" fmla="*/ 358755 w 36"/>
                  <a:gd name="T31" fmla="*/ 282946 h 34"/>
                  <a:gd name="T32" fmla="*/ 349492 w 36"/>
                  <a:gd name="T33" fmla="*/ 262237 h 34"/>
                  <a:gd name="T34" fmla="*/ 279790 w 36"/>
                  <a:gd name="T35" fmla="*/ 182301 h 34"/>
                  <a:gd name="T36" fmla="*/ 289337 w 36"/>
                  <a:gd name="T37" fmla="*/ 151948 h 34"/>
                  <a:gd name="T38" fmla="*/ 249694 w 36"/>
                  <a:gd name="T39" fmla="*/ 100645 h 34"/>
                  <a:gd name="T40" fmla="*/ 238678 w 36"/>
                  <a:gd name="T41" fmla="*/ 51062 h 34"/>
                  <a:gd name="T42" fmla="*/ 219635 w 36"/>
                  <a:gd name="T43" fmla="*/ 30353 h 34"/>
                  <a:gd name="T44" fmla="*/ 199079 w 36"/>
                  <a:gd name="T45" fmla="*/ 0 h 34"/>
                  <a:gd name="T46" fmla="*/ 199079 w 36"/>
                  <a:gd name="T47" fmla="*/ 0 h 34"/>
                  <a:gd name="T48" fmla="*/ 178762 w 36"/>
                  <a:gd name="T49" fmla="*/ 9599 h 34"/>
                  <a:gd name="T50" fmla="*/ 169216 w 36"/>
                  <a:gd name="T51" fmla="*/ 30353 h 34"/>
                  <a:gd name="T52" fmla="*/ 159713 w 36"/>
                  <a:gd name="T53" fmla="*/ 9599 h 34"/>
                  <a:gd name="T54" fmla="*/ 120077 w 36"/>
                  <a:gd name="T55" fmla="*/ 51062 h 34"/>
                  <a:gd name="T56" fmla="*/ 129617 w 36"/>
                  <a:gd name="T57" fmla="*/ 70299 h 34"/>
                  <a:gd name="T58" fmla="*/ 99521 w 36"/>
                  <a:gd name="T59" fmla="*/ 70299 h 34"/>
                  <a:gd name="T60" fmla="*/ 109061 w 36"/>
                  <a:gd name="T61" fmla="*/ 112002 h 34"/>
                  <a:gd name="T62" fmla="*/ 78964 w 36"/>
                  <a:gd name="T63" fmla="*/ 121639 h 34"/>
                  <a:gd name="T64" fmla="*/ 69462 w 36"/>
                  <a:gd name="T65" fmla="*/ 151948 h 34"/>
                  <a:gd name="T66" fmla="*/ 50653 w 36"/>
                  <a:gd name="T67" fmla="*/ 182301 h 34"/>
                  <a:gd name="T68" fmla="*/ 0 w 36"/>
                  <a:gd name="T69" fmla="*/ 231884 h 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6"/>
                  <a:gd name="T106" fmla="*/ 0 h 34"/>
                  <a:gd name="T107" fmla="*/ 36 w 36"/>
                  <a:gd name="T108" fmla="*/ 34 h 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6" h="34"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1" y="25"/>
                      <a:pt x="1" y="28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2"/>
                      <a:pt x="5" y="34"/>
                      <a:pt x="8" y="34"/>
                    </a:cubicBezTo>
                    <a:cubicBezTo>
                      <a:pt x="10" y="34"/>
                      <a:pt x="12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7" y="32"/>
                      <a:pt x="18" y="32"/>
                      <a:pt x="19" y="32"/>
                    </a:cubicBezTo>
                    <a:cubicBezTo>
                      <a:pt x="21" y="31"/>
                      <a:pt x="20" y="28"/>
                      <a:pt x="22" y="27"/>
                    </a:cubicBezTo>
                    <a:cubicBezTo>
                      <a:pt x="24" y="27"/>
                      <a:pt x="25" y="29"/>
                      <a:pt x="27" y="31"/>
                    </a:cubicBezTo>
                    <a:cubicBezTo>
                      <a:pt x="28" y="32"/>
                      <a:pt x="31" y="33"/>
                      <a:pt x="32" y="34"/>
                    </a:cubicBezTo>
                    <a:cubicBezTo>
                      <a:pt x="34" y="33"/>
                      <a:pt x="35" y="33"/>
                      <a:pt x="35" y="32"/>
                    </a:cubicBezTo>
                    <a:cubicBezTo>
                      <a:pt x="35" y="31"/>
                      <a:pt x="36" y="30"/>
                      <a:pt x="36" y="28"/>
                    </a:cubicBezTo>
                    <a:cubicBezTo>
                      <a:pt x="35" y="27"/>
                      <a:pt x="35" y="26"/>
                      <a:pt x="35" y="26"/>
                    </a:cubicBezTo>
                    <a:cubicBezTo>
                      <a:pt x="33" y="23"/>
                      <a:pt x="28" y="20"/>
                      <a:pt x="28" y="18"/>
                    </a:cubicBezTo>
                    <a:cubicBezTo>
                      <a:pt x="28" y="17"/>
                      <a:pt x="30" y="16"/>
                      <a:pt x="29" y="15"/>
                    </a:cubicBezTo>
                    <a:cubicBezTo>
                      <a:pt x="28" y="11"/>
                      <a:pt x="26" y="12"/>
                      <a:pt x="25" y="10"/>
                    </a:cubicBezTo>
                    <a:cubicBezTo>
                      <a:pt x="24" y="9"/>
                      <a:pt x="25" y="6"/>
                      <a:pt x="24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1" y="2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19" y="1"/>
                      <a:pt x="18" y="1"/>
                    </a:cubicBezTo>
                    <a:cubicBezTo>
                      <a:pt x="17" y="1"/>
                      <a:pt x="18" y="2"/>
                      <a:pt x="17" y="3"/>
                    </a:cubicBezTo>
                    <a:cubicBezTo>
                      <a:pt x="17" y="2"/>
                      <a:pt x="16" y="1"/>
                      <a:pt x="16" y="1"/>
                    </a:cubicBezTo>
                    <a:cubicBezTo>
                      <a:pt x="14" y="2"/>
                      <a:pt x="14" y="4"/>
                      <a:pt x="12" y="5"/>
                    </a:cubicBezTo>
                    <a:cubicBezTo>
                      <a:pt x="13" y="6"/>
                      <a:pt x="13" y="7"/>
                      <a:pt x="13" y="7"/>
                    </a:cubicBezTo>
                    <a:cubicBezTo>
                      <a:pt x="12" y="8"/>
                      <a:pt x="10" y="6"/>
                      <a:pt x="10" y="7"/>
                    </a:cubicBezTo>
                    <a:cubicBezTo>
                      <a:pt x="10" y="8"/>
                      <a:pt x="11" y="10"/>
                      <a:pt x="11" y="11"/>
                    </a:cubicBezTo>
                    <a:cubicBezTo>
                      <a:pt x="10" y="12"/>
                      <a:pt x="8" y="12"/>
                      <a:pt x="8" y="12"/>
                    </a:cubicBezTo>
                    <a:cubicBezTo>
                      <a:pt x="7" y="13"/>
                      <a:pt x="8" y="14"/>
                      <a:pt x="7" y="15"/>
                    </a:cubicBezTo>
                    <a:cubicBezTo>
                      <a:pt x="7" y="16"/>
                      <a:pt x="5" y="16"/>
                      <a:pt x="5" y="18"/>
                    </a:cubicBezTo>
                    <a:cubicBezTo>
                      <a:pt x="4" y="21"/>
                      <a:pt x="2" y="23"/>
                      <a:pt x="0" y="23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8" name="Freeform 55"/>
              <p:cNvSpPr>
                <a:spLocks/>
              </p:cNvSpPr>
              <p:nvPr/>
            </p:nvSpPr>
            <p:spPr bwMode="auto">
              <a:xfrm>
                <a:off x="336" y="2065"/>
                <a:ext cx="183" cy="190"/>
              </a:xfrm>
              <a:custGeom>
                <a:avLst/>
                <a:gdLst>
                  <a:gd name="T0" fmla="*/ 69843 w 29"/>
                  <a:gd name="T1" fmla="*/ 20818 h 30"/>
                  <a:gd name="T2" fmla="*/ 0 w 29"/>
                  <a:gd name="T3" fmla="*/ 51585 h 30"/>
                  <a:gd name="T4" fmla="*/ 30145 w 29"/>
                  <a:gd name="T5" fmla="*/ 101359 h 30"/>
                  <a:gd name="T6" fmla="*/ 30145 w 29"/>
                  <a:gd name="T7" fmla="*/ 162570 h 30"/>
                  <a:gd name="T8" fmla="*/ 90471 w 29"/>
                  <a:gd name="T9" fmla="*/ 204244 h 30"/>
                  <a:gd name="T10" fmla="*/ 160081 w 29"/>
                  <a:gd name="T11" fmla="*/ 234973 h 30"/>
                  <a:gd name="T12" fmla="*/ 210810 w 29"/>
                  <a:gd name="T13" fmla="*/ 305609 h 30"/>
                  <a:gd name="T14" fmla="*/ 210810 w 29"/>
                  <a:gd name="T15" fmla="*/ 305609 h 30"/>
                  <a:gd name="T16" fmla="*/ 250508 w 29"/>
                  <a:gd name="T17" fmla="*/ 265455 h 30"/>
                  <a:gd name="T18" fmla="*/ 260068 w 29"/>
                  <a:gd name="T19" fmla="*/ 284791 h 30"/>
                  <a:gd name="T20" fmla="*/ 269622 w 29"/>
                  <a:gd name="T21" fmla="*/ 265455 h 30"/>
                  <a:gd name="T22" fmla="*/ 290213 w 29"/>
                  <a:gd name="T23" fmla="*/ 254302 h 30"/>
                  <a:gd name="T24" fmla="*/ 250508 w 29"/>
                  <a:gd name="T25" fmla="*/ 213915 h 30"/>
                  <a:gd name="T26" fmla="*/ 210810 w 29"/>
                  <a:gd name="T27" fmla="*/ 193053 h 30"/>
                  <a:gd name="T28" fmla="*/ 220364 w 29"/>
                  <a:gd name="T29" fmla="*/ 112550 h 30"/>
                  <a:gd name="T30" fmla="*/ 199779 w 29"/>
                  <a:gd name="T31" fmla="*/ 82067 h 30"/>
                  <a:gd name="T32" fmla="*/ 180665 w 29"/>
                  <a:gd name="T33" fmla="*/ 51585 h 30"/>
                  <a:gd name="T34" fmla="*/ 139452 w 29"/>
                  <a:gd name="T35" fmla="*/ 9665 h 30"/>
                  <a:gd name="T36" fmla="*/ 120616 w 29"/>
                  <a:gd name="T37" fmla="*/ 20818 h 30"/>
                  <a:gd name="T38" fmla="*/ 90471 w 29"/>
                  <a:gd name="T39" fmla="*/ 9665 h 30"/>
                  <a:gd name="T40" fmla="*/ 69843 w 29"/>
                  <a:gd name="T41" fmla="*/ 20818 h 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9"/>
                  <a:gd name="T64" fmla="*/ 0 h 30"/>
                  <a:gd name="T65" fmla="*/ 29 w 29"/>
                  <a:gd name="T66" fmla="*/ 30 h 3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9" h="30">
                    <a:moveTo>
                      <a:pt x="7" y="2"/>
                    </a:moveTo>
                    <a:cubicBezTo>
                      <a:pt x="5" y="4"/>
                      <a:pt x="1" y="4"/>
                      <a:pt x="0" y="5"/>
                    </a:cubicBezTo>
                    <a:cubicBezTo>
                      <a:pt x="1" y="7"/>
                      <a:pt x="2" y="7"/>
                      <a:pt x="3" y="10"/>
                    </a:cubicBezTo>
                    <a:cubicBezTo>
                      <a:pt x="4" y="13"/>
                      <a:pt x="4" y="15"/>
                      <a:pt x="3" y="16"/>
                    </a:cubicBezTo>
                    <a:cubicBezTo>
                      <a:pt x="5" y="17"/>
                      <a:pt x="7" y="19"/>
                      <a:pt x="9" y="20"/>
                    </a:cubicBezTo>
                    <a:cubicBezTo>
                      <a:pt x="11" y="22"/>
                      <a:pt x="14" y="22"/>
                      <a:pt x="16" y="23"/>
                    </a:cubicBezTo>
                    <a:cubicBezTo>
                      <a:pt x="18" y="24"/>
                      <a:pt x="20" y="27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3" y="29"/>
                      <a:pt x="23" y="27"/>
                      <a:pt x="25" y="26"/>
                    </a:cubicBezTo>
                    <a:cubicBezTo>
                      <a:pt x="25" y="26"/>
                      <a:pt x="26" y="27"/>
                      <a:pt x="26" y="28"/>
                    </a:cubicBezTo>
                    <a:cubicBezTo>
                      <a:pt x="27" y="27"/>
                      <a:pt x="26" y="26"/>
                      <a:pt x="27" y="26"/>
                    </a:cubicBezTo>
                    <a:cubicBezTo>
                      <a:pt x="28" y="26"/>
                      <a:pt x="28" y="25"/>
                      <a:pt x="29" y="25"/>
                    </a:cubicBezTo>
                    <a:cubicBezTo>
                      <a:pt x="27" y="24"/>
                      <a:pt x="25" y="23"/>
                      <a:pt x="25" y="21"/>
                    </a:cubicBezTo>
                    <a:cubicBezTo>
                      <a:pt x="23" y="21"/>
                      <a:pt x="22" y="21"/>
                      <a:pt x="21" y="19"/>
                    </a:cubicBezTo>
                    <a:cubicBezTo>
                      <a:pt x="21" y="17"/>
                      <a:pt x="21" y="14"/>
                      <a:pt x="22" y="11"/>
                    </a:cubicBezTo>
                    <a:cubicBezTo>
                      <a:pt x="22" y="9"/>
                      <a:pt x="21" y="8"/>
                      <a:pt x="20" y="8"/>
                    </a:cubicBezTo>
                    <a:cubicBezTo>
                      <a:pt x="17" y="7"/>
                      <a:pt x="18" y="6"/>
                      <a:pt x="18" y="5"/>
                    </a:cubicBezTo>
                    <a:cubicBezTo>
                      <a:pt x="18" y="4"/>
                      <a:pt x="16" y="3"/>
                      <a:pt x="14" y="1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1" y="3"/>
                      <a:pt x="10" y="2"/>
                      <a:pt x="9" y="1"/>
                    </a:cubicBezTo>
                    <a:cubicBezTo>
                      <a:pt x="9" y="0"/>
                      <a:pt x="8" y="1"/>
                      <a:pt x="7" y="2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9" name="Freeform 56"/>
              <p:cNvSpPr>
                <a:spLocks/>
              </p:cNvSpPr>
              <p:nvPr/>
            </p:nvSpPr>
            <p:spPr bwMode="auto">
              <a:xfrm>
                <a:off x="449" y="1780"/>
                <a:ext cx="222" cy="190"/>
              </a:xfrm>
              <a:custGeom>
                <a:avLst/>
                <a:gdLst>
                  <a:gd name="T0" fmla="*/ 153884 w 35"/>
                  <a:gd name="T1" fmla="*/ 0 h 30"/>
                  <a:gd name="T2" fmla="*/ 122988 w 35"/>
                  <a:gd name="T3" fmla="*/ 20818 h 30"/>
                  <a:gd name="T4" fmla="*/ 61513 w 35"/>
                  <a:gd name="T5" fmla="*/ 82067 h 30"/>
                  <a:gd name="T6" fmla="*/ 30858 w 35"/>
                  <a:gd name="T7" fmla="*/ 152944 h 30"/>
                  <a:gd name="T8" fmla="*/ 9698 w 35"/>
                  <a:gd name="T9" fmla="*/ 193053 h 30"/>
                  <a:gd name="T10" fmla="*/ 9698 w 35"/>
                  <a:gd name="T11" fmla="*/ 223541 h 30"/>
                  <a:gd name="T12" fmla="*/ 0 w 35"/>
                  <a:gd name="T13" fmla="*/ 244638 h 30"/>
                  <a:gd name="T14" fmla="*/ 92371 w 35"/>
                  <a:gd name="T15" fmla="*/ 275120 h 30"/>
                  <a:gd name="T16" fmla="*/ 144192 w 35"/>
                  <a:gd name="T17" fmla="*/ 244638 h 30"/>
                  <a:gd name="T18" fmla="*/ 195728 w 35"/>
                  <a:gd name="T19" fmla="*/ 295938 h 30"/>
                  <a:gd name="T20" fmla="*/ 297797 w 35"/>
                  <a:gd name="T21" fmla="*/ 275120 h 30"/>
                  <a:gd name="T22" fmla="*/ 328693 w 35"/>
                  <a:gd name="T23" fmla="*/ 244638 h 30"/>
                  <a:gd name="T24" fmla="*/ 359310 w 35"/>
                  <a:gd name="T25" fmla="*/ 204244 h 30"/>
                  <a:gd name="T26" fmla="*/ 307489 w 35"/>
                  <a:gd name="T27" fmla="*/ 131847 h 30"/>
                  <a:gd name="T28" fmla="*/ 236284 w 35"/>
                  <a:gd name="T29" fmla="*/ 122176 h 30"/>
                  <a:gd name="T30" fmla="*/ 195728 w 35"/>
                  <a:gd name="T31" fmla="*/ 30482 h 30"/>
                  <a:gd name="T32" fmla="*/ 153884 w 35"/>
                  <a:gd name="T33" fmla="*/ 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30"/>
                  <a:gd name="T53" fmla="*/ 35 w 35"/>
                  <a:gd name="T54" fmla="*/ 30 h 3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5" h="30">
                    <a:moveTo>
                      <a:pt x="15" y="0"/>
                    </a:moveTo>
                    <a:cubicBezTo>
                      <a:pt x="15" y="1"/>
                      <a:pt x="13" y="1"/>
                      <a:pt x="12" y="2"/>
                    </a:cubicBezTo>
                    <a:cubicBezTo>
                      <a:pt x="10" y="5"/>
                      <a:pt x="6" y="4"/>
                      <a:pt x="6" y="8"/>
                    </a:cubicBezTo>
                    <a:cubicBezTo>
                      <a:pt x="1" y="12"/>
                      <a:pt x="3" y="10"/>
                      <a:pt x="3" y="15"/>
                    </a:cubicBezTo>
                    <a:cubicBezTo>
                      <a:pt x="3" y="16"/>
                      <a:pt x="1" y="18"/>
                      <a:pt x="1" y="19"/>
                    </a:cubicBezTo>
                    <a:cubicBezTo>
                      <a:pt x="0" y="20"/>
                      <a:pt x="1" y="21"/>
                      <a:pt x="1" y="22"/>
                    </a:cubicBezTo>
                    <a:cubicBezTo>
                      <a:pt x="1" y="23"/>
                      <a:pt x="1" y="23"/>
                      <a:pt x="0" y="24"/>
                    </a:cubicBezTo>
                    <a:cubicBezTo>
                      <a:pt x="3" y="26"/>
                      <a:pt x="6" y="27"/>
                      <a:pt x="9" y="27"/>
                    </a:cubicBezTo>
                    <a:cubicBezTo>
                      <a:pt x="12" y="26"/>
                      <a:pt x="12" y="23"/>
                      <a:pt x="14" y="24"/>
                    </a:cubicBezTo>
                    <a:cubicBezTo>
                      <a:pt x="16" y="25"/>
                      <a:pt x="16" y="28"/>
                      <a:pt x="19" y="29"/>
                    </a:cubicBezTo>
                    <a:cubicBezTo>
                      <a:pt x="23" y="30"/>
                      <a:pt x="27" y="27"/>
                      <a:pt x="29" y="27"/>
                    </a:cubicBezTo>
                    <a:cubicBezTo>
                      <a:pt x="29" y="25"/>
                      <a:pt x="30" y="24"/>
                      <a:pt x="32" y="24"/>
                    </a:cubicBezTo>
                    <a:cubicBezTo>
                      <a:pt x="35" y="24"/>
                      <a:pt x="35" y="22"/>
                      <a:pt x="35" y="20"/>
                    </a:cubicBezTo>
                    <a:cubicBezTo>
                      <a:pt x="32" y="18"/>
                      <a:pt x="31" y="14"/>
                      <a:pt x="30" y="13"/>
                    </a:cubicBezTo>
                    <a:cubicBezTo>
                      <a:pt x="29" y="12"/>
                      <a:pt x="28" y="14"/>
                      <a:pt x="23" y="12"/>
                    </a:cubicBezTo>
                    <a:cubicBezTo>
                      <a:pt x="22" y="9"/>
                      <a:pt x="20" y="6"/>
                      <a:pt x="19" y="3"/>
                    </a:cubicBezTo>
                    <a:cubicBezTo>
                      <a:pt x="18" y="2"/>
                      <a:pt x="17" y="1"/>
                      <a:pt x="15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0" name="Freeform 57"/>
              <p:cNvSpPr>
                <a:spLocks/>
              </p:cNvSpPr>
              <p:nvPr/>
            </p:nvSpPr>
            <p:spPr bwMode="auto">
              <a:xfrm>
                <a:off x="317" y="1900"/>
                <a:ext cx="196" cy="184"/>
              </a:xfrm>
              <a:custGeom>
                <a:avLst/>
                <a:gdLst>
                  <a:gd name="T0" fmla="*/ 212546 w 31"/>
                  <a:gd name="T1" fmla="*/ 51850 h 29"/>
                  <a:gd name="T2" fmla="*/ 212546 w 31"/>
                  <a:gd name="T3" fmla="*/ 61551 h 29"/>
                  <a:gd name="T4" fmla="*/ 151906 w 31"/>
                  <a:gd name="T5" fmla="*/ 61551 h 29"/>
                  <a:gd name="T6" fmla="*/ 111973 w 31"/>
                  <a:gd name="T7" fmla="*/ 0 h 29"/>
                  <a:gd name="T8" fmla="*/ 90982 w 31"/>
                  <a:gd name="T9" fmla="*/ 30918 h 29"/>
                  <a:gd name="T10" fmla="*/ 30342 w 31"/>
                  <a:gd name="T11" fmla="*/ 71252 h 29"/>
                  <a:gd name="T12" fmla="*/ 70275 w 31"/>
                  <a:gd name="T13" fmla="*/ 144319 h 29"/>
                  <a:gd name="T14" fmla="*/ 130915 w 31"/>
                  <a:gd name="T15" fmla="*/ 226809 h 29"/>
                  <a:gd name="T16" fmla="*/ 100580 w 31"/>
                  <a:gd name="T17" fmla="*/ 288360 h 29"/>
                  <a:gd name="T18" fmla="*/ 100580 w 31"/>
                  <a:gd name="T19" fmla="*/ 288360 h 29"/>
                  <a:gd name="T20" fmla="*/ 121564 w 31"/>
                  <a:gd name="T21" fmla="*/ 277129 h 29"/>
                  <a:gd name="T22" fmla="*/ 151906 w 31"/>
                  <a:gd name="T23" fmla="*/ 288360 h 29"/>
                  <a:gd name="T24" fmla="*/ 171095 w 31"/>
                  <a:gd name="T25" fmla="*/ 257727 h 29"/>
                  <a:gd name="T26" fmla="*/ 201431 w 31"/>
                  <a:gd name="T27" fmla="*/ 257727 h 29"/>
                  <a:gd name="T28" fmla="*/ 212546 w 31"/>
                  <a:gd name="T29" fmla="*/ 226809 h 29"/>
                  <a:gd name="T30" fmla="*/ 262115 w 31"/>
                  <a:gd name="T31" fmla="*/ 246211 h 29"/>
                  <a:gd name="T32" fmla="*/ 292419 w 31"/>
                  <a:gd name="T33" fmla="*/ 205871 h 29"/>
                  <a:gd name="T34" fmla="*/ 282822 w 31"/>
                  <a:gd name="T35" fmla="*/ 165257 h 29"/>
                  <a:gd name="T36" fmla="*/ 313164 w 31"/>
                  <a:gd name="T37" fmla="*/ 123102 h 29"/>
                  <a:gd name="T38" fmla="*/ 303528 w 31"/>
                  <a:gd name="T39" fmla="*/ 82768 h 29"/>
                  <a:gd name="T40" fmla="*/ 303528 w 31"/>
                  <a:gd name="T41" fmla="*/ 82768 h 29"/>
                  <a:gd name="T42" fmla="*/ 212546 w 31"/>
                  <a:gd name="T43" fmla="*/ 51850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29"/>
                  <a:gd name="T68" fmla="*/ 31 w 31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29">
                    <a:moveTo>
                      <a:pt x="21" y="5"/>
                    </a:moveTo>
                    <a:cubicBezTo>
                      <a:pt x="21" y="5"/>
                      <a:pt x="21" y="6"/>
                      <a:pt x="21" y="6"/>
                    </a:cubicBezTo>
                    <a:cubicBezTo>
                      <a:pt x="20" y="7"/>
                      <a:pt x="16" y="7"/>
                      <a:pt x="15" y="6"/>
                    </a:cubicBezTo>
                    <a:cubicBezTo>
                      <a:pt x="13" y="4"/>
                      <a:pt x="14" y="0"/>
                      <a:pt x="11" y="0"/>
                    </a:cubicBezTo>
                    <a:cubicBezTo>
                      <a:pt x="10" y="0"/>
                      <a:pt x="10" y="1"/>
                      <a:pt x="9" y="3"/>
                    </a:cubicBezTo>
                    <a:cubicBezTo>
                      <a:pt x="7" y="4"/>
                      <a:pt x="5" y="5"/>
                      <a:pt x="3" y="7"/>
                    </a:cubicBezTo>
                    <a:cubicBezTo>
                      <a:pt x="0" y="13"/>
                      <a:pt x="6" y="12"/>
                      <a:pt x="7" y="14"/>
                    </a:cubicBezTo>
                    <a:cubicBezTo>
                      <a:pt x="9" y="16"/>
                      <a:pt x="12" y="19"/>
                      <a:pt x="13" y="22"/>
                    </a:cubicBezTo>
                    <a:cubicBezTo>
                      <a:pt x="14" y="25"/>
                      <a:pt x="8" y="25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27"/>
                      <a:pt x="12" y="26"/>
                      <a:pt x="12" y="27"/>
                    </a:cubicBezTo>
                    <a:cubicBezTo>
                      <a:pt x="13" y="28"/>
                      <a:pt x="14" y="29"/>
                      <a:pt x="15" y="28"/>
                    </a:cubicBezTo>
                    <a:cubicBezTo>
                      <a:pt x="18" y="28"/>
                      <a:pt x="17" y="26"/>
                      <a:pt x="17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1" y="24"/>
                      <a:pt x="20" y="23"/>
                      <a:pt x="21" y="22"/>
                    </a:cubicBezTo>
                    <a:cubicBezTo>
                      <a:pt x="22" y="22"/>
                      <a:pt x="23" y="24"/>
                      <a:pt x="26" y="24"/>
                    </a:cubicBezTo>
                    <a:cubicBezTo>
                      <a:pt x="27" y="23"/>
                      <a:pt x="27" y="21"/>
                      <a:pt x="29" y="20"/>
                    </a:cubicBezTo>
                    <a:cubicBezTo>
                      <a:pt x="30" y="18"/>
                      <a:pt x="28" y="17"/>
                      <a:pt x="28" y="16"/>
                    </a:cubicBezTo>
                    <a:cubicBezTo>
                      <a:pt x="29" y="15"/>
                      <a:pt x="30" y="14"/>
                      <a:pt x="31" y="12"/>
                    </a:cubicBezTo>
                    <a:cubicBezTo>
                      <a:pt x="31" y="11"/>
                      <a:pt x="31" y="10"/>
                      <a:pt x="3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7" y="8"/>
                      <a:pt x="24" y="7"/>
                      <a:pt x="21" y="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1" name="Freeform 58"/>
              <p:cNvSpPr>
                <a:spLocks/>
              </p:cNvSpPr>
              <p:nvPr/>
            </p:nvSpPr>
            <p:spPr bwMode="auto">
              <a:xfrm>
                <a:off x="855" y="1698"/>
                <a:ext cx="436" cy="424"/>
              </a:xfrm>
              <a:custGeom>
                <a:avLst/>
                <a:gdLst>
                  <a:gd name="T0" fmla="*/ 20682 w 69"/>
                  <a:gd name="T1" fmla="*/ 101121 h 67"/>
                  <a:gd name="T2" fmla="*/ 0 w 69"/>
                  <a:gd name="T3" fmla="*/ 142692 h 67"/>
                  <a:gd name="T4" fmla="*/ 30267 w 69"/>
                  <a:gd name="T5" fmla="*/ 173087 h 67"/>
                  <a:gd name="T6" fmla="*/ 30267 w 69"/>
                  <a:gd name="T7" fmla="*/ 234162 h 67"/>
                  <a:gd name="T8" fmla="*/ 81254 w 69"/>
                  <a:gd name="T9" fmla="*/ 253425 h 67"/>
                  <a:gd name="T10" fmla="*/ 81254 w 69"/>
                  <a:gd name="T11" fmla="*/ 304647 h 67"/>
                  <a:gd name="T12" fmla="*/ 121101 w 69"/>
                  <a:gd name="T13" fmla="*/ 304647 h 67"/>
                  <a:gd name="T14" fmla="*/ 160947 w 69"/>
                  <a:gd name="T15" fmla="*/ 344933 h 67"/>
                  <a:gd name="T16" fmla="*/ 191252 w 69"/>
                  <a:gd name="T17" fmla="*/ 335283 h 67"/>
                  <a:gd name="T18" fmla="*/ 221520 w 69"/>
                  <a:gd name="T19" fmla="*/ 466843 h 67"/>
                  <a:gd name="T20" fmla="*/ 261366 w 69"/>
                  <a:gd name="T21" fmla="*/ 436163 h 67"/>
                  <a:gd name="T22" fmla="*/ 333275 w 69"/>
                  <a:gd name="T23" fmla="*/ 457192 h 67"/>
                  <a:gd name="T24" fmla="*/ 361785 w 69"/>
                  <a:gd name="T25" fmla="*/ 487625 h 67"/>
                  <a:gd name="T26" fmla="*/ 413012 w 69"/>
                  <a:gd name="T27" fmla="*/ 579095 h 67"/>
                  <a:gd name="T28" fmla="*/ 463961 w 69"/>
                  <a:gd name="T29" fmla="*/ 619141 h 67"/>
                  <a:gd name="T30" fmla="*/ 524533 w 69"/>
                  <a:gd name="T31" fmla="*/ 659193 h 67"/>
                  <a:gd name="T32" fmla="*/ 554794 w 69"/>
                  <a:gd name="T33" fmla="*/ 628798 h 67"/>
                  <a:gd name="T34" fmla="*/ 564380 w 69"/>
                  <a:gd name="T35" fmla="*/ 639930 h 67"/>
                  <a:gd name="T36" fmla="*/ 583545 w 69"/>
                  <a:gd name="T37" fmla="*/ 679976 h 67"/>
                  <a:gd name="T38" fmla="*/ 594685 w 69"/>
                  <a:gd name="T39" fmla="*/ 670363 h 67"/>
                  <a:gd name="T40" fmla="*/ 594685 w 69"/>
                  <a:gd name="T41" fmla="*/ 639930 h 67"/>
                  <a:gd name="T42" fmla="*/ 604264 w 69"/>
                  <a:gd name="T43" fmla="*/ 628798 h 67"/>
                  <a:gd name="T44" fmla="*/ 583545 w 69"/>
                  <a:gd name="T45" fmla="*/ 588746 h 67"/>
                  <a:gd name="T46" fmla="*/ 674378 w 69"/>
                  <a:gd name="T47" fmla="*/ 579095 h 67"/>
                  <a:gd name="T48" fmla="*/ 695060 w 69"/>
                  <a:gd name="T49" fmla="*/ 548460 h 67"/>
                  <a:gd name="T50" fmla="*/ 664799 w 69"/>
                  <a:gd name="T51" fmla="*/ 518020 h 67"/>
                  <a:gd name="T52" fmla="*/ 664799 w 69"/>
                  <a:gd name="T53" fmla="*/ 476449 h 67"/>
                  <a:gd name="T54" fmla="*/ 655213 w 69"/>
                  <a:gd name="T55" fmla="*/ 466843 h 67"/>
                  <a:gd name="T56" fmla="*/ 624946 w 69"/>
                  <a:gd name="T57" fmla="*/ 466843 h 67"/>
                  <a:gd name="T58" fmla="*/ 583545 w 69"/>
                  <a:gd name="T59" fmla="*/ 445814 h 67"/>
                  <a:gd name="T60" fmla="*/ 573959 w 69"/>
                  <a:gd name="T61" fmla="*/ 405768 h 67"/>
                  <a:gd name="T62" fmla="*/ 524533 w 69"/>
                  <a:gd name="T63" fmla="*/ 396117 h 67"/>
                  <a:gd name="T64" fmla="*/ 503845 w 69"/>
                  <a:gd name="T65" fmla="*/ 354546 h 67"/>
                  <a:gd name="T66" fmla="*/ 483164 w 69"/>
                  <a:gd name="T67" fmla="*/ 344933 h 67"/>
                  <a:gd name="T68" fmla="*/ 473540 w 69"/>
                  <a:gd name="T69" fmla="*/ 314260 h 67"/>
                  <a:gd name="T70" fmla="*/ 433694 w 69"/>
                  <a:gd name="T71" fmla="*/ 304647 h 67"/>
                  <a:gd name="T72" fmla="*/ 413012 w 69"/>
                  <a:gd name="T73" fmla="*/ 274208 h 67"/>
                  <a:gd name="T74" fmla="*/ 382745 w 69"/>
                  <a:gd name="T75" fmla="*/ 253425 h 67"/>
                  <a:gd name="T76" fmla="*/ 373165 w 69"/>
                  <a:gd name="T77" fmla="*/ 223030 h 67"/>
                  <a:gd name="T78" fmla="*/ 342860 w 69"/>
                  <a:gd name="T79" fmla="*/ 161955 h 67"/>
                  <a:gd name="T80" fmla="*/ 373165 w 69"/>
                  <a:gd name="T81" fmla="*/ 81857 h 67"/>
                  <a:gd name="T82" fmla="*/ 373165 w 69"/>
                  <a:gd name="T83" fmla="*/ 81857 h 67"/>
                  <a:gd name="T84" fmla="*/ 333275 w 69"/>
                  <a:gd name="T85" fmla="*/ 20782 h 67"/>
                  <a:gd name="T86" fmla="*/ 261366 w 69"/>
                  <a:gd name="T87" fmla="*/ 9613 h 67"/>
                  <a:gd name="T88" fmla="*/ 211934 w 69"/>
                  <a:gd name="T89" fmla="*/ 0 h 67"/>
                  <a:gd name="T90" fmla="*/ 191252 w 69"/>
                  <a:gd name="T91" fmla="*/ 20782 h 67"/>
                  <a:gd name="T92" fmla="*/ 151368 w 69"/>
                  <a:gd name="T93" fmla="*/ 30395 h 67"/>
                  <a:gd name="T94" fmla="*/ 111521 w 69"/>
                  <a:gd name="T95" fmla="*/ 81857 h 67"/>
                  <a:gd name="T96" fmla="*/ 121101 w 69"/>
                  <a:gd name="T97" fmla="*/ 112252 h 67"/>
                  <a:gd name="T98" fmla="*/ 90833 w 69"/>
                  <a:gd name="T99" fmla="*/ 101121 h 67"/>
                  <a:gd name="T100" fmla="*/ 81254 w 69"/>
                  <a:gd name="T101" fmla="*/ 131516 h 67"/>
                  <a:gd name="T102" fmla="*/ 50949 w 69"/>
                  <a:gd name="T103" fmla="*/ 101121 h 67"/>
                  <a:gd name="T104" fmla="*/ 20682 w 69"/>
                  <a:gd name="T105" fmla="*/ 112252 h 67"/>
                  <a:gd name="T106" fmla="*/ 20682 w 69"/>
                  <a:gd name="T107" fmla="*/ 101121 h 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9"/>
                  <a:gd name="T163" fmla="*/ 0 h 67"/>
                  <a:gd name="T164" fmla="*/ 69 w 69"/>
                  <a:gd name="T165" fmla="*/ 67 h 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9" h="67">
                    <a:moveTo>
                      <a:pt x="2" y="10"/>
                    </a:moveTo>
                    <a:cubicBezTo>
                      <a:pt x="1" y="12"/>
                      <a:pt x="1" y="13"/>
                      <a:pt x="0" y="14"/>
                    </a:cubicBezTo>
                    <a:cubicBezTo>
                      <a:pt x="1" y="15"/>
                      <a:pt x="1" y="15"/>
                      <a:pt x="3" y="17"/>
                    </a:cubicBezTo>
                    <a:cubicBezTo>
                      <a:pt x="4" y="18"/>
                      <a:pt x="2" y="22"/>
                      <a:pt x="3" y="23"/>
                    </a:cubicBezTo>
                    <a:cubicBezTo>
                      <a:pt x="6" y="23"/>
                      <a:pt x="6" y="23"/>
                      <a:pt x="8" y="25"/>
                    </a:cubicBezTo>
                    <a:cubicBezTo>
                      <a:pt x="8" y="27"/>
                      <a:pt x="8" y="28"/>
                      <a:pt x="8" y="30"/>
                    </a:cubicBezTo>
                    <a:cubicBezTo>
                      <a:pt x="9" y="30"/>
                      <a:pt x="11" y="30"/>
                      <a:pt x="12" y="30"/>
                    </a:cubicBezTo>
                    <a:cubicBezTo>
                      <a:pt x="13" y="31"/>
                      <a:pt x="14" y="33"/>
                      <a:pt x="16" y="34"/>
                    </a:cubicBezTo>
                    <a:cubicBezTo>
                      <a:pt x="17" y="35"/>
                      <a:pt x="18" y="33"/>
                      <a:pt x="19" y="33"/>
                    </a:cubicBezTo>
                    <a:cubicBezTo>
                      <a:pt x="21" y="36"/>
                      <a:pt x="17" y="42"/>
                      <a:pt x="22" y="46"/>
                    </a:cubicBezTo>
                    <a:cubicBezTo>
                      <a:pt x="23" y="46"/>
                      <a:pt x="24" y="42"/>
                      <a:pt x="26" y="43"/>
                    </a:cubicBezTo>
                    <a:cubicBezTo>
                      <a:pt x="29" y="43"/>
                      <a:pt x="30" y="47"/>
                      <a:pt x="33" y="45"/>
                    </a:cubicBezTo>
                    <a:cubicBezTo>
                      <a:pt x="34" y="44"/>
                      <a:pt x="34" y="47"/>
                      <a:pt x="36" y="48"/>
                    </a:cubicBezTo>
                    <a:cubicBezTo>
                      <a:pt x="38" y="50"/>
                      <a:pt x="39" y="50"/>
                      <a:pt x="41" y="57"/>
                    </a:cubicBezTo>
                    <a:cubicBezTo>
                      <a:pt x="42" y="58"/>
                      <a:pt x="44" y="60"/>
                      <a:pt x="46" y="61"/>
                    </a:cubicBezTo>
                    <a:cubicBezTo>
                      <a:pt x="48" y="63"/>
                      <a:pt x="48" y="65"/>
                      <a:pt x="52" y="65"/>
                    </a:cubicBezTo>
                    <a:cubicBezTo>
                      <a:pt x="53" y="65"/>
                      <a:pt x="54" y="63"/>
                      <a:pt x="55" y="62"/>
                    </a:cubicBezTo>
                    <a:cubicBezTo>
                      <a:pt x="55" y="62"/>
                      <a:pt x="56" y="62"/>
                      <a:pt x="56" y="63"/>
                    </a:cubicBezTo>
                    <a:cubicBezTo>
                      <a:pt x="56" y="64"/>
                      <a:pt x="57" y="66"/>
                      <a:pt x="58" y="67"/>
                    </a:cubicBezTo>
                    <a:cubicBezTo>
                      <a:pt x="58" y="66"/>
                      <a:pt x="59" y="66"/>
                      <a:pt x="59" y="66"/>
                    </a:cubicBezTo>
                    <a:cubicBezTo>
                      <a:pt x="60" y="65"/>
                      <a:pt x="59" y="64"/>
                      <a:pt x="59" y="63"/>
                    </a:cubicBezTo>
                    <a:cubicBezTo>
                      <a:pt x="59" y="63"/>
                      <a:pt x="60" y="63"/>
                      <a:pt x="60" y="62"/>
                    </a:cubicBezTo>
                    <a:cubicBezTo>
                      <a:pt x="60" y="61"/>
                      <a:pt x="57" y="61"/>
                      <a:pt x="58" y="58"/>
                    </a:cubicBezTo>
                    <a:cubicBezTo>
                      <a:pt x="59" y="56"/>
                      <a:pt x="61" y="60"/>
                      <a:pt x="67" y="57"/>
                    </a:cubicBezTo>
                    <a:cubicBezTo>
                      <a:pt x="68" y="56"/>
                      <a:pt x="69" y="55"/>
                      <a:pt x="69" y="54"/>
                    </a:cubicBezTo>
                    <a:cubicBezTo>
                      <a:pt x="68" y="53"/>
                      <a:pt x="67" y="52"/>
                      <a:pt x="66" y="51"/>
                    </a:cubicBezTo>
                    <a:cubicBezTo>
                      <a:pt x="63" y="49"/>
                      <a:pt x="67" y="49"/>
                      <a:pt x="66" y="47"/>
                    </a:cubicBezTo>
                    <a:cubicBezTo>
                      <a:pt x="66" y="47"/>
                      <a:pt x="65" y="46"/>
                      <a:pt x="65" y="46"/>
                    </a:cubicBezTo>
                    <a:cubicBezTo>
                      <a:pt x="64" y="45"/>
                      <a:pt x="63" y="46"/>
                      <a:pt x="62" y="46"/>
                    </a:cubicBezTo>
                    <a:cubicBezTo>
                      <a:pt x="60" y="46"/>
                      <a:pt x="59" y="45"/>
                      <a:pt x="58" y="44"/>
                    </a:cubicBezTo>
                    <a:cubicBezTo>
                      <a:pt x="56" y="42"/>
                      <a:pt x="58" y="41"/>
                      <a:pt x="57" y="40"/>
                    </a:cubicBezTo>
                    <a:cubicBezTo>
                      <a:pt x="56" y="39"/>
                      <a:pt x="54" y="40"/>
                      <a:pt x="52" y="39"/>
                    </a:cubicBezTo>
                    <a:cubicBezTo>
                      <a:pt x="50" y="37"/>
                      <a:pt x="51" y="36"/>
                      <a:pt x="50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3"/>
                      <a:pt x="48" y="32"/>
                      <a:pt x="47" y="31"/>
                    </a:cubicBezTo>
                    <a:cubicBezTo>
                      <a:pt x="46" y="29"/>
                      <a:pt x="44" y="30"/>
                      <a:pt x="43" y="30"/>
                    </a:cubicBezTo>
                    <a:cubicBezTo>
                      <a:pt x="41" y="29"/>
                      <a:pt x="42" y="28"/>
                      <a:pt x="41" y="27"/>
                    </a:cubicBezTo>
                    <a:cubicBezTo>
                      <a:pt x="40" y="26"/>
                      <a:pt x="39" y="26"/>
                      <a:pt x="38" y="25"/>
                    </a:cubicBezTo>
                    <a:cubicBezTo>
                      <a:pt x="38" y="24"/>
                      <a:pt x="38" y="23"/>
                      <a:pt x="37" y="22"/>
                    </a:cubicBezTo>
                    <a:cubicBezTo>
                      <a:pt x="36" y="19"/>
                      <a:pt x="33" y="21"/>
                      <a:pt x="34" y="16"/>
                    </a:cubicBezTo>
                    <a:cubicBezTo>
                      <a:pt x="34" y="14"/>
                      <a:pt x="36" y="13"/>
                      <a:pt x="37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5" y="2"/>
                      <a:pt x="33" y="2"/>
                    </a:cubicBezTo>
                    <a:cubicBezTo>
                      <a:pt x="30" y="6"/>
                      <a:pt x="25" y="4"/>
                      <a:pt x="26" y="1"/>
                    </a:cubicBezTo>
                    <a:cubicBezTo>
                      <a:pt x="24" y="1"/>
                      <a:pt x="23" y="1"/>
                      <a:pt x="21" y="0"/>
                    </a:cubicBezTo>
                    <a:cubicBezTo>
                      <a:pt x="20" y="0"/>
                      <a:pt x="21" y="2"/>
                      <a:pt x="19" y="2"/>
                    </a:cubicBezTo>
                    <a:cubicBezTo>
                      <a:pt x="17" y="2"/>
                      <a:pt x="16" y="2"/>
                      <a:pt x="15" y="3"/>
                    </a:cubicBezTo>
                    <a:cubicBezTo>
                      <a:pt x="14" y="4"/>
                      <a:pt x="12" y="6"/>
                      <a:pt x="11" y="8"/>
                    </a:cubicBezTo>
                    <a:cubicBezTo>
                      <a:pt x="11" y="9"/>
                      <a:pt x="12" y="10"/>
                      <a:pt x="12" y="11"/>
                    </a:cubicBezTo>
                    <a:cubicBezTo>
                      <a:pt x="11" y="12"/>
                      <a:pt x="10" y="10"/>
                      <a:pt x="9" y="10"/>
                    </a:cubicBezTo>
                    <a:cubicBezTo>
                      <a:pt x="8" y="11"/>
                      <a:pt x="8" y="13"/>
                      <a:pt x="8" y="13"/>
                    </a:cubicBezTo>
                    <a:cubicBezTo>
                      <a:pt x="6" y="13"/>
                      <a:pt x="6" y="11"/>
                      <a:pt x="5" y="10"/>
                    </a:cubicBezTo>
                    <a:cubicBezTo>
                      <a:pt x="4" y="10"/>
                      <a:pt x="3" y="11"/>
                      <a:pt x="2" y="11"/>
                    </a:cubicBezTo>
                    <a:cubicBezTo>
                      <a:pt x="2" y="11"/>
                      <a:pt x="2" y="11"/>
                      <a:pt x="2" y="1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2" name="Freeform 59"/>
              <p:cNvSpPr>
                <a:spLocks/>
              </p:cNvSpPr>
              <p:nvPr/>
            </p:nvSpPr>
            <p:spPr bwMode="auto">
              <a:xfrm>
                <a:off x="570" y="2210"/>
                <a:ext cx="158" cy="190"/>
              </a:xfrm>
              <a:custGeom>
                <a:avLst/>
                <a:gdLst>
                  <a:gd name="T0" fmla="*/ 151459 w 25"/>
                  <a:gd name="T1" fmla="*/ 265455 h 30"/>
                  <a:gd name="T2" fmla="*/ 200951 w 25"/>
                  <a:gd name="T3" fmla="*/ 265455 h 30"/>
                  <a:gd name="T4" fmla="*/ 212295 w 25"/>
                  <a:gd name="T5" fmla="*/ 213915 h 30"/>
                  <a:gd name="T6" fmla="*/ 231224 w 25"/>
                  <a:gd name="T7" fmla="*/ 173761 h 30"/>
                  <a:gd name="T8" fmla="*/ 252193 w 25"/>
                  <a:gd name="T9" fmla="*/ 101359 h 30"/>
                  <a:gd name="T10" fmla="*/ 181738 w 25"/>
                  <a:gd name="T11" fmla="*/ 70876 h 30"/>
                  <a:gd name="T12" fmla="*/ 181738 w 25"/>
                  <a:gd name="T13" fmla="*/ 30482 h 30"/>
                  <a:gd name="T14" fmla="*/ 130773 w 25"/>
                  <a:gd name="T15" fmla="*/ 0 h 30"/>
                  <a:gd name="T16" fmla="*/ 111561 w 25"/>
                  <a:gd name="T17" fmla="*/ 40153 h 30"/>
                  <a:gd name="T18" fmla="*/ 39904 w 25"/>
                  <a:gd name="T19" fmla="*/ 70876 h 30"/>
                  <a:gd name="T20" fmla="*/ 39904 w 25"/>
                  <a:gd name="T21" fmla="*/ 143279 h 30"/>
                  <a:gd name="T22" fmla="*/ 9587 w 25"/>
                  <a:gd name="T23" fmla="*/ 162570 h 30"/>
                  <a:gd name="T24" fmla="*/ 9587 w 25"/>
                  <a:gd name="T25" fmla="*/ 173761 h 30"/>
                  <a:gd name="T26" fmla="*/ 0 w 25"/>
                  <a:gd name="T27" fmla="*/ 204244 h 30"/>
                  <a:gd name="T28" fmla="*/ 70177 w 25"/>
                  <a:gd name="T29" fmla="*/ 284791 h 30"/>
                  <a:gd name="T30" fmla="*/ 81282 w 25"/>
                  <a:gd name="T31" fmla="*/ 305609 h 30"/>
                  <a:gd name="T32" fmla="*/ 81282 w 25"/>
                  <a:gd name="T33" fmla="*/ 305609 h 30"/>
                  <a:gd name="T34" fmla="*/ 81282 w 25"/>
                  <a:gd name="T35" fmla="*/ 305609 h 30"/>
                  <a:gd name="T36" fmla="*/ 140355 w 25"/>
                  <a:gd name="T37" fmla="*/ 284791 h 30"/>
                  <a:gd name="T38" fmla="*/ 151459 w 25"/>
                  <a:gd name="T39" fmla="*/ 265455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5"/>
                  <a:gd name="T61" fmla="*/ 0 h 30"/>
                  <a:gd name="T62" fmla="*/ 25 w 25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5" h="30">
                    <a:moveTo>
                      <a:pt x="15" y="26"/>
                    </a:moveTo>
                    <a:cubicBezTo>
                      <a:pt x="16" y="26"/>
                      <a:pt x="19" y="26"/>
                      <a:pt x="20" y="26"/>
                    </a:cubicBezTo>
                    <a:cubicBezTo>
                      <a:pt x="22" y="25"/>
                      <a:pt x="21" y="22"/>
                      <a:pt x="21" y="21"/>
                    </a:cubicBezTo>
                    <a:cubicBezTo>
                      <a:pt x="21" y="17"/>
                      <a:pt x="23" y="19"/>
                      <a:pt x="23" y="17"/>
                    </a:cubicBezTo>
                    <a:cubicBezTo>
                      <a:pt x="24" y="15"/>
                      <a:pt x="22" y="11"/>
                      <a:pt x="25" y="10"/>
                    </a:cubicBezTo>
                    <a:cubicBezTo>
                      <a:pt x="22" y="3"/>
                      <a:pt x="20" y="9"/>
                      <a:pt x="18" y="7"/>
                    </a:cubicBezTo>
                    <a:cubicBezTo>
                      <a:pt x="17" y="6"/>
                      <a:pt x="19" y="4"/>
                      <a:pt x="18" y="3"/>
                    </a:cubicBezTo>
                    <a:cubicBezTo>
                      <a:pt x="17" y="1"/>
                      <a:pt x="13" y="5"/>
                      <a:pt x="13" y="0"/>
                    </a:cubicBezTo>
                    <a:cubicBezTo>
                      <a:pt x="10" y="0"/>
                      <a:pt x="12" y="3"/>
                      <a:pt x="11" y="4"/>
                    </a:cubicBezTo>
                    <a:cubicBezTo>
                      <a:pt x="9" y="6"/>
                      <a:pt x="6" y="5"/>
                      <a:pt x="4" y="7"/>
                    </a:cubicBezTo>
                    <a:cubicBezTo>
                      <a:pt x="3" y="9"/>
                      <a:pt x="5" y="12"/>
                      <a:pt x="4" y="14"/>
                    </a:cubicBezTo>
                    <a:cubicBezTo>
                      <a:pt x="3" y="15"/>
                      <a:pt x="2" y="16"/>
                      <a:pt x="1" y="16"/>
                    </a:cubicBezTo>
                    <a:cubicBezTo>
                      <a:pt x="1" y="16"/>
                      <a:pt x="1" y="16"/>
                      <a:pt x="1" y="17"/>
                    </a:cubicBezTo>
                    <a:cubicBezTo>
                      <a:pt x="2" y="18"/>
                      <a:pt x="0" y="19"/>
                      <a:pt x="0" y="20"/>
                    </a:cubicBezTo>
                    <a:cubicBezTo>
                      <a:pt x="0" y="22"/>
                      <a:pt x="5" y="25"/>
                      <a:pt x="7" y="28"/>
                    </a:cubicBezTo>
                    <a:cubicBezTo>
                      <a:pt x="7" y="28"/>
                      <a:pt x="7" y="29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9" y="30"/>
                      <a:pt x="12" y="29"/>
                      <a:pt x="14" y="28"/>
                    </a:cubicBezTo>
                    <a:cubicBezTo>
                      <a:pt x="14" y="27"/>
                      <a:pt x="14" y="27"/>
                      <a:pt x="15" y="26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3" name="Freeform 60"/>
              <p:cNvSpPr>
                <a:spLocks/>
              </p:cNvSpPr>
              <p:nvPr/>
            </p:nvSpPr>
            <p:spPr bwMode="auto">
              <a:xfrm>
                <a:off x="494" y="2153"/>
                <a:ext cx="158" cy="159"/>
              </a:xfrm>
              <a:custGeom>
                <a:avLst/>
                <a:gdLst>
                  <a:gd name="T0" fmla="*/ 252193 w 25"/>
                  <a:gd name="T1" fmla="*/ 93397 h 25"/>
                  <a:gd name="T2" fmla="*/ 252193 w 25"/>
                  <a:gd name="T3" fmla="*/ 73579 h 25"/>
                  <a:gd name="T4" fmla="*/ 212295 w 25"/>
                  <a:gd name="T5" fmla="*/ 62252 h 25"/>
                  <a:gd name="T6" fmla="*/ 221642 w 25"/>
                  <a:gd name="T7" fmla="*/ 21357 h 25"/>
                  <a:gd name="T8" fmla="*/ 151459 w 25"/>
                  <a:gd name="T9" fmla="*/ 52464 h 25"/>
                  <a:gd name="T10" fmla="*/ 111561 w 25"/>
                  <a:gd name="T11" fmla="*/ 0 h 25"/>
                  <a:gd name="T12" fmla="*/ 51009 w 25"/>
                  <a:gd name="T13" fmla="*/ 21357 h 25"/>
                  <a:gd name="T14" fmla="*/ 0 w 25"/>
                  <a:gd name="T15" fmla="*/ 73579 h 25"/>
                  <a:gd name="T16" fmla="*/ 0 w 25"/>
                  <a:gd name="T17" fmla="*/ 73579 h 25"/>
                  <a:gd name="T18" fmla="*/ 39904 w 25"/>
                  <a:gd name="T19" fmla="*/ 114474 h 25"/>
                  <a:gd name="T20" fmla="*/ 39904 w 25"/>
                  <a:gd name="T21" fmla="*/ 114474 h 25"/>
                  <a:gd name="T22" fmla="*/ 39904 w 25"/>
                  <a:gd name="T23" fmla="*/ 114474 h 25"/>
                  <a:gd name="T24" fmla="*/ 39904 w 25"/>
                  <a:gd name="T25" fmla="*/ 114474 h 25"/>
                  <a:gd name="T26" fmla="*/ 60590 w 25"/>
                  <a:gd name="T27" fmla="*/ 145619 h 25"/>
                  <a:gd name="T28" fmla="*/ 81282 w 25"/>
                  <a:gd name="T29" fmla="*/ 166975 h 25"/>
                  <a:gd name="T30" fmla="*/ 90869 w 25"/>
                  <a:gd name="T31" fmla="*/ 219197 h 25"/>
                  <a:gd name="T32" fmla="*/ 130773 w 25"/>
                  <a:gd name="T33" fmla="*/ 260092 h 25"/>
                  <a:gd name="T34" fmla="*/ 161046 w 25"/>
                  <a:gd name="T35" fmla="*/ 238977 h 25"/>
                  <a:gd name="T36" fmla="*/ 161046 w 25"/>
                  <a:gd name="T37" fmla="*/ 166975 h 25"/>
                  <a:gd name="T38" fmla="*/ 231224 w 25"/>
                  <a:gd name="T39" fmla="*/ 135831 h 25"/>
                  <a:gd name="T40" fmla="*/ 252193 w 25"/>
                  <a:gd name="T41" fmla="*/ 93397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"/>
                  <a:gd name="T64" fmla="*/ 0 h 25"/>
                  <a:gd name="T65" fmla="*/ 25 w 25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" h="25">
                    <a:moveTo>
                      <a:pt x="25" y="9"/>
                    </a:moveTo>
                    <a:cubicBezTo>
                      <a:pt x="25" y="8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6"/>
                    </a:cubicBezTo>
                    <a:cubicBezTo>
                      <a:pt x="21" y="5"/>
                      <a:pt x="23" y="5"/>
                      <a:pt x="22" y="2"/>
                    </a:cubicBezTo>
                    <a:cubicBezTo>
                      <a:pt x="17" y="2"/>
                      <a:pt x="17" y="5"/>
                      <a:pt x="15" y="5"/>
                    </a:cubicBezTo>
                    <a:cubicBezTo>
                      <a:pt x="13" y="4"/>
                      <a:pt x="11" y="1"/>
                      <a:pt x="11" y="0"/>
                    </a:cubicBezTo>
                    <a:cubicBezTo>
                      <a:pt x="10" y="0"/>
                      <a:pt x="8" y="2"/>
                      <a:pt x="5" y="2"/>
                    </a:cubicBezTo>
                    <a:cubicBezTo>
                      <a:pt x="5" y="4"/>
                      <a:pt x="4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9"/>
                      <a:pt x="2" y="10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11"/>
                      <a:pt x="5" y="13"/>
                      <a:pt x="6" y="14"/>
                    </a:cubicBezTo>
                    <a:cubicBezTo>
                      <a:pt x="7" y="15"/>
                      <a:pt x="7" y="15"/>
                      <a:pt x="8" y="16"/>
                    </a:cubicBezTo>
                    <a:cubicBezTo>
                      <a:pt x="9" y="17"/>
                      <a:pt x="8" y="20"/>
                      <a:pt x="9" y="21"/>
                    </a:cubicBezTo>
                    <a:cubicBezTo>
                      <a:pt x="10" y="23"/>
                      <a:pt x="12" y="22"/>
                      <a:pt x="13" y="25"/>
                    </a:cubicBezTo>
                    <a:cubicBezTo>
                      <a:pt x="14" y="25"/>
                      <a:pt x="15" y="24"/>
                      <a:pt x="16" y="23"/>
                    </a:cubicBezTo>
                    <a:cubicBezTo>
                      <a:pt x="17" y="21"/>
                      <a:pt x="15" y="18"/>
                      <a:pt x="16" y="16"/>
                    </a:cubicBezTo>
                    <a:cubicBezTo>
                      <a:pt x="18" y="14"/>
                      <a:pt x="21" y="15"/>
                      <a:pt x="23" y="13"/>
                    </a:cubicBezTo>
                    <a:cubicBezTo>
                      <a:pt x="24" y="12"/>
                      <a:pt x="22" y="9"/>
                      <a:pt x="25" y="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4" name="Freeform 61"/>
              <p:cNvSpPr>
                <a:spLocks/>
              </p:cNvSpPr>
              <p:nvPr/>
            </p:nvSpPr>
            <p:spPr bwMode="auto">
              <a:xfrm>
                <a:off x="424" y="2027"/>
                <a:ext cx="139" cy="171"/>
              </a:xfrm>
              <a:custGeom>
                <a:avLst/>
                <a:gdLst>
                  <a:gd name="T0" fmla="*/ 121075 w 22"/>
                  <a:gd name="T1" fmla="*/ 0 h 27"/>
                  <a:gd name="T2" fmla="*/ 160918 w 22"/>
                  <a:gd name="T3" fmla="*/ 30482 h 27"/>
                  <a:gd name="T4" fmla="*/ 181591 w 22"/>
                  <a:gd name="T5" fmla="*/ 51585 h 27"/>
                  <a:gd name="T6" fmla="*/ 211855 w 22"/>
                  <a:gd name="T7" fmla="*/ 162570 h 27"/>
                  <a:gd name="T8" fmla="*/ 221433 w 22"/>
                  <a:gd name="T9" fmla="*/ 204244 h 27"/>
                  <a:gd name="T10" fmla="*/ 160918 w 22"/>
                  <a:gd name="T11" fmla="*/ 223541 h 27"/>
                  <a:gd name="T12" fmla="*/ 111497 w 22"/>
                  <a:gd name="T13" fmla="*/ 275120 h 27"/>
                  <a:gd name="T14" fmla="*/ 70100 w 22"/>
                  <a:gd name="T15" fmla="*/ 254302 h 27"/>
                  <a:gd name="T16" fmla="*/ 81195 w 22"/>
                  <a:gd name="T17" fmla="*/ 173761 h 27"/>
                  <a:gd name="T18" fmla="*/ 60516 w 22"/>
                  <a:gd name="T19" fmla="*/ 143279 h 27"/>
                  <a:gd name="T20" fmla="*/ 39842 w 22"/>
                  <a:gd name="T21" fmla="*/ 112550 h 27"/>
                  <a:gd name="T22" fmla="*/ 0 w 22"/>
                  <a:gd name="T23" fmla="*/ 70876 h 27"/>
                  <a:gd name="T24" fmla="*/ 0 w 22"/>
                  <a:gd name="T25" fmla="*/ 51585 h 27"/>
                  <a:gd name="T26" fmla="*/ 30258 w 22"/>
                  <a:gd name="T27" fmla="*/ 51585 h 27"/>
                  <a:gd name="T28" fmla="*/ 39842 w 22"/>
                  <a:gd name="T29" fmla="*/ 20818 h 27"/>
                  <a:gd name="T30" fmla="*/ 90818 w 22"/>
                  <a:gd name="T31" fmla="*/ 40153 h 27"/>
                  <a:gd name="T32" fmla="*/ 121075 w 22"/>
                  <a:gd name="T33" fmla="*/ 0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"/>
                  <a:gd name="T52" fmla="*/ 0 h 27"/>
                  <a:gd name="T53" fmla="*/ 22 w 22"/>
                  <a:gd name="T54" fmla="*/ 27 h 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" h="27">
                    <a:moveTo>
                      <a:pt x="12" y="0"/>
                    </a:moveTo>
                    <a:cubicBezTo>
                      <a:pt x="13" y="1"/>
                      <a:pt x="15" y="2"/>
                      <a:pt x="16" y="3"/>
                    </a:cubicBezTo>
                    <a:cubicBezTo>
                      <a:pt x="17" y="4"/>
                      <a:pt x="17" y="5"/>
                      <a:pt x="18" y="5"/>
                    </a:cubicBezTo>
                    <a:cubicBezTo>
                      <a:pt x="18" y="9"/>
                      <a:pt x="17" y="13"/>
                      <a:pt x="21" y="16"/>
                    </a:cubicBezTo>
                    <a:cubicBezTo>
                      <a:pt x="21" y="17"/>
                      <a:pt x="22" y="19"/>
                      <a:pt x="22" y="20"/>
                    </a:cubicBezTo>
                    <a:cubicBezTo>
                      <a:pt x="21" y="20"/>
                      <a:pt x="19" y="22"/>
                      <a:pt x="16" y="22"/>
                    </a:cubicBezTo>
                    <a:cubicBezTo>
                      <a:pt x="16" y="24"/>
                      <a:pt x="15" y="27"/>
                      <a:pt x="11" y="27"/>
                    </a:cubicBezTo>
                    <a:cubicBezTo>
                      <a:pt x="9" y="27"/>
                      <a:pt x="8" y="27"/>
                      <a:pt x="7" y="25"/>
                    </a:cubicBezTo>
                    <a:cubicBezTo>
                      <a:pt x="7" y="23"/>
                      <a:pt x="7" y="20"/>
                      <a:pt x="8" y="17"/>
                    </a:cubicBezTo>
                    <a:cubicBezTo>
                      <a:pt x="8" y="15"/>
                      <a:pt x="7" y="14"/>
                      <a:pt x="6" y="14"/>
                    </a:cubicBezTo>
                    <a:cubicBezTo>
                      <a:pt x="3" y="13"/>
                      <a:pt x="4" y="12"/>
                      <a:pt x="4" y="11"/>
                    </a:cubicBezTo>
                    <a:cubicBezTo>
                      <a:pt x="4" y="10"/>
                      <a:pt x="2" y="9"/>
                      <a:pt x="0" y="7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4" y="4"/>
                      <a:pt x="3" y="3"/>
                      <a:pt x="4" y="2"/>
                    </a:cubicBezTo>
                    <a:cubicBezTo>
                      <a:pt x="5" y="2"/>
                      <a:pt x="6" y="4"/>
                      <a:pt x="9" y="4"/>
                    </a:cubicBezTo>
                    <a:cubicBezTo>
                      <a:pt x="10" y="3"/>
                      <a:pt x="10" y="1"/>
                      <a:pt x="12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5" name="Freeform 62"/>
              <p:cNvSpPr>
                <a:spLocks/>
              </p:cNvSpPr>
              <p:nvPr/>
            </p:nvSpPr>
            <p:spPr bwMode="auto">
              <a:xfrm>
                <a:off x="570" y="1729"/>
                <a:ext cx="335" cy="260"/>
              </a:xfrm>
              <a:custGeom>
                <a:avLst/>
                <a:gdLst>
                  <a:gd name="T0" fmla="*/ 191411 w 53"/>
                  <a:gd name="T1" fmla="*/ 297586 h 41"/>
                  <a:gd name="T2" fmla="*/ 231561 w 53"/>
                  <a:gd name="T3" fmla="*/ 287934 h 41"/>
                  <a:gd name="T4" fmla="*/ 231561 w 53"/>
                  <a:gd name="T5" fmla="*/ 337879 h 41"/>
                  <a:gd name="T6" fmla="*/ 272993 w 53"/>
                  <a:gd name="T7" fmla="*/ 349383 h 41"/>
                  <a:gd name="T8" fmla="*/ 322491 w 53"/>
                  <a:gd name="T9" fmla="*/ 368762 h 41"/>
                  <a:gd name="T10" fmla="*/ 343185 w 53"/>
                  <a:gd name="T11" fmla="*/ 389677 h 41"/>
                  <a:gd name="T12" fmla="*/ 373468 w 53"/>
                  <a:gd name="T13" fmla="*/ 389677 h 41"/>
                  <a:gd name="T14" fmla="*/ 373468 w 53"/>
                  <a:gd name="T15" fmla="*/ 420522 h 41"/>
                  <a:gd name="T16" fmla="*/ 434078 w 53"/>
                  <a:gd name="T17" fmla="*/ 379980 h 41"/>
                  <a:gd name="T18" fmla="*/ 434078 w 53"/>
                  <a:gd name="T19" fmla="*/ 337879 h 41"/>
                  <a:gd name="T20" fmla="*/ 453293 w 53"/>
                  <a:gd name="T21" fmla="*/ 307276 h 41"/>
                  <a:gd name="T22" fmla="*/ 494688 w 53"/>
                  <a:gd name="T23" fmla="*/ 257051 h 41"/>
                  <a:gd name="T24" fmla="*/ 513903 w 53"/>
                  <a:gd name="T25" fmla="*/ 245827 h 41"/>
                  <a:gd name="T26" fmla="*/ 534597 w 53"/>
                  <a:gd name="T27" fmla="*/ 205292 h 41"/>
                  <a:gd name="T28" fmla="*/ 534597 w 53"/>
                  <a:gd name="T29" fmla="*/ 205292 h 41"/>
                  <a:gd name="T30" fmla="*/ 483576 w 53"/>
                  <a:gd name="T31" fmla="*/ 184384 h 41"/>
                  <a:gd name="T32" fmla="*/ 483576 w 53"/>
                  <a:gd name="T33" fmla="*/ 184384 h 41"/>
                  <a:gd name="T34" fmla="*/ 464399 w 53"/>
                  <a:gd name="T35" fmla="*/ 184384 h 41"/>
                  <a:gd name="T36" fmla="*/ 443704 w 53"/>
                  <a:gd name="T37" fmla="*/ 143843 h 41"/>
                  <a:gd name="T38" fmla="*/ 413384 w 53"/>
                  <a:gd name="T39" fmla="*/ 143843 h 41"/>
                  <a:gd name="T40" fmla="*/ 383101 w 53"/>
                  <a:gd name="T41" fmla="*/ 122936 h 41"/>
                  <a:gd name="T42" fmla="*/ 373468 w 53"/>
                  <a:gd name="T43" fmla="*/ 122936 h 41"/>
                  <a:gd name="T44" fmla="*/ 373468 w 53"/>
                  <a:gd name="T45" fmla="*/ 71139 h 41"/>
                  <a:gd name="T46" fmla="*/ 352774 w 53"/>
                  <a:gd name="T47" fmla="*/ 71139 h 41"/>
                  <a:gd name="T48" fmla="*/ 312865 w 53"/>
                  <a:gd name="T49" fmla="*/ 40535 h 41"/>
                  <a:gd name="T50" fmla="*/ 312865 w 53"/>
                  <a:gd name="T51" fmla="*/ 71139 h 41"/>
                  <a:gd name="T52" fmla="*/ 272993 w 53"/>
                  <a:gd name="T53" fmla="*/ 82357 h 41"/>
                  <a:gd name="T54" fmla="*/ 242666 w 53"/>
                  <a:gd name="T55" fmla="*/ 51753 h 41"/>
                  <a:gd name="T56" fmla="*/ 191411 w 53"/>
                  <a:gd name="T57" fmla="*/ 61449 h 41"/>
                  <a:gd name="T58" fmla="*/ 161129 w 53"/>
                  <a:gd name="T59" fmla="*/ 30604 h 41"/>
                  <a:gd name="T60" fmla="*/ 121213 w 53"/>
                  <a:gd name="T61" fmla="*/ 30604 h 41"/>
                  <a:gd name="T62" fmla="*/ 81304 w 53"/>
                  <a:gd name="T63" fmla="*/ 0 h 41"/>
                  <a:gd name="T64" fmla="*/ 51021 w 53"/>
                  <a:gd name="T65" fmla="*/ 40535 h 41"/>
                  <a:gd name="T66" fmla="*/ 51021 w 53"/>
                  <a:gd name="T67" fmla="*/ 92053 h 41"/>
                  <a:gd name="T68" fmla="*/ 0 w 53"/>
                  <a:gd name="T69" fmla="*/ 113246 h 41"/>
                  <a:gd name="T70" fmla="*/ 39909 w 53"/>
                  <a:gd name="T71" fmla="*/ 205292 h 41"/>
                  <a:gd name="T72" fmla="*/ 111625 w 53"/>
                  <a:gd name="T73" fmla="*/ 214982 h 41"/>
                  <a:gd name="T74" fmla="*/ 161129 w 53"/>
                  <a:gd name="T75" fmla="*/ 287934 h 41"/>
                  <a:gd name="T76" fmla="*/ 191411 w 53"/>
                  <a:gd name="T77" fmla="*/ 297586 h 4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"/>
                  <a:gd name="T118" fmla="*/ 0 h 41"/>
                  <a:gd name="T119" fmla="*/ 53 w 53"/>
                  <a:gd name="T120" fmla="*/ 41 h 4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" h="41">
                    <a:moveTo>
                      <a:pt x="19" y="29"/>
                    </a:moveTo>
                    <a:cubicBezTo>
                      <a:pt x="22" y="29"/>
                      <a:pt x="22" y="27"/>
                      <a:pt x="23" y="28"/>
                    </a:cubicBezTo>
                    <a:cubicBezTo>
                      <a:pt x="25" y="29"/>
                      <a:pt x="22" y="31"/>
                      <a:pt x="23" y="33"/>
                    </a:cubicBezTo>
                    <a:cubicBezTo>
                      <a:pt x="24" y="34"/>
                      <a:pt x="26" y="34"/>
                      <a:pt x="27" y="34"/>
                    </a:cubicBezTo>
                    <a:cubicBezTo>
                      <a:pt x="28" y="34"/>
                      <a:pt x="28" y="36"/>
                      <a:pt x="32" y="36"/>
                    </a:cubicBezTo>
                    <a:cubicBezTo>
                      <a:pt x="33" y="36"/>
                      <a:pt x="33" y="37"/>
                      <a:pt x="34" y="38"/>
                    </a:cubicBezTo>
                    <a:cubicBezTo>
                      <a:pt x="35" y="38"/>
                      <a:pt x="36" y="37"/>
                      <a:pt x="37" y="38"/>
                    </a:cubicBezTo>
                    <a:cubicBezTo>
                      <a:pt x="38" y="38"/>
                      <a:pt x="36" y="41"/>
                      <a:pt x="37" y="41"/>
                    </a:cubicBezTo>
                    <a:cubicBezTo>
                      <a:pt x="39" y="40"/>
                      <a:pt x="41" y="39"/>
                      <a:pt x="43" y="37"/>
                    </a:cubicBezTo>
                    <a:cubicBezTo>
                      <a:pt x="43" y="36"/>
                      <a:pt x="43" y="34"/>
                      <a:pt x="43" y="33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7"/>
                      <a:pt x="47" y="27"/>
                      <a:pt x="49" y="25"/>
                    </a:cubicBezTo>
                    <a:cubicBezTo>
                      <a:pt x="50" y="25"/>
                      <a:pt x="51" y="24"/>
                      <a:pt x="51" y="24"/>
                    </a:cubicBezTo>
                    <a:cubicBezTo>
                      <a:pt x="52" y="22"/>
                      <a:pt x="52" y="21"/>
                      <a:pt x="53" y="20"/>
                    </a:cubicBezTo>
                    <a:cubicBezTo>
                      <a:pt x="53" y="20"/>
                      <a:pt x="53" y="20"/>
                      <a:pt x="53" y="20"/>
                    </a:cubicBezTo>
                    <a:cubicBezTo>
                      <a:pt x="51" y="18"/>
                      <a:pt x="51" y="18"/>
                      <a:pt x="48" y="18"/>
                    </a:cubicBezTo>
                    <a:cubicBezTo>
                      <a:pt x="47" y="18"/>
                      <a:pt x="47" y="18"/>
                      <a:pt x="46" y="18"/>
                    </a:cubicBezTo>
                    <a:cubicBezTo>
                      <a:pt x="45" y="17"/>
                      <a:pt x="45" y="15"/>
                      <a:pt x="44" y="14"/>
                    </a:cubicBezTo>
                    <a:cubicBezTo>
                      <a:pt x="42" y="13"/>
                      <a:pt x="41" y="14"/>
                      <a:pt x="41" y="14"/>
                    </a:cubicBezTo>
                    <a:cubicBezTo>
                      <a:pt x="39" y="13"/>
                      <a:pt x="39" y="12"/>
                      <a:pt x="38" y="12"/>
                    </a:cubicBezTo>
                    <a:cubicBezTo>
                      <a:pt x="38" y="12"/>
                      <a:pt x="37" y="13"/>
                      <a:pt x="37" y="12"/>
                    </a:cubicBezTo>
                    <a:cubicBezTo>
                      <a:pt x="36" y="10"/>
                      <a:pt x="37" y="9"/>
                      <a:pt x="37" y="7"/>
                    </a:cubicBezTo>
                    <a:cubicBezTo>
                      <a:pt x="36" y="7"/>
                      <a:pt x="36" y="7"/>
                      <a:pt x="35" y="7"/>
                    </a:cubicBezTo>
                    <a:cubicBezTo>
                      <a:pt x="33" y="6"/>
                      <a:pt x="33" y="4"/>
                      <a:pt x="31" y="4"/>
                    </a:cubicBezTo>
                    <a:cubicBezTo>
                      <a:pt x="30" y="5"/>
                      <a:pt x="32" y="6"/>
                      <a:pt x="31" y="7"/>
                    </a:cubicBezTo>
                    <a:cubicBezTo>
                      <a:pt x="30" y="8"/>
                      <a:pt x="29" y="8"/>
                      <a:pt x="27" y="8"/>
                    </a:cubicBezTo>
                    <a:cubicBezTo>
                      <a:pt x="25" y="8"/>
                      <a:pt x="25" y="6"/>
                      <a:pt x="24" y="5"/>
                    </a:cubicBezTo>
                    <a:cubicBezTo>
                      <a:pt x="23" y="5"/>
                      <a:pt x="21" y="6"/>
                      <a:pt x="19" y="6"/>
                    </a:cubicBezTo>
                    <a:cubicBezTo>
                      <a:pt x="18" y="5"/>
                      <a:pt x="17" y="4"/>
                      <a:pt x="16" y="3"/>
                    </a:cubicBezTo>
                    <a:cubicBezTo>
                      <a:pt x="14" y="3"/>
                      <a:pt x="13" y="4"/>
                      <a:pt x="12" y="3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6" y="1"/>
                      <a:pt x="5" y="2"/>
                      <a:pt x="5" y="4"/>
                    </a:cubicBezTo>
                    <a:cubicBezTo>
                      <a:pt x="6" y="5"/>
                      <a:pt x="7" y="6"/>
                      <a:pt x="5" y="9"/>
                    </a:cubicBezTo>
                    <a:cubicBezTo>
                      <a:pt x="4" y="10"/>
                      <a:pt x="2" y="10"/>
                      <a:pt x="0" y="11"/>
                    </a:cubicBezTo>
                    <a:cubicBezTo>
                      <a:pt x="1" y="14"/>
                      <a:pt x="3" y="17"/>
                      <a:pt x="4" y="20"/>
                    </a:cubicBezTo>
                    <a:cubicBezTo>
                      <a:pt x="9" y="22"/>
                      <a:pt x="10" y="20"/>
                      <a:pt x="11" y="21"/>
                    </a:cubicBezTo>
                    <a:cubicBezTo>
                      <a:pt x="12" y="22"/>
                      <a:pt x="13" y="26"/>
                      <a:pt x="16" y="28"/>
                    </a:cubicBezTo>
                    <a:cubicBezTo>
                      <a:pt x="17" y="29"/>
                      <a:pt x="19" y="29"/>
                      <a:pt x="19" y="2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6" name="Freeform 63"/>
              <p:cNvSpPr>
                <a:spLocks/>
              </p:cNvSpPr>
              <p:nvPr/>
            </p:nvSpPr>
            <p:spPr bwMode="auto">
              <a:xfrm>
                <a:off x="494" y="1925"/>
                <a:ext cx="183" cy="133"/>
              </a:xfrm>
              <a:custGeom>
                <a:avLst/>
                <a:gdLst>
                  <a:gd name="T0" fmla="*/ 239478 w 29"/>
                  <a:gd name="T1" fmla="*/ 51585 h 21"/>
                  <a:gd name="T2" fmla="*/ 239478 w 29"/>
                  <a:gd name="T3" fmla="*/ 82067 h 21"/>
                  <a:gd name="T4" fmla="*/ 280697 w 29"/>
                  <a:gd name="T5" fmla="*/ 101359 h 21"/>
                  <a:gd name="T6" fmla="*/ 290213 w 29"/>
                  <a:gd name="T7" fmla="*/ 131847 h 21"/>
                  <a:gd name="T8" fmla="*/ 250508 w 29"/>
                  <a:gd name="T9" fmla="*/ 204244 h 21"/>
                  <a:gd name="T10" fmla="*/ 169597 w 29"/>
                  <a:gd name="T11" fmla="*/ 183426 h 21"/>
                  <a:gd name="T12" fmla="*/ 139452 w 29"/>
                  <a:gd name="T13" fmla="*/ 173761 h 21"/>
                  <a:gd name="T14" fmla="*/ 120616 w 29"/>
                  <a:gd name="T15" fmla="*/ 193053 h 21"/>
                  <a:gd name="T16" fmla="*/ 100032 w 29"/>
                  <a:gd name="T17" fmla="*/ 193053 h 21"/>
                  <a:gd name="T18" fmla="*/ 69843 w 29"/>
                  <a:gd name="T19" fmla="*/ 213915 h 21"/>
                  <a:gd name="T20" fmla="*/ 69843 w 29"/>
                  <a:gd name="T21" fmla="*/ 213915 h 21"/>
                  <a:gd name="T22" fmla="*/ 50773 w 29"/>
                  <a:gd name="T23" fmla="*/ 193053 h 21"/>
                  <a:gd name="T24" fmla="*/ 9554 w 29"/>
                  <a:gd name="T25" fmla="*/ 162570 h 21"/>
                  <a:gd name="T26" fmla="*/ 9554 w 29"/>
                  <a:gd name="T27" fmla="*/ 162570 h 21"/>
                  <a:gd name="T28" fmla="*/ 0 w 29"/>
                  <a:gd name="T29" fmla="*/ 122176 h 21"/>
                  <a:gd name="T30" fmla="*/ 30145 w 29"/>
                  <a:gd name="T31" fmla="*/ 82067 h 21"/>
                  <a:gd name="T32" fmla="*/ 20584 w 29"/>
                  <a:gd name="T33" fmla="*/ 40153 h 21"/>
                  <a:gd name="T34" fmla="*/ 20584 w 29"/>
                  <a:gd name="T35" fmla="*/ 40153 h 21"/>
                  <a:gd name="T36" fmla="*/ 20584 w 29"/>
                  <a:gd name="T37" fmla="*/ 40153 h 21"/>
                  <a:gd name="T38" fmla="*/ 69843 w 29"/>
                  <a:gd name="T39" fmla="*/ 9665 h 21"/>
                  <a:gd name="T40" fmla="*/ 120616 w 29"/>
                  <a:gd name="T41" fmla="*/ 61212 h 21"/>
                  <a:gd name="T42" fmla="*/ 220364 w 29"/>
                  <a:gd name="T43" fmla="*/ 40153 h 21"/>
                  <a:gd name="T44" fmla="*/ 239478 w 29"/>
                  <a:gd name="T45" fmla="*/ 51585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"/>
                  <a:gd name="T70" fmla="*/ 0 h 21"/>
                  <a:gd name="T71" fmla="*/ 29 w 29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" h="21">
                    <a:moveTo>
                      <a:pt x="24" y="5"/>
                    </a:moveTo>
                    <a:cubicBezTo>
                      <a:pt x="24" y="6"/>
                      <a:pt x="23" y="7"/>
                      <a:pt x="24" y="8"/>
                    </a:cubicBezTo>
                    <a:cubicBezTo>
                      <a:pt x="25" y="9"/>
                      <a:pt x="27" y="9"/>
                      <a:pt x="28" y="10"/>
                    </a:cubicBezTo>
                    <a:cubicBezTo>
                      <a:pt x="29" y="11"/>
                      <a:pt x="29" y="12"/>
                      <a:pt x="29" y="13"/>
                    </a:cubicBezTo>
                    <a:cubicBezTo>
                      <a:pt x="27" y="16"/>
                      <a:pt x="25" y="18"/>
                      <a:pt x="25" y="20"/>
                    </a:cubicBezTo>
                    <a:cubicBezTo>
                      <a:pt x="22" y="19"/>
                      <a:pt x="19" y="18"/>
                      <a:pt x="17" y="18"/>
                    </a:cubicBezTo>
                    <a:cubicBezTo>
                      <a:pt x="16" y="18"/>
                      <a:pt x="15" y="17"/>
                      <a:pt x="14" y="17"/>
                    </a:cubicBezTo>
                    <a:cubicBezTo>
                      <a:pt x="13" y="18"/>
                      <a:pt x="13" y="19"/>
                      <a:pt x="12" y="19"/>
                    </a:cubicBezTo>
                    <a:cubicBezTo>
                      <a:pt x="12" y="20"/>
                      <a:pt x="11" y="19"/>
                      <a:pt x="10" y="19"/>
                    </a:cubicBezTo>
                    <a:cubicBezTo>
                      <a:pt x="9" y="19"/>
                      <a:pt x="9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1"/>
                      <a:pt x="6" y="20"/>
                      <a:pt x="5" y="19"/>
                    </a:cubicBezTo>
                    <a:cubicBezTo>
                      <a:pt x="4" y="18"/>
                      <a:pt x="2" y="17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4"/>
                      <a:pt x="0" y="13"/>
                      <a:pt x="0" y="12"/>
                    </a:cubicBezTo>
                    <a:cubicBezTo>
                      <a:pt x="1" y="11"/>
                      <a:pt x="2" y="10"/>
                      <a:pt x="3" y="8"/>
                    </a:cubicBezTo>
                    <a:cubicBezTo>
                      <a:pt x="3" y="7"/>
                      <a:pt x="3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5" y="3"/>
                      <a:pt x="5" y="0"/>
                      <a:pt x="7" y="1"/>
                    </a:cubicBezTo>
                    <a:cubicBezTo>
                      <a:pt x="9" y="2"/>
                      <a:pt x="9" y="5"/>
                      <a:pt x="12" y="6"/>
                    </a:cubicBezTo>
                    <a:cubicBezTo>
                      <a:pt x="16" y="7"/>
                      <a:pt x="20" y="4"/>
                      <a:pt x="22" y="4"/>
                    </a:cubicBezTo>
                    <a:cubicBezTo>
                      <a:pt x="23" y="4"/>
                      <a:pt x="24" y="4"/>
                      <a:pt x="24" y="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7" name="Freeform 64"/>
              <p:cNvSpPr>
                <a:spLocks/>
              </p:cNvSpPr>
              <p:nvPr/>
            </p:nvSpPr>
            <p:spPr bwMode="auto">
              <a:xfrm>
                <a:off x="532" y="2033"/>
                <a:ext cx="145" cy="152"/>
              </a:xfrm>
              <a:custGeom>
                <a:avLst/>
                <a:gdLst>
                  <a:gd name="T0" fmla="*/ 50592 w 23"/>
                  <a:gd name="T1" fmla="*/ 193053 h 24"/>
                  <a:gd name="T2" fmla="*/ 50592 w 23"/>
                  <a:gd name="T3" fmla="*/ 193053 h 24"/>
                  <a:gd name="T4" fmla="*/ 89944 w 23"/>
                  <a:gd name="T5" fmla="*/ 244638 h 24"/>
                  <a:gd name="T6" fmla="*/ 159613 w 23"/>
                  <a:gd name="T7" fmla="*/ 213915 h 24"/>
                  <a:gd name="T8" fmla="*/ 169114 w 23"/>
                  <a:gd name="T9" fmla="*/ 193053 h 24"/>
                  <a:gd name="T10" fmla="*/ 198965 w 23"/>
                  <a:gd name="T11" fmla="*/ 131847 h 24"/>
                  <a:gd name="T12" fmla="*/ 219511 w 23"/>
                  <a:gd name="T13" fmla="*/ 91694 h 24"/>
                  <a:gd name="T14" fmla="*/ 189660 w 23"/>
                  <a:gd name="T15" fmla="*/ 30482 h 24"/>
                  <a:gd name="T16" fmla="*/ 189660 w 23"/>
                  <a:gd name="T17" fmla="*/ 30482 h 24"/>
                  <a:gd name="T18" fmla="*/ 108983 w 23"/>
                  <a:gd name="T19" fmla="*/ 9665 h 24"/>
                  <a:gd name="T20" fmla="*/ 78930 w 23"/>
                  <a:gd name="T21" fmla="*/ 0 h 24"/>
                  <a:gd name="T22" fmla="*/ 60131 w 23"/>
                  <a:gd name="T23" fmla="*/ 20818 h 24"/>
                  <a:gd name="T24" fmla="*/ 39585 w 23"/>
                  <a:gd name="T25" fmla="*/ 20818 h 24"/>
                  <a:gd name="T26" fmla="*/ 9538 w 23"/>
                  <a:gd name="T27" fmla="*/ 40153 h 24"/>
                  <a:gd name="T28" fmla="*/ 39585 w 23"/>
                  <a:gd name="T29" fmla="*/ 152944 h 24"/>
                  <a:gd name="T30" fmla="*/ 50592 w 23"/>
                  <a:gd name="T31" fmla="*/ 193053 h 2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3"/>
                  <a:gd name="T49" fmla="*/ 0 h 24"/>
                  <a:gd name="T50" fmla="*/ 23 w 23"/>
                  <a:gd name="T51" fmla="*/ 24 h 2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3" h="24">
                    <a:moveTo>
                      <a:pt x="5" y="19"/>
                    </a:move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7" y="23"/>
                      <a:pt x="9" y="24"/>
                    </a:cubicBezTo>
                    <a:cubicBezTo>
                      <a:pt x="11" y="24"/>
                      <a:pt x="11" y="21"/>
                      <a:pt x="16" y="21"/>
                    </a:cubicBezTo>
                    <a:cubicBezTo>
                      <a:pt x="16" y="20"/>
                      <a:pt x="17" y="20"/>
                      <a:pt x="17" y="19"/>
                    </a:cubicBezTo>
                    <a:cubicBezTo>
                      <a:pt x="19" y="17"/>
                      <a:pt x="20" y="15"/>
                      <a:pt x="20" y="13"/>
                    </a:cubicBezTo>
                    <a:cubicBezTo>
                      <a:pt x="21" y="12"/>
                      <a:pt x="23" y="10"/>
                      <a:pt x="22" y="9"/>
                    </a:cubicBezTo>
                    <a:cubicBezTo>
                      <a:pt x="22" y="7"/>
                      <a:pt x="20" y="5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2"/>
                      <a:pt x="13" y="1"/>
                      <a:pt x="11" y="1"/>
                    </a:cubicBezTo>
                    <a:cubicBezTo>
                      <a:pt x="10" y="1"/>
                      <a:pt x="9" y="0"/>
                      <a:pt x="8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3"/>
                      <a:pt x="5" y="2"/>
                      <a:pt x="4" y="2"/>
                    </a:cubicBezTo>
                    <a:cubicBezTo>
                      <a:pt x="3" y="2"/>
                      <a:pt x="3" y="4"/>
                      <a:pt x="1" y="4"/>
                    </a:cubicBezTo>
                    <a:cubicBezTo>
                      <a:pt x="1" y="8"/>
                      <a:pt x="0" y="12"/>
                      <a:pt x="4" y="15"/>
                    </a:cubicBezTo>
                    <a:cubicBezTo>
                      <a:pt x="4" y="16"/>
                      <a:pt x="5" y="18"/>
                      <a:pt x="5" y="19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8" name="Freeform 65"/>
              <p:cNvSpPr>
                <a:spLocks/>
              </p:cNvSpPr>
              <p:nvPr/>
            </p:nvSpPr>
            <p:spPr bwMode="auto">
              <a:xfrm>
                <a:off x="627" y="2109"/>
                <a:ext cx="196" cy="171"/>
              </a:xfrm>
              <a:custGeom>
                <a:avLst/>
                <a:gdLst>
                  <a:gd name="T0" fmla="*/ 51049 w 31"/>
                  <a:gd name="T1" fmla="*/ 9665 h 27"/>
                  <a:gd name="T2" fmla="*/ 81391 w 31"/>
                  <a:gd name="T3" fmla="*/ 30482 h 27"/>
                  <a:gd name="T4" fmla="*/ 100580 w 31"/>
                  <a:gd name="T5" fmla="*/ 0 h 27"/>
                  <a:gd name="T6" fmla="*/ 182248 w 31"/>
                  <a:gd name="T7" fmla="*/ 30482 h 27"/>
                  <a:gd name="T8" fmla="*/ 212546 w 31"/>
                  <a:gd name="T9" fmla="*/ 9665 h 27"/>
                  <a:gd name="T10" fmla="*/ 252480 w 31"/>
                  <a:gd name="T11" fmla="*/ 40153 h 27"/>
                  <a:gd name="T12" fmla="*/ 262115 w 31"/>
                  <a:gd name="T13" fmla="*/ 70876 h 27"/>
                  <a:gd name="T14" fmla="*/ 292419 w 31"/>
                  <a:gd name="T15" fmla="*/ 122176 h 27"/>
                  <a:gd name="T16" fmla="*/ 292419 w 31"/>
                  <a:gd name="T17" fmla="*/ 162570 h 27"/>
                  <a:gd name="T18" fmla="*/ 313164 w 31"/>
                  <a:gd name="T19" fmla="*/ 173761 h 27"/>
                  <a:gd name="T20" fmla="*/ 292419 w 31"/>
                  <a:gd name="T21" fmla="*/ 183426 h 27"/>
                  <a:gd name="T22" fmla="*/ 292419 w 31"/>
                  <a:gd name="T23" fmla="*/ 193053 h 27"/>
                  <a:gd name="T24" fmla="*/ 292419 w 31"/>
                  <a:gd name="T25" fmla="*/ 193053 h 27"/>
                  <a:gd name="T26" fmla="*/ 273230 w 31"/>
                  <a:gd name="T27" fmla="*/ 223541 h 27"/>
                  <a:gd name="T28" fmla="*/ 252480 w 31"/>
                  <a:gd name="T29" fmla="*/ 244638 h 27"/>
                  <a:gd name="T30" fmla="*/ 231773 w 31"/>
                  <a:gd name="T31" fmla="*/ 254302 h 27"/>
                  <a:gd name="T32" fmla="*/ 231773 w 31"/>
                  <a:gd name="T33" fmla="*/ 265455 h 27"/>
                  <a:gd name="T34" fmla="*/ 201431 w 31"/>
                  <a:gd name="T35" fmla="*/ 254302 h 27"/>
                  <a:gd name="T36" fmla="*/ 182248 w 31"/>
                  <a:gd name="T37" fmla="*/ 275120 h 27"/>
                  <a:gd name="T38" fmla="*/ 182248 w 31"/>
                  <a:gd name="T39" fmla="*/ 275120 h 27"/>
                  <a:gd name="T40" fmla="*/ 161498 w 31"/>
                  <a:gd name="T41" fmla="*/ 265455 h 27"/>
                  <a:gd name="T42" fmla="*/ 161498 w 31"/>
                  <a:gd name="T43" fmla="*/ 265455 h 27"/>
                  <a:gd name="T44" fmla="*/ 90982 w 31"/>
                  <a:gd name="T45" fmla="*/ 234973 h 27"/>
                  <a:gd name="T46" fmla="*/ 90982 w 31"/>
                  <a:gd name="T47" fmla="*/ 193053 h 27"/>
                  <a:gd name="T48" fmla="*/ 39933 w 31"/>
                  <a:gd name="T49" fmla="*/ 162570 h 27"/>
                  <a:gd name="T50" fmla="*/ 39933 w 31"/>
                  <a:gd name="T51" fmla="*/ 162570 h 27"/>
                  <a:gd name="T52" fmla="*/ 39933 w 31"/>
                  <a:gd name="T53" fmla="*/ 143279 h 27"/>
                  <a:gd name="T54" fmla="*/ 0 w 31"/>
                  <a:gd name="T55" fmla="*/ 131847 h 27"/>
                  <a:gd name="T56" fmla="*/ 9591 w 31"/>
                  <a:gd name="T57" fmla="*/ 91694 h 27"/>
                  <a:gd name="T58" fmla="*/ 9591 w 31"/>
                  <a:gd name="T59" fmla="*/ 91694 h 27"/>
                  <a:gd name="T60" fmla="*/ 9591 w 31"/>
                  <a:gd name="T61" fmla="*/ 91694 h 27"/>
                  <a:gd name="T62" fmla="*/ 20706 w 31"/>
                  <a:gd name="T63" fmla="*/ 70876 h 27"/>
                  <a:gd name="T64" fmla="*/ 51049 w 31"/>
                  <a:gd name="T65" fmla="*/ 9665 h 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"/>
                  <a:gd name="T100" fmla="*/ 0 h 27"/>
                  <a:gd name="T101" fmla="*/ 31 w 31"/>
                  <a:gd name="T102" fmla="*/ 27 h 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" h="27">
                    <a:moveTo>
                      <a:pt x="5" y="1"/>
                    </a:moveTo>
                    <a:cubicBezTo>
                      <a:pt x="6" y="2"/>
                      <a:pt x="7" y="3"/>
                      <a:pt x="8" y="3"/>
                    </a:cubicBezTo>
                    <a:cubicBezTo>
                      <a:pt x="9" y="2"/>
                      <a:pt x="9" y="0"/>
                      <a:pt x="10" y="0"/>
                    </a:cubicBezTo>
                    <a:cubicBezTo>
                      <a:pt x="13" y="0"/>
                      <a:pt x="12" y="2"/>
                      <a:pt x="18" y="3"/>
                    </a:cubicBezTo>
                    <a:cubicBezTo>
                      <a:pt x="20" y="3"/>
                      <a:pt x="20" y="1"/>
                      <a:pt x="21" y="1"/>
                    </a:cubicBezTo>
                    <a:cubicBezTo>
                      <a:pt x="22" y="2"/>
                      <a:pt x="24" y="3"/>
                      <a:pt x="25" y="4"/>
                    </a:cubicBezTo>
                    <a:cubicBezTo>
                      <a:pt x="26" y="5"/>
                      <a:pt x="25" y="6"/>
                      <a:pt x="26" y="7"/>
                    </a:cubicBezTo>
                    <a:cubicBezTo>
                      <a:pt x="26" y="9"/>
                      <a:pt x="28" y="10"/>
                      <a:pt x="29" y="12"/>
                    </a:cubicBezTo>
                    <a:cubicBezTo>
                      <a:pt x="29" y="13"/>
                      <a:pt x="29" y="14"/>
                      <a:pt x="29" y="16"/>
                    </a:cubicBezTo>
                    <a:cubicBezTo>
                      <a:pt x="30" y="16"/>
                      <a:pt x="31" y="17"/>
                      <a:pt x="31" y="17"/>
                    </a:cubicBezTo>
                    <a:cubicBezTo>
                      <a:pt x="31" y="18"/>
                      <a:pt x="29" y="18"/>
                      <a:pt x="29" y="18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20"/>
                      <a:pt x="28" y="21"/>
                      <a:pt x="27" y="22"/>
                    </a:cubicBezTo>
                    <a:cubicBezTo>
                      <a:pt x="26" y="23"/>
                      <a:pt x="26" y="24"/>
                      <a:pt x="25" y="24"/>
                    </a:cubicBezTo>
                    <a:cubicBezTo>
                      <a:pt x="24" y="25"/>
                      <a:pt x="24" y="25"/>
                      <a:pt x="23" y="25"/>
                    </a:cubicBezTo>
                    <a:cubicBezTo>
                      <a:pt x="23" y="25"/>
                      <a:pt x="23" y="26"/>
                      <a:pt x="23" y="26"/>
                    </a:cubicBezTo>
                    <a:cubicBezTo>
                      <a:pt x="22" y="26"/>
                      <a:pt x="21" y="25"/>
                      <a:pt x="20" y="25"/>
                    </a:cubicBezTo>
                    <a:cubicBezTo>
                      <a:pt x="19" y="26"/>
                      <a:pt x="19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3" y="19"/>
                      <a:pt x="11" y="25"/>
                      <a:pt x="9" y="23"/>
                    </a:cubicBezTo>
                    <a:cubicBezTo>
                      <a:pt x="8" y="22"/>
                      <a:pt x="10" y="20"/>
                      <a:pt x="9" y="19"/>
                    </a:cubicBezTo>
                    <a:cubicBezTo>
                      <a:pt x="8" y="17"/>
                      <a:pt x="4" y="21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3" y="13"/>
                      <a:pt x="1" y="14"/>
                      <a:pt x="0" y="13"/>
                    </a:cubicBezTo>
                    <a:cubicBezTo>
                      <a:pt x="0" y="12"/>
                      <a:pt x="2" y="12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2" y="8"/>
                      <a:pt x="2" y="7"/>
                    </a:cubicBezTo>
                    <a:cubicBezTo>
                      <a:pt x="4" y="5"/>
                      <a:pt x="4" y="3"/>
                      <a:pt x="5" y="1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19" name="Freeform 66"/>
              <p:cNvSpPr>
                <a:spLocks/>
              </p:cNvSpPr>
              <p:nvPr/>
            </p:nvSpPr>
            <p:spPr bwMode="auto">
              <a:xfrm>
                <a:off x="804" y="1856"/>
                <a:ext cx="190" cy="183"/>
              </a:xfrm>
              <a:custGeom>
                <a:avLst/>
                <a:gdLst>
                  <a:gd name="T0" fmla="*/ 0 w 30"/>
                  <a:gd name="T1" fmla="*/ 210810 h 29"/>
                  <a:gd name="T2" fmla="*/ 0 w 30"/>
                  <a:gd name="T3" fmla="*/ 229924 h 29"/>
                  <a:gd name="T4" fmla="*/ 61212 w 30"/>
                  <a:gd name="T5" fmla="*/ 290213 h 29"/>
                  <a:gd name="T6" fmla="*/ 112550 w 30"/>
                  <a:gd name="T7" fmla="*/ 269622 h 29"/>
                  <a:gd name="T8" fmla="*/ 143279 w 30"/>
                  <a:gd name="T9" fmla="*/ 280697 h 29"/>
                  <a:gd name="T10" fmla="*/ 213915 w 30"/>
                  <a:gd name="T11" fmla="*/ 260068 h 29"/>
                  <a:gd name="T12" fmla="*/ 305609 w 30"/>
                  <a:gd name="T13" fmla="*/ 199779 h 29"/>
                  <a:gd name="T14" fmla="*/ 275120 w 30"/>
                  <a:gd name="T15" fmla="*/ 79403 h 29"/>
                  <a:gd name="T16" fmla="*/ 244638 w 30"/>
                  <a:gd name="T17" fmla="*/ 90471 h 29"/>
                  <a:gd name="T18" fmla="*/ 204244 w 30"/>
                  <a:gd name="T19" fmla="*/ 50773 h 29"/>
                  <a:gd name="T20" fmla="*/ 162570 w 30"/>
                  <a:gd name="T21" fmla="*/ 50773 h 29"/>
                  <a:gd name="T22" fmla="*/ 162570 w 30"/>
                  <a:gd name="T23" fmla="*/ 0 h 29"/>
                  <a:gd name="T24" fmla="*/ 143279 w 30"/>
                  <a:gd name="T25" fmla="*/ 39698 h 29"/>
                  <a:gd name="T26" fmla="*/ 122176 w 30"/>
                  <a:gd name="T27" fmla="*/ 50773 h 29"/>
                  <a:gd name="T28" fmla="*/ 82067 w 30"/>
                  <a:gd name="T29" fmla="*/ 100032 h 29"/>
                  <a:gd name="T30" fmla="*/ 61212 w 30"/>
                  <a:gd name="T31" fmla="*/ 129892 h 29"/>
                  <a:gd name="T32" fmla="*/ 61212 w 30"/>
                  <a:gd name="T33" fmla="*/ 169597 h 29"/>
                  <a:gd name="T34" fmla="*/ 0 w 30"/>
                  <a:gd name="T35" fmla="*/ 210810 h 29"/>
                  <a:gd name="T36" fmla="*/ 0 w 30"/>
                  <a:gd name="T37" fmla="*/ 210810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29"/>
                  <a:gd name="T59" fmla="*/ 30 w 30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29">
                    <a:moveTo>
                      <a:pt x="0" y="21"/>
                    </a:moveTo>
                    <a:cubicBezTo>
                      <a:pt x="0" y="22"/>
                      <a:pt x="0" y="22"/>
                      <a:pt x="0" y="23"/>
                    </a:cubicBezTo>
                    <a:cubicBezTo>
                      <a:pt x="0" y="26"/>
                      <a:pt x="4" y="27"/>
                      <a:pt x="6" y="29"/>
                    </a:cubicBezTo>
                    <a:cubicBezTo>
                      <a:pt x="6" y="28"/>
                      <a:pt x="7" y="26"/>
                      <a:pt x="11" y="27"/>
                    </a:cubicBezTo>
                    <a:cubicBezTo>
                      <a:pt x="12" y="27"/>
                      <a:pt x="13" y="28"/>
                      <a:pt x="14" y="28"/>
                    </a:cubicBezTo>
                    <a:cubicBezTo>
                      <a:pt x="17" y="29"/>
                      <a:pt x="19" y="28"/>
                      <a:pt x="21" y="26"/>
                    </a:cubicBezTo>
                    <a:cubicBezTo>
                      <a:pt x="24" y="23"/>
                      <a:pt x="27" y="24"/>
                      <a:pt x="30" y="20"/>
                    </a:cubicBezTo>
                    <a:cubicBezTo>
                      <a:pt x="25" y="17"/>
                      <a:pt x="29" y="11"/>
                      <a:pt x="27" y="8"/>
                    </a:cubicBezTo>
                    <a:cubicBezTo>
                      <a:pt x="26" y="8"/>
                      <a:pt x="25" y="10"/>
                      <a:pt x="24" y="9"/>
                    </a:cubicBezTo>
                    <a:cubicBezTo>
                      <a:pt x="22" y="8"/>
                      <a:pt x="21" y="6"/>
                      <a:pt x="20" y="5"/>
                    </a:cubicBezTo>
                    <a:cubicBezTo>
                      <a:pt x="19" y="5"/>
                      <a:pt x="17" y="5"/>
                      <a:pt x="16" y="5"/>
                    </a:cubicBezTo>
                    <a:cubicBezTo>
                      <a:pt x="16" y="3"/>
                      <a:pt x="16" y="2"/>
                      <a:pt x="16" y="0"/>
                    </a:cubicBezTo>
                    <a:cubicBezTo>
                      <a:pt x="15" y="1"/>
                      <a:pt x="15" y="2"/>
                      <a:pt x="14" y="4"/>
                    </a:cubicBezTo>
                    <a:cubicBezTo>
                      <a:pt x="14" y="4"/>
                      <a:pt x="13" y="5"/>
                      <a:pt x="12" y="5"/>
                    </a:cubicBezTo>
                    <a:cubicBezTo>
                      <a:pt x="10" y="7"/>
                      <a:pt x="8" y="7"/>
                      <a:pt x="8" y="10"/>
                    </a:cubicBezTo>
                    <a:cubicBezTo>
                      <a:pt x="8" y="11"/>
                      <a:pt x="7" y="12"/>
                      <a:pt x="6" y="13"/>
                    </a:cubicBezTo>
                    <a:cubicBezTo>
                      <a:pt x="6" y="14"/>
                      <a:pt x="6" y="16"/>
                      <a:pt x="6" y="17"/>
                    </a:cubicBezTo>
                    <a:cubicBezTo>
                      <a:pt x="4" y="19"/>
                      <a:pt x="2" y="20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0" name="Freeform 67"/>
              <p:cNvSpPr>
                <a:spLocks/>
              </p:cNvSpPr>
              <p:nvPr/>
            </p:nvSpPr>
            <p:spPr bwMode="auto">
              <a:xfrm>
                <a:off x="633" y="1900"/>
                <a:ext cx="177" cy="228"/>
              </a:xfrm>
              <a:custGeom>
                <a:avLst/>
                <a:gdLst>
                  <a:gd name="T0" fmla="*/ 273048 w 28"/>
                  <a:gd name="T1" fmla="*/ 162570 h 36"/>
                  <a:gd name="T2" fmla="*/ 222059 w 28"/>
                  <a:gd name="T3" fmla="*/ 193053 h 36"/>
                  <a:gd name="T4" fmla="*/ 212432 w 28"/>
                  <a:gd name="T5" fmla="*/ 223541 h 36"/>
                  <a:gd name="T6" fmla="*/ 201078 w 28"/>
                  <a:gd name="T7" fmla="*/ 244638 h 36"/>
                  <a:gd name="T8" fmla="*/ 201078 w 28"/>
                  <a:gd name="T9" fmla="*/ 295938 h 36"/>
                  <a:gd name="T10" fmla="*/ 242762 w 28"/>
                  <a:gd name="T11" fmla="*/ 295938 h 36"/>
                  <a:gd name="T12" fmla="*/ 242762 w 28"/>
                  <a:gd name="T13" fmla="*/ 326705 h 36"/>
                  <a:gd name="T14" fmla="*/ 231649 w 28"/>
                  <a:gd name="T15" fmla="*/ 366814 h 36"/>
                  <a:gd name="T16" fmla="*/ 201078 w 28"/>
                  <a:gd name="T17" fmla="*/ 345996 h 36"/>
                  <a:gd name="T18" fmla="*/ 170748 w 28"/>
                  <a:gd name="T19" fmla="*/ 366814 h 36"/>
                  <a:gd name="T20" fmla="*/ 90953 w 28"/>
                  <a:gd name="T21" fmla="*/ 336332 h 36"/>
                  <a:gd name="T22" fmla="*/ 70212 w 28"/>
                  <a:gd name="T23" fmla="*/ 366814 h 36"/>
                  <a:gd name="T24" fmla="*/ 39920 w 28"/>
                  <a:gd name="T25" fmla="*/ 345996 h 36"/>
                  <a:gd name="T26" fmla="*/ 39920 w 28"/>
                  <a:gd name="T27" fmla="*/ 345996 h 36"/>
                  <a:gd name="T28" fmla="*/ 60623 w 28"/>
                  <a:gd name="T29" fmla="*/ 305609 h 36"/>
                  <a:gd name="T30" fmla="*/ 30330 w 28"/>
                  <a:gd name="T31" fmla="*/ 244638 h 36"/>
                  <a:gd name="T32" fmla="*/ 70212 w 28"/>
                  <a:gd name="T33" fmla="*/ 173761 h 36"/>
                  <a:gd name="T34" fmla="*/ 60623 w 28"/>
                  <a:gd name="T35" fmla="*/ 143279 h 36"/>
                  <a:gd name="T36" fmla="*/ 20703 w 28"/>
                  <a:gd name="T37" fmla="*/ 122176 h 36"/>
                  <a:gd name="T38" fmla="*/ 20703 w 28"/>
                  <a:gd name="T39" fmla="*/ 91694 h 36"/>
                  <a:gd name="T40" fmla="*/ 0 w 28"/>
                  <a:gd name="T41" fmla="*/ 82067 h 36"/>
                  <a:gd name="T42" fmla="*/ 30330 w 28"/>
                  <a:gd name="T43" fmla="*/ 51585 h 36"/>
                  <a:gd name="T44" fmla="*/ 60623 w 28"/>
                  <a:gd name="T45" fmla="*/ 9665 h 36"/>
                  <a:gd name="T46" fmla="*/ 90953 w 28"/>
                  <a:gd name="T47" fmla="*/ 20818 h 36"/>
                  <a:gd name="T48" fmla="*/ 130873 w 28"/>
                  <a:gd name="T49" fmla="*/ 9665 h 36"/>
                  <a:gd name="T50" fmla="*/ 130873 w 28"/>
                  <a:gd name="T51" fmla="*/ 61212 h 36"/>
                  <a:gd name="T52" fmla="*/ 170748 w 28"/>
                  <a:gd name="T53" fmla="*/ 70876 h 36"/>
                  <a:gd name="T54" fmla="*/ 222059 w 28"/>
                  <a:gd name="T55" fmla="*/ 91694 h 36"/>
                  <a:gd name="T56" fmla="*/ 242762 w 28"/>
                  <a:gd name="T57" fmla="*/ 112550 h 36"/>
                  <a:gd name="T58" fmla="*/ 273048 w 28"/>
                  <a:gd name="T59" fmla="*/ 112550 h 36"/>
                  <a:gd name="T60" fmla="*/ 273048 w 28"/>
                  <a:gd name="T61" fmla="*/ 143279 h 36"/>
                  <a:gd name="T62" fmla="*/ 273048 w 28"/>
                  <a:gd name="T63" fmla="*/ 162570 h 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8"/>
                  <a:gd name="T97" fmla="*/ 0 h 36"/>
                  <a:gd name="T98" fmla="*/ 28 w 28"/>
                  <a:gd name="T99" fmla="*/ 36 h 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8" h="36">
                    <a:moveTo>
                      <a:pt x="27" y="16"/>
                    </a:moveTo>
                    <a:cubicBezTo>
                      <a:pt x="25" y="17"/>
                      <a:pt x="23" y="17"/>
                      <a:pt x="22" y="19"/>
                    </a:cubicBezTo>
                    <a:cubicBezTo>
                      <a:pt x="21" y="19"/>
                      <a:pt x="22" y="21"/>
                      <a:pt x="21" y="22"/>
                    </a:cubicBezTo>
                    <a:cubicBezTo>
                      <a:pt x="21" y="23"/>
                      <a:pt x="20" y="23"/>
                      <a:pt x="20" y="24"/>
                    </a:cubicBezTo>
                    <a:cubicBezTo>
                      <a:pt x="20" y="26"/>
                      <a:pt x="19" y="28"/>
                      <a:pt x="20" y="29"/>
                    </a:cubicBezTo>
                    <a:cubicBezTo>
                      <a:pt x="22" y="30"/>
                      <a:pt x="23" y="28"/>
                      <a:pt x="24" y="29"/>
                    </a:cubicBezTo>
                    <a:cubicBezTo>
                      <a:pt x="25" y="30"/>
                      <a:pt x="23" y="30"/>
                      <a:pt x="24" y="32"/>
                    </a:cubicBezTo>
                    <a:cubicBezTo>
                      <a:pt x="24" y="33"/>
                      <a:pt x="24" y="35"/>
                      <a:pt x="23" y="36"/>
                    </a:cubicBezTo>
                    <a:cubicBezTo>
                      <a:pt x="22" y="35"/>
                      <a:pt x="21" y="34"/>
                      <a:pt x="20" y="34"/>
                    </a:cubicBezTo>
                    <a:cubicBezTo>
                      <a:pt x="19" y="34"/>
                      <a:pt x="19" y="36"/>
                      <a:pt x="17" y="36"/>
                    </a:cubicBezTo>
                    <a:cubicBezTo>
                      <a:pt x="11" y="35"/>
                      <a:pt x="12" y="33"/>
                      <a:pt x="9" y="33"/>
                    </a:cubicBezTo>
                    <a:cubicBezTo>
                      <a:pt x="8" y="33"/>
                      <a:pt x="8" y="35"/>
                      <a:pt x="7" y="36"/>
                    </a:cubicBezTo>
                    <a:cubicBezTo>
                      <a:pt x="6" y="36"/>
                      <a:pt x="5" y="35"/>
                      <a:pt x="4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3"/>
                      <a:pt x="7" y="31"/>
                      <a:pt x="6" y="30"/>
                    </a:cubicBezTo>
                    <a:cubicBezTo>
                      <a:pt x="6" y="28"/>
                      <a:pt x="4" y="26"/>
                      <a:pt x="3" y="24"/>
                    </a:cubicBezTo>
                    <a:cubicBezTo>
                      <a:pt x="4" y="22"/>
                      <a:pt x="5" y="20"/>
                      <a:pt x="7" y="17"/>
                    </a:cubicBezTo>
                    <a:cubicBezTo>
                      <a:pt x="7" y="16"/>
                      <a:pt x="7" y="15"/>
                      <a:pt x="6" y="14"/>
                    </a:cubicBezTo>
                    <a:cubicBezTo>
                      <a:pt x="5" y="13"/>
                      <a:pt x="3" y="13"/>
                      <a:pt x="2" y="12"/>
                    </a:cubicBezTo>
                    <a:cubicBezTo>
                      <a:pt x="1" y="11"/>
                      <a:pt x="2" y="10"/>
                      <a:pt x="2" y="9"/>
                    </a:cubicBezTo>
                    <a:cubicBezTo>
                      <a:pt x="2" y="8"/>
                      <a:pt x="1" y="8"/>
                      <a:pt x="0" y="8"/>
                    </a:cubicBezTo>
                    <a:cubicBezTo>
                      <a:pt x="0" y="6"/>
                      <a:pt x="1" y="5"/>
                      <a:pt x="3" y="5"/>
                    </a:cubicBezTo>
                    <a:cubicBezTo>
                      <a:pt x="6" y="5"/>
                      <a:pt x="6" y="3"/>
                      <a:pt x="6" y="1"/>
                    </a:cubicBezTo>
                    <a:cubicBezTo>
                      <a:pt x="7" y="2"/>
                      <a:pt x="9" y="2"/>
                      <a:pt x="9" y="2"/>
                    </a:cubicBezTo>
                    <a:cubicBezTo>
                      <a:pt x="12" y="2"/>
                      <a:pt x="12" y="0"/>
                      <a:pt x="13" y="1"/>
                    </a:cubicBezTo>
                    <a:cubicBezTo>
                      <a:pt x="15" y="2"/>
                      <a:pt x="12" y="4"/>
                      <a:pt x="13" y="6"/>
                    </a:cubicBezTo>
                    <a:cubicBezTo>
                      <a:pt x="14" y="7"/>
                      <a:pt x="16" y="7"/>
                      <a:pt x="17" y="7"/>
                    </a:cubicBezTo>
                    <a:cubicBezTo>
                      <a:pt x="18" y="7"/>
                      <a:pt x="18" y="9"/>
                      <a:pt x="22" y="9"/>
                    </a:cubicBezTo>
                    <a:cubicBezTo>
                      <a:pt x="23" y="9"/>
                      <a:pt x="23" y="10"/>
                      <a:pt x="24" y="11"/>
                    </a:cubicBezTo>
                    <a:cubicBezTo>
                      <a:pt x="25" y="11"/>
                      <a:pt x="26" y="10"/>
                      <a:pt x="27" y="11"/>
                    </a:cubicBezTo>
                    <a:cubicBezTo>
                      <a:pt x="28" y="11"/>
                      <a:pt x="27" y="14"/>
                      <a:pt x="27" y="14"/>
                    </a:cubicBezTo>
                    <a:cubicBezTo>
                      <a:pt x="27" y="15"/>
                      <a:pt x="27" y="15"/>
                      <a:pt x="27" y="16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1" name="Freeform 68"/>
              <p:cNvSpPr>
                <a:spLocks/>
              </p:cNvSpPr>
              <p:nvPr/>
            </p:nvSpPr>
            <p:spPr bwMode="auto">
              <a:xfrm>
                <a:off x="836" y="2020"/>
                <a:ext cx="171" cy="140"/>
              </a:xfrm>
              <a:custGeom>
                <a:avLst/>
                <a:gdLst>
                  <a:gd name="T0" fmla="*/ 122176 w 27"/>
                  <a:gd name="T1" fmla="*/ 229613 h 22"/>
                  <a:gd name="T2" fmla="*/ 112550 w 27"/>
                  <a:gd name="T3" fmla="*/ 208231 h 22"/>
                  <a:gd name="T4" fmla="*/ 91694 w 27"/>
                  <a:gd name="T5" fmla="*/ 198431 h 22"/>
                  <a:gd name="T6" fmla="*/ 91694 w 27"/>
                  <a:gd name="T7" fmla="*/ 177049 h 22"/>
                  <a:gd name="T8" fmla="*/ 61212 w 27"/>
                  <a:gd name="T9" fmla="*/ 167249 h 22"/>
                  <a:gd name="T10" fmla="*/ 61212 w 27"/>
                  <a:gd name="T11" fmla="*/ 155909 h 22"/>
                  <a:gd name="T12" fmla="*/ 51585 w 27"/>
                  <a:gd name="T13" fmla="*/ 136067 h 22"/>
                  <a:gd name="T14" fmla="*/ 30482 w 27"/>
                  <a:gd name="T15" fmla="*/ 83745 h 22"/>
                  <a:gd name="T16" fmla="*/ 0 w 27"/>
                  <a:gd name="T17" fmla="*/ 83745 h 22"/>
                  <a:gd name="T18" fmla="*/ 9665 w 27"/>
                  <a:gd name="T19" fmla="*/ 31182 h 22"/>
                  <a:gd name="T20" fmla="*/ 9665 w 27"/>
                  <a:gd name="T21" fmla="*/ 31182 h 22"/>
                  <a:gd name="T22" fmla="*/ 61212 w 27"/>
                  <a:gd name="T23" fmla="*/ 9800 h 22"/>
                  <a:gd name="T24" fmla="*/ 91694 w 27"/>
                  <a:gd name="T25" fmla="*/ 21382 h 22"/>
                  <a:gd name="T26" fmla="*/ 162570 w 27"/>
                  <a:gd name="T27" fmla="*/ 73704 h 22"/>
                  <a:gd name="T28" fmla="*/ 204244 w 27"/>
                  <a:gd name="T29" fmla="*/ 73704 h 22"/>
                  <a:gd name="T30" fmla="*/ 204244 w 27"/>
                  <a:gd name="T31" fmla="*/ 104885 h 22"/>
                  <a:gd name="T32" fmla="*/ 234973 w 27"/>
                  <a:gd name="T33" fmla="*/ 124727 h 22"/>
                  <a:gd name="T34" fmla="*/ 223541 w 27"/>
                  <a:gd name="T35" fmla="*/ 155909 h 22"/>
                  <a:gd name="T36" fmla="*/ 254302 w 27"/>
                  <a:gd name="T37" fmla="*/ 145867 h 22"/>
                  <a:gd name="T38" fmla="*/ 275120 w 27"/>
                  <a:gd name="T39" fmla="*/ 177049 h 22"/>
                  <a:gd name="T40" fmla="*/ 275120 w 27"/>
                  <a:gd name="T41" fmla="*/ 177049 h 22"/>
                  <a:gd name="T42" fmla="*/ 254302 w 27"/>
                  <a:gd name="T43" fmla="*/ 188631 h 22"/>
                  <a:gd name="T44" fmla="*/ 193053 w 27"/>
                  <a:gd name="T45" fmla="*/ 198431 h 22"/>
                  <a:gd name="T46" fmla="*/ 122176 w 27"/>
                  <a:gd name="T47" fmla="*/ 229613 h 2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"/>
                  <a:gd name="T73" fmla="*/ 0 h 22"/>
                  <a:gd name="T74" fmla="*/ 27 w 27"/>
                  <a:gd name="T75" fmla="*/ 22 h 2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" h="22">
                    <a:moveTo>
                      <a:pt x="12" y="22"/>
                    </a:moveTo>
                    <a:cubicBezTo>
                      <a:pt x="12" y="21"/>
                      <a:pt x="12" y="21"/>
                      <a:pt x="11" y="20"/>
                    </a:cubicBezTo>
                    <a:cubicBezTo>
                      <a:pt x="11" y="20"/>
                      <a:pt x="10" y="20"/>
                      <a:pt x="9" y="19"/>
                    </a:cubicBezTo>
                    <a:cubicBezTo>
                      <a:pt x="9" y="19"/>
                      <a:pt x="10" y="18"/>
                      <a:pt x="9" y="17"/>
                    </a:cubicBezTo>
                    <a:cubicBezTo>
                      <a:pt x="8" y="17"/>
                      <a:pt x="7" y="17"/>
                      <a:pt x="6" y="16"/>
                    </a:cubicBezTo>
                    <a:cubicBezTo>
                      <a:pt x="5" y="15"/>
                      <a:pt x="7" y="15"/>
                      <a:pt x="6" y="15"/>
                    </a:cubicBezTo>
                    <a:cubicBezTo>
                      <a:pt x="6" y="14"/>
                      <a:pt x="5" y="14"/>
                      <a:pt x="5" y="13"/>
                    </a:cubicBezTo>
                    <a:cubicBezTo>
                      <a:pt x="3" y="12"/>
                      <a:pt x="4" y="9"/>
                      <a:pt x="3" y="8"/>
                    </a:cubicBezTo>
                    <a:cubicBezTo>
                      <a:pt x="3" y="8"/>
                      <a:pt x="0" y="9"/>
                      <a:pt x="0" y="8"/>
                    </a:cubicBezTo>
                    <a:cubicBezTo>
                      <a:pt x="0" y="6"/>
                      <a:pt x="1" y="5"/>
                      <a:pt x="1" y="3"/>
                    </a:cubicBezTo>
                    <a:cubicBezTo>
                      <a:pt x="1" y="2"/>
                      <a:pt x="2" y="0"/>
                      <a:pt x="6" y="1"/>
                    </a:cubicBezTo>
                    <a:cubicBezTo>
                      <a:pt x="7" y="1"/>
                      <a:pt x="8" y="2"/>
                      <a:pt x="9" y="2"/>
                    </a:cubicBezTo>
                    <a:cubicBezTo>
                      <a:pt x="11" y="3"/>
                      <a:pt x="14" y="5"/>
                      <a:pt x="16" y="7"/>
                    </a:cubicBezTo>
                    <a:cubicBezTo>
                      <a:pt x="17" y="8"/>
                      <a:pt x="18" y="6"/>
                      <a:pt x="20" y="7"/>
                    </a:cubicBezTo>
                    <a:cubicBezTo>
                      <a:pt x="20" y="7"/>
                      <a:pt x="20" y="9"/>
                      <a:pt x="20" y="10"/>
                    </a:cubicBezTo>
                    <a:cubicBezTo>
                      <a:pt x="21" y="10"/>
                      <a:pt x="22" y="10"/>
                      <a:pt x="23" y="12"/>
                    </a:cubicBezTo>
                    <a:cubicBezTo>
                      <a:pt x="24" y="13"/>
                      <a:pt x="21" y="14"/>
                      <a:pt x="22" y="15"/>
                    </a:cubicBezTo>
                    <a:cubicBezTo>
                      <a:pt x="23" y="15"/>
                      <a:pt x="24" y="13"/>
                      <a:pt x="25" y="14"/>
                    </a:cubicBezTo>
                    <a:cubicBezTo>
                      <a:pt x="26" y="15"/>
                      <a:pt x="27" y="16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6" y="17"/>
                      <a:pt x="26" y="18"/>
                      <a:pt x="25" y="18"/>
                    </a:cubicBezTo>
                    <a:cubicBezTo>
                      <a:pt x="23" y="19"/>
                      <a:pt x="21" y="19"/>
                      <a:pt x="19" y="19"/>
                    </a:cubicBezTo>
                    <a:cubicBezTo>
                      <a:pt x="17" y="21"/>
                      <a:pt x="14" y="22"/>
                      <a:pt x="12" y="22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2" name="Freeform 69"/>
              <p:cNvSpPr>
                <a:spLocks/>
              </p:cNvSpPr>
              <p:nvPr/>
            </p:nvSpPr>
            <p:spPr bwMode="auto">
              <a:xfrm>
                <a:off x="893" y="1963"/>
                <a:ext cx="329" cy="216"/>
              </a:xfrm>
              <a:custGeom>
                <a:avLst/>
                <a:gdLst>
                  <a:gd name="T0" fmla="*/ 365475 w 52"/>
                  <a:gd name="T1" fmla="*/ 351775 h 34"/>
                  <a:gd name="T2" fmla="*/ 304426 w 52"/>
                  <a:gd name="T3" fmla="*/ 321020 h 34"/>
                  <a:gd name="T4" fmla="*/ 293297 w 52"/>
                  <a:gd name="T5" fmla="*/ 289986 h 34"/>
                  <a:gd name="T6" fmla="*/ 192225 w 52"/>
                  <a:gd name="T7" fmla="*/ 299751 h 34"/>
                  <a:gd name="T8" fmla="*/ 182614 w 52"/>
                  <a:gd name="T9" fmla="*/ 268717 h 34"/>
                  <a:gd name="T10" fmla="*/ 182614 w 52"/>
                  <a:gd name="T11" fmla="*/ 268717 h 34"/>
                  <a:gd name="T12" fmla="*/ 182614 w 52"/>
                  <a:gd name="T13" fmla="*/ 268717 h 34"/>
                  <a:gd name="T14" fmla="*/ 182614 w 52"/>
                  <a:gd name="T15" fmla="*/ 268717 h 34"/>
                  <a:gd name="T16" fmla="*/ 161843 w 52"/>
                  <a:gd name="T17" fmla="*/ 237962 h 34"/>
                  <a:gd name="T18" fmla="*/ 131461 w 52"/>
                  <a:gd name="T19" fmla="*/ 247688 h 34"/>
                  <a:gd name="T20" fmla="*/ 142584 w 52"/>
                  <a:gd name="T21" fmla="*/ 216654 h 34"/>
                  <a:gd name="T22" fmla="*/ 112202 w 52"/>
                  <a:gd name="T23" fmla="*/ 197157 h 34"/>
                  <a:gd name="T24" fmla="*/ 112202 w 52"/>
                  <a:gd name="T25" fmla="*/ 166161 h 34"/>
                  <a:gd name="T26" fmla="*/ 70412 w 52"/>
                  <a:gd name="T27" fmla="*/ 166161 h 34"/>
                  <a:gd name="T28" fmla="*/ 0 w 52"/>
                  <a:gd name="T29" fmla="*/ 114099 h 34"/>
                  <a:gd name="T30" fmla="*/ 70412 w 52"/>
                  <a:gd name="T31" fmla="*/ 92829 h 34"/>
                  <a:gd name="T32" fmla="*/ 161843 w 52"/>
                  <a:gd name="T33" fmla="*/ 31034 h 34"/>
                  <a:gd name="T34" fmla="*/ 161843 w 52"/>
                  <a:gd name="T35" fmla="*/ 40760 h 34"/>
                  <a:gd name="T36" fmla="*/ 203632 w 52"/>
                  <a:gd name="T37" fmla="*/ 9726 h 34"/>
                  <a:gd name="T38" fmla="*/ 274044 w 52"/>
                  <a:gd name="T39" fmla="*/ 31034 h 34"/>
                  <a:gd name="T40" fmla="*/ 304426 w 52"/>
                  <a:gd name="T41" fmla="*/ 61789 h 34"/>
                  <a:gd name="T42" fmla="*/ 354067 w 52"/>
                  <a:gd name="T43" fmla="*/ 154859 h 34"/>
                  <a:gd name="T44" fmla="*/ 405461 w 52"/>
                  <a:gd name="T45" fmla="*/ 197157 h 34"/>
                  <a:gd name="T46" fmla="*/ 466269 w 52"/>
                  <a:gd name="T47" fmla="*/ 237962 h 34"/>
                  <a:gd name="T48" fmla="*/ 496651 w 52"/>
                  <a:gd name="T49" fmla="*/ 206928 h 34"/>
                  <a:gd name="T50" fmla="*/ 506299 w 52"/>
                  <a:gd name="T51" fmla="*/ 216654 h 34"/>
                  <a:gd name="T52" fmla="*/ 527317 w 52"/>
                  <a:gd name="T53" fmla="*/ 258946 h 34"/>
                  <a:gd name="T54" fmla="*/ 527317 w 52"/>
                  <a:gd name="T55" fmla="*/ 258946 h 34"/>
                  <a:gd name="T56" fmla="*/ 506299 w 52"/>
                  <a:gd name="T57" fmla="*/ 289986 h 34"/>
                  <a:gd name="T58" fmla="*/ 506299 w 52"/>
                  <a:gd name="T59" fmla="*/ 321020 h 34"/>
                  <a:gd name="T60" fmla="*/ 426239 w 52"/>
                  <a:gd name="T61" fmla="*/ 330747 h 34"/>
                  <a:gd name="T62" fmla="*/ 384449 w 52"/>
                  <a:gd name="T63" fmla="*/ 342049 h 34"/>
                  <a:gd name="T64" fmla="*/ 365475 w 52"/>
                  <a:gd name="T65" fmla="*/ 351775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"/>
                  <a:gd name="T100" fmla="*/ 0 h 34"/>
                  <a:gd name="T101" fmla="*/ 52 w 52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" h="34">
                    <a:moveTo>
                      <a:pt x="36" y="34"/>
                    </a:moveTo>
                    <a:cubicBezTo>
                      <a:pt x="33" y="32"/>
                      <a:pt x="30" y="32"/>
                      <a:pt x="30" y="31"/>
                    </a:cubicBezTo>
                    <a:cubicBezTo>
                      <a:pt x="30" y="30"/>
                      <a:pt x="30" y="29"/>
                      <a:pt x="29" y="28"/>
                    </a:cubicBezTo>
                    <a:cubicBezTo>
                      <a:pt x="27" y="27"/>
                      <a:pt x="24" y="31"/>
                      <a:pt x="19" y="29"/>
                    </a:cubicBezTo>
                    <a:cubicBezTo>
                      <a:pt x="18" y="28"/>
                      <a:pt x="18" y="27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5"/>
                      <a:pt x="17" y="24"/>
                      <a:pt x="16" y="23"/>
                    </a:cubicBezTo>
                    <a:cubicBezTo>
                      <a:pt x="15" y="22"/>
                      <a:pt x="14" y="24"/>
                      <a:pt x="13" y="24"/>
                    </a:cubicBezTo>
                    <a:cubicBezTo>
                      <a:pt x="12" y="23"/>
                      <a:pt x="15" y="22"/>
                      <a:pt x="14" y="21"/>
                    </a:cubicBezTo>
                    <a:cubicBezTo>
                      <a:pt x="13" y="19"/>
                      <a:pt x="12" y="19"/>
                      <a:pt x="11" y="19"/>
                    </a:cubicBezTo>
                    <a:cubicBezTo>
                      <a:pt x="11" y="18"/>
                      <a:pt x="11" y="16"/>
                      <a:pt x="11" y="16"/>
                    </a:cubicBezTo>
                    <a:cubicBezTo>
                      <a:pt x="9" y="15"/>
                      <a:pt x="8" y="17"/>
                      <a:pt x="7" y="16"/>
                    </a:cubicBezTo>
                    <a:cubicBezTo>
                      <a:pt x="5" y="14"/>
                      <a:pt x="2" y="12"/>
                      <a:pt x="0" y="11"/>
                    </a:cubicBezTo>
                    <a:cubicBezTo>
                      <a:pt x="3" y="12"/>
                      <a:pt x="5" y="11"/>
                      <a:pt x="7" y="9"/>
                    </a:cubicBezTo>
                    <a:cubicBezTo>
                      <a:pt x="10" y="6"/>
                      <a:pt x="13" y="7"/>
                      <a:pt x="16" y="3"/>
                    </a:cubicBezTo>
                    <a:cubicBezTo>
                      <a:pt x="16" y="3"/>
                      <a:pt x="16" y="4"/>
                      <a:pt x="16" y="4"/>
                    </a:cubicBezTo>
                    <a:cubicBezTo>
                      <a:pt x="17" y="4"/>
                      <a:pt x="18" y="0"/>
                      <a:pt x="20" y="1"/>
                    </a:cubicBezTo>
                    <a:cubicBezTo>
                      <a:pt x="23" y="1"/>
                      <a:pt x="24" y="5"/>
                      <a:pt x="27" y="3"/>
                    </a:cubicBezTo>
                    <a:cubicBezTo>
                      <a:pt x="28" y="2"/>
                      <a:pt x="28" y="5"/>
                      <a:pt x="30" y="6"/>
                    </a:cubicBezTo>
                    <a:cubicBezTo>
                      <a:pt x="32" y="8"/>
                      <a:pt x="33" y="8"/>
                      <a:pt x="35" y="15"/>
                    </a:cubicBezTo>
                    <a:cubicBezTo>
                      <a:pt x="36" y="16"/>
                      <a:pt x="38" y="18"/>
                      <a:pt x="40" y="19"/>
                    </a:cubicBezTo>
                    <a:cubicBezTo>
                      <a:pt x="42" y="21"/>
                      <a:pt x="42" y="23"/>
                      <a:pt x="46" y="23"/>
                    </a:cubicBezTo>
                    <a:cubicBezTo>
                      <a:pt x="47" y="23"/>
                      <a:pt x="48" y="21"/>
                      <a:pt x="49" y="20"/>
                    </a:cubicBezTo>
                    <a:cubicBezTo>
                      <a:pt x="49" y="20"/>
                      <a:pt x="50" y="20"/>
                      <a:pt x="50" y="21"/>
                    </a:cubicBezTo>
                    <a:cubicBezTo>
                      <a:pt x="50" y="22"/>
                      <a:pt x="51" y="24"/>
                      <a:pt x="52" y="25"/>
                    </a:cubicBezTo>
                    <a:cubicBezTo>
                      <a:pt x="51" y="26"/>
                      <a:pt x="49" y="27"/>
                      <a:pt x="50" y="28"/>
                    </a:cubicBezTo>
                    <a:cubicBezTo>
                      <a:pt x="50" y="29"/>
                      <a:pt x="50" y="30"/>
                      <a:pt x="50" y="31"/>
                    </a:cubicBezTo>
                    <a:cubicBezTo>
                      <a:pt x="50" y="33"/>
                      <a:pt x="48" y="30"/>
                      <a:pt x="42" y="32"/>
                    </a:cubicBezTo>
                    <a:cubicBezTo>
                      <a:pt x="39" y="31"/>
                      <a:pt x="39" y="32"/>
                      <a:pt x="38" y="33"/>
                    </a:cubicBezTo>
                    <a:cubicBezTo>
                      <a:pt x="37" y="33"/>
                      <a:pt x="36" y="33"/>
                      <a:pt x="36" y="34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23" name="Freeform 70"/>
              <p:cNvSpPr>
                <a:spLocks/>
              </p:cNvSpPr>
              <p:nvPr/>
            </p:nvSpPr>
            <p:spPr bwMode="auto">
              <a:xfrm>
                <a:off x="753" y="2001"/>
                <a:ext cx="165" cy="203"/>
              </a:xfrm>
              <a:custGeom>
                <a:avLst/>
                <a:gdLst>
                  <a:gd name="T0" fmla="*/ 257870 w 26"/>
                  <a:gd name="T1" fmla="*/ 257594 h 32"/>
                  <a:gd name="T2" fmla="*/ 246637 w 26"/>
                  <a:gd name="T3" fmla="*/ 236387 h 32"/>
                  <a:gd name="T4" fmla="*/ 226945 w 26"/>
                  <a:gd name="T5" fmla="*/ 226688 h 32"/>
                  <a:gd name="T6" fmla="*/ 226945 w 26"/>
                  <a:gd name="T7" fmla="*/ 205766 h 32"/>
                  <a:gd name="T8" fmla="*/ 196293 w 26"/>
                  <a:gd name="T9" fmla="*/ 196066 h 32"/>
                  <a:gd name="T10" fmla="*/ 196293 w 26"/>
                  <a:gd name="T11" fmla="*/ 184597 h 32"/>
                  <a:gd name="T12" fmla="*/ 184775 w 26"/>
                  <a:gd name="T13" fmla="*/ 165160 h 32"/>
                  <a:gd name="T14" fmla="*/ 165362 w 26"/>
                  <a:gd name="T15" fmla="*/ 113363 h 32"/>
                  <a:gd name="T16" fmla="*/ 134678 w 26"/>
                  <a:gd name="T17" fmla="*/ 113363 h 32"/>
                  <a:gd name="T18" fmla="*/ 144419 w 26"/>
                  <a:gd name="T19" fmla="*/ 61534 h 32"/>
                  <a:gd name="T20" fmla="*/ 144419 w 26"/>
                  <a:gd name="T21" fmla="*/ 61534 h 32"/>
                  <a:gd name="T22" fmla="*/ 82805 w 26"/>
                  <a:gd name="T23" fmla="*/ 0 h 32"/>
                  <a:gd name="T24" fmla="*/ 82805 w 26"/>
                  <a:gd name="T25" fmla="*/ 0 h 32"/>
                  <a:gd name="T26" fmla="*/ 30931 w 26"/>
                  <a:gd name="T27" fmla="*/ 30907 h 32"/>
                  <a:gd name="T28" fmla="*/ 21222 w 26"/>
                  <a:gd name="T29" fmla="*/ 61534 h 32"/>
                  <a:gd name="T30" fmla="*/ 9703 w 26"/>
                  <a:gd name="T31" fmla="*/ 82697 h 32"/>
                  <a:gd name="T32" fmla="*/ 9703 w 26"/>
                  <a:gd name="T33" fmla="*/ 132762 h 32"/>
                  <a:gd name="T34" fmla="*/ 51873 w 26"/>
                  <a:gd name="T35" fmla="*/ 132762 h 32"/>
                  <a:gd name="T36" fmla="*/ 51873 w 26"/>
                  <a:gd name="T37" fmla="*/ 165160 h 32"/>
                  <a:gd name="T38" fmla="*/ 40634 w 26"/>
                  <a:gd name="T39" fmla="*/ 205766 h 32"/>
                  <a:gd name="T40" fmla="*/ 40634 w 26"/>
                  <a:gd name="T41" fmla="*/ 205766 h 32"/>
                  <a:gd name="T42" fmla="*/ 51873 w 26"/>
                  <a:gd name="T43" fmla="*/ 215459 h 32"/>
                  <a:gd name="T44" fmla="*/ 61577 w 26"/>
                  <a:gd name="T45" fmla="*/ 246087 h 32"/>
                  <a:gd name="T46" fmla="*/ 92508 w 26"/>
                  <a:gd name="T47" fmla="*/ 297921 h 32"/>
                  <a:gd name="T48" fmla="*/ 92508 w 26"/>
                  <a:gd name="T49" fmla="*/ 319129 h 32"/>
                  <a:gd name="T50" fmla="*/ 123198 w 26"/>
                  <a:gd name="T51" fmla="*/ 307621 h 32"/>
                  <a:gd name="T52" fmla="*/ 196293 w 26"/>
                  <a:gd name="T53" fmla="*/ 307621 h 32"/>
                  <a:gd name="T54" fmla="*/ 257870 w 26"/>
                  <a:gd name="T55" fmla="*/ 307621 h 32"/>
                  <a:gd name="T56" fmla="*/ 246637 w 26"/>
                  <a:gd name="T57" fmla="*/ 276993 h 32"/>
                  <a:gd name="T58" fmla="*/ 257870 w 26"/>
                  <a:gd name="T59" fmla="*/ 257594 h 32"/>
                  <a:gd name="T60" fmla="*/ 257870 w 26"/>
                  <a:gd name="T61" fmla="*/ 257594 h 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"/>
                  <a:gd name="T94" fmla="*/ 0 h 32"/>
                  <a:gd name="T95" fmla="*/ 26 w 26"/>
                  <a:gd name="T96" fmla="*/ 32 h 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" h="32">
                    <a:moveTo>
                      <a:pt x="25" y="25"/>
                    </a:moveTo>
                    <a:cubicBezTo>
                      <a:pt x="25" y="24"/>
                      <a:pt x="25" y="24"/>
                      <a:pt x="24" y="23"/>
                    </a:cubicBezTo>
                    <a:cubicBezTo>
                      <a:pt x="24" y="23"/>
                      <a:pt x="23" y="23"/>
                      <a:pt x="22" y="22"/>
                    </a:cubicBezTo>
                    <a:cubicBezTo>
                      <a:pt x="22" y="22"/>
                      <a:pt x="23" y="21"/>
                      <a:pt x="22" y="20"/>
                    </a:cubicBezTo>
                    <a:cubicBezTo>
                      <a:pt x="21" y="20"/>
                      <a:pt x="20" y="20"/>
                      <a:pt x="19" y="19"/>
                    </a:cubicBezTo>
                    <a:cubicBezTo>
                      <a:pt x="18" y="18"/>
                      <a:pt x="20" y="18"/>
                      <a:pt x="19" y="18"/>
                    </a:cubicBezTo>
                    <a:cubicBezTo>
                      <a:pt x="19" y="17"/>
                      <a:pt x="18" y="17"/>
                      <a:pt x="18" y="16"/>
                    </a:cubicBezTo>
                    <a:cubicBezTo>
                      <a:pt x="16" y="15"/>
                      <a:pt x="17" y="12"/>
                      <a:pt x="16" y="11"/>
                    </a:cubicBezTo>
                    <a:cubicBezTo>
                      <a:pt x="16" y="11"/>
                      <a:pt x="13" y="12"/>
                      <a:pt x="13" y="11"/>
                    </a:cubicBezTo>
                    <a:cubicBezTo>
                      <a:pt x="13" y="9"/>
                      <a:pt x="14" y="8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4"/>
                      <a:pt x="8" y="3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4" y="1"/>
                      <a:pt x="3" y="3"/>
                    </a:cubicBezTo>
                    <a:cubicBezTo>
                      <a:pt x="2" y="3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10"/>
                      <a:pt x="0" y="12"/>
                      <a:pt x="1" y="13"/>
                    </a:cubicBezTo>
                    <a:cubicBezTo>
                      <a:pt x="3" y="14"/>
                      <a:pt x="4" y="12"/>
                      <a:pt x="5" y="13"/>
                    </a:cubicBezTo>
                    <a:cubicBezTo>
                      <a:pt x="6" y="14"/>
                      <a:pt x="4" y="14"/>
                      <a:pt x="5" y="16"/>
                    </a:cubicBezTo>
                    <a:cubicBezTo>
                      <a:pt x="5" y="17"/>
                      <a:pt x="5" y="19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5" y="21"/>
                      <a:pt x="5" y="21"/>
                    </a:cubicBezTo>
                    <a:cubicBezTo>
                      <a:pt x="6" y="22"/>
                      <a:pt x="5" y="23"/>
                      <a:pt x="6" y="24"/>
                    </a:cubicBezTo>
                    <a:cubicBezTo>
                      <a:pt x="6" y="26"/>
                      <a:pt x="8" y="27"/>
                      <a:pt x="9" y="29"/>
                    </a:cubicBezTo>
                    <a:cubicBezTo>
                      <a:pt x="9" y="29"/>
                      <a:pt x="9" y="30"/>
                      <a:pt x="9" y="31"/>
                    </a:cubicBezTo>
                    <a:cubicBezTo>
                      <a:pt x="10" y="30"/>
                      <a:pt x="11" y="30"/>
                      <a:pt x="12" y="30"/>
                    </a:cubicBezTo>
                    <a:cubicBezTo>
                      <a:pt x="15" y="29"/>
                      <a:pt x="17" y="29"/>
                      <a:pt x="19" y="30"/>
                    </a:cubicBezTo>
                    <a:cubicBezTo>
                      <a:pt x="21" y="30"/>
                      <a:pt x="24" y="32"/>
                      <a:pt x="25" y="30"/>
                    </a:cubicBezTo>
                    <a:cubicBezTo>
                      <a:pt x="26" y="29"/>
                      <a:pt x="24" y="28"/>
                      <a:pt x="24" y="27"/>
                    </a:cubicBezTo>
                    <a:cubicBezTo>
                      <a:pt x="24" y="27"/>
                      <a:pt x="25" y="26"/>
                      <a:pt x="25" y="25"/>
                    </a:cubicBezTo>
                    <a:cubicBezTo>
                      <a:pt x="25" y="25"/>
                      <a:pt x="25" y="25"/>
                      <a:pt x="2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76" name="Freeform 71"/>
            <p:cNvSpPr>
              <a:spLocks noEditPoints="1"/>
            </p:cNvSpPr>
            <p:nvPr/>
          </p:nvSpPr>
          <p:spPr bwMode="auto">
            <a:xfrm>
              <a:off x="2118" y="2105"/>
              <a:ext cx="476" cy="275"/>
            </a:xfrm>
            <a:custGeom>
              <a:avLst/>
              <a:gdLst>
                <a:gd name="T0" fmla="*/ 34115 w 124"/>
                <a:gd name="T1" fmla="*/ 65485 h 70"/>
                <a:gd name="T2" fmla="*/ 34115 w 124"/>
                <a:gd name="T3" fmla="*/ 63604 h 70"/>
                <a:gd name="T4" fmla="*/ 50794 w 124"/>
                <a:gd name="T5" fmla="*/ 16916 h 70"/>
                <a:gd name="T6" fmla="*/ 54920 w 124"/>
                <a:gd name="T7" fmla="*/ 16916 h 70"/>
                <a:gd name="T8" fmla="*/ 57527 w 124"/>
                <a:gd name="T9" fmla="*/ 14972 h 70"/>
                <a:gd name="T10" fmla="*/ 60813 w 124"/>
                <a:gd name="T11" fmla="*/ 14060 h 70"/>
                <a:gd name="T12" fmla="*/ 65780 w 124"/>
                <a:gd name="T13" fmla="*/ 11220 h 70"/>
                <a:gd name="T14" fmla="*/ 67534 w 124"/>
                <a:gd name="T15" fmla="*/ 12131 h 70"/>
                <a:gd name="T16" fmla="*/ 71673 w 124"/>
                <a:gd name="T17" fmla="*/ 12131 h 70"/>
                <a:gd name="T18" fmla="*/ 73369 w 124"/>
                <a:gd name="T19" fmla="*/ 11220 h 70"/>
                <a:gd name="T20" fmla="*/ 80102 w 124"/>
                <a:gd name="T21" fmla="*/ 9275 h 70"/>
                <a:gd name="T22" fmla="*/ 90785 w 124"/>
                <a:gd name="T23" fmla="*/ 10250 h 70"/>
                <a:gd name="T24" fmla="*/ 99215 w 124"/>
                <a:gd name="T25" fmla="*/ 9275 h 70"/>
                <a:gd name="T26" fmla="*/ 95089 w 124"/>
                <a:gd name="T27" fmla="*/ 3811 h 70"/>
                <a:gd name="T28" fmla="*/ 88356 w 124"/>
                <a:gd name="T29" fmla="*/ 2856 h 70"/>
                <a:gd name="T30" fmla="*/ 82536 w 124"/>
                <a:gd name="T31" fmla="*/ 0 h 70"/>
                <a:gd name="T32" fmla="*/ 76640 w 124"/>
                <a:gd name="T33" fmla="*/ 970 h 70"/>
                <a:gd name="T34" fmla="*/ 71673 w 124"/>
                <a:gd name="T35" fmla="*/ 970 h 70"/>
                <a:gd name="T36" fmla="*/ 68387 w 124"/>
                <a:gd name="T37" fmla="*/ 2856 h 70"/>
                <a:gd name="T38" fmla="*/ 64939 w 124"/>
                <a:gd name="T39" fmla="*/ 3811 h 70"/>
                <a:gd name="T40" fmla="*/ 62567 w 124"/>
                <a:gd name="T41" fmla="*/ 4785 h 70"/>
                <a:gd name="T42" fmla="*/ 61654 w 124"/>
                <a:gd name="T43" fmla="*/ 7394 h 70"/>
                <a:gd name="T44" fmla="*/ 59281 w 124"/>
                <a:gd name="T45" fmla="*/ 8364 h 70"/>
                <a:gd name="T46" fmla="*/ 55834 w 124"/>
                <a:gd name="T47" fmla="*/ 10250 h 70"/>
                <a:gd name="T48" fmla="*/ 53400 w 124"/>
                <a:gd name="T49" fmla="*/ 9275 h 70"/>
                <a:gd name="T50" fmla="*/ 48421 w 124"/>
                <a:gd name="T51" fmla="*/ 10250 h 70"/>
                <a:gd name="T52" fmla="*/ 48421 w 124"/>
                <a:gd name="T53" fmla="*/ 14060 h 70"/>
                <a:gd name="T54" fmla="*/ 39093 w 124"/>
                <a:gd name="T55" fmla="*/ 62629 h 70"/>
                <a:gd name="T56" fmla="*/ 43443 w 124"/>
                <a:gd name="T57" fmla="*/ 58139 h 70"/>
                <a:gd name="T58" fmla="*/ 38402 w 124"/>
                <a:gd name="T59" fmla="*/ 54328 h 70"/>
                <a:gd name="T60" fmla="*/ 6733 w 124"/>
                <a:gd name="T61" fmla="*/ 41222 h 70"/>
                <a:gd name="T62" fmla="*/ 5881 w 124"/>
                <a:gd name="T63" fmla="*/ 34556 h 70"/>
                <a:gd name="T64" fmla="*/ 0 w 124"/>
                <a:gd name="T65" fmla="*/ 40268 h 70"/>
                <a:gd name="T66" fmla="*/ 28456 w 124"/>
                <a:gd name="T67" fmla="*/ 30977 h 70"/>
                <a:gd name="T68" fmla="*/ 29074 w 124"/>
                <a:gd name="T69" fmla="*/ 30018 h 70"/>
                <a:gd name="T70" fmla="*/ 38402 w 124"/>
                <a:gd name="T71" fmla="*/ 46687 h 70"/>
                <a:gd name="T72" fmla="*/ 39934 w 124"/>
                <a:gd name="T73" fmla="*/ 32859 h 70"/>
                <a:gd name="T74" fmla="*/ 43443 w 124"/>
                <a:gd name="T75" fmla="*/ 28136 h 70"/>
                <a:gd name="T76" fmla="*/ 44974 w 124"/>
                <a:gd name="T77" fmla="*/ 25217 h 70"/>
                <a:gd name="T78" fmla="*/ 46667 w 124"/>
                <a:gd name="T79" fmla="*/ 25217 h 70"/>
                <a:gd name="T80" fmla="*/ 48421 w 124"/>
                <a:gd name="T81" fmla="*/ 23336 h 70"/>
                <a:gd name="T82" fmla="*/ 50794 w 124"/>
                <a:gd name="T83" fmla="*/ 18798 h 70"/>
                <a:gd name="T84" fmla="*/ 41688 w 124"/>
                <a:gd name="T85" fmla="*/ 16916 h 70"/>
                <a:gd name="T86" fmla="*/ 39093 w 124"/>
                <a:gd name="T87" fmla="*/ 16916 h 70"/>
                <a:gd name="T88" fmla="*/ 38402 w 124"/>
                <a:gd name="T89" fmla="*/ 19525 h 70"/>
                <a:gd name="T90" fmla="*/ 32579 w 124"/>
                <a:gd name="T91" fmla="*/ 19525 h 70"/>
                <a:gd name="T92" fmla="*/ 30829 w 124"/>
                <a:gd name="T93" fmla="*/ 26192 h 70"/>
                <a:gd name="T94" fmla="*/ 31681 w 124"/>
                <a:gd name="T95" fmla="*/ 31884 h 70"/>
                <a:gd name="T96" fmla="*/ 31681 w 124"/>
                <a:gd name="T97" fmla="*/ 31884 h 70"/>
                <a:gd name="T98" fmla="*/ 32579 w 124"/>
                <a:gd name="T99" fmla="*/ 34556 h 70"/>
                <a:gd name="T100" fmla="*/ 30829 w 124"/>
                <a:gd name="T101" fmla="*/ 39294 h 70"/>
                <a:gd name="T102" fmla="*/ 35807 w 124"/>
                <a:gd name="T103" fmla="*/ 44079 h 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4"/>
                <a:gd name="T157" fmla="*/ 0 h 70"/>
                <a:gd name="T158" fmla="*/ 124 w 124"/>
                <a:gd name="T159" fmla="*/ 70 h 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4" h="70">
                  <a:moveTo>
                    <a:pt x="41" y="68"/>
                  </a:moveTo>
                  <a:cubicBezTo>
                    <a:pt x="41" y="68"/>
                    <a:pt x="41" y="69"/>
                    <a:pt x="41" y="70"/>
                  </a:cubicBezTo>
                  <a:cubicBezTo>
                    <a:pt x="41" y="70"/>
                    <a:pt x="41" y="69"/>
                    <a:pt x="42" y="69"/>
                  </a:cubicBezTo>
                  <a:cubicBezTo>
                    <a:pt x="42" y="68"/>
                    <a:pt x="42" y="67"/>
                    <a:pt x="41" y="68"/>
                  </a:cubicBezTo>
                  <a:close/>
                  <a:moveTo>
                    <a:pt x="58" y="15"/>
                  </a:moveTo>
                  <a:cubicBezTo>
                    <a:pt x="58" y="16"/>
                    <a:pt x="60" y="16"/>
                    <a:pt x="61" y="18"/>
                  </a:cubicBezTo>
                  <a:cubicBezTo>
                    <a:pt x="62" y="20"/>
                    <a:pt x="63" y="19"/>
                    <a:pt x="63" y="22"/>
                  </a:cubicBezTo>
                  <a:cubicBezTo>
                    <a:pt x="67" y="23"/>
                    <a:pt x="65" y="19"/>
                    <a:pt x="66" y="18"/>
                  </a:cubicBezTo>
                  <a:cubicBezTo>
                    <a:pt x="67" y="18"/>
                    <a:pt x="67" y="19"/>
                    <a:pt x="68" y="20"/>
                  </a:cubicBezTo>
                  <a:cubicBezTo>
                    <a:pt x="68" y="19"/>
                    <a:pt x="68" y="18"/>
                    <a:pt x="69" y="16"/>
                  </a:cubicBezTo>
                  <a:cubicBezTo>
                    <a:pt x="69" y="18"/>
                    <a:pt x="70" y="18"/>
                    <a:pt x="70" y="18"/>
                  </a:cubicBezTo>
                  <a:cubicBezTo>
                    <a:pt x="71" y="18"/>
                    <a:pt x="72" y="16"/>
                    <a:pt x="73" y="15"/>
                  </a:cubicBezTo>
                  <a:cubicBezTo>
                    <a:pt x="73" y="15"/>
                    <a:pt x="73" y="17"/>
                    <a:pt x="75" y="17"/>
                  </a:cubicBezTo>
                  <a:cubicBezTo>
                    <a:pt x="78" y="16"/>
                    <a:pt x="77" y="12"/>
                    <a:pt x="79" y="12"/>
                  </a:cubicBezTo>
                  <a:cubicBezTo>
                    <a:pt x="79" y="12"/>
                    <a:pt x="78" y="15"/>
                    <a:pt x="79" y="15"/>
                  </a:cubicBezTo>
                  <a:cubicBezTo>
                    <a:pt x="80" y="15"/>
                    <a:pt x="81" y="13"/>
                    <a:pt x="81" y="13"/>
                  </a:cubicBezTo>
                  <a:cubicBezTo>
                    <a:pt x="82" y="13"/>
                    <a:pt x="81" y="14"/>
                    <a:pt x="82" y="14"/>
                  </a:cubicBezTo>
                  <a:cubicBezTo>
                    <a:pt x="83" y="14"/>
                    <a:pt x="86" y="14"/>
                    <a:pt x="86" y="13"/>
                  </a:cubicBezTo>
                  <a:cubicBezTo>
                    <a:pt x="87" y="13"/>
                    <a:pt x="86" y="13"/>
                    <a:pt x="86" y="12"/>
                  </a:cubicBezTo>
                  <a:cubicBezTo>
                    <a:pt x="87" y="11"/>
                    <a:pt x="88" y="12"/>
                    <a:pt x="88" y="12"/>
                  </a:cubicBezTo>
                  <a:cubicBezTo>
                    <a:pt x="92" y="9"/>
                    <a:pt x="92" y="12"/>
                    <a:pt x="93" y="12"/>
                  </a:cubicBezTo>
                  <a:cubicBezTo>
                    <a:pt x="94" y="11"/>
                    <a:pt x="95" y="11"/>
                    <a:pt x="96" y="10"/>
                  </a:cubicBezTo>
                  <a:cubicBezTo>
                    <a:pt x="99" y="11"/>
                    <a:pt x="100" y="10"/>
                    <a:pt x="101" y="10"/>
                  </a:cubicBezTo>
                  <a:cubicBezTo>
                    <a:pt x="107" y="14"/>
                    <a:pt x="106" y="11"/>
                    <a:pt x="109" y="11"/>
                  </a:cubicBezTo>
                  <a:cubicBezTo>
                    <a:pt x="113" y="13"/>
                    <a:pt x="112" y="10"/>
                    <a:pt x="115" y="10"/>
                  </a:cubicBezTo>
                  <a:cubicBezTo>
                    <a:pt x="117" y="10"/>
                    <a:pt x="117" y="11"/>
                    <a:pt x="119" y="10"/>
                  </a:cubicBezTo>
                  <a:cubicBezTo>
                    <a:pt x="124" y="6"/>
                    <a:pt x="123" y="4"/>
                    <a:pt x="122" y="3"/>
                  </a:cubicBezTo>
                  <a:cubicBezTo>
                    <a:pt x="115" y="1"/>
                    <a:pt x="115" y="4"/>
                    <a:pt x="114" y="4"/>
                  </a:cubicBezTo>
                  <a:cubicBezTo>
                    <a:pt x="112" y="4"/>
                    <a:pt x="111" y="4"/>
                    <a:pt x="109" y="4"/>
                  </a:cubicBezTo>
                  <a:cubicBezTo>
                    <a:pt x="108" y="4"/>
                    <a:pt x="107" y="3"/>
                    <a:pt x="106" y="3"/>
                  </a:cubicBezTo>
                  <a:cubicBezTo>
                    <a:pt x="105" y="3"/>
                    <a:pt x="104" y="4"/>
                    <a:pt x="103" y="3"/>
                  </a:cubicBezTo>
                  <a:cubicBezTo>
                    <a:pt x="102" y="3"/>
                    <a:pt x="101" y="0"/>
                    <a:pt x="99" y="0"/>
                  </a:cubicBezTo>
                  <a:cubicBezTo>
                    <a:pt x="97" y="0"/>
                    <a:pt x="98" y="3"/>
                    <a:pt x="95" y="1"/>
                  </a:cubicBezTo>
                  <a:cubicBezTo>
                    <a:pt x="94" y="1"/>
                    <a:pt x="93" y="1"/>
                    <a:pt x="92" y="1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87" y="0"/>
                    <a:pt x="87" y="1"/>
                    <a:pt x="86" y="1"/>
                  </a:cubicBezTo>
                  <a:cubicBezTo>
                    <a:pt x="85" y="1"/>
                    <a:pt x="85" y="1"/>
                    <a:pt x="84" y="1"/>
                  </a:cubicBezTo>
                  <a:cubicBezTo>
                    <a:pt x="83" y="2"/>
                    <a:pt x="82" y="3"/>
                    <a:pt x="82" y="3"/>
                  </a:cubicBezTo>
                  <a:cubicBezTo>
                    <a:pt x="81" y="3"/>
                    <a:pt x="80" y="2"/>
                    <a:pt x="80" y="2"/>
                  </a:cubicBezTo>
                  <a:cubicBezTo>
                    <a:pt x="79" y="2"/>
                    <a:pt x="79" y="3"/>
                    <a:pt x="78" y="4"/>
                  </a:cubicBezTo>
                  <a:cubicBezTo>
                    <a:pt x="77" y="3"/>
                    <a:pt x="76" y="1"/>
                    <a:pt x="75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4" y="5"/>
                    <a:pt x="73" y="4"/>
                    <a:pt x="73" y="5"/>
                  </a:cubicBezTo>
                  <a:cubicBezTo>
                    <a:pt x="73" y="6"/>
                    <a:pt x="75" y="7"/>
                    <a:pt x="74" y="8"/>
                  </a:cubicBezTo>
                  <a:cubicBezTo>
                    <a:pt x="72" y="7"/>
                    <a:pt x="71" y="5"/>
                    <a:pt x="70" y="7"/>
                  </a:cubicBezTo>
                  <a:cubicBezTo>
                    <a:pt x="70" y="8"/>
                    <a:pt x="71" y="8"/>
                    <a:pt x="71" y="9"/>
                  </a:cubicBezTo>
                  <a:cubicBezTo>
                    <a:pt x="70" y="9"/>
                    <a:pt x="70" y="8"/>
                    <a:pt x="69" y="8"/>
                  </a:cubicBezTo>
                  <a:cubicBezTo>
                    <a:pt x="68" y="8"/>
                    <a:pt x="66" y="10"/>
                    <a:pt x="67" y="11"/>
                  </a:cubicBezTo>
                  <a:cubicBezTo>
                    <a:pt x="67" y="11"/>
                    <a:pt x="67" y="11"/>
                    <a:pt x="66" y="11"/>
                  </a:cubicBezTo>
                  <a:cubicBezTo>
                    <a:pt x="66" y="11"/>
                    <a:pt x="65" y="10"/>
                    <a:pt x="64" y="10"/>
                  </a:cubicBezTo>
                  <a:cubicBezTo>
                    <a:pt x="63" y="10"/>
                    <a:pt x="62" y="11"/>
                    <a:pt x="62" y="11"/>
                  </a:cubicBezTo>
                  <a:cubicBezTo>
                    <a:pt x="61" y="11"/>
                    <a:pt x="60" y="10"/>
                    <a:pt x="58" y="11"/>
                  </a:cubicBezTo>
                  <a:cubicBezTo>
                    <a:pt x="58" y="12"/>
                    <a:pt x="61" y="13"/>
                    <a:pt x="62" y="14"/>
                  </a:cubicBezTo>
                  <a:cubicBezTo>
                    <a:pt x="61" y="14"/>
                    <a:pt x="59" y="14"/>
                    <a:pt x="58" y="15"/>
                  </a:cubicBezTo>
                  <a:close/>
                  <a:moveTo>
                    <a:pt x="46" y="58"/>
                  </a:moveTo>
                  <a:cubicBezTo>
                    <a:pt x="46" y="61"/>
                    <a:pt x="47" y="64"/>
                    <a:pt x="47" y="67"/>
                  </a:cubicBezTo>
                  <a:cubicBezTo>
                    <a:pt x="48" y="67"/>
                    <a:pt x="49" y="68"/>
                    <a:pt x="51" y="66"/>
                  </a:cubicBezTo>
                  <a:cubicBezTo>
                    <a:pt x="51" y="65"/>
                    <a:pt x="52" y="63"/>
                    <a:pt x="52" y="62"/>
                  </a:cubicBezTo>
                  <a:cubicBezTo>
                    <a:pt x="52" y="60"/>
                    <a:pt x="50" y="57"/>
                    <a:pt x="49" y="55"/>
                  </a:cubicBezTo>
                  <a:cubicBezTo>
                    <a:pt x="49" y="55"/>
                    <a:pt x="48" y="58"/>
                    <a:pt x="46" y="58"/>
                  </a:cubicBezTo>
                  <a:close/>
                  <a:moveTo>
                    <a:pt x="0" y="43"/>
                  </a:moveTo>
                  <a:cubicBezTo>
                    <a:pt x="2" y="46"/>
                    <a:pt x="5" y="45"/>
                    <a:pt x="8" y="44"/>
                  </a:cubicBezTo>
                  <a:cubicBezTo>
                    <a:pt x="11" y="45"/>
                    <a:pt x="11" y="44"/>
                    <a:pt x="10" y="41"/>
                  </a:cubicBezTo>
                  <a:cubicBezTo>
                    <a:pt x="10" y="40"/>
                    <a:pt x="11" y="38"/>
                    <a:pt x="7" y="37"/>
                  </a:cubicBezTo>
                  <a:cubicBezTo>
                    <a:pt x="5" y="37"/>
                    <a:pt x="4" y="39"/>
                    <a:pt x="3" y="40"/>
                  </a:cubicBezTo>
                  <a:cubicBezTo>
                    <a:pt x="1" y="41"/>
                    <a:pt x="0" y="41"/>
                    <a:pt x="0" y="43"/>
                  </a:cubicBezTo>
                  <a:close/>
                  <a:moveTo>
                    <a:pt x="34" y="31"/>
                  </a:moveTo>
                  <a:cubicBezTo>
                    <a:pt x="33" y="31"/>
                    <a:pt x="34" y="32"/>
                    <a:pt x="34" y="33"/>
                  </a:cubicBezTo>
                  <a:cubicBezTo>
                    <a:pt x="34" y="34"/>
                    <a:pt x="33" y="34"/>
                    <a:pt x="34" y="34"/>
                  </a:cubicBezTo>
                  <a:cubicBezTo>
                    <a:pt x="35" y="35"/>
                    <a:pt x="35" y="33"/>
                    <a:pt x="35" y="32"/>
                  </a:cubicBezTo>
                  <a:cubicBezTo>
                    <a:pt x="36" y="31"/>
                    <a:pt x="35" y="30"/>
                    <a:pt x="34" y="31"/>
                  </a:cubicBezTo>
                  <a:close/>
                  <a:moveTo>
                    <a:pt x="46" y="50"/>
                  </a:moveTo>
                  <a:cubicBezTo>
                    <a:pt x="48" y="48"/>
                    <a:pt x="46" y="44"/>
                    <a:pt x="46" y="40"/>
                  </a:cubicBezTo>
                  <a:cubicBezTo>
                    <a:pt x="47" y="38"/>
                    <a:pt x="48" y="36"/>
                    <a:pt x="48" y="35"/>
                  </a:cubicBezTo>
                  <a:cubicBezTo>
                    <a:pt x="48" y="34"/>
                    <a:pt x="48" y="33"/>
                    <a:pt x="48" y="32"/>
                  </a:cubicBezTo>
                  <a:cubicBezTo>
                    <a:pt x="49" y="31"/>
                    <a:pt x="51" y="30"/>
                    <a:pt x="52" y="30"/>
                  </a:cubicBezTo>
                  <a:cubicBezTo>
                    <a:pt x="52" y="29"/>
                    <a:pt x="52" y="28"/>
                    <a:pt x="52" y="27"/>
                  </a:cubicBezTo>
                  <a:cubicBezTo>
                    <a:pt x="53" y="27"/>
                    <a:pt x="53" y="27"/>
                    <a:pt x="54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5" y="26"/>
                    <a:pt x="56" y="27"/>
                  </a:cubicBezTo>
                  <a:cubicBezTo>
                    <a:pt x="56" y="26"/>
                    <a:pt x="56" y="25"/>
                    <a:pt x="57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9" y="25"/>
                    <a:pt x="58" y="24"/>
                    <a:pt x="58" y="23"/>
                  </a:cubicBezTo>
                  <a:cubicBezTo>
                    <a:pt x="59" y="23"/>
                    <a:pt x="61" y="24"/>
                    <a:pt x="61" y="20"/>
                  </a:cubicBezTo>
                  <a:cubicBezTo>
                    <a:pt x="58" y="18"/>
                    <a:pt x="56" y="16"/>
                    <a:pt x="54" y="15"/>
                  </a:cubicBezTo>
                  <a:cubicBezTo>
                    <a:pt x="52" y="15"/>
                    <a:pt x="51" y="17"/>
                    <a:pt x="50" y="18"/>
                  </a:cubicBezTo>
                  <a:cubicBezTo>
                    <a:pt x="49" y="18"/>
                    <a:pt x="48" y="16"/>
                    <a:pt x="47" y="17"/>
                  </a:cubicBezTo>
                  <a:cubicBezTo>
                    <a:pt x="46" y="17"/>
                    <a:pt x="47" y="17"/>
                    <a:pt x="47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47" y="20"/>
                    <a:pt x="46" y="20"/>
                    <a:pt x="46" y="21"/>
                  </a:cubicBezTo>
                  <a:cubicBezTo>
                    <a:pt x="44" y="21"/>
                    <a:pt x="43" y="23"/>
                    <a:pt x="41" y="24"/>
                  </a:cubicBezTo>
                  <a:cubicBezTo>
                    <a:pt x="40" y="24"/>
                    <a:pt x="39" y="23"/>
                    <a:pt x="39" y="21"/>
                  </a:cubicBezTo>
                  <a:cubicBezTo>
                    <a:pt x="37" y="21"/>
                    <a:pt x="33" y="27"/>
                    <a:pt x="34" y="28"/>
                  </a:cubicBezTo>
                  <a:cubicBezTo>
                    <a:pt x="35" y="29"/>
                    <a:pt x="36" y="28"/>
                    <a:pt x="37" y="28"/>
                  </a:cubicBezTo>
                  <a:cubicBezTo>
                    <a:pt x="37" y="30"/>
                    <a:pt x="38" y="31"/>
                    <a:pt x="39" y="32"/>
                  </a:cubicBezTo>
                  <a:lnTo>
                    <a:pt x="38" y="34"/>
                  </a:lnTo>
                  <a:cubicBezTo>
                    <a:pt x="39" y="33"/>
                    <a:pt x="40" y="34"/>
                    <a:pt x="40" y="35"/>
                  </a:cubicBezTo>
                  <a:cubicBezTo>
                    <a:pt x="39" y="35"/>
                    <a:pt x="38" y="35"/>
                    <a:pt x="38" y="34"/>
                  </a:cubicBezTo>
                  <a:cubicBezTo>
                    <a:pt x="38" y="35"/>
                    <a:pt x="37" y="35"/>
                    <a:pt x="38" y="36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38" y="38"/>
                    <a:pt x="37" y="36"/>
                    <a:pt x="36" y="36"/>
                  </a:cubicBezTo>
                  <a:cubicBezTo>
                    <a:pt x="34" y="41"/>
                    <a:pt x="37" y="40"/>
                    <a:pt x="37" y="42"/>
                  </a:cubicBezTo>
                  <a:cubicBezTo>
                    <a:pt x="36" y="47"/>
                    <a:pt x="38" y="44"/>
                    <a:pt x="39" y="45"/>
                  </a:cubicBezTo>
                  <a:cubicBezTo>
                    <a:pt x="42" y="48"/>
                    <a:pt x="42" y="46"/>
                    <a:pt x="43" y="47"/>
                  </a:cubicBezTo>
                  <a:cubicBezTo>
                    <a:pt x="44" y="49"/>
                    <a:pt x="45" y="50"/>
                    <a:pt x="46" y="50"/>
                  </a:cubicBezTo>
                  <a:close/>
                </a:path>
              </a:pathLst>
            </a:custGeom>
            <a:solidFill>
              <a:srgbClr val="C5FFB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0" name="Group 72"/>
            <p:cNvGrpSpPr>
              <a:grpSpLocks/>
            </p:cNvGrpSpPr>
            <p:nvPr/>
          </p:nvGrpSpPr>
          <p:grpSpPr bwMode="auto">
            <a:xfrm>
              <a:off x="1195" y="1981"/>
              <a:ext cx="1181" cy="695"/>
              <a:chOff x="234" y="1166"/>
              <a:chExt cx="1950" cy="1120"/>
            </a:xfrm>
          </p:grpSpPr>
          <p:sp>
            <p:nvSpPr>
              <p:cNvPr id="297" name="Freeform 73"/>
              <p:cNvSpPr>
                <a:spLocks/>
              </p:cNvSpPr>
              <p:nvPr/>
            </p:nvSpPr>
            <p:spPr bwMode="auto">
              <a:xfrm>
                <a:off x="1538" y="1539"/>
                <a:ext cx="646" cy="456"/>
              </a:xfrm>
              <a:custGeom>
                <a:avLst/>
                <a:gdLst>
                  <a:gd name="T0" fmla="*/ 987937 w 102"/>
                  <a:gd name="T1" fmla="*/ 498661 h 72"/>
                  <a:gd name="T2" fmla="*/ 886578 w 102"/>
                  <a:gd name="T3" fmla="*/ 418399 h 72"/>
                  <a:gd name="T4" fmla="*/ 835031 w 102"/>
                  <a:gd name="T5" fmla="*/ 468179 h 72"/>
                  <a:gd name="T6" fmla="*/ 815702 w 102"/>
                  <a:gd name="T7" fmla="*/ 519758 h 72"/>
                  <a:gd name="T8" fmla="*/ 743299 w 102"/>
                  <a:gd name="T9" fmla="*/ 529429 h 72"/>
                  <a:gd name="T10" fmla="*/ 773781 w 102"/>
                  <a:gd name="T11" fmla="*/ 458552 h 72"/>
                  <a:gd name="T12" fmla="*/ 724008 w 102"/>
                  <a:gd name="T13" fmla="*/ 458552 h 72"/>
                  <a:gd name="T14" fmla="*/ 601825 w 102"/>
                  <a:gd name="T15" fmla="*/ 397303 h 72"/>
                  <a:gd name="T16" fmla="*/ 540575 w 102"/>
                  <a:gd name="T17" fmla="*/ 387676 h 72"/>
                  <a:gd name="T18" fmla="*/ 540575 w 102"/>
                  <a:gd name="T19" fmla="*/ 336332 h 72"/>
                  <a:gd name="T20" fmla="*/ 601825 w 102"/>
                  <a:gd name="T21" fmla="*/ 326705 h 72"/>
                  <a:gd name="T22" fmla="*/ 498661 w 102"/>
                  <a:gd name="T23" fmla="*/ 295938 h 72"/>
                  <a:gd name="T24" fmla="*/ 468179 w 102"/>
                  <a:gd name="T25" fmla="*/ 295938 h 72"/>
                  <a:gd name="T26" fmla="*/ 326705 w 102"/>
                  <a:gd name="T27" fmla="*/ 275120 h 72"/>
                  <a:gd name="T28" fmla="*/ 284791 w 102"/>
                  <a:gd name="T29" fmla="*/ 265455 h 72"/>
                  <a:gd name="T30" fmla="*/ 162570 w 102"/>
                  <a:gd name="T31" fmla="*/ 284791 h 72"/>
                  <a:gd name="T32" fmla="*/ 122176 w 102"/>
                  <a:gd name="T33" fmla="*/ 213915 h 72"/>
                  <a:gd name="T34" fmla="*/ 143279 w 102"/>
                  <a:gd name="T35" fmla="*/ 152944 h 72"/>
                  <a:gd name="T36" fmla="*/ 223541 w 102"/>
                  <a:gd name="T37" fmla="*/ 183426 h 72"/>
                  <a:gd name="T38" fmla="*/ 234973 w 102"/>
                  <a:gd name="T39" fmla="*/ 152944 h 72"/>
                  <a:gd name="T40" fmla="*/ 244638 w 102"/>
                  <a:gd name="T41" fmla="*/ 112550 h 72"/>
                  <a:gd name="T42" fmla="*/ 254302 w 102"/>
                  <a:gd name="T43" fmla="*/ 91694 h 72"/>
                  <a:gd name="T44" fmla="*/ 204244 w 102"/>
                  <a:gd name="T45" fmla="*/ 0 h 72"/>
                  <a:gd name="T46" fmla="*/ 162570 w 102"/>
                  <a:gd name="T47" fmla="*/ 82067 h 72"/>
                  <a:gd name="T48" fmla="*/ 112550 w 102"/>
                  <a:gd name="T49" fmla="*/ 101359 h 72"/>
                  <a:gd name="T50" fmla="*/ 70876 w 102"/>
                  <a:gd name="T51" fmla="*/ 131847 h 72"/>
                  <a:gd name="T52" fmla="*/ 40153 w 102"/>
                  <a:gd name="T53" fmla="*/ 193053 h 72"/>
                  <a:gd name="T54" fmla="*/ 0 w 102"/>
                  <a:gd name="T55" fmla="*/ 223541 h 72"/>
                  <a:gd name="T56" fmla="*/ 61212 w 102"/>
                  <a:gd name="T57" fmla="*/ 376485 h 72"/>
                  <a:gd name="T58" fmla="*/ 91694 w 102"/>
                  <a:gd name="T59" fmla="*/ 376485 h 72"/>
                  <a:gd name="T60" fmla="*/ 162570 w 102"/>
                  <a:gd name="T61" fmla="*/ 406967 h 72"/>
                  <a:gd name="T62" fmla="*/ 724008 w 102"/>
                  <a:gd name="T63" fmla="*/ 712817 h 72"/>
                  <a:gd name="T64" fmla="*/ 896243 w 102"/>
                  <a:gd name="T65" fmla="*/ 672423 h 72"/>
                  <a:gd name="T66" fmla="*/ 999128 w 102"/>
                  <a:gd name="T67" fmla="*/ 651605 h 72"/>
                  <a:gd name="T68" fmla="*/ 1039281 w 102"/>
                  <a:gd name="T69" fmla="*/ 601825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2"/>
                  <a:gd name="T106" fmla="*/ 0 h 72"/>
                  <a:gd name="T107" fmla="*/ 102 w 102"/>
                  <a:gd name="T108" fmla="*/ 72 h 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2" h="72">
                    <a:moveTo>
                      <a:pt x="102" y="59"/>
                    </a:moveTo>
                    <a:cubicBezTo>
                      <a:pt x="101" y="56"/>
                      <a:pt x="99" y="52"/>
                      <a:pt x="97" y="49"/>
                    </a:cubicBezTo>
                    <a:cubicBezTo>
                      <a:pt x="96" y="47"/>
                      <a:pt x="93" y="45"/>
                      <a:pt x="91" y="43"/>
                    </a:cubicBezTo>
                    <a:cubicBezTo>
                      <a:pt x="89" y="40"/>
                      <a:pt x="88" y="39"/>
                      <a:pt x="87" y="41"/>
                    </a:cubicBezTo>
                    <a:cubicBezTo>
                      <a:pt x="85" y="41"/>
                      <a:pt x="84" y="40"/>
                      <a:pt x="84" y="43"/>
                    </a:cubicBezTo>
                    <a:cubicBezTo>
                      <a:pt x="84" y="44"/>
                      <a:pt x="83" y="45"/>
                      <a:pt x="82" y="46"/>
                    </a:cubicBezTo>
                    <a:cubicBezTo>
                      <a:pt x="82" y="46"/>
                      <a:pt x="84" y="46"/>
                      <a:pt x="83" y="48"/>
                    </a:cubicBezTo>
                    <a:cubicBezTo>
                      <a:pt x="82" y="49"/>
                      <a:pt x="81" y="51"/>
                      <a:pt x="80" y="51"/>
                    </a:cubicBezTo>
                    <a:cubicBezTo>
                      <a:pt x="79" y="50"/>
                      <a:pt x="78" y="49"/>
                      <a:pt x="76" y="49"/>
                    </a:cubicBezTo>
                    <a:cubicBezTo>
                      <a:pt x="74" y="49"/>
                      <a:pt x="75" y="53"/>
                      <a:pt x="73" y="52"/>
                    </a:cubicBezTo>
                    <a:cubicBezTo>
                      <a:pt x="71" y="49"/>
                      <a:pt x="74" y="48"/>
                      <a:pt x="76" y="48"/>
                    </a:cubicBezTo>
                    <a:cubicBezTo>
                      <a:pt x="75" y="47"/>
                      <a:pt x="75" y="46"/>
                      <a:pt x="76" y="45"/>
                    </a:cubicBezTo>
                    <a:cubicBezTo>
                      <a:pt x="77" y="45"/>
                      <a:pt x="77" y="44"/>
                      <a:pt x="75" y="44"/>
                    </a:cubicBezTo>
                    <a:cubicBezTo>
                      <a:pt x="72" y="43"/>
                      <a:pt x="73" y="44"/>
                      <a:pt x="71" y="45"/>
                    </a:cubicBezTo>
                    <a:cubicBezTo>
                      <a:pt x="70" y="45"/>
                      <a:pt x="71" y="43"/>
                      <a:pt x="66" y="44"/>
                    </a:cubicBezTo>
                    <a:cubicBezTo>
                      <a:pt x="64" y="43"/>
                      <a:pt x="64" y="40"/>
                      <a:pt x="59" y="39"/>
                    </a:cubicBezTo>
                    <a:cubicBezTo>
                      <a:pt x="55" y="39"/>
                      <a:pt x="55" y="42"/>
                      <a:pt x="54" y="42"/>
                    </a:cubicBezTo>
                    <a:cubicBezTo>
                      <a:pt x="54" y="41"/>
                      <a:pt x="53" y="40"/>
                      <a:pt x="53" y="38"/>
                    </a:cubicBezTo>
                    <a:cubicBezTo>
                      <a:pt x="53" y="38"/>
                      <a:pt x="50" y="39"/>
                      <a:pt x="50" y="35"/>
                    </a:cubicBezTo>
                    <a:cubicBezTo>
                      <a:pt x="53" y="36"/>
                      <a:pt x="52" y="35"/>
                      <a:pt x="53" y="33"/>
                    </a:cubicBezTo>
                    <a:cubicBezTo>
                      <a:pt x="54" y="33"/>
                      <a:pt x="55" y="33"/>
                      <a:pt x="56" y="31"/>
                    </a:cubicBezTo>
                    <a:cubicBezTo>
                      <a:pt x="57" y="31"/>
                      <a:pt x="58" y="33"/>
                      <a:pt x="59" y="32"/>
                    </a:cubicBezTo>
                    <a:cubicBezTo>
                      <a:pt x="59" y="32"/>
                      <a:pt x="60" y="31"/>
                      <a:pt x="53" y="30"/>
                    </a:cubicBezTo>
                    <a:cubicBezTo>
                      <a:pt x="51" y="30"/>
                      <a:pt x="50" y="29"/>
                      <a:pt x="49" y="29"/>
                    </a:cubicBezTo>
                    <a:cubicBezTo>
                      <a:pt x="48" y="30"/>
                      <a:pt x="50" y="33"/>
                      <a:pt x="47" y="32"/>
                    </a:cubicBezTo>
                    <a:cubicBezTo>
                      <a:pt x="47" y="31"/>
                      <a:pt x="48" y="30"/>
                      <a:pt x="46" y="29"/>
                    </a:cubicBezTo>
                    <a:cubicBezTo>
                      <a:pt x="45" y="28"/>
                      <a:pt x="44" y="29"/>
                      <a:pt x="42" y="29"/>
                    </a:cubicBezTo>
                    <a:cubicBezTo>
                      <a:pt x="39" y="27"/>
                      <a:pt x="42" y="27"/>
                      <a:pt x="32" y="27"/>
                    </a:cubicBezTo>
                    <a:cubicBezTo>
                      <a:pt x="30" y="27"/>
                      <a:pt x="31" y="25"/>
                      <a:pt x="30" y="24"/>
                    </a:cubicBezTo>
                    <a:cubicBezTo>
                      <a:pt x="29" y="24"/>
                      <a:pt x="29" y="26"/>
                      <a:pt x="28" y="26"/>
                    </a:cubicBezTo>
                    <a:cubicBezTo>
                      <a:pt x="26" y="27"/>
                      <a:pt x="25" y="25"/>
                      <a:pt x="24" y="25"/>
                    </a:cubicBezTo>
                    <a:cubicBezTo>
                      <a:pt x="22" y="26"/>
                      <a:pt x="20" y="28"/>
                      <a:pt x="16" y="28"/>
                    </a:cubicBezTo>
                    <a:cubicBezTo>
                      <a:pt x="12" y="28"/>
                      <a:pt x="12" y="25"/>
                      <a:pt x="10" y="24"/>
                    </a:cubicBezTo>
                    <a:cubicBezTo>
                      <a:pt x="10" y="23"/>
                      <a:pt x="11" y="22"/>
                      <a:pt x="12" y="21"/>
                    </a:cubicBezTo>
                    <a:cubicBezTo>
                      <a:pt x="12" y="19"/>
                      <a:pt x="10" y="18"/>
                      <a:pt x="11" y="16"/>
                    </a:cubicBezTo>
                    <a:cubicBezTo>
                      <a:pt x="12" y="15"/>
                      <a:pt x="13" y="15"/>
                      <a:pt x="14" y="15"/>
                    </a:cubicBezTo>
                    <a:cubicBezTo>
                      <a:pt x="17" y="14"/>
                      <a:pt x="18" y="15"/>
                      <a:pt x="19" y="16"/>
                    </a:cubicBezTo>
                    <a:cubicBezTo>
                      <a:pt x="20" y="16"/>
                      <a:pt x="21" y="18"/>
                      <a:pt x="22" y="18"/>
                    </a:cubicBezTo>
                    <a:cubicBezTo>
                      <a:pt x="23" y="18"/>
                      <a:pt x="23" y="17"/>
                      <a:pt x="23" y="15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4" y="14"/>
                      <a:pt x="24" y="13"/>
                      <a:pt x="24" y="13"/>
                    </a:cubicBezTo>
                    <a:cubicBezTo>
                      <a:pt x="24" y="12"/>
                      <a:pt x="24" y="11"/>
                      <a:pt x="24" y="11"/>
                    </a:cubicBezTo>
                    <a:cubicBezTo>
                      <a:pt x="24" y="10"/>
                      <a:pt x="25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7"/>
                      <a:pt x="22" y="5"/>
                      <a:pt x="20" y="4"/>
                    </a:cubicBezTo>
                    <a:cubicBezTo>
                      <a:pt x="20" y="3"/>
                      <a:pt x="20" y="2"/>
                      <a:pt x="20" y="0"/>
                    </a:cubicBezTo>
                    <a:cubicBezTo>
                      <a:pt x="18" y="1"/>
                      <a:pt x="18" y="4"/>
                      <a:pt x="18" y="6"/>
                    </a:cubicBezTo>
                    <a:cubicBezTo>
                      <a:pt x="17" y="7"/>
                      <a:pt x="16" y="8"/>
                      <a:pt x="16" y="8"/>
                    </a:cubicBezTo>
                    <a:cubicBezTo>
                      <a:pt x="15" y="9"/>
                      <a:pt x="14" y="10"/>
                      <a:pt x="13" y="11"/>
                    </a:cubicBezTo>
                    <a:cubicBezTo>
                      <a:pt x="12" y="11"/>
                      <a:pt x="11" y="10"/>
                      <a:pt x="11" y="10"/>
                    </a:cubicBezTo>
                    <a:cubicBezTo>
                      <a:pt x="10" y="11"/>
                      <a:pt x="10" y="12"/>
                      <a:pt x="9" y="12"/>
                    </a:cubicBezTo>
                    <a:cubicBezTo>
                      <a:pt x="8" y="12"/>
                      <a:pt x="7" y="12"/>
                      <a:pt x="7" y="13"/>
                    </a:cubicBezTo>
                    <a:cubicBezTo>
                      <a:pt x="6" y="14"/>
                      <a:pt x="7" y="15"/>
                      <a:pt x="7" y="17"/>
                    </a:cubicBezTo>
                    <a:cubicBezTo>
                      <a:pt x="6" y="18"/>
                      <a:pt x="5" y="19"/>
                      <a:pt x="4" y="19"/>
                    </a:cubicBezTo>
                    <a:cubicBezTo>
                      <a:pt x="3" y="19"/>
                      <a:pt x="3" y="19"/>
                      <a:pt x="3" y="21"/>
                    </a:cubicBezTo>
                    <a:cubicBezTo>
                      <a:pt x="2" y="22"/>
                      <a:pt x="1" y="22"/>
                      <a:pt x="0" y="22"/>
                    </a:cubicBezTo>
                    <a:cubicBezTo>
                      <a:pt x="0" y="23"/>
                      <a:pt x="0" y="26"/>
                      <a:pt x="3" y="30"/>
                    </a:cubicBezTo>
                    <a:cubicBezTo>
                      <a:pt x="4" y="33"/>
                      <a:pt x="5" y="36"/>
                      <a:pt x="6" y="37"/>
                    </a:cubicBezTo>
                    <a:cubicBezTo>
                      <a:pt x="7" y="38"/>
                      <a:pt x="8" y="38"/>
                      <a:pt x="10" y="38"/>
                    </a:cubicBezTo>
                    <a:cubicBezTo>
                      <a:pt x="10" y="38"/>
                      <a:pt x="9" y="37"/>
                      <a:pt x="9" y="37"/>
                    </a:cubicBezTo>
                    <a:cubicBezTo>
                      <a:pt x="9" y="37"/>
                      <a:pt x="10" y="37"/>
                      <a:pt x="12" y="37"/>
                    </a:cubicBezTo>
                    <a:cubicBezTo>
                      <a:pt x="13" y="37"/>
                      <a:pt x="14" y="39"/>
                      <a:pt x="16" y="40"/>
                    </a:cubicBezTo>
                    <a:cubicBezTo>
                      <a:pt x="23" y="40"/>
                      <a:pt x="33" y="44"/>
                      <a:pt x="37" y="42"/>
                    </a:cubicBezTo>
                    <a:cubicBezTo>
                      <a:pt x="39" y="51"/>
                      <a:pt x="65" y="65"/>
                      <a:pt x="71" y="70"/>
                    </a:cubicBezTo>
                    <a:cubicBezTo>
                      <a:pt x="80" y="72"/>
                      <a:pt x="81" y="66"/>
                      <a:pt x="83" y="65"/>
                    </a:cubicBezTo>
                    <a:cubicBezTo>
                      <a:pt x="85" y="65"/>
                      <a:pt x="86" y="66"/>
                      <a:pt x="88" y="66"/>
                    </a:cubicBezTo>
                    <a:cubicBezTo>
                      <a:pt x="89" y="65"/>
                      <a:pt x="90" y="64"/>
                      <a:pt x="94" y="63"/>
                    </a:cubicBezTo>
                    <a:cubicBezTo>
                      <a:pt x="95" y="63"/>
                      <a:pt x="96" y="64"/>
                      <a:pt x="98" y="64"/>
                    </a:cubicBezTo>
                    <a:cubicBezTo>
                      <a:pt x="99" y="63"/>
                      <a:pt x="100" y="62"/>
                      <a:pt x="100" y="59"/>
                    </a:cubicBezTo>
                    <a:cubicBezTo>
                      <a:pt x="100" y="59"/>
                      <a:pt x="101" y="59"/>
                      <a:pt x="102" y="59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8" name="Freeform 74"/>
              <p:cNvSpPr>
                <a:spLocks/>
              </p:cNvSpPr>
              <p:nvPr/>
            </p:nvSpPr>
            <p:spPr bwMode="auto">
              <a:xfrm>
                <a:off x="1279" y="1166"/>
                <a:ext cx="285" cy="430"/>
              </a:xfrm>
              <a:custGeom>
                <a:avLst/>
                <a:gdLst>
                  <a:gd name="T0" fmla="*/ 112550 w 45"/>
                  <a:gd name="T1" fmla="*/ 343886 h 68"/>
                  <a:gd name="T2" fmla="*/ 112550 w 45"/>
                  <a:gd name="T3" fmla="*/ 334293 h 68"/>
                  <a:gd name="T4" fmla="*/ 143279 w 45"/>
                  <a:gd name="T5" fmla="*/ 282946 h 68"/>
                  <a:gd name="T6" fmla="*/ 131847 w 45"/>
                  <a:gd name="T7" fmla="*/ 353245 h 68"/>
                  <a:gd name="T8" fmla="*/ 143279 w 45"/>
                  <a:gd name="T9" fmla="*/ 394949 h 68"/>
                  <a:gd name="T10" fmla="*/ 143279 w 45"/>
                  <a:gd name="T11" fmla="*/ 414185 h 68"/>
                  <a:gd name="T12" fmla="*/ 143279 w 45"/>
                  <a:gd name="T13" fmla="*/ 465247 h 68"/>
                  <a:gd name="T14" fmla="*/ 173761 w 45"/>
                  <a:gd name="T15" fmla="*/ 545183 h 68"/>
                  <a:gd name="T16" fmla="*/ 315273 w 45"/>
                  <a:gd name="T17" fmla="*/ 666784 h 68"/>
                  <a:gd name="T18" fmla="*/ 366814 w 45"/>
                  <a:gd name="T19" fmla="*/ 666784 h 68"/>
                  <a:gd name="T20" fmla="*/ 406967 w 45"/>
                  <a:gd name="T21" fmla="*/ 647593 h 68"/>
                  <a:gd name="T22" fmla="*/ 418399 w 45"/>
                  <a:gd name="T23" fmla="*/ 617240 h 68"/>
                  <a:gd name="T24" fmla="*/ 437690 w 45"/>
                  <a:gd name="T25" fmla="*/ 596486 h 68"/>
                  <a:gd name="T26" fmla="*/ 448881 w 45"/>
                  <a:gd name="T27" fmla="*/ 525947 h 68"/>
                  <a:gd name="T28" fmla="*/ 437690 w 45"/>
                  <a:gd name="T29" fmla="*/ 486001 h 68"/>
                  <a:gd name="T30" fmla="*/ 437690 w 45"/>
                  <a:gd name="T31" fmla="*/ 334293 h 68"/>
                  <a:gd name="T32" fmla="*/ 448881 w 45"/>
                  <a:gd name="T33" fmla="*/ 282946 h 68"/>
                  <a:gd name="T34" fmla="*/ 418399 w 45"/>
                  <a:gd name="T35" fmla="*/ 222247 h 68"/>
                  <a:gd name="T36" fmla="*/ 366814 w 45"/>
                  <a:gd name="T37" fmla="*/ 191938 h 68"/>
                  <a:gd name="T38" fmla="*/ 406967 w 45"/>
                  <a:gd name="T39" fmla="*/ 161585 h 68"/>
                  <a:gd name="T40" fmla="*/ 387676 w 45"/>
                  <a:gd name="T41" fmla="*/ 142355 h 68"/>
                  <a:gd name="T42" fmla="*/ 397303 w 45"/>
                  <a:gd name="T43" fmla="*/ 112002 h 68"/>
                  <a:gd name="T44" fmla="*/ 428064 w 45"/>
                  <a:gd name="T45" fmla="*/ 142355 h 68"/>
                  <a:gd name="T46" fmla="*/ 437690 w 45"/>
                  <a:gd name="T47" fmla="*/ 100645 h 68"/>
                  <a:gd name="T48" fmla="*/ 397303 w 45"/>
                  <a:gd name="T49" fmla="*/ 81415 h 68"/>
                  <a:gd name="T50" fmla="*/ 397303 w 45"/>
                  <a:gd name="T51" fmla="*/ 51062 h 68"/>
                  <a:gd name="T52" fmla="*/ 357187 w 45"/>
                  <a:gd name="T53" fmla="*/ 51062 h 68"/>
                  <a:gd name="T54" fmla="*/ 265455 w 45"/>
                  <a:gd name="T55" fmla="*/ 0 h 68"/>
                  <a:gd name="T56" fmla="*/ 234973 w 45"/>
                  <a:gd name="T57" fmla="*/ 20754 h 68"/>
                  <a:gd name="T58" fmla="*/ 173761 w 45"/>
                  <a:gd name="T59" fmla="*/ 20754 h 68"/>
                  <a:gd name="T60" fmla="*/ 152944 w 45"/>
                  <a:gd name="T61" fmla="*/ 100645 h 68"/>
                  <a:gd name="T62" fmla="*/ 101359 w 45"/>
                  <a:gd name="T63" fmla="*/ 151948 h 68"/>
                  <a:gd name="T64" fmla="*/ 30482 w 45"/>
                  <a:gd name="T65" fmla="*/ 151948 h 68"/>
                  <a:gd name="T66" fmla="*/ 0 w 45"/>
                  <a:gd name="T67" fmla="*/ 172702 h 68"/>
                  <a:gd name="T68" fmla="*/ 70876 w 45"/>
                  <a:gd name="T69" fmla="*/ 282946 h 68"/>
                  <a:gd name="T70" fmla="*/ 40153 w 45"/>
                  <a:gd name="T71" fmla="*/ 322892 h 68"/>
                  <a:gd name="T72" fmla="*/ 112550 w 45"/>
                  <a:gd name="T73" fmla="*/ 343886 h 6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5"/>
                  <a:gd name="T112" fmla="*/ 0 h 68"/>
                  <a:gd name="T113" fmla="*/ 45 w 45"/>
                  <a:gd name="T114" fmla="*/ 68 h 6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5" h="68">
                    <a:moveTo>
                      <a:pt x="11" y="34"/>
                    </a:moveTo>
                    <a:cubicBezTo>
                      <a:pt x="11" y="34"/>
                      <a:pt x="11" y="33"/>
                      <a:pt x="11" y="33"/>
                    </a:cubicBezTo>
                    <a:cubicBezTo>
                      <a:pt x="12" y="29"/>
                      <a:pt x="13" y="28"/>
                      <a:pt x="14" y="28"/>
                    </a:cubicBezTo>
                    <a:cubicBezTo>
                      <a:pt x="15" y="30"/>
                      <a:pt x="12" y="33"/>
                      <a:pt x="13" y="35"/>
                    </a:cubicBezTo>
                    <a:cubicBezTo>
                      <a:pt x="13" y="36"/>
                      <a:pt x="13" y="39"/>
                      <a:pt x="14" y="39"/>
                    </a:cubicBezTo>
                    <a:cubicBezTo>
                      <a:pt x="15" y="40"/>
                      <a:pt x="14" y="40"/>
                      <a:pt x="14" y="41"/>
                    </a:cubicBezTo>
                    <a:cubicBezTo>
                      <a:pt x="14" y="42"/>
                      <a:pt x="15" y="44"/>
                      <a:pt x="14" y="46"/>
                    </a:cubicBezTo>
                    <a:cubicBezTo>
                      <a:pt x="14" y="48"/>
                      <a:pt x="16" y="50"/>
                      <a:pt x="17" y="54"/>
                    </a:cubicBezTo>
                    <a:cubicBezTo>
                      <a:pt x="19" y="61"/>
                      <a:pt x="23" y="68"/>
                      <a:pt x="31" y="66"/>
                    </a:cubicBezTo>
                    <a:cubicBezTo>
                      <a:pt x="33" y="66"/>
                      <a:pt x="35" y="66"/>
                      <a:pt x="36" y="66"/>
                    </a:cubicBezTo>
                    <a:cubicBezTo>
                      <a:pt x="37" y="65"/>
                      <a:pt x="38" y="65"/>
                      <a:pt x="40" y="64"/>
                    </a:cubicBezTo>
                    <a:cubicBezTo>
                      <a:pt x="41" y="64"/>
                      <a:pt x="41" y="62"/>
                      <a:pt x="41" y="61"/>
                    </a:cubicBezTo>
                    <a:cubicBezTo>
                      <a:pt x="41" y="61"/>
                      <a:pt x="42" y="60"/>
                      <a:pt x="43" y="59"/>
                    </a:cubicBezTo>
                    <a:cubicBezTo>
                      <a:pt x="43" y="57"/>
                      <a:pt x="44" y="54"/>
                      <a:pt x="44" y="52"/>
                    </a:cubicBezTo>
                    <a:cubicBezTo>
                      <a:pt x="44" y="50"/>
                      <a:pt x="43" y="49"/>
                      <a:pt x="43" y="48"/>
                    </a:cubicBezTo>
                    <a:cubicBezTo>
                      <a:pt x="44" y="41"/>
                      <a:pt x="44" y="38"/>
                      <a:pt x="43" y="33"/>
                    </a:cubicBezTo>
                    <a:cubicBezTo>
                      <a:pt x="44" y="31"/>
                      <a:pt x="45" y="30"/>
                      <a:pt x="44" y="28"/>
                    </a:cubicBezTo>
                    <a:cubicBezTo>
                      <a:pt x="44" y="25"/>
                      <a:pt x="42" y="25"/>
                      <a:pt x="41" y="22"/>
                    </a:cubicBezTo>
                    <a:cubicBezTo>
                      <a:pt x="41" y="21"/>
                      <a:pt x="42" y="19"/>
                      <a:pt x="36" y="19"/>
                    </a:cubicBezTo>
                    <a:cubicBezTo>
                      <a:pt x="38" y="18"/>
                      <a:pt x="40" y="18"/>
                      <a:pt x="40" y="16"/>
                    </a:cubicBezTo>
                    <a:cubicBezTo>
                      <a:pt x="40" y="16"/>
                      <a:pt x="39" y="15"/>
                      <a:pt x="38" y="14"/>
                    </a:cubicBezTo>
                    <a:cubicBezTo>
                      <a:pt x="38" y="13"/>
                      <a:pt x="38" y="12"/>
                      <a:pt x="39" y="11"/>
                    </a:cubicBezTo>
                    <a:cubicBezTo>
                      <a:pt x="40" y="14"/>
                      <a:pt x="41" y="15"/>
                      <a:pt x="42" y="14"/>
                    </a:cubicBezTo>
                    <a:cubicBezTo>
                      <a:pt x="43" y="13"/>
                      <a:pt x="43" y="12"/>
                      <a:pt x="43" y="10"/>
                    </a:cubicBezTo>
                    <a:cubicBezTo>
                      <a:pt x="42" y="8"/>
                      <a:pt x="40" y="8"/>
                      <a:pt x="39" y="8"/>
                    </a:cubicBezTo>
                    <a:cubicBezTo>
                      <a:pt x="39" y="7"/>
                      <a:pt x="39" y="6"/>
                      <a:pt x="39" y="5"/>
                    </a:cubicBezTo>
                    <a:cubicBezTo>
                      <a:pt x="38" y="6"/>
                      <a:pt x="36" y="6"/>
                      <a:pt x="35" y="5"/>
                    </a:cubicBezTo>
                    <a:cubicBezTo>
                      <a:pt x="31" y="4"/>
                      <a:pt x="28" y="0"/>
                      <a:pt x="26" y="0"/>
                    </a:cubicBezTo>
                    <a:cubicBezTo>
                      <a:pt x="24" y="0"/>
                      <a:pt x="24" y="2"/>
                      <a:pt x="23" y="2"/>
                    </a:cubicBezTo>
                    <a:cubicBezTo>
                      <a:pt x="21" y="3"/>
                      <a:pt x="19" y="2"/>
                      <a:pt x="17" y="2"/>
                    </a:cubicBezTo>
                    <a:cubicBezTo>
                      <a:pt x="16" y="3"/>
                      <a:pt x="16" y="5"/>
                      <a:pt x="15" y="10"/>
                    </a:cubicBezTo>
                    <a:cubicBezTo>
                      <a:pt x="14" y="13"/>
                      <a:pt x="13" y="15"/>
                      <a:pt x="10" y="15"/>
                    </a:cubicBezTo>
                    <a:cubicBezTo>
                      <a:pt x="8" y="15"/>
                      <a:pt x="6" y="14"/>
                      <a:pt x="3" y="15"/>
                    </a:cubicBezTo>
                    <a:cubicBezTo>
                      <a:pt x="2" y="15"/>
                      <a:pt x="1" y="16"/>
                      <a:pt x="0" y="17"/>
                    </a:cubicBezTo>
                    <a:cubicBezTo>
                      <a:pt x="2" y="19"/>
                      <a:pt x="6" y="26"/>
                      <a:pt x="7" y="28"/>
                    </a:cubicBezTo>
                    <a:cubicBezTo>
                      <a:pt x="6" y="29"/>
                      <a:pt x="4" y="29"/>
                      <a:pt x="4" y="32"/>
                    </a:cubicBezTo>
                    <a:cubicBezTo>
                      <a:pt x="5" y="35"/>
                      <a:pt x="9" y="33"/>
                      <a:pt x="11" y="34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9" name="Freeform 75"/>
              <p:cNvSpPr>
                <a:spLocks/>
              </p:cNvSpPr>
              <p:nvPr/>
            </p:nvSpPr>
            <p:spPr bwMode="auto">
              <a:xfrm>
                <a:off x="1064" y="1552"/>
                <a:ext cx="576" cy="538"/>
              </a:xfrm>
              <a:custGeom>
                <a:avLst/>
                <a:gdLst>
                  <a:gd name="T0" fmla="*/ 762554 w 91"/>
                  <a:gd name="T1" fmla="*/ 203870 h 85"/>
                  <a:gd name="T2" fmla="*/ 731862 w 91"/>
                  <a:gd name="T3" fmla="*/ 203870 h 85"/>
                  <a:gd name="T4" fmla="*/ 741521 w 91"/>
                  <a:gd name="T5" fmla="*/ 173426 h 85"/>
                  <a:gd name="T6" fmla="*/ 711069 w 91"/>
                  <a:gd name="T7" fmla="*/ 112334 h 85"/>
                  <a:gd name="T8" fmla="*/ 598730 w 91"/>
                  <a:gd name="T9" fmla="*/ 101157 h 85"/>
                  <a:gd name="T10" fmla="*/ 518356 w 91"/>
                  <a:gd name="T11" fmla="*/ 101157 h 85"/>
                  <a:gd name="T12" fmla="*/ 447843 w 91"/>
                  <a:gd name="T13" fmla="*/ 183078 h 85"/>
                  <a:gd name="T14" fmla="*/ 417435 w 91"/>
                  <a:gd name="T15" fmla="*/ 112334 h 85"/>
                  <a:gd name="T16" fmla="*/ 406017 w 91"/>
                  <a:gd name="T17" fmla="*/ 91542 h 85"/>
                  <a:gd name="T18" fmla="*/ 417435 w 91"/>
                  <a:gd name="T19" fmla="*/ 30444 h 85"/>
                  <a:gd name="T20" fmla="*/ 386743 w 91"/>
                  <a:gd name="T21" fmla="*/ 20792 h 85"/>
                  <a:gd name="T22" fmla="*/ 345157 w 91"/>
                  <a:gd name="T23" fmla="*/ 51477 h 85"/>
                  <a:gd name="T24" fmla="*/ 345157 w 91"/>
                  <a:gd name="T25" fmla="*/ 91542 h 85"/>
                  <a:gd name="T26" fmla="*/ 305090 w 91"/>
                  <a:gd name="T27" fmla="*/ 142741 h 85"/>
                  <a:gd name="T28" fmla="*/ 264745 w 91"/>
                  <a:gd name="T29" fmla="*/ 81884 h 85"/>
                  <a:gd name="T30" fmla="*/ 203891 w 91"/>
                  <a:gd name="T31" fmla="*/ 61091 h 85"/>
                  <a:gd name="T32" fmla="*/ 142791 w 91"/>
                  <a:gd name="T33" fmla="*/ 173426 h 85"/>
                  <a:gd name="T34" fmla="*/ 121998 w 91"/>
                  <a:gd name="T35" fmla="*/ 253550 h 85"/>
                  <a:gd name="T36" fmla="*/ 9653 w 91"/>
                  <a:gd name="T37" fmla="*/ 396329 h 85"/>
                  <a:gd name="T38" fmla="*/ 51486 w 91"/>
                  <a:gd name="T39" fmla="*/ 487871 h 85"/>
                  <a:gd name="T40" fmla="*/ 101205 w 91"/>
                  <a:gd name="T41" fmla="*/ 537544 h 85"/>
                  <a:gd name="T42" fmla="*/ 152406 w 91"/>
                  <a:gd name="T43" fmla="*/ 579407 h 85"/>
                  <a:gd name="T44" fmla="*/ 192751 w 91"/>
                  <a:gd name="T45" fmla="*/ 629087 h 85"/>
                  <a:gd name="T46" fmla="*/ 253611 w 91"/>
                  <a:gd name="T47" fmla="*/ 680564 h 85"/>
                  <a:gd name="T48" fmla="*/ 325889 w 91"/>
                  <a:gd name="T49" fmla="*/ 701356 h 85"/>
                  <a:gd name="T50" fmla="*/ 335504 w 91"/>
                  <a:gd name="T51" fmla="*/ 751073 h 85"/>
                  <a:gd name="T52" fmla="*/ 406017 w 91"/>
                  <a:gd name="T53" fmla="*/ 812165 h 85"/>
                  <a:gd name="T54" fmla="*/ 497563 w 91"/>
                  <a:gd name="T55" fmla="*/ 853749 h 85"/>
                  <a:gd name="T56" fmla="*/ 549048 w 91"/>
                  <a:gd name="T57" fmla="*/ 781480 h 85"/>
                  <a:gd name="T58" fmla="*/ 619523 w 91"/>
                  <a:gd name="T59" fmla="*/ 680564 h 85"/>
                  <a:gd name="T60" fmla="*/ 589109 w 91"/>
                  <a:gd name="T61" fmla="*/ 680564 h 85"/>
                  <a:gd name="T62" fmla="*/ 527970 w 91"/>
                  <a:gd name="T63" fmla="*/ 690216 h 85"/>
                  <a:gd name="T64" fmla="*/ 507178 w 91"/>
                  <a:gd name="T65" fmla="*/ 649879 h 85"/>
                  <a:gd name="T66" fmla="*/ 549048 w 91"/>
                  <a:gd name="T67" fmla="*/ 619472 h 85"/>
                  <a:gd name="T68" fmla="*/ 579456 w 91"/>
                  <a:gd name="T69" fmla="*/ 558615 h 85"/>
                  <a:gd name="T70" fmla="*/ 598730 w 91"/>
                  <a:gd name="T71" fmla="*/ 446287 h 85"/>
                  <a:gd name="T72" fmla="*/ 650209 w 91"/>
                  <a:gd name="T73" fmla="*/ 467079 h 85"/>
                  <a:gd name="T74" fmla="*/ 720722 w 91"/>
                  <a:gd name="T75" fmla="*/ 537544 h 85"/>
                  <a:gd name="T76" fmla="*/ 793000 w 91"/>
                  <a:gd name="T77" fmla="*/ 558615 h 85"/>
                  <a:gd name="T78" fmla="*/ 823408 w 91"/>
                  <a:gd name="T79" fmla="*/ 589021 h 85"/>
                  <a:gd name="T80" fmla="*/ 842682 w 91"/>
                  <a:gd name="T81" fmla="*/ 548963 h 85"/>
                  <a:gd name="T82" fmla="*/ 842682 w 91"/>
                  <a:gd name="T83" fmla="*/ 467079 h 85"/>
                  <a:gd name="T84" fmla="*/ 924613 w 91"/>
                  <a:gd name="T85" fmla="*/ 386670 h 85"/>
                  <a:gd name="T86" fmla="*/ 853860 w 91"/>
                  <a:gd name="T87" fmla="*/ 356264 h 85"/>
                  <a:gd name="T88" fmla="*/ 823408 w 91"/>
                  <a:gd name="T89" fmla="*/ 356264 h 85"/>
                  <a:gd name="T90" fmla="*/ 762554 w 91"/>
                  <a:gd name="T91" fmla="*/ 203870 h 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1"/>
                  <a:gd name="T139" fmla="*/ 0 h 85"/>
                  <a:gd name="T140" fmla="*/ 91 w 91"/>
                  <a:gd name="T141" fmla="*/ 85 h 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1" h="85">
                    <a:moveTo>
                      <a:pt x="75" y="20"/>
                    </a:moveTo>
                    <a:cubicBezTo>
                      <a:pt x="75" y="20"/>
                      <a:pt x="75" y="20"/>
                      <a:pt x="75" y="20"/>
                    </a:cubicBezTo>
                    <a:cubicBezTo>
                      <a:pt x="74" y="20"/>
                      <a:pt x="73" y="22"/>
                      <a:pt x="72" y="21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1" y="20"/>
                      <a:pt x="70" y="20"/>
                      <a:pt x="70" y="19"/>
                    </a:cubicBezTo>
                    <a:cubicBezTo>
                      <a:pt x="70" y="18"/>
                      <a:pt x="73" y="18"/>
                      <a:pt x="73" y="17"/>
                    </a:cubicBezTo>
                    <a:cubicBezTo>
                      <a:pt x="73" y="15"/>
                      <a:pt x="71" y="15"/>
                      <a:pt x="70" y="14"/>
                    </a:cubicBezTo>
                    <a:cubicBezTo>
                      <a:pt x="70" y="12"/>
                      <a:pt x="70" y="11"/>
                      <a:pt x="70" y="11"/>
                    </a:cubicBezTo>
                    <a:cubicBezTo>
                      <a:pt x="68" y="10"/>
                      <a:pt x="65" y="12"/>
                      <a:pt x="62" y="12"/>
                    </a:cubicBezTo>
                    <a:cubicBezTo>
                      <a:pt x="61" y="11"/>
                      <a:pt x="61" y="10"/>
                      <a:pt x="59" y="10"/>
                    </a:cubicBezTo>
                    <a:cubicBezTo>
                      <a:pt x="59" y="10"/>
                      <a:pt x="57" y="10"/>
                      <a:pt x="55" y="10"/>
                    </a:cubicBezTo>
                    <a:cubicBezTo>
                      <a:pt x="53" y="10"/>
                      <a:pt x="52" y="10"/>
                      <a:pt x="51" y="10"/>
                    </a:cubicBezTo>
                    <a:cubicBezTo>
                      <a:pt x="50" y="11"/>
                      <a:pt x="50" y="13"/>
                      <a:pt x="49" y="14"/>
                    </a:cubicBezTo>
                    <a:cubicBezTo>
                      <a:pt x="48" y="16"/>
                      <a:pt x="48" y="19"/>
                      <a:pt x="44" y="18"/>
                    </a:cubicBezTo>
                    <a:cubicBezTo>
                      <a:pt x="43" y="18"/>
                      <a:pt x="42" y="18"/>
                      <a:pt x="42" y="13"/>
                    </a:cubicBezTo>
                    <a:cubicBezTo>
                      <a:pt x="41" y="13"/>
                      <a:pt x="42" y="11"/>
                      <a:pt x="41" y="11"/>
                    </a:cubicBezTo>
                    <a:cubicBezTo>
                      <a:pt x="40" y="10"/>
                      <a:pt x="38" y="10"/>
                      <a:pt x="38" y="9"/>
                    </a:cubicBezTo>
                    <a:cubicBezTo>
                      <a:pt x="39" y="9"/>
                      <a:pt x="39" y="9"/>
                      <a:pt x="40" y="9"/>
                    </a:cubicBezTo>
                    <a:cubicBezTo>
                      <a:pt x="41" y="9"/>
                      <a:pt x="41" y="8"/>
                      <a:pt x="40" y="6"/>
                    </a:cubicBezTo>
                    <a:cubicBezTo>
                      <a:pt x="40" y="4"/>
                      <a:pt x="41" y="5"/>
                      <a:pt x="41" y="3"/>
                    </a:cubicBezTo>
                    <a:cubicBezTo>
                      <a:pt x="41" y="2"/>
                      <a:pt x="40" y="1"/>
                      <a:pt x="40" y="1"/>
                    </a:cubicBezTo>
                    <a:cubicBezTo>
                      <a:pt x="38" y="0"/>
                      <a:pt x="39" y="2"/>
                      <a:pt x="38" y="2"/>
                    </a:cubicBezTo>
                    <a:cubicBezTo>
                      <a:pt x="37" y="2"/>
                      <a:pt x="36" y="2"/>
                      <a:pt x="36" y="1"/>
                    </a:cubicBezTo>
                    <a:cubicBezTo>
                      <a:pt x="35" y="0"/>
                      <a:pt x="35" y="2"/>
                      <a:pt x="34" y="5"/>
                    </a:cubicBezTo>
                    <a:cubicBezTo>
                      <a:pt x="33" y="6"/>
                      <a:pt x="33" y="7"/>
                      <a:pt x="33" y="8"/>
                    </a:cubicBezTo>
                    <a:cubicBezTo>
                      <a:pt x="33" y="9"/>
                      <a:pt x="33" y="8"/>
                      <a:pt x="34" y="9"/>
                    </a:cubicBezTo>
                    <a:cubicBezTo>
                      <a:pt x="35" y="9"/>
                      <a:pt x="35" y="11"/>
                      <a:pt x="33" y="12"/>
                    </a:cubicBezTo>
                    <a:cubicBezTo>
                      <a:pt x="33" y="13"/>
                      <a:pt x="32" y="14"/>
                      <a:pt x="30" y="14"/>
                    </a:cubicBezTo>
                    <a:cubicBezTo>
                      <a:pt x="28" y="13"/>
                      <a:pt x="27" y="12"/>
                      <a:pt x="28" y="9"/>
                    </a:cubicBezTo>
                    <a:cubicBezTo>
                      <a:pt x="28" y="9"/>
                      <a:pt x="27" y="8"/>
                      <a:pt x="26" y="8"/>
                    </a:cubicBezTo>
                    <a:cubicBezTo>
                      <a:pt x="25" y="9"/>
                      <a:pt x="24" y="9"/>
                      <a:pt x="24" y="9"/>
                    </a:cubicBezTo>
                    <a:cubicBezTo>
                      <a:pt x="22" y="9"/>
                      <a:pt x="21" y="6"/>
                      <a:pt x="20" y="6"/>
                    </a:cubicBezTo>
                    <a:cubicBezTo>
                      <a:pt x="19" y="7"/>
                      <a:pt x="20" y="8"/>
                      <a:pt x="19" y="9"/>
                    </a:cubicBezTo>
                    <a:cubicBezTo>
                      <a:pt x="18" y="11"/>
                      <a:pt x="13" y="15"/>
                      <a:pt x="14" y="17"/>
                    </a:cubicBezTo>
                    <a:cubicBezTo>
                      <a:pt x="15" y="19"/>
                      <a:pt x="16" y="18"/>
                      <a:pt x="17" y="20"/>
                    </a:cubicBezTo>
                    <a:cubicBezTo>
                      <a:pt x="17" y="22"/>
                      <a:pt x="14" y="23"/>
                      <a:pt x="12" y="25"/>
                    </a:cubicBezTo>
                    <a:cubicBezTo>
                      <a:pt x="10" y="26"/>
                      <a:pt x="10" y="32"/>
                      <a:pt x="4" y="31"/>
                    </a:cubicBezTo>
                    <a:cubicBezTo>
                      <a:pt x="3" y="36"/>
                      <a:pt x="1" y="37"/>
                      <a:pt x="1" y="39"/>
                    </a:cubicBezTo>
                    <a:cubicBezTo>
                      <a:pt x="0" y="44"/>
                      <a:pt x="3" y="42"/>
                      <a:pt x="4" y="45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6" y="49"/>
                      <a:pt x="7" y="49"/>
                      <a:pt x="8" y="50"/>
                    </a:cubicBezTo>
                    <a:cubicBezTo>
                      <a:pt x="9" y="51"/>
                      <a:pt x="8" y="52"/>
                      <a:pt x="10" y="53"/>
                    </a:cubicBezTo>
                    <a:cubicBezTo>
                      <a:pt x="11" y="53"/>
                      <a:pt x="13" y="52"/>
                      <a:pt x="14" y="54"/>
                    </a:cubicBezTo>
                    <a:cubicBezTo>
                      <a:pt x="15" y="55"/>
                      <a:pt x="15" y="56"/>
                      <a:pt x="15" y="57"/>
                    </a:cubicBezTo>
                    <a:cubicBezTo>
                      <a:pt x="16" y="58"/>
                      <a:pt x="16" y="58"/>
                      <a:pt x="17" y="58"/>
                    </a:cubicBezTo>
                    <a:cubicBezTo>
                      <a:pt x="18" y="59"/>
                      <a:pt x="17" y="60"/>
                      <a:pt x="19" y="62"/>
                    </a:cubicBezTo>
                    <a:cubicBezTo>
                      <a:pt x="21" y="63"/>
                      <a:pt x="23" y="62"/>
                      <a:pt x="24" y="63"/>
                    </a:cubicBezTo>
                    <a:cubicBezTo>
                      <a:pt x="25" y="64"/>
                      <a:pt x="23" y="65"/>
                      <a:pt x="25" y="67"/>
                    </a:cubicBezTo>
                    <a:cubicBezTo>
                      <a:pt x="26" y="68"/>
                      <a:pt x="27" y="69"/>
                      <a:pt x="29" y="69"/>
                    </a:cubicBezTo>
                    <a:cubicBezTo>
                      <a:pt x="30" y="69"/>
                      <a:pt x="31" y="68"/>
                      <a:pt x="32" y="69"/>
                    </a:cubicBezTo>
                    <a:cubicBezTo>
                      <a:pt x="32" y="69"/>
                      <a:pt x="33" y="70"/>
                      <a:pt x="33" y="70"/>
                    </a:cubicBezTo>
                    <a:cubicBezTo>
                      <a:pt x="34" y="72"/>
                      <a:pt x="30" y="72"/>
                      <a:pt x="33" y="74"/>
                    </a:cubicBezTo>
                    <a:cubicBezTo>
                      <a:pt x="34" y="75"/>
                      <a:pt x="35" y="76"/>
                      <a:pt x="36" y="77"/>
                    </a:cubicBezTo>
                    <a:cubicBezTo>
                      <a:pt x="38" y="76"/>
                      <a:pt x="41" y="76"/>
                      <a:pt x="40" y="80"/>
                    </a:cubicBezTo>
                    <a:cubicBezTo>
                      <a:pt x="40" y="85"/>
                      <a:pt x="44" y="81"/>
                      <a:pt x="45" y="82"/>
                    </a:cubicBezTo>
                    <a:cubicBezTo>
                      <a:pt x="46" y="82"/>
                      <a:pt x="47" y="84"/>
                      <a:pt x="49" y="84"/>
                    </a:cubicBezTo>
                    <a:cubicBezTo>
                      <a:pt x="51" y="84"/>
                      <a:pt x="53" y="81"/>
                      <a:pt x="53" y="80"/>
                    </a:cubicBezTo>
                    <a:cubicBezTo>
                      <a:pt x="54" y="79"/>
                      <a:pt x="51" y="79"/>
                      <a:pt x="54" y="77"/>
                    </a:cubicBezTo>
                    <a:cubicBezTo>
                      <a:pt x="56" y="76"/>
                      <a:pt x="60" y="73"/>
                      <a:pt x="63" y="73"/>
                    </a:cubicBezTo>
                    <a:cubicBezTo>
                      <a:pt x="63" y="72"/>
                      <a:pt x="62" y="68"/>
                      <a:pt x="61" y="67"/>
                    </a:cubicBezTo>
                    <a:cubicBezTo>
                      <a:pt x="61" y="67"/>
                      <a:pt x="60" y="68"/>
                      <a:pt x="59" y="68"/>
                    </a:cubicBezTo>
                    <a:cubicBezTo>
                      <a:pt x="59" y="68"/>
                      <a:pt x="59" y="68"/>
                      <a:pt x="58" y="67"/>
                    </a:cubicBezTo>
                    <a:cubicBezTo>
                      <a:pt x="57" y="68"/>
                      <a:pt x="57" y="68"/>
                      <a:pt x="54" y="69"/>
                    </a:cubicBezTo>
                    <a:cubicBezTo>
                      <a:pt x="53" y="70"/>
                      <a:pt x="53" y="68"/>
                      <a:pt x="52" y="68"/>
                    </a:cubicBezTo>
                    <a:cubicBezTo>
                      <a:pt x="51" y="68"/>
                      <a:pt x="50" y="69"/>
                      <a:pt x="49" y="68"/>
                    </a:cubicBezTo>
                    <a:cubicBezTo>
                      <a:pt x="50" y="67"/>
                      <a:pt x="51" y="66"/>
                      <a:pt x="50" y="64"/>
                    </a:cubicBezTo>
                    <a:cubicBezTo>
                      <a:pt x="52" y="64"/>
                      <a:pt x="53" y="64"/>
                      <a:pt x="53" y="63"/>
                    </a:cubicBezTo>
                    <a:cubicBezTo>
                      <a:pt x="53" y="62"/>
                      <a:pt x="53" y="61"/>
                      <a:pt x="54" y="61"/>
                    </a:cubicBezTo>
                    <a:cubicBezTo>
                      <a:pt x="55" y="60"/>
                      <a:pt x="56" y="61"/>
                      <a:pt x="58" y="60"/>
                    </a:cubicBezTo>
                    <a:cubicBezTo>
                      <a:pt x="59" y="59"/>
                      <a:pt x="57" y="57"/>
                      <a:pt x="57" y="55"/>
                    </a:cubicBezTo>
                    <a:cubicBezTo>
                      <a:pt x="57" y="53"/>
                      <a:pt x="62" y="53"/>
                      <a:pt x="62" y="51"/>
                    </a:cubicBezTo>
                    <a:cubicBezTo>
                      <a:pt x="62" y="49"/>
                      <a:pt x="60" y="46"/>
                      <a:pt x="59" y="44"/>
                    </a:cubicBezTo>
                    <a:cubicBezTo>
                      <a:pt x="58" y="43"/>
                      <a:pt x="58" y="40"/>
                      <a:pt x="59" y="41"/>
                    </a:cubicBezTo>
                    <a:cubicBezTo>
                      <a:pt x="63" y="42"/>
                      <a:pt x="63" y="44"/>
                      <a:pt x="64" y="46"/>
                    </a:cubicBezTo>
                    <a:cubicBezTo>
                      <a:pt x="65" y="47"/>
                      <a:pt x="68" y="48"/>
                      <a:pt x="69" y="49"/>
                    </a:cubicBezTo>
                    <a:cubicBezTo>
                      <a:pt x="72" y="51"/>
                      <a:pt x="70" y="53"/>
                      <a:pt x="71" y="53"/>
                    </a:cubicBezTo>
                    <a:cubicBezTo>
                      <a:pt x="72" y="53"/>
                      <a:pt x="73" y="53"/>
                      <a:pt x="75" y="53"/>
                    </a:cubicBezTo>
                    <a:cubicBezTo>
                      <a:pt x="76" y="54"/>
                      <a:pt x="77" y="55"/>
                      <a:pt x="78" y="55"/>
                    </a:cubicBezTo>
                    <a:cubicBezTo>
                      <a:pt x="79" y="56"/>
                      <a:pt x="80" y="55"/>
                      <a:pt x="80" y="55"/>
                    </a:cubicBezTo>
                    <a:cubicBezTo>
                      <a:pt x="81" y="56"/>
                      <a:pt x="80" y="57"/>
                      <a:pt x="81" y="58"/>
                    </a:cubicBezTo>
                    <a:cubicBezTo>
                      <a:pt x="82" y="58"/>
                      <a:pt x="84" y="57"/>
                      <a:pt x="85" y="56"/>
                    </a:cubicBezTo>
                    <a:cubicBezTo>
                      <a:pt x="85" y="55"/>
                      <a:pt x="83" y="55"/>
                      <a:pt x="83" y="54"/>
                    </a:cubicBezTo>
                    <a:cubicBezTo>
                      <a:pt x="83" y="52"/>
                      <a:pt x="84" y="51"/>
                      <a:pt x="84" y="49"/>
                    </a:cubicBezTo>
                    <a:cubicBezTo>
                      <a:pt x="85" y="48"/>
                      <a:pt x="82" y="47"/>
                      <a:pt x="83" y="46"/>
                    </a:cubicBezTo>
                    <a:cubicBezTo>
                      <a:pt x="85" y="44"/>
                      <a:pt x="89" y="40"/>
                      <a:pt x="91" y="38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89" y="37"/>
                      <a:pt x="88" y="35"/>
                      <a:pt x="87" y="35"/>
                    </a:cubicBezTo>
                    <a:cubicBezTo>
                      <a:pt x="85" y="35"/>
                      <a:pt x="84" y="35"/>
                      <a:pt x="84" y="35"/>
                    </a:cubicBezTo>
                    <a:cubicBezTo>
                      <a:pt x="84" y="35"/>
                      <a:pt x="85" y="36"/>
                      <a:pt x="85" y="36"/>
                    </a:cubicBezTo>
                    <a:cubicBezTo>
                      <a:pt x="83" y="36"/>
                      <a:pt x="82" y="36"/>
                      <a:pt x="81" y="35"/>
                    </a:cubicBezTo>
                    <a:cubicBezTo>
                      <a:pt x="80" y="34"/>
                      <a:pt x="79" y="31"/>
                      <a:pt x="78" y="28"/>
                    </a:cubicBezTo>
                    <a:cubicBezTo>
                      <a:pt x="75" y="24"/>
                      <a:pt x="75" y="21"/>
                      <a:pt x="75" y="20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0" name="Freeform 76"/>
              <p:cNvSpPr>
                <a:spLocks/>
              </p:cNvSpPr>
              <p:nvPr/>
            </p:nvSpPr>
            <p:spPr bwMode="auto">
              <a:xfrm>
                <a:off x="905" y="1273"/>
                <a:ext cx="443" cy="475"/>
              </a:xfrm>
              <a:custGeom>
                <a:avLst/>
                <a:gdLst>
                  <a:gd name="T0" fmla="*/ 506925 w 70"/>
                  <a:gd name="T1" fmla="*/ 519758 h 75"/>
                  <a:gd name="T2" fmla="*/ 527708 w 70"/>
                  <a:gd name="T3" fmla="*/ 406967 h 75"/>
                  <a:gd name="T4" fmla="*/ 588785 w 70"/>
                  <a:gd name="T5" fmla="*/ 366814 h 75"/>
                  <a:gd name="T6" fmla="*/ 628838 w 70"/>
                  <a:gd name="T7" fmla="*/ 336332 h 75"/>
                  <a:gd name="T8" fmla="*/ 670411 w 70"/>
                  <a:gd name="T9" fmla="*/ 223541 h 75"/>
                  <a:gd name="T10" fmla="*/ 710705 w 70"/>
                  <a:gd name="T11" fmla="*/ 173761 h 75"/>
                  <a:gd name="T12" fmla="*/ 670411 w 70"/>
                  <a:gd name="T13" fmla="*/ 112550 h 75"/>
                  <a:gd name="T14" fmla="*/ 548497 w 70"/>
                  <a:gd name="T15" fmla="*/ 82067 h 75"/>
                  <a:gd name="T16" fmla="*/ 445848 w 70"/>
                  <a:gd name="T17" fmla="*/ 122176 h 75"/>
                  <a:gd name="T18" fmla="*/ 365747 w 70"/>
                  <a:gd name="T19" fmla="*/ 193053 h 75"/>
                  <a:gd name="T20" fmla="*/ 295013 w 70"/>
                  <a:gd name="T21" fmla="*/ 244638 h 75"/>
                  <a:gd name="T22" fmla="*/ 0 w 70"/>
                  <a:gd name="T23" fmla="*/ 357187 h 75"/>
                  <a:gd name="T24" fmla="*/ 9613 w 70"/>
                  <a:gd name="T25" fmla="*/ 406967 h 75"/>
                  <a:gd name="T26" fmla="*/ 60837 w 70"/>
                  <a:gd name="T27" fmla="*/ 397303 h 75"/>
                  <a:gd name="T28" fmla="*/ 101131 w 70"/>
                  <a:gd name="T29" fmla="*/ 406967 h 75"/>
                  <a:gd name="T30" fmla="*/ 112301 w 70"/>
                  <a:gd name="T31" fmla="*/ 458552 h 75"/>
                  <a:gd name="T32" fmla="*/ 51464 w 70"/>
                  <a:gd name="T33" fmla="*/ 580729 h 75"/>
                  <a:gd name="T34" fmla="*/ 81866 w 70"/>
                  <a:gd name="T35" fmla="*/ 571064 h 75"/>
                  <a:gd name="T36" fmla="*/ 121914 w 70"/>
                  <a:gd name="T37" fmla="*/ 559911 h 75"/>
                  <a:gd name="T38" fmla="*/ 182750 w 70"/>
                  <a:gd name="T39" fmla="*/ 632314 h 75"/>
                  <a:gd name="T40" fmla="*/ 213431 w 70"/>
                  <a:gd name="T41" fmla="*/ 672423 h 75"/>
                  <a:gd name="T42" fmla="*/ 234214 w 70"/>
                  <a:gd name="T43" fmla="*/ 590393 h 75"/>
                  <a:gd name="T44" fmla="*/ 264617 w 70"/>
                  <a:gd name="T45" fmla="*/ 571064 h 75"/>
                  <a:gd name="T46" fmla="*/ 274268 w 70"/>
                  <a:gd name="T47" fmla="*/ 601825 h 75"/>
                  <a:gd name="T48" fmla="*/ 295013 w 70"/>
                  <a:gd name="T49" fmla="*/ 611452 h 75"/>
                  <a:gd name="T50" fmla="*/ 335345 w 70"/>
                  <a:gd name="T51" fmla="*/ 519758 h 75"/>
                  <a:gd name="T52" fmla="*/ 335345 w 70"/>
                  <a:gd name="T53" fmla="*/ 621123 h 75"/>
                  <a:gd name="T54" fmla="*/ 264617 w 70"/>
                  <a:gd name="T55" fmla="*/ 682087 h 75"/>
                  <a:gd name="T56" fmla="*/ 295013 w 70"/>
                  <a:gd name="T57" fmla="*/ 764155 h 75"/>
                  <a:gd name="T58" fmla="*/ 375398 w 70"/>
                  <a:gd name="T59" fmla="*/ 703190 h 75"/>
                  <a:gd name="T60" fmla="*/ 396181 w 70"/>
                  <a:gd name="T61" fmla="*/ 621123 h 75"/>
                  <a:gd name="T62" fmla="*/ 457258 w 70"/>
                  <a:gd name="T63" fmla="*/ 510093 h 75"/>
                  <a:gd name="T64" fmla="*/ 518095 w 70"/>
                  <a:gd name="T65" fmla="*/ 529429 h 7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0"/>
                  <a:gd name="T100" fmla="*/ 0 h 75"/>
                  <a:gd name="T101" fmla="*/ 70 w 70"/>
                  <a:gd name="T102" fmla="*/ 75 h 7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0" h="75">
                    <a:moveTo>
                      <a:pt x="51" y="52"/>
                    </a:moveTo>
                    <a:cubicBezTo>
                      <a:pt x="51" y="52"/>
                      <a:pt x="50" y="51"/>
                      <a:pt x="50" y="51"/>
                    </a:cubicBezTo>
                    <a:cubicBezTo>
                      <a:pt x="51" y="49"/>
                      <a:pt x="52" y="49"/>
                      <a:pt x="53" y="47"/>
                    </a:cubicBezTo>
                    <a:cubicBezTo>
                      <a:pt x="52" y="44"/>
                      <a:pt x="51" y="41"/>
                      <a:pt x="52" y="40"/>
                    </a:cubicBezTo>
                    <a:cubicBezTo>
                      <a:pt x="53" y="39"/>
                      <a:pt x="54" y="38"/>
                      <a:pt x="56" y="38"/>
                    </a:cubicBezTo>
                    <a:cubicBezTo>
                      <a:pt x="56" y="37"/>
                      <a:pt x="57" y="36"/>
                      <a:pt x="58" y="36"/>
                    </a:cubicBezTo>
                    <a:cubicBezTo>
                      <a:pt x="58" y="35"/>
                      <a:pt x="58" y="34"/>
                      <a:pt x="58" y="33"/>
                    </a:cubicBezTo>
                    <a:cubicBezTo>
                      <a:pt x="59" y="32"/>
                      <a:pt x="61" y="34"/>
                      <a:pt x="62" y="33"/>
                    </a:cubicBezTo>
                    <a:cubicBezTo>
                      <a:pt x="64" y="32"/>
                      <a:pt x="63" y="32"/>
                      <a:pt x="65" y="32"/>
                    </a:cubicBezTo>
                    <a:cubicBezTo>
                      <a:pt x="67" y="29"/>
                      <a:pt x="67" y="25"/>
                      <a:pt x="66" y="22"/>
                    </a:cubicBezTo>
                    <a:cubicBezTo>
                      <a:pt x="68" y="21"/>
                      <a:pt x="68" y="20"/>
                      <a:pt x="68" y="18"/>
                    </a:cubicBezTo>
                    <a:cubicBezTo>
                      <a:pt x="69" y="18"/>
                      <a:pt x="70" y="18"/>
                      <a:pt x="70" y="17"/>
                    </a:cubicBezTo>
                    <a:cubicBezTo>
                      <a:pt x="68" y="16"/>
                      <a:pt x="64" y="18"/>
                      <a:pt x="63" y="15"/>
                    </a:cubicBezTo>
                    <a:cubicBezTo>
                      <a:pt x="63" y="12"/>
                      <a:pt x="65" y="12"/>
                      <a:pt x="66" y="11"/>
                    </a:cubicBezTo>
                    <a:cubicBezTo>
                      <a:pt x="65" y="9"/>
                      <a:pt x="61" y="2"/>
                      <a:pt x="59" y="0"/>
                    </a:cubicBezTo>
                    <a:cubicBezTo>
                      <a:pt x="56" y="3"/>
                      <a:pt x="56" y="7"/>
                      <a:pt x="54" y="8"/>
                    </a:cubicBezTo>
                    <a:cubicBezTo>
                      <a:pt x="53" y="9"/>
                      <a:pt x="51" y="9"/>
                      <a:pt x="48" y="9"/>
                    </a:cubicBezTo>
                    <a:cubicBezTo>
                      <a:pt x="47" y="11"/>
                      <a:pt x="46" y="12"/>
                      <a:pt x="44" y="12"/>
                    </a:cubicBezTo>
                    <a:cubicBezTo>
                      <a:pt x="43" y="13"/>
                      <a:pt x="42" y="13"/>
                      <a:pt x="40" y="13"/>
                    </a:cubicBezTo>
                    <a:cubicBezTo>
                      <a:pt x="39" y="13"/>
                      <a:pt x="44" y="20"/>
                      <a:pt x="36" y="19"/>
                    </a:cubicBezTo>
                    <a:cubicBezTo>
                      <a:pt x="34" y="20"/>
                      <a:pt x="38" y="22"/>
                      <a:pt x="34" y="24"/>
                    </a:cubicBezTo>
                    <a:cubicBezTo>
                      <a:pt x="32" y="25"/>
                      <a:pt x="31" y="22"/>
                      <a:pt x="29" y="24"/>
                    </a:cubicBezTo>
                    <a:cubicBezTo>
                      <a:pt x="26" y="27"/>
                      <a:pt x="29" y="30"/>
                      <a:pt x="27" y="34"/>
                    </a:cubicBezTo>
                    <a:cubicBezTo>
                      <a:pt x="23" y="39"/>
                      <a:pt x="12" y="37"/>
                      <a:pt x="0" y="35"/>
                    </a:cubicBezTo>
                    <a:cubicBezTo>
                      <a:pt x="0" y="36"/>
                      <a:pt x="0" y="38"/>
                      <a:pt x="1" y="40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39"/>
                      <a:pt x="3" y="40"/>
                      <a:pt x="4" y="39"/>
                    </a:cubicBezTo>
                    <a:cubicBezTo>
                      <a:pt x="5" y="39"/>
                      <a:pt x="5" y="38"/>
                      <a:pt x="6" y="39"/>
                    </a:cubicBezTo>
                    <a:cubicBezTo>
                      <a:pt x="7" y="39"/>
                      <a:pt x="7" y="39"/>
                      <a:pt x="8" y="40"/>
                    </a:cubicBezTo>
                    <a:cubicBezTo>
                      <a:pt x="8" y="40"/>
                      <a:pt x="9" y="40"/>
                      <a:pt x="10" y="40"/>
                    </a:cubicBezTo>
                    <a:cubicBezTo>
                      <a:pt x="10" y="41"/>
                      <a:pt x="10" y="42"/>
                      <a:pt x="10" y="42"/>
                    </a:cubicBezTo>
                    <a:cubicBezTo>
                      <a:pt x="10" y="43"/>
                      <a:pt x="11" y="43"/>
                      <a:pt x="11" y="45"/>
                    </a:cubicBezTo>
                    <a:cubicBezTo>
                      <a:pt x="11" y="46"/>
                      <a:pt x="10" y="46"/>
                      <a:pt x="9" y="48"/>
                    </a:cubicBezTo>
                    <a:cubicBezTo>
                      <a:pt x="8" y="51"/>
                      <a:pt x="7" y="54"/>
                      <a:pt x="5" y="57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7" y="57"/>
                      <a:pt x="7" y="56"/>
                      <a:pt x="8" y="56"/>
                    </a:cubicBezTo>
                    <a:cubicBezTo>
                      <a:pt x="10" y="56"/>
                      <a:pt x="10" y="59"/>
                      <a:pt x="12" y="59"/>
                    </a:cubicBezTo>
                    <a:cubicBezTo>
                      <a:pt x="13" y="58"/>
                      <a:pt x="11" y="56"/>
                      <a:pt x="12" y="55"/>
                    </a:cubicBezTo>
                    <a:cubicBezTo>
                      <a:pt x="14" y="55"/>
                      <a:pt x="14" y="58"/>
                      <a:pt x="14" y="60"/>
                    </a:cubicBezTo>
                    <a:cubicBezTo>
                      <a:pt x="15" y="61"/>
                      <a:pt x="16" y="61"/>
                      <a:pt x="18" y="62"/>
                    </a:cubicBezTo>
                    <a:cubicBezTo>
                      <a:pt x="19" y="62"/>
                      <a:pt x="19" y="65"/>
                      <a:pt x="19" y="68"/>
                    </a:cubicBezTo>
                    <a:cubicBezTo>
                      <a:pt x="20" y="67"/>
                      <a:pt x="21" y="67"/>
                      <a:pt x="21" y="66"/>
                    </a:cubicBezTo>
                    <a:cubicBezTo>
                      <a:pt x="22" y="64"/>
                      <a:pt x="20" y="62"/>
                      <a:pt x="21" y="60"/>
                    </a:cubicBezTo>
                    <a:cubicBezTo>
                      <a:pt x="21" y="58"/>
                      <a:pt x="22" y="58"/>
                      <a:pt x="23" y="58"/>
                    </a:cubicBezTo>
                    <a:cubicBezTo>
                      <a:pt x="24" y="57"/>
                      <a:pt x="24" y="55"/>
                      <a:pt x="24" y="54"/>
                    </a:cubicBezTo>
                    <a:cubicBezTo>
                      <a:pt x="25" y="54"/>
                      <a:pt x="24" y="56"/>
                      <a:pt x="26" y="56"/>
                    </a:cubicBezTo>
                    <a:cubicBezTo>
                      <a:pt x="27" y="55"/>
                      <a:pt x="28" y="54"/>
                      <a:pt x="30" y="53"/>
                    </a:cubicBezTo>
                    <a:cubicBezTo>
                      <a:pt x="31" y="55"/>
                      <a:pt x="25" y="57"/>
                      <a:pt x="27" y="59"/>
                    </a:cubicBezTo>
                    <a:cubicBezTo>
                      <a:pt x="27" y="59"/>
                      <a:pt x="28" y="58"/>
                      <a:pt x="29" y="58"/>
                    </a:cubicBezTo>
                    <a:cubicBezTo>
                      <a:pt x="29" y="58"/>
                      <a:pt x="28" y="60"/>
                      <a:pt x="29" y="60"/>
                    </a:cubicBezTo>
                    <a:cubicBezTo>
                      <a:pt x="32" y="58"/>
                      <a:pt x="32" y="58"/>
                      <a:pt x="32" y="55"/>
                    </a:cubicBezTo>
                    <a:cubicBezTo>
                      <a:pt x="33" y="54"/>
                      <a:pt x="32" y="51"/>
                      <a:pt x="33" y="51"/>
                    </a:cubicBezTo>
                    <a:cubicBezTo>
                      <a:pt x="35" y="51"/>
                      <a:pt x="34" y="53"/>
                      <a:pt x="34" y="55"/>
                    </a:cubicBezTo>
                    <a:cubicBezTo>
                      <a:pt x="34" y="57"/>
                      <a:pt x="34" y="59"/>
                      <a:pt x="33" y="61"/>
                    </a:cubicBezTo>
                    <a:cubicBezTo>
                      <a:pt x="32" y="62"/>
                      <a:pt x="29" y="61"/>
                      <a:pt x="28" y="66"/>
                    </a:cubicBezTo>
                    <a:cubicBezTo>
                      <a:pt x="28" y="67"/>
                      <a:pt x="27" y="67"/>
                      <a:pt x="26" y="67"/>
                    </a:cubicBezTo>
                    <a:cubicBezTo>
                      <a:pt x="26" y="68"/>
                      <a:pt x="25" y="69"/>
                      <a:pt x="25" y="69"/>
                    </a:cubicBezTo>
                    <a:cubicBezTo>
                      <a:pt x="27" y="69"/>
                      <a:pt x="29" y="73"/>
                      <a:pt x="29" y="75"/>
                    </a:cubicBezTo>
                    <a:cubicBezTo>
                      <a:pt x="29" y="75"/>
                      <a:pt x="29" y="75"/>
                      <a:pt x="30" y="75"/>
                    </a:cubicBezTo>
                    <a:cubicBezTo>
                      <a:pt x="35" y="75"/>
                      <a:pt x="36" y="70"/>
                      <a:pt x="37" y="69"/>
                    </a:cubicBezTo>
                    <a:cubicBezTo>
                      <a:pt x="39" y="67"/>
                      <a:pt x="42" y="66"/>
                      <a:pt x="42" y="64"/>
                    </a:cubicBezTo>
                    <a:cubicBezTo>
                      <a:pt x="41" y="62"/>
                      <a:pt x="40" y="63"/>
                      <a:pt x="39" y="61"/>
                    </a:cubicBezTo>
                    <a:cubicBezTo>
                      <a:pt x="38" y="59"/>
                      <a:pt x="43" y="55"/>
                      <a:pt x="44" y="53"/>
                    </a:cubicBezTo>
                    <a:cubicBezTo>
                      <a:pt x="45" y="52"/>
                      <a:pt x="44" y="51"/>
                      <a:pt x="45" y="50"/>
                    </a:cubicBezTo>
                    <a:cubicBezTo>
                      <a:pt x="46" y="50"/>
                      <a:pt x="47" y="53"/>
                      <a:pt x="49" y="53"/>
                    </a:cubicBezTo>
                    <a:cubicBezTo>
                      <a:pt x="49" y="53"/>
                      <a:pt x="50" y="53"/>
                      <a:pt x="51" y="52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1" name="Freeform 77"/>
              <p:cNvSpPr>
                <a:spLocks/>
              </p:cNvSpPr>
              <p:nvPr/>
            </p:nvSpPr>
            <p:spPr bwMode="auto">
              <a:xfrm>
                <a:off x="1260" y="1793"/>
                <a:ext cx="899" cy="493"/>
              </a:xfrm>
              <a:custGeom>
                <a:avLst/>
                <a:gdLst>
                  <a:gd name="T0" fmla="*/ 81967 w 142"/>
                  <a:gd name="T1" fmla="*/ 483538 h 78"/>
                  <a:gd name="T2" fmla="*/ 30465 w 142"/>
                  <a:gd name="T3" fmla="*/ 534557 h 78"/>
                  <a:gd name="T4" fmla="*/ 0 w 142"/>
                  <a:gd name="T5" fmla="*/ 574427 h 78"/>
                  <a:gd name="T6" fmla="*/ 30465 w 142"/>
                  <a:gd name="T7" fmla="*/ 665588 h 78"/>
                  <a:gd name="T8" fmla="*/ 81967 w 142"/>
                  <a:gd name="T9" fmla="*/ 635268 h 78"/>
                  <a:gd name="T10" fmla="*/ 162130 w 142"/>
                  <a:gd name="T11" fmla="*/ 656000 h 78"/>
                  <a:gd name="T12" fmla="*/ 223294 w 142"/>
                  <a:gd name="T13" fmla="*/ 656000 h 78"/>
                  <a:gd name="T14" fmla="*/ 253752 w 142"/>
                  <a:gd name="T15" fmla="*/ 625680 h 78"/>
                  <a:gd name="T16" fmla="*/ 295638 w 142"/>
                  <a:gd name="T17" fmla="*/ 616092 h 78"/>
                  <a:gd name="T18" fmla="*/ 335719 w 142"/>
                  <a:gd name="T19" fmla="*/ 616092 h 78"/>
                  <a:gd name="T20" fmla="*/ 356523 w 142"/>
                  <a:gd name="T21" fmla="*/ 675176 h 78"/>
                  <a:gd name="T22" fmla="*/ 417687 w 142"/>
                  <a:gd name="T23" fmla="*/ 726189 h 78"/>
                  <a:gd name="T24" fmla="*/ 478850 w 142"/>
                  <a:gd name="T25" fmla="*/ 735777 h 78"/>
                  <a:gd name="T26" fmla="*/ 518932 w 142"/>
                  <a:gd name="T27" fmla="*/ 746882 h 78"/>
                  <a:gd name="T28" fmla="*/ 681062 w 142"/>
                  <a:gd name="T29" fmla="*/ 786796 h 78"/>
                  <a:gd name="T30" fmla="*/ 722948 w 142"/>
                  <a:gd name="T31" fmla="*/ 777208 h 78"/>
                  <a:gd name="T32" fmla="*/ 812772 w 142"/>
                  <a:gd name="T33" fmla="*/ 646411 h 78"/>
                  <a:gd name="T34" fmla="*/ 894739 w 142"/>
                  <a:gd name="T35" fmla="*/ 513820 h 78"/>
                  <a:gd name="T36" fmla="*/ 965520 w 142"/>
                  <a:gd name="T37" fmla="*/ 464324 h 78"/>
                  <a:gd name="T38" fmla="*/ 1087606 w 142"/>
                  <a:gd name="T39" fmla="*/ 453219 h 78"/>
                  <a:gd name="T40" fmla="*/ 1159912 w 142"/>
                  <a:gd name="T41" fmla="*/ 453219 h 78"/>
                  <a:gd name="T42" fmla="*/ 1301239 w 142"/>
                  <a:gd name="T43" fmla="*/ 413349 h 78"/>
                  <a:gd name="T44" fmla="*/ 1404010 w 142"/>
                  <a:gd name="T45" fmla="*/ 373441 h 78"/>
                  <a:gd name="T46" fmla="*/ 1434715 w 142"/>
                  <a:gd name="T47" fmla="*/ 352748 h 78"/>
                  <a:gd name="T48" fmla="*/ 1444370 w 142"/>
                  <a:gd name="T49" fmla="*/ 242651 h 78"/>
                  <a:gd name="T50" fmla="*/ 1343125 w 142"/>
                  <a:gd name="T51" fmla="*/ 261827 h 78"/>
                  <a:gd name="T52" fmla="*/ 1169574 w 142"/>
                  <a:gd name="T53" fmla="*/ 303252 h 78"/>
                  <a:gd name="T54" fmla="*/ 610522 w 142"/>
                  <a:gd name="T55" fmla="*/ 0 h 78"/>
                  <a:gd name="T56" fmla="*/ 528555 w 142"/>
                  <a:gd name="T57" fmla="*/ 81294 h 78"/>
                  <a:gd name="T58" fmla="*/ 528555 w 142"/>
                  <a:gd name="T59" fmla="*/ 161072 h 78"/>
                  <a:gd name="T60" fmla="*/ 509271 w 142"/>
                  <a:gd name="T61" fmla="*/ 200980 h 78"/>
                  <a:gd name="T62" fmla="*/ 478850 w 142"/>
                  <a:gd name="T63" fmla="*/ 170704 h 78"/>
                  <a:gd name="T64" fmla="*/ 406506 w 142"/>
                  <a:gd name="T65" fmla="*/ 151484 h 78"/>
                  <a:gd name="T66" fmla="*/ 335719 w 142"/>
                  <a:gd name="T67" fmla="*/ 81294 h 78"/>
                  <a:gd name="T68" fmla="*/ 284458 w 142"/>
                  <a:gd name="T69" fmla="*/ 60601 h 78"/>
                  <a:gd name="T70" fmla="*/ 265180 w 142"/>
                  <a:gd name="T71" fmla="*/ 170704 h 78"/>
                  <a:gd name="T72" fmla="*/ 234474 w 142"/>
                  <a:gd name="T73" fmla="*/ 231305 h 78"/>
                  <a:gd name="T74" fmla="*/ 192873 w 142"/>
                  <a:gd name="T75" fmla="*/ 261827 h 78"/>
                  <a:gd name="T76" fmla="*/ 213671 w 142"/>
                  <a:gd name="T77" fmla="*/ 303252 h 78"/>
                  <a:gd name="T78" fmla="*/ 274796 w 142"/>
                  <a:gd name="T79" fmla="*/ 292147 h 78"/>
                  <a:gd name="T80" fmla="*/ 305261 w 142"/>
                  <a:gd name="T81" fmla="*/ 292147 h 78"/>
                  <a:gd name="T82" fmla="*/ 234474 w 142"/>
                  <a:gd name="T83" fmla="*/ 394134 h 78"/>
                  <a:gd name="T84" fmla="*/ 183212 w 142"/>
                  <a:gd name="T85" fmla="*/ 464324 h 78"/>
                  <a:gd name="T86" fmla="*/ 101245 w 142"/>
                  <a:gd name="T87" fmla="*/ 453219 h 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2"/>
                  <a:gd name="T133" fmla="*/ 0 h 78"/>
                  <a:gd name="T134" fmla="*/ 142 w 142"/>
                  <a:gd name="T135" fmla="*/ 78 h 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2" h="78">
                    <a:moveTo>
                      <a:pt x="10" y="45"/>
                    </a:moveTo>
                    <a:cubicBezTo>
                      <a:pt x="10" y="46"/>
                      <a:pt x="9" y="47"/>
                      <a:pt x="8" y="48"/>
                    </a:cubicBezTo>
                    <a:cubicBezTo>
                      <a:pt x="8" y="49"/>
                      <a:pt x="8" y="50"/>
                      <a:pt x="7" y="51"/>
                    </a:cubicBezTo>
                    <a:cubicBezTo>
                      <a:pt x="6" y="52"/>
                      <a:pt x="4" y="52"/>
                      <a:pt x="3" y="53"/>
                    </a:cubicBezTo>
                    <a:cubicBezTo>
                      <a:pt x="3" y="53"/>
                      <a:pt x="3" y="54"/>
                      <a:pt x="3" y="55"/>
                    </a:cubicBezTo>
                    <a:cubicBezTo>
                      <a:pt x="2" y="56"/>
                      <a:pt x="0" y="56"/>
                      <a:pt x="0" y="57"/>
                    </a:cubicBezTo>
                    <a:cubicBezTo>
                      <a:pt x="0" y="59"/>
                      <a:pt x="3" y="59"/>
                      <a:pt x="3" y="61"/>
                    </a:cubicBezTo>
                    <a:cubicBezTo>
                      <a:pt x="3" y="62"/>
                      <a:pt x="0" y="63"/>
                      <a:pt x="3" y="66"/>
                    </a:cubicBezTo>
                    <a:cubicBezTo>
                      <a:pt x="6" y="67"/>
                      <a:pt x="5" y="64"/>
                      <a:pt x="6" y="63"/>
                    </a:cubicBezTo>
                    <a:cubicBezTo>
                      <a:pt x="7" y="63"/>
                      <a:pt x="7" y="63"/>
                      <a:pt x="8" y="63"/>
                    </a:cubicBezTo>
                    <a:cubicBezTo>
                      <a:pt x="10" y="63"/>
                      <a:pt x="11" y="63"/>
                      <a:pt x="12" y="64"/>
                    </a:cubicBezTo>
                    <a:cubicBezTo>
                      <a:pt x="13" y="65"/>
                      <a:pt x="15" y="64"/>
                      <a:pt x="16" y="65"/>
                    </a:cubicBezTo>
                    <a:cubicBezTo>
                      <a:pt x="17" y="65"/>
                      <a:pt x="16" y="67"/>
                      <a:pt x="18" y="68"/>
                    </a:cubicBezTo>
                    <a:cubicBezTo>
                      <a:pt x="19" y="68"/>
                      <a:pt x="20" y="65"/>
                      <a:pt x="22" y="65"/>
                    </a:cubicBezTo>
                    <a:cubicBezTo>
                      <a:pt x="24" y="65"/>
                      <a:pt x="24" y="67"/>
                      <a:pt x="25" y="67"/>
                    </a:cubicBezTo>
                    <a:cubicBezTo>
                      <a:pt x="27" y="66"/>
                      <a:pt x="25" y="64"/>
                      <a:pt x="25" y="62"/>
                    </a:cubicBezTo>
                    <a:cubicBezTo>
                      <a:pt x="25" y="61"/>
                      <a:pt x="26" y="60"/>
                      <a:pt x="27" y="60"/>
                    </a:cubicBezTo>
                    <a:cubicBezTo>
                      <a:pt x="28" y="60"/>
                      <a:pt x="28" y="61"/>
                      <a:pt x="29" y="61"/>
                    </a:cubicBezTo>
                    <a:cubicBezTo>
                      <a:pt x="29" y="61"/>
                      <a:pt x="29" y="61"/>
                      <a:pt x="30" y="61"/>
                    </a:cubicBezTo>
                    <a:cubicBezTo>
                      <a:pt x="30" y="61"/>
                      <a:pt x="30" y="62"/>
                      <a:pt x="33" y="61"/>
                    </a:cubicBezTo>
                    <a:cubicBezTo>
                      <a:pt x="33" y="61"/>
                      <a:pt x="35" y="64"/>
                      <a:pt x="36" y="65"/>
                    </a:cubicBezTo>
                    <a:cubicBezTo>
                      <a:pt x="36" y="65"/>
                      <a:pt x="35" y="66"/>
                      <a:pt x="35" y="67"/>
                    </a:cubicBezTo>
                    <a:cubicBezTo>
                      <a:pt x="36" y="68"/>
                      <a:pt x="37" y="66"/>
                      <a:pt x="38" y="67"/>
                    </a:cubicBezTo>
                    <a:cubicBezTo>
                      <a:pt x="40" y="68"/>
                      <a:pt x="39" y="70"/>
                      <a:pt x="41" y="72"/>
                    </a:cubicBezTo>
                    <a:cubicBezTo>
                      <a:pt x="42" y="72"/>
                      <a:pt x="43" y="71"/>
                      <a:pt x="44" y="71"/>
                    </a:cubicBezTo>
                    <a:cubicBezTo>
                      <a:pt x="45" y="71"/>
                      <a:pt x="46" y="73"/>
                      <a:pt x="47" y="73"/>
                    </a:cubicBezTo>
                    <a:cubicBezTo>
                      <a:pt x="48" y="73"/>
                      <a:pt x="48" y="73"/>
                      <a:pt x="49" y="73"/>
                    </a:cubicBezTo>
                    <a:cubicBezTo>
                      <a:pt x="50" y="73"/>
                      <a:pt x="50" y="74"/>
                      <a:pt x="51" y="74"/>
                    </a:cubicBezTo>
                    <a:cubicBezTo>
                      <a:pt x="53" y="74"/>
                      <a:pt x="54" y="73"/>
                      <a:pt x="56" y="73"/>
                    </a:cubicBezTo>
                    <a:cubicBezTo>
                      <a:pt x="60" y="74"/>
                      <a:pt x="63" y="78"/>
                      <a:pt x="67" y="78"/>
                    </a:cubicBezTo>
                    <a:cubicBezTo>
                      <a:pt x="68" y="78"/>
                      <a:pt x="70" y="78"/>
                      <a:pt x="71" y="77"/>
                    </a:cubicBezTo>
                    <a:cubicBezTo>
                      <a:pt x="71" y="77"/>
                      <a:pt x="71" y="77"/>
                      <a:pt x="71" y="77"/>
                    </a:cubicBezTo>
                    <a:cubicBezTo>
                      <a:pt x="73" y="76"/>
                      <a:pt x="75" y="75"/>
                      <a:pt x="76" y="72"/>
                    </a:cubicBezTo>
                    <a:cubicBezTo>
                      <a:pt x="75" y="70"/>
                      <a:pt x="77" y="69"/>
                      <a:pt x="80" y="64"/>
                    </a:cubicBezTo>
                    <a:cubicBezTo>
                      <a:pt x="82" y="62"/>
                      <a:pt x="85" y="60"/>
                      <a:pt x="87" y="58"/>
                    </a:cubicBezTo>
                    <a:cubicBezTo>
                      <a:pt x="88" y="56"/>
                      <a:pt x="88" y="53"/>
                      <a:pt x="88" y="51"/>
                    </a:cubicBezTo>
                    <a:cubicBezTo>
                      <a:pt x="94" y="50"/>
                      <a:pt x="91" y="49"/>
                      <a:pt x="92" y="48"/>
                    </a:cubicBezTo>
                    <a:cubicBezTo>
                      <a:pt x="93" y="47"/>
                      <a:pt x="95" y="46"/>
                      <a:pt x="95" y="46"/>
                    </a:cubicBezTo>
                    <a:cubicBezTo>
                      <a:pt x="97" y="46"/>
                      <a:pt x="96" y="50"/>
                      <a:pt x="97" y="51"/>
                    </a:cubicBezTo>
                    <a:cubicBezTo>
                      <a:pt x="102" y="50"/>
                      <a:pt x="103" y="47"/>
                      <a:pt x="107" y="45"/>
                    </a:cubicBezTo>
                    <a:cubicBezTo>
                      <a:pt x="108" y="45"/>
                      <a:pt x="109" y="45"/>
                      <a:pt x="109" y="45"/>
                    </a:cubicBezTo>
                    <a:cubicBezTo>
                      <a:pt x="111" y="45"/>
                      <a:pt x="112" y="46"/>
                      <a:pt x="114" y="45"/>
                    </a:cubicBezTo>
                    <a:cubicBezTo>
                      <a:pt x="116" y="44"/>
                      <a:pt x="116" y="41"/>
                      <a:pt x="120" y="40"/>
                    </a:cubicBezTo>
                    <a:cubicBezTo>
                      <a:pt x="123" y="39"/>
                      <a:pt x="126" y="41"/>
                      <a:pt x="128" y="41"/>
                    </a:cubicBezTo>
                    <a:cubicBezTo>
                      <a:pt x="130" y="41"/>
                      <a:pt x="131" y="39"/>
                      <a:pt x="132" y="38"/>
                    </a:cubicBezTo>
                    <a:cubicBezTo>
                      <a:pt x="135" y="38"/>
                      <a:pt x="137" y="38"/>
                      <a:pt x="138" y="37"/>
                    </a:cubicBezTo>
                    <a:cubicBezTo>
                      <a:pt x="139" y="37"/>
                      <a:pt x="138" y="36"/>
                      <a:pt x="139" y="35"/>
                    </a:cubicBezTo>
                    <a:cubicBezTo>
                      <a:pt x="139" y="35"/>
                      <a:pt x="140" y="36"/>
                      <a:pt x="141" y="35"/>
                    </a:cubicBezTo>
                    <a:cubicBezTo>
                      <a:pt x="141" y="32"/>
                      <a:pt x="138" y="30"/>
                      <a:pt x="139" y="28"/>
                    </a:cubicBezTo>
                    <a:cubicBezTo>
                      <a:pt x="139" y="26"/>
                      <a:pt x="141" y="25"/>
                      <a:pt x="142" y="24"/>
                    </a:cubicBezTo>
                    <a:cubicBezTo>
                      <a:pt x="140" y="24"/>
                      <a:pt x="139" y="23"/>
                      <a:pt x="138" y="23"/>
                    </a:cubicBezTo>
                    <a:cubicBezTo>
                      <a:pt x="134" y="24"/>
                      <a:pt x="133" y="25"/>
                      <a:pt x="132" y="26"/>
                    </a:cubicBezTo>
                    <a:cubicBezTo>
                      <a:pt x="130" y="26"/>
                      <a:pt x="129" y="25"/>
                      <a:pt x="127" y="25"/>
                    </a:cubicBezTo>
                    <a:cubicBezTo>
                      <a:pt x="125" y="26"/>
                      <a:pt x="124" y="32"/>
                      <a:pt x="115" y="30"/>
                    </a:cubicBezTo>
                    <a:cubicBezTo>
                      <a:pt x="109" y="25"/>
                      <a:pt x="83" y="11"/>
                      <a:pt x="81" y="2"/>
                    </a:cubicBezTo>
                    <a:cubicBezTo>
                      <a:pt x="77" y="4"/>
                      <a:pt x="67" y="0"/>
                      <a:pt x="6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8" y="2"/>
                      <a:pt x="54" y="6"/>
                      <a:pt x="52" y="8"/>
                    </a:cubicBezTo>
                    <a:cubicBezTo>
                      <a:pt x="51" y="9"/>
                      <a:pt x="54" y="10"/>
                      <a:pt x="53" y="11"/>
                    </a:cubicBezTo>
                    <a:cubicBezTo>
                      <a:pt x="53" y="13"/>
                      <a:pt x="52" y="14"/>
                      <a:pt x="52" y="16"/>
                    </a:cubicBezTo>
                    <a:cubicBezTo>
                      <a:pt x="52" y="17"/>
                      <a:pt x="54" y="17"/>
                      <a:pt x="54" y="18"/>
                    </a:cubicBezTo>
                    <a:cubicBezTo>
                      <a:pt x="53" y="19"/>
                      <a:pt x="51" y="20"/>
                      <a:pt x="50" y="20"/>
                    </a:cubicBezTo>
                    <a:cubicBezTo>
                      <a:pt x="49" y="19"/>
                      <a:pt x="50" y="18"/>
                      <a:pt x="49" y="17"/>
                    </a:cubicBezTo>
                    <a:cubicBezTo>
                      <a:pt x="49" y="17"/>
                      <a:pt x="48" y="18"/>
                      <a:pt x="47" y="17"/>
                    </a:cubicBezTo>
                    <a:cubicBezTo>
                      <a:pt x="46" y="17"/>
                      <a:pt x="45" y="16"/>
                      <a:pt x="44" y="15"/>
                    </a:cubicBezTo>
                    <a:cubicBezTo>
                      <a:pt x="42" y="15"/>
                      <a:pt x="41" y="15"/>
                      <a:pt x="40" y="15"/>
                    </a:cubicBezTo>
                    <a:cubicBezTo>
                      <a:pt x="39" y="15"/>
                      <a:pt x="41" y="13"/>
                      <a:pt x="38" y="11"/>
                    </a:cubicBezTo>
                    <a:cubicBezTo>
                      <a:pt x="37" y="10"/>
                      <a:pt x="34" y="9"/>
                      <a:pt x="33" y="8"/>
                    </a:cubicBezTo>
                    <a:cubicBezTo>
                      <a:pt x="32" y="6"/>
                      <a:pt x="32" y="4"/>
                      <a:pt x="28" y="3"/>
                    </a:cubicBezTo>
                    <a:cubicBezTo>
                      <a:pt x="27" y="2"/>
                      <a:pt x="27" y="5"/>
                      <a:pt x="28" y="6"/>
                    </a:cubicBezTo>
                    <a:cubicBezTo>
                      <a:pt x="29" y="8"/>
                      <a:pt x="31" y="11"/>
                      <a:pt x="31" y="13"/>
                    </a:cubicBezTo>
                    <a:cubicBezTo>
                      <a:pt x="31" y="15"/>
                      <a:pt x="26" y="15"/>
                      <a:pt x="26" y="17"/>
                    </a:cubicBezTo>
                    <a:cubicBezTo>
                      <a:pt x="26" y="19"/>
                      <a:pt x="28" y="21"/>
                      <a:pt x="27" y="22"/>
                    </a:cubicBezTo>
                    <a:cubicBezTo>
                      <a:pt x="25" y="23"/>
                      <a:pt x="24" y="22"/>
                      <a:pt x="23" y="23"/>
                    </a:cubicBezTo>
                    <a:cubicBezTo>
                      <a:pt x="22" y="23"/>
                      <a:pt x="22" y="24"/>
                      <a:pt x="22" y="25"/>
                    </a:cubicBezTo>
                    <a:cubicBezTo>
                      <a:pt x="22" y="26"/>
                      <a:pt x="21" y="26"/>
                      <a:pt x="19" y="26"/>
                    </a:cubicBezTo>
                    <a:cubicBezTo>
                      <a:pt x="20" y="28"/>
                      <a:pt x="19" y="29"/>
                      <a:pt x="18" y="30"/>
                    </a:cubicBezTo>
                    <a:cubicBezTo>
                      <a:pt x="19" y="31"/>
                      <a:pt x="20" y="30"/>
                      <a:pt x="21" y="30"/>
                    </a:cubicBezTo>
                    <a:cubicBezTo>
                      <a:pt x="22" y="30"/>
                      <a:pt x="22" y="32"/>
                      <a:pt x="23" y="31"/>
                    </a:cubicBezTo>
                    <a:cubicBezTo>
                      <a:pt x="26" y="30"/>
                      <a:pt x="26" y="30"/>
                      <a:pt x="27" y="29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30" y="29"/>
                      <a:pt x="30" y="29"/>
                    </a:cubicBezTo>
                    <a:cubicBezTo>
                      <a:pt x="31" y="30"/>
                      <a:pt x="32" y="34"/>
                      <a:pt x="32" y="35"/>
                    </a:cubicBezTo>
                    <a:cubicBezTo>
                      <a:pt x="29" y="35"/>
                      <a:pt x="25" y="38"/>
                      <a:pt x="23" y="39"/>
                    </a:cubicBezTo>
                    <a:cubicBezTo>
                      <a:pt x="20" y="41"/>
                      <a:pt x="23" y="41"/>
                      <a:pt x="22" y="42"/>
                    </a:cubicBezTo>
                    <a:cubicBezTo>
                      <a:pt x="22" y="43"/>
                      <a:pt x="20" y="46"/>
                      <a:pt x="18" y="46"/>
                    </a:cubicBezTo>
                    <a:cubicBezTo>
                      <a:pt x="16" y="46"/>
                      <a:pt x="15" y="44"/>
                      <a:pt x="14" y="44"/>
                    </a:cubicBezTo>
                    <a:cubicBezTo>
                      <a:pt x="13" y="44"/>
                      <a:pt x="11" y="45"/>
                      <a:pt x="10" y="45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2" name="Freeform 78"/>
              <p:cNvSpPr>
                <a:spLocks/>
              </p:cNvSpPr>
              <p:nvPr/>
            </p:nvSpPr>
            <p:spPr bwMode="auto">
              <a:xfrm>
                <a:off x="519" y="1539"/>
                <a:ext cx="209" cy="260"/>
              </a:xfrm>
              <a:custGeom>
                <a:avLst/>
                <a:gdLst>
                  <a:gd name="T0" fmla="*/ 315273 w 33"/>
                  <a:gd name="T1" fmla="*/ 0 h 41"/>
                  <a:gd name="T2" fmla="*/ 284791 w 33"/>
                  <a:gd name="T3" fmla="*/ 9690 h 41"/>
                  <a:gd name="T4" fmla="*/ 265455 w 33"/>
                  <a:gd name="T5" fmla="*/ 30604 h 41"/>
                  <a:gd name="T6" fmla="*/ 223541 w 33"/>
                  <a:gd name="T7" fmla="*/ 61449 h 41"/>
                  <a:gd name="T8" fmla="*/ 193053 w 33"/>
                  <a:gd name="T9" fmla="*/ 92053 h 41"/>
                  <a:gd name="T10" fmla="*/ 183426 w 33"/>
                  <a:gd name="T11" fmla="*/ 92053 h 41"/>
                  <a:gd name="T12" fmla="*/ 204244 w 33"/>
                  <a:gd name="T13" fmla="*/ 40535 h 41"/>
                  <a:gd name="T14" fmla="*/ 131847 w 33"/>
                  <a:gd name="T15" fmla="*/ 71139 h 41"/>
                  <a:gd name="T16" fmla="*/ 101359 w 33"/>
                  <a:gd name="T17" fmla="*/ 102021 h 41"/>
                  <a:gd name="T18" fmla="*/ 61212 w 33"/>
                  <a:gd name="T19" fmla="*/ 143843 h 41"/>
                  <a:gd name="T20" fmla="*/ 9665 w 33"/>
                  <a:gd name="T21" fmla="*/ 184384 h 41"/>
                  <a:gd name="T22" fmla="*/ 30482 w 33"/>
                  <a:gd name="T23" fmla="*/ 266741 h 41"/>
                  <a:gd name="T24" fmla="*/ 20818 w 33"/>
                  <a:gd name="T25" fmla="*/ 307276 h 41"/>
                  <a:gd name="T26" fmla="*/ 40153 w 33"/>
                  <a:gd name="T27" fmla="*/ 349383 h 41"/>
                  <a:gd name="T28" fmla="*/ 40153 w 33"/>
                  <a:gd name="T29" fmla="*/ 389677 h 41"/>
                  <a:gd name="T30" fmla="*/ 82067 w 33"/>
                  <a:gd name="T31" fmla="*/ 420522 h 41"/>
                  <a:gd name="T32" fmla="*/ 82067 w 33"/>
                  <a:gd name="T33" fmla="*/ 420522 h 41"/>
                  <a:gd name="T34" fmla="*/ 131847 w 33"/>
                  <a:gd name="T35" fmla="*/ 399366 h 41"/>
                  <a:gd name="T36" fmla="*/ 131847 w 33"/>
                  <a:gd name="T37" fmla="*/ 349383 h 41"/>
                  <a:gd name="T38" fmla="*/ 173761 w 33"/>
                  <a:gd name="T39" fmla="*/ 307276 h 41"/>
                  <a:gd name="T40" fmla="*/ 193053 w 33"/>
                  <a:gd name="T41" fmla="*/ 276431 h 41"/>
                  <a:gd name="T42" fmla="*/ 204244 w 33"/>
                  <a:gd name="T43" fmla="*/ 245827 h 41"/>
                  <a:gd name="T44" fmla="*/ 223541 w 33"/>
                  <a:gd name="T45" fmla="*/ 236137 h 41"/>
                  <a:gd name="T46" fmla="*/ 254302 w 33"/>
                  <a:gd name="T47" fmla="*/ 205292 h 41"/>
                  <a:gd name="T48" fmla="*/ 265455 w 33"/>
                  <a:gd name="T49" fmla="*/ 122936 h 41"/>
                  <a:gd name="T50" fmla="*/ 315273 w 33"/>
                  <a:gd name="T51" fmla="*/ 122936 h 41"/>
                  <a:gd name="T52" fmla="*/ 315273 w 33"/>
                  <a:gd name="T53" fmla="*/ 82357 h 41"/>
                  <a:gd name="T54" fmla="*/ 326705 w 33"/>
                  <a:gd name="T55" fmla="*/ 51753 h 41"/>
                  <a:gd name="T56" fmla="*/ 315273 w 33"/>
                  <a:gd name="T57" fmla="*/ 0 h 41"/>
                  <a:gd name="T58" fmla="*/ 315273 w 33"/>
                  <a:gd name="T59" fmla="*/ 0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3"/>
                  <a:gd name="T91" fmla="*/ 0 h 41"/>
                  <a:gd name="T92" fmla="*/ 33 w 33"/>
                  <a:gd name="T93" fmla="*/ 41 h 4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3" h="41">
                    <a:moveTo>
                      <a:pt x="31" y="0"/>
                    </a:move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7" y="2"/>
                      <a:pt x="26" y="3"/>
                    </a:cubicBezTo>
                    <a:cubicBezTo>
                      <a:pt x="23" y="3"/>
                      <a:pt x="23" y="3"/>
                      <a:pt x="22" y="6"/>
                    </a:cubicBezTo>
                    <a:cubicBezTo>
                      <a:pt x="21" y="7"/>
                      <a:pt x="20" y="8"/>
                      <a:pt x="19" y="9"/>
                    </a:cubicBezTo>
                    <a:cubicBezTo>
                      <a:pt x="19" y="9"/>
                      <a:pt x="18" y="9"/>
                      <a:pt x="18" y="9"/>
                    </a:cubicBezTo>
                    <a:cubicBezTo>
                      <a:pt x="20" y="6"/>
                      <a:pt x="20" y="5"/>
                      <a:pt x="20" y="4"/>
                    </a:cubicBezTo>
                    <a:cubicBezTo>
                      <a:pt x="15" y="5"/>
                      <a:pt x="13" y="6"/>
                      <a:pt x="13" y="7"/>
                    </a:cubicBezTo>
                    <a:cubicBezTo>
                      <a:pt x="12" y="9"/>
                      <a:pt x="12" y="10"/>
                      <a:pt x="10" y="10"/>
                    </a:cubicBezTo>
                    <a:cubicBezTo>
                      <a:pt x="7" y="10"/>
                      <a:pt x="7" y="10"/>
                      <a:pt x="6" y="14"/>
                    </a:cubicBezTo>
                    <a:cubicBezTo>
                      <a:pt x="5" y="17"/>
                      <a:pt x="3" y="17"/>
                      <a:pt x="1" y="18"/>
                    </a:cubicBezTo>
                    <a:cubicBezTo>
                      <a:pt x="0" y="20"/>
                      <a:pt x="1" y="24"/>
                      <a:pt x="3" y="26"/>
                    </a:cubicBezTo>
                    <a:cubicBezTo>
                      <a:pt x="3" y="28"/>
                      <a:pt x="1" y="28"/>
                      <a:pt x="2" y="30"/>
                    </a:cubicBezTo>
                    <a:cubicBezTo>
                      <a:pt x="2" y="31"/>
                      <a:pt x="4" y="32"/>
                      <a:pt x="4" y="34"/>
                    </a:cubicBezTo>
                    <a:cubicBezTo>
                      <a:pt x="5" y="36"/>
                      <a:pt x="5" y="37"/>
                      <a:pt x="4" y="38"/>
                    </a:cubicBezTo>
                    <a:cubicBezTo>
                      <a:pt x="6" y="39"/>
                      <a:pt x="7" y="40"/>
                      <a:pt x="8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10" y="40"/>
                      <a:pt x="12" y="40"/>
                      <a:pt x="13" y="39"/>
                    </a:cubicBezTo>
                    <a:cubicBezTo>
                      <a:pt x="15" y="36"/>
                      <a:pt x="14" y="35"/>
                      <a:pt x="13" y="34"/>
                    </a:cubicBezTo>
                    <a:cubicBezTo>
                      <a:pt x="13" y="32"/>
                      <a:pt x="14" y="31"/>
                      <a:pt x="17" y="30"/>
                    </a:cubicBezTo>
                    <a:cubicBezTo>
                      <a:pt x="17" y="29"/>
                      <a:pt x="17" y="27"/>
                      <a:pt x="19" y="27"/>
                    </a:cubicBezTo>
                    <a:cubicBezTo>
                      <a:pt x="20" y="26"/>
                      <a:pt x="19" y="24"/>
                      <a:pt x="20" y="24"/>
                    </a:cubicBezTo>
                    <a:cubicBezTo>
                      <a:pt x="20" y="23"/>
                      <a:pt x="22" y="24"/>
                      <a:pt x="22" y="23"/>
                    </a:cubicBezTo>
                    <a:cubicBezTo>
                      <a:pt x="23" y="23"/>
                      <a:pt x="23" y="22"/>
                      <a:pt x="25" y="20"/>
                    </a:cubicBezTo>
                    <a:cubicBezTo>
                      <a:pt x="26" y="17"/>
                      <a:pt x="25" y="14"/>
                      <a:pt x="26" y="12"/>
                    </a:cubicBezTo>
                    <a:cubicBezTo>
                      <a:pt x="27" y="11"/>
                      <a:pt x="29" y="12"/>
                      <a:pt x="31" y="12"/>
                    </a:cubicBezTo>
                    <a:cubicBezTo>
                      <a:pt x="31" y="11"/>
                      <a:pt x="31" y="9"/>
                      <a:pt x="31" y="8"/>
                    </a:cubicBezTo>
                    <a:cubicBezTo>
                      <a:pt x="32" y="7"/>
                      <a:pt x="32" y="7"/>
                      <a:pt x="32" y="5"/>
                    </a:cubicBezTo>
                    <a:cubicBezTo>
                      <a:pt x="33" y="5"/>
                      <a:pt x="32" y="2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3" name="Freeform 79"/>
              <p:cNvSpPr>
                <a:spLocks/>
              </p:cNvSpPr>
              <p:nvPr/>
            </p:nvSpPr>
            <p:spPr bwMode="auto">
              <a:xfrm>
                <a:off x="715" y="1476"/>
                <a:ext cx="317" cy="304"/>
              </a:xfrm>
              <a:custGeom>
                <a:avLst/>
                <a:gdLst>
                  <a:gd name="T0" fmla="*/ 297409 w 50"/>
                  <a:gd name="T1" fmla="*/ 20818 h 48"/>
                  <a:gd name="T2" fmla="*/ 174572 w 50"/>
                  <a:gd name="T3" fmla="*/ 0 h 48"/>
                  <a:gd name="T4" fmla="*/ 214844 w 50"/>
                  <a:gd name="T5" fmla="*/ 30482 h 48"/>
                  <a:gd name="T6" fmla="*/ 184259 w 50"/>
                  <a:gd name="T7" fmla="*/ 40153 h 48"/>
                  <a:gd name="T8" fmla="*/ 184259 w 50"/>
                  <a:gd name="T9" fmla="*/ 70876 h 48"/>
                  <a:gd name="T10" fmla="*/ 184259 w 50"/>
                  <a:gd name="T11" fmla="*/ 91694 h 48"/>
                  <a:gd name="T12" fmla="*/ 193947 w 50"/>
                  <a:gd name="T13" fmla="*/ 122176 h 48"/>
                  <a:gd name="T14" fmla="*/ 184259 w 50"/>
                  <a:gd name="T15" fmla="*/ 162570 h 48"/>
                  <a:gd name="T16" fmla="*/ 163116 w 50"/>
                  <a:gd name="T17" fmla="*/ 122176 h 48"/>
                  <a:gd name="T18" fmla="*/ 122838 w 50"/>
                  <a:gd name="T19" fmla="*/ 101359 h 48"/>
                  <a:gd name="T20" fmla="*/ 122838 w 50"/>
                  <a:gd name="T21" fmla="*/ 82067 h 48"/>
                  <a:gd name="T22" fmla="*/ 92006 w 50"/>
                  <a:gd name="T23" fmla="*/ 82067 h 48"/>
                  <a:gd name="T24" fmla="*/ 92006 w 50"/>
                  <a:gd name="T25" fmla="*/ 61212 h 48"/>
                  <a:gd name="T26" fmla="*/ 51734 w 50"/>
                  <a:gd name="T27" fmla="*/ 70876 h 48"/>
                  <a:gd name="T28" fmla="*/ 0 w 50"/>
                  <a:gd name="T29" fmla="*/ 91694 h 48"/>
                  <a:gd name="T30" fmla="*/ 0 w 50"/>
                  <a:gd name="T31" fmla="*/ 101359 h 48"/>
                  <a:gd name="T32" fmla="*/ 0 w 50"/>
                  <a:gd name="T33" fmla="*/ 101359 h 48"/>
                  <a:gd name="T34" fmla="*/ 9688 w 50"/>
                  <a:gd name="T35" fmla="*/ 152944 h 48"/>
                  <a:gd name="T36" fmla="*/ 0 w 50"/>
                  <a:gd name="T37" fmla="*/ 183426 h 48"/>
                  <a:gd name="T38" fmla="*/ 0 w 50"/>
                  <a:gd name="T39" fmla="*/ 223541 h 48"/>
                  <a:gd name="T40" fmla="*/ 0 w 50"/>
                  <a:gd name="T41" fmla="*/ 223541 h 48"/>
                  <a:gd name="T42" fmla="*/ 40519 w 50"/>
                  <a:gd name="T43" fmla="*/ 234973 h 48"/>
                  <a:gd name="T44" fmla="*/ 122838 w 50"/>
                  <a:gd name="T45" fmla="*/ 244638 h 48"/>
                  <a:gd name="T46" fmla="*/ 122838 w 50"/>
                  <a:gd name="T47" fmla="*/ 275120 h 48"/>
                  <a:gd name="T48" fmla="*/ 174572 w 50"/>
                  <a:gd name="T49" fmla="*/ 265455 h 48"/>
                  <a:gd name="T50" fmla="*/ 184259 w 50"/>
                  <a:gd name="T51" fmla="*/ 336332 h 48"/>
                  <a:gd name="T52" fmla="*/ 205156 w 50"/>
                  <a:gd name="T53" fmla="*/ 345996 h 48"/>
                  <a:gd name="T54" fmla="*/ 214844 w 50"/>
                  <a:gd name="T55" fmla="*/ 376485 h 48"/>
                  <a:gd name="T56" fmla="*/ 235988 w 50"/>
                  <a:gd name="T57" fmla="*/ 406967 h 48"/>
                  <a:gd name="T58" fmla="*/ 245675 w 50"/>
                  <a:gd name="T59" fmla="*/ 468179 h 48"/>
                  <a:gd name="T60" fmla="*/ 276266 w 50"/>
                  <a:gd name="T61" fmla="*/ 458552 h 48"/>
                  <a:gd name="T62" fmla="*/ 307097 w 50"/>
                  <a:gd name="T63" fmla="*/ 489035 h 48"/>
                  <a:gd name="T64" fmla="*/ 318306 w 50"/>
                  <a:gd name="T65" fmla="*/ 458552 h 48"/>
                  <a:gd name="T66" fmla="*/ 348858 w 50"/>
                  <a:gd name="T67" fmla="*/ 468179 h 48"/>
                  <a:gd name="T68" fmla="*/ 337681 w 50"/>
                  <a:gd name="T69" fmla="*/ 437690 h 48"/>
                  <a:gd name="T70" fmla="*/ 379728 w 50"/>
                  <a:gd name="T71" fmla="*/ 387676 h 48"/>
                  <a:gd name="T72" fmla="*/ 419962 w 50"/>
                  <a:gd name="T73" fmla="*/ 376485 h 48"/>
                  <a:gd name="T74" fmla="*/ 441150 w 50"/>
                  <a:gd name="T75" fmla="*/ 357187 h 48"/>
                  <a:gd name="T76" fmla="*/ 491071 w 50"/>
                  <a:gd name="T77" fmla="*/ 366814 h 48"/>
                  <a:gd name="T78" fmla="*/ 512215 w 50"/>
                  <a:gd name="T79" fmla="*/ 366814 h 48"/>
                  <a:gd name="T80" fmla="*/ 512215 w 50"/>
                  <a:gd name="T81" fmla="*/ 357187 h 48"/>
                  <a:gd name="T82" fmla="*/ 502527 w 50"/>
                  <a:gd name="T83" fmla="*/ 366814 h 48"/>
                  <a:gd name="T84" fmla="*/ 491071 w 50"/>
                  <a:gd name="T85" fmla="*/ 305609 h 48"/>
                  <a:gd name="T86" fmla="*/ 450793 w 50"/>
                  <a:gd name="T87" fmla="*/ 284791 h 48"/>
                  <a:gd name="T88" fmla="*/ 429649 w 50"/>
                  <a:gd name="T89" fmla="*/ 234973 h 48"/>
                  <a:gd name="T90" fmla="*/ 429649 w 50"/>
                  <a:gd name="T91" fmla="*/ 275120 h 48"/>
                  <a:gd name="T92" fmla="*/ 389415 w 50"/>
                  <a:gd name="T93" fmla="*/ 244638 h 48"/>
                  <a:gd name="T94" fmla="*/ 368512 w 50"/>
                  <a:gd name="T95" fmla="*/ 254302 h 48"/>
                  <a:gd name="T96" fmla="*/ 358546 w 50"/>
                  <a:gd name="T97" fmla="*/ 254302 h 48"/>
                  <a:gd name="T98" fmla="*/ 358546 w 50"/>
                  <a:gd name="T99" fmla="*/ 254302 h 48"/>
                  <a:gd name="T100" fmla="*/ 337681 w 50"/>
                  <a:gd name="T101" fmla="*/ 254302 h 48"/>
                  <a:gd name="T102" fmla="*/ 287722 w 50"/>
                  <a:gd name="T103" fmla="*/ 265455 h 48"/>
                  <a:gd name="T104" fmla="*/ 276266 w 50"/>
                  <a:gd name="T105" fmla="*/ 234973 h 48"/>
                  <a:gd name="T106" fmla="*/ 235988 w 50"/>
                  <a:gd name="T107" fmla="*/ 213915 h 48"/>
                  <a:gd name="T108" fmla="*/ 266578 w 50"/>
                  <a:gd name="T109" fmla="*/ 173761 h 48"/>
                  <a:gd name="T110" fmla="*/ 276266 w 50"/>
                  <a:gd name="T111" fmla="*/ 143279 h 48"/>
                  <a:gd name="T112" fmla="*/ 297409 w 50"/>
                  <a:gd name="T113" fmla="*/ 122176 h 48"/>
                  <a:gd name="T114" fmla="*/ 318306 w 50"/>
                  <a:gd name="T115" fmla="*/ 82067 h 48"/>
                  <a:gd name="T116" fmla="*/ 307097 w 50"/>
                  <a:gd name="T117" fmla="*/ 30482 h 48"/>
                  <a:gd name="T118" fmla="*/ 297409 w 50"/>
                  <a:gd name="T119" fmla="*/ 20818 h 4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0"/>
                  <a:gd name="T181" fmla="*/ 0 h 48"/>
                  <a:gd name="T182" fmla="*/ 50 w 50"/>
                  <a:gd name="T183" fmla="*/ 48 h 4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0" h="48">
                    <a:moveTo>
                      <a:pt x="29" y="2"/>
                    </a:moveTo>
                    <a:cubicBezTo>
                      <a:pt x="25" y="2"/>
                      <a:pt x="21" y="1"/>
                      <a:pt x="17" y="0"/>
                    </a:cubicBezTo>
                    <a:cubicBezTo>
                      <a:pt x="18" y="2"/>
                      <a:pt x="19" y="3"/>
                      <a:pt x="21" y="3"/>
                    </a:cubicBezTo>
                    <a:cubicBezTo>
                      <a:pt x="21" y="4"/>
                      <a:pt x="20" y="4"/>
                      <a:pt x="18" y="4"/>
                    </a:cubicBezTo>
                    <a:cubicBezTo>
                      <a:pt x="17" y="5"/>
                      <a:pt x="17" y="6"/>
                      <a:pt x="18" y="7"/>
                    </a:cubicBezTo>
                    <a:cubicBezTo>
                      <a:pt x="17" y="8"/>
                      <a:pt x="17" y="9"/>
                      <a:pt x="18" y="9"/>
                    </a:cubicBezTo>
                    <a:cubicBezTo>
                      <a:pt x="19" y="10"/>
                      <a:pt x="19" y="10"/>
                      <a:pt x="19" y="12"/>
                    </a:cubicBezTo>
                    <a:cubicBezTo>
                      <a:pt x="19" y="13"/>
                      <a:pt x="19" y="15"/>
                      <a:pt x="18" y="16"/>
                    </a:cubicBezTo>
                    <a:cubicBezTo>
                      <a:pt x="14" y="16"/>
                      <a:pt x="17" y="13"/>
                      <a:pt x="16" y="12"/>
                    </a:cubicBezTo>
                    <a:cubicBezTo>
                      <a:pt x="15" y="11"/>
                      <a:pt x="14" y="10"/>
                      <a:pt x="12" y="10"/>
                    </a:cubicBezTo>
                    <a:cubicBezTo>
                      <a:pt x="12" y="9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8"/>
                    </a:cubicBezTo>
                    <a:cubicBezTo>
                      <a:pt x="9" y="7"/>
                      <a:pt x="10" y="6"/>
                      <a:pt x="9" y="6"/>
                    </a:cubicBezTo>
                    <a:cubicBezTo>
                      <a:pt x="8" y="6"/>
                      <a:pt x="6" y="6"/>
                      <a:pt x="5" y="7"/>
                    </a:cubicBezTo>
                    <a:cubicBezTo>
                      <a:pt x="3" y="9"/>
                      <a:pt x="3" y="9"/>
                      <a:pt x="0" y="9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5"/>
                      <a:pt x="1" y="15"/>
                    </a:cubicBezTo>
                    <a:cubicBezTo>
                      <a:pt x="1" y="17"/>
                      <a:pt x="1" y="17"/>
                      <a:pt x="0" y="18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2" y="25"/>
                      <a:pt x="3" y="22"/>
                      <a:pt x="4" y="23"/>
                    </a:cubicBezTo>
                    <a:cubicBezTo>
                      <a:pt x="7" y="26"/>
                      <a:pt x="10" y="25"/>
                      <a:pt x="12" y="24"/>
                    </a:cubicBezTo>
                    <a:cubicBezTo>
                      <a:pt x="13" y="25"/>
                      <a:pt x="11" y="27"/>
                      <a:pt x="12" y="27"/>
                    </a:cubicBezTo>
                    <a:cubicBezTo>
                      <a:pt x="14" y="28"/>
                      <a:pt x="14" y="26"/>
                      <a:pt x="17" y="26"/>
                    </a:cubicBezTo>
                    <a:cubicBezTo>
                      <a:pt x="19" y="31"/>
                      <a:pt x="17" y="31"/>
                      <a:pt x="18" y="33"/>
                    </a:cubicBezTo>
                    <a:cubicBezTo>
                      <a:pt x="18" y="34"/>
                      <a:pt x="20" y="33"/>
                      <a:pt x="20" y="34"/>
                    </a:cubicBezTo>
                    <a:cubicBezTo>
                      <a:pt x="21" y="34"/>
                      <a:pt x="20" y="36"/>
                      <a:pt x="21" y="37"/>
                    </a:cubicBezTo>
                    <a:cubicBezTo>
                      <a:pt x="21" y="38"/>
                      <a:pt x="23" y="38"/>
                      <a:pt x="23" y="40"/>
                    </a:cubicBezTo>
                    <a:cubicBezTo>
                      <a:pt x="23" y="42"/>
                      <a:pt x="22" y="44"/>
                      <a:pt x="24" y="46"/>
                    </a:cubicBezTo>
                    <a:cubicBezTo>
                      <a:pt x="25" y="46"/>
                      <a:pt x="26" y="45"/>
                      <a:pt x="27" y="45"/>
                    </a:cubicBezTo>
                    <a:cubicBezTo>
                      <a:pt x="28" y="46"/>
                      <a:pt x="28" y="48"/>
                      <a:pt x="30" y="48"/>
                    </a:cubicBezTo>
                    <a:cubicBezTo>
                      <a:pt x="30" y="48"/>
                      <a:pt x="30" y="46"/>
                      <a:pt x="31" y="45"/>
                    </a:cubicBezTo>
                    <a:cubicBezTo>
                      <a:pt x="32" y="45"/>
                      <a:pt x="33" y="47"/>
                      <a:pt x="34" y="46"/>
                    </a:cubicBezTo>
                    <a:cubicBezTo>
                      <a:pt x="34" y="45"/>
                      <a:pt x="33" y="44"/>
                      <a:pt x="33" y="43"/>
                    </a:cubicBezTo>
                    <a:cubicBezTo>
                      <a:pt x="34" y="41"/>
                      <a:pt x="36" y="39"/>
                      <a:pt x="37" y="38"/>
                    </a:cubicBezTo>
                    <a:cubicBezTo>
                      <a:pt x="38" y="37"/>
                      <a:pt x="39" y="37"/>
                      <a:pt x="41" y="37"/>
                    </a:cubicBezTo>
                    <a:cubicBezTo>
                      <a:pt x="43" y="37"/>
                      <a:pt x="42" y="35"/>
                      <a:pt x="43" y="35"/>
                    </a:cubicBezTo>
                    <a:cubicBezTo>
                      <a:pt x="45" y="36"/>
                      <a:pt x="47" y="37"/>
                      <a:pt x="48" y="36"/>
                    </a:cubicBezTo>
                    <a:cubicBezTo>
                      <a:pt x="49" y="36"/>
                      <a:pt x="49" y="36"/>
                      <a:pt x="50" y="36"/>
                    </a:cubicBezTo>
                    <a:cubicBezTo>
                      <a:pt x="50" y="36"/>
                      <a:pt x="50" y="36"/>
                      <a:pt x="50" y="35"/>
                    </a:cubicBezTo>
                    <a:cubicBezTo>
                      <a:pt x="50" y="35"/>
                      <a:pt x="50" y="36"/>
                      <a:pt x="49" y="36"/>
                    </a:cubicBezTo>
                    <a:cubicBezTo>
                      <a:pt x="49" y="33"/>
                      <a:pt x="49" y="30"/>
                      <a:pt x="48" y="30"/>
                    </a:cubicBezTo>
                    <a:cubicBezTo>
                      <a:pt x="46" y="29"/>
                      <a:pt x="45" y="29"/>
                      <a:pt x="44" y="28"/>
                    </a:cubicBezTo>
                    <a:cubicBezTo>
                      <a:pt x="44" y="26"/>
                      <a:pt x="44" y="23"/>
                      <a:pt x="42" y="23"/>
                    </a:cubicBezTo>
                    <a:cubicBezTo>
                      <a:pt x="41" y="24"/>
                      <a:pt x="43" y="26"/>
                      <a:pt x="42" y="27"/>
                    </a:cubicBezTo>
                    <a:cubicBezTo>
                      <a:pt x="40" y="27"/>
                      <a:pt x="40" y="24"/>
                      <a:pt x="38" y="24"/>
                    </a:cubicBezTo>
                    <a:cubicBezTo>
                      <a:pt x="37" y="24"/>
                      <a:pt x="37" y="25"/>
                      <a:pt x="36" y="25"/>
                    </a:cubicBezTo>
                    <a:cubicBezTo>
                      <a:pt x="36" y="25"/>
                      <a:pt x="36" y="25"/>
                      <a:pt x="35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4" y="26"/>
                      <a:pt x="33" y="25"/>
                      <a:pt x="33" y="25"/>
                    </a:cubicBezTo>
                    <a:cubicBezTo>
                      <a:pt x="31" y="25"/>
                      <a:pt x="29" y="27"/>
                      <a:pt x="28" y="26"/>
                    </a:cubicBezTo>
                    <a:cubicBezTo>
                      <a:pt x="27" y="25"/>
                      <a:pt x="28" y="24"/>
                      <a:pt x="27" y="23"/>
                    </a:cubicBezTo>
                    <a:cubicBezTo>
                      <a:pt x="26" y="22"/>
                      <a:pt x="23" y="23"/>
                      <a:pt x="23" y="21"/>
                    </a:cubicBezTo>
                    <a:cubicBezTo>
                      <a:pt x="22" y="19"/>
                      <a:pt x="25" y="18"/>
                      <a:pt x="26" y="17"/>
                    </a:cubicBezTo>
                    <a:cubicBezTo>
                      <a:pt x="27" y="16"/>
                      <a:pt x="26" y="15"/>
                      <a:pt x="27" y="14"/>
                    </a:cubicBezTo>
                    <a:cubicBezTo>
                      <a:pt x="27" y="13"/>
                      <a:pt x="29" y="13"/>
                      <a:pt x="29" y="12"/>
                    </a:cubicBezTo>
                    <a:cubicBezTo>
                      <a:pt x="30" y="11"/>
                      <a:pt x="30" y="9"/>
                      <a:pt x="31" y="8"/>
                    </a:cubicBezTo>
                    <a:cubicBezTo>
                      <a:pt x="30" y="6"/>
                      <a:pt x="30" y="4"/>
                      <a:pt x="30" y="3"/>
                    </a:cubicBezTo>
                    <a:lnTo>
                      <a:pt x="29" y="2"/>
                    </a:ln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4" name="Freeform 80"/>
              <p:cNvSpPr>
                <a:spLocks/>
              </p:cNvSpPr>
              <p:nvPr/>
            </p:nvSpPr>
            <p:spPr bwMode="auto">
              <a:xfrm>
                <a:off x="620" y="1609"/>
                <a:ext cx="260" cy="234"/>
              </a:xfrm>
              <a:custGeom>
                <a:avLst/>
                <a:gdLst>
                  <a:gd name="T0" fmla="*/ 0 w 41"/>
                  <a:gd name="T1" fmla="*/ 191987 h 37"/>
                  <a:gd name="T2" fmla="*/ 40535 w 41"/>
                  <a:gd name="T3" fmla="*/ 222344 h 37"/>
                  <a:gd name="T4" fmla="*/ 82357 w 41"/>
                  <a:gd name="T5" fmla="*/ 222344 h 37"/>
                  <a:gd name="T6" fmla="*/ 113246 w 41"/>
                  <a:gd name="T7" fmla="*/ 252701 h 37"/>
                  <a:gd name="T8" fmla="*/ 163229 w 41"/>
                  <a:gd name="T9" fmla="*/ 243101 h 37"/>
                  <a:gd name="T10" fmla="*/ 194074 w 41"/>
                  <a:gd name="T11" fmla="*/ 273457 h 37"/>
                  <a:gd name="T12" fmla="*/ 236137 w 41"/>
                  <a:gd name="T13" fmla="*/ 262301 h 37"/>
                  <a:gd name="T14" fmla="*/ 236137 w 41"/>
                  <a:gd name="T15" fmla="*/ 231945 h 37"/>
                  <a:gd name="T16" fmla="*/ 276431 w 41"/>
                  <a:gd name="T17" fmla="*/ 262301 h 37"/>
                  <a:gd name="T18" fmla="*/ 297586 w 41"/>
                  <a:gd name="T19" fmla="*/ 262301 h 37"/>
                  <a:gd name="T20" fmla="*/ 297586 w 41"/>
                  <a:gd name="T21" fmla="*/ 313655 h 37"/>
                  <a:gd name="T22" fmla="*/ 307276 w 41"/>
                  <a:gd name="T23" fmla="*/ 313655 h 37"/>
                  <a:gd name="T24" fmla="*/ 337879 w 41"/>
                  <a:gd name="T25" fmla="*/ 334418 h 37"/>
                  <a:gd name="T26" fmla="*/ 368762 w 41"/>
                  <a:gd name="T27" fmla="*/ 334418 h 37"/>
                  <a:gd name="T28" fmla="*/ 389677 w 41"/>
                  <a:gd name="T29" fmla="*/ 374375 h 37"/>
                  <a:gd name="T30" fmla="*/ 410825 w 41"/>
                  <a:gd name="T31" fmla="*/ 374375 h 37"/>
                  <a:gd name="T32" fmla="*/ 410825 w 41"/>
                  <a:gd name="T33" fmla="*/ 313655 h 37"/>
                  <a:gd name="T34" fmla="*/ 379980 w 41"/>
                  <a:gd name="T35" fmla="*/ 283058 h 37"/>
                  <a:gd name="T36" fmla="*/ 399366 w 41"/>
                  <a:gd name="T37" fmla="*/ 243101 h 37"/>
                  <a:gd name="T38" fmla="*/ 389677 w 41"/>
                  <a:gd name="T39" fmla="*/ 191987 h 37"/>
                  <a:gd name="T40" fmla="*/ 368762 w 41"/>
                  <a:gd name="T41" fmla="*/ 161631 h 37"/>
                  <a:gd name="T42" fmla="*/ 359073 w 41"/>
                  <a:gd name="T43" fmla="*/ 131268 h 37"/>
                  <a:gd name="T44" fmla="*/ 337879 w 41"/>
                  <a:gd name="T45" fmla="*/ 121674 h 37"/>
                  <a:gd name="T46" fmla="*/ 328190 w 41"/>
                  <a:gd name="T47" fmla="*/ 51113 h 37"/>
                  <a:gd name="T48" fmla="*/ 276431 w 41"/>
                  <a:gd name="T49" fmla="*/ 60714 h 37"/>
                  <a:gd name="T50" fmla="*/ 276431 w 41"/>
                  <a:gd name="T51" fmla="*/ 30357 h 37"/>
                  <a:gd name="T52" fmla="*/ 194074 w 41"/>
                  <a:gd name="T53" fmla="*/ 20756 h 37"/>
                  <a:gd name="T54" fmla="*/ 153540 w 41"/>
                  <a:gd name="T55" fmla="*/ 9600 h 37"/>
                  <a:gd name="T56" fmla="*/ 102021 w 41"/>
                  <a:gd name="T57" fmla="*/ 9600 h 37"/>
                  <a:gd name="T58" fmla="*/ 92053 w 41"/>
                  <a:gd name="T59" fmla="*/ 91070 h 37"/>
                  <a:gd name="T60" fmla="*/ 61449 w 41"/>
                  <a:gd name="T61" fmla="*/ 121674 h 37"/>
                  <a:gd name="T62" fmla="*/ 40535 w 41"/>
                  <a:gd name="T63" fmla="*/ 131268 h 37"/>
                  <a:gd name="T64" fmla="*/ 30604 w 41"/>
                  <a:gd name="T65" fmla="*/ 161631 h 37"/>
                  <a:gd name="T66" fmla="*/ 9690 w 41"/>
                  <a:gd name="T67" fmla="*/ 191987 h 37"/>
                  <a:gd name="T68" fmla="*/ 0 w 41"/>
                  <a:gd name="T69" fmla="*/ 191987 h 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"/>
                  <a:gd name="T106" fmla="*/ 0 h 37"/>
                  <a:gd name="T107" fmla="*/ 41 w 41"/>
                  <a:gd name="T108" fmla="*/ 37 h 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" h="37">
                    <a:moveTo>
                      <a:pt x="0" y="19"/>
                    </a:moveTo>
                    <a:cubicBezTo>
                      <a:pt x="1" y="19"/>
                      <a:pt x="2" y="19"/>
                      <a:pt x="4" y="22"/>
                    </a:cubicBezTo>
                    <a:cubicBezTo>
                      <a:pt x="5" y="23"/>
                      <a:pt x="6" y="22"/>
                      <a:pt x="8" y="22"/>
                    </a:cubicBezTo>
                    <a:cubicBezTo>
                      <a:pt x="9" y="23"/>
                      <a:pt x="10" y="24"/>
                      <a:pt x="11" y="25"/>
                    </a:cubicBezTo>
                    <a:cubicBezTo>
                      <a:pt x="13" y="25"/>
                      <a:pt x="15" y="24"/>
                      <a:pt x="16" y="24"/>
                    </a:cubicBezTo>
                    <a:cubicBezTo>
                      <a:pt x="17" y="25"/>
                      <a:pt x="17" y="27"/>
                      <a:pt x="19" y="27"/>
                    </a:cubicBezTo>
                    <a:cubicBezTo>
                      <a:pt x="21" y="27"/>
                      <a:pt x="22" y="27"/>
                      <a:pt x="23" y="26"/>
                    </a:cubicBezTo>
                    <a:cubicBezTo>
                      <a:pt x="24" y="25"/>
                      <a:pt x="22" y="24"/>
                      <a:pt x="23" y="23"/>
                    </a:cubicBezTo>
                    <a:cubicBezTo>
                      <a:pt x="25" y="23"/>
                      <a:pt x="25" y="25"/>
                      <a:pt x="27" y="26"/>
                    </a:cubicBezTo>
                    <a:cubicBezTo>
                      <a:pt x="28" y="26"/>
                      <a:pt x="28" y="26"/>
                      <a:pt x="29" y="26"/>
                    </a:cubicBezTo>
                    <a:cubicBezTo>
                      <a:pt x="29" y="28"/>
                      <a:pt x="28" y="29"/>
                      <a:pt x="29" y="31"/>
                    </a:cubicBezTo>
                    <a:cubicBezTo>
                      <a:pt x="29" y="32"/>
                      <a:pt x="30" y="31"/>
                      <a:pt x="30" y="31"/>
                    </a:cubicBezTo>
                    <a:cubicBezTo>
                      <a:pt x="31" y="31"/>
                      <a:pt x="31" y="32"/>
                      <a:pt x="33" y="33"/>
                    </a:cubicBezTo>
                    <a:cubicBezTo>
                      <a:pt x="33" y="33"/>
                      <a:pt x="34" y="32"/>
                      <a:pt x="36" y="33"/>
                    </a:cubicBezTo>
                    <a:cubicBezTo>
                      <a:pt x="37" y="34"/>
                      <a:pt x="37" y="36"/>
                      <a:pt x="38" y="37"/>
                    </a:cubicBezTo>
                    <a:cubicBezTo>
                      <a:pt x="39" y="37"/>
                      <a:pt x="39" y="37"/>
                      <a:pt x="40" y="37"/>
                    </a:cubicBezTo>
                    <a:cubicBezTo>
                      <a:pt x="39" y="36"/>
                      <a:pt x="41" y="32"/>
                      <a:pt x="40" y="31"/>
                    </a:cubicBezTo>
                    <a:cubicBezTo>
                      <a:pt x="38" y="29"/>
                      <a:pt x="38" y="29"/>
                      <a:pt x="37" y="28"/>
                    </a:cubicBezTo>
                    <a:cubicBezTo>
                      <a:pt x="38" y="27"/>
                      <a:pt x="38" y="26"/>
                      <a:pt x="39" y="24"/>
                    </a:cubicBezTo>
                    <a:cubicBezTo>
                      <a:pt x="37" y="23"/>
                      <a:pt x="38" y="21"/>
                      <a:pt x="38" y="19"/>
                    </a:cubicBezTo>
                    <a:cubicBezTo>
                      <a:pt x="38" y="17"/>
                      <a:pt x="36" y="17"/>
                      <a:pt x="36" y="16"/>
                    </a:cubicBezTo>
                    <a:cubicBezTo>
                      <a:pt x="35" y="15"/>
                      <a:pt x="36" y="13"/>
                      <a:pt x="35" y="13"/>
                    </a:cubicBezTo>
                    <a:cubicBezTo>
                      <a:pt x="35" y="12"/>
                      <a:pt x="33" y="13"/>
                      <a:pt x="33" y="12"/>
                    </a:cubicBezTo>
                    <a:cubicBezTo>
                      <a:pt x="32" y="10"/>
                      <a:pt x="34" y="10"/>
                      <a:pt x="32" y="5"/>
                    </a:cubicBezTo>
                    <a:cubicBezTo>
                      <a:pt x="29" y="5"/>
                      <a:pt x="29" y="7"/>
                      <a:pt x="27" y="6"/>
                    </a:cubicBezTo>
                    <a:cubicBezTo>
                      <a:pt x="26" y="6"/>
                      <a:pt x="28" y="4"/>
                      <a:pt x="27" y="3"/>
                    </a:cubicBezTo>
                    <a:cubicBezTo>
                      <a:pt x="25" y="4"/>
                      <a:pt x="22" y="5"/>
                      <a:pt x="19" y="2"/>
                    </a:cubicBezTo>
                    <a:cubicBezTo>
                      <a:pt x="18" y="1"/>
                      <a:pt x="17" y="4"/>
                      <a:pt x="15" y="1"/>
                    </a:cubicBezTo>
                    <a:cubicBezTo>
                      <a:pt x="13" y="1"/>
                      <a:pt x="11" y="0"/>
                      <a:pt x="10" y="1"/>
                    </a:cubicBezTo>
                    <a:cubicBezTo>
                      <a:pt x="9" y="3"/>
                      <a:pt x="10" y="6"/>
                      <a:pt x="9" y="9"/>
                    </a:cubicBezTo>
                    <a:cubicBezTo>
                      <a:pt x="7" y="11"/>
                      <a:pt x="7" y="12"/>
                      <a:pt x="6" y="12"/>
                    </a:cubicBezTo>
                    <a:cubicBezTo>
                      <a:pt x="6" y="13"/>
                      <a:pt x="4" y="12"/>
                      <a:pt x="4" y="13"/>
                    </a:cubicBezTo>
                    <a:cubicBezTo>
                      <a:pt x="3" y="13"/>
                      <a:pt x="4" y="15"/>
                      <a:pt x="3" y="16"/>
                    </a:cubicBezTo>
                    <a:cubicBezTo>
                      <a:pt x="1" y="16"/>
                      <a:pt x="1" y="18"/>
                      <a:pt x="1" y="19"/>
                    </a:cubicBezTo>
                    <a:cubicBezTo>
                      <a:pt x="0" y="19"/>
                      <a:pt x="0" y="19"/>
                      <a:pt x="0" y="19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05" name="Freeform 81"/>
              <p:cNvSpPr>
                <a:spLocks/>
              </p:cNvSpPr>
              <p:nvPr/>
            </p:nvSpPr>
            <p:spPr bwMode="auto">
              <a:xfrm>
                <a:off x="234" y="1362"/>
                <a:ext cx="95" cy="139"/>
              </a:xfrm>
              <a:custGeom>
                <a:avLst/>
                <a:gdLst>
                  <a:gd name="T0" fmla="*/ 9665 w 15"/>
                  <a:gd name="T1" fmla="*/ 20679 h 22"/>
                  <a:gd name="T2" fmla="*/ 0 w 15"/>
                  <a:gd name="T3" fmla="*/ 39842 h 22"/>
                  <a:gd name="T4" fmla="*/ 51585 w 15"/>
                  <a:gd name="T5" fmla="*/ 170496 h 22"/>
                  <a:gd name="T6" fmla="*/ 82067 w 15"/>
                  <a:gd name="T7" fmla="*/ 211855 h 22"/>
                  <a:gd name="T8" fmla="*/ 131847 w 15"/>
                  <a:gd name="T9" fmla="*/ 200754 h 22"/>
                  <a:gd name="T10" fmla="*/ 152944 w 15"/>
                  <a:gd name="T11" fmla="*/ 170496 h 22"/>
                  <a:gd name="T12" fmla="*/ 143279 w 15"/>
                  <a:gd name="T13" fmla="*/ 111497 h 22"/>
                  <a:gd name="T14" fmla="*/ 131847 w 15"/>
                  <a:gd name="T15" fmla="*/ 81195 h 22"/>
                  <a:gd name="T16" fmla="*/ 91694 w 15"/>
                  <a:gd name="T17" fmla="*/ 81195 h 22"/>
                  <a:gd name="T18" fmla="*/ 61212 w 15"/>
                  <a:gd name="T19" fmla="*/ 9578 h 22"/>
                  <a:gd name="T20" fmla="*/ 30482 w 15"/>
                  <a:gd name="T21" fmla="*/ 39842 h 22"/>
                  <a:gd name="T22" fmla="*/ 9665 w 15"/>
                  <a:gd name="T23" fmla="*/ 20679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"/>
                  <a:gd name="T37" fmla="*/ 0 h 22"/>
                  <a:gd name="T38" fmla="*/ 15 w 15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" h="22">
                    <a:moveTo>
                      <a:pt x="1" y="2"/>
                    </a:moveTo>
                    <a:cubicBezTo>
                      <a:pt x="0" y="2"/>
                      <a:pt x="0" y="3"/>
                      <a:pt x="0" y="4"/>
                    </a:cubicBezTo>
                    <a:cubicBezTo>
                      <a:pt x="2" y="8"/>
                      <a:pt x="3" y="13"/>
                      <a:pt x="5" y="17"/>
                    </a:cubicBezTo>
                    <a:cubicBezTo>
                      <a:pt x="5" y="19"/>
                      <a:pt x="6" y="20"/>
                      <a:pt x="8" y="21"/>
                    </a:cubicBezTo>
                    <a:cubicBezTo>
                      <a:pt x="9" y="22"/>
                      <a:pt x="11" y="21"/>
                      <a:pt x="13" y="20"/>
                    </a:cubicBezTo>
                    <a:cubicBezTo>
                      <a:pt x="14" y="20"/>
                      <a:pt x="14" y="19"/>
                      <a:pt x="15" y="17"/>
                    </a:cubicBezTo>
                    <a:cubicBezTo>
                      <a:pt x="14" y="15"/>
                      <a:pt x="14" y="13"/>
                      <a:pt x="14" y="11"/>
                    </a:cubicBezTo>
                    <a:cubicBezTo>
                      <a:pt x="14" y="10"/>
                      <a:pt x="12" y="11"/>
                      <a:pt x="13" y="8"/>
                    </a:cubicBezTo>
                    <a:cubicBezTo>
                      <a:pt x="11" y="9"/>
                      <a:pt x="10" y="9"/>
                      <a:pt x="9" y="8"/>
                    </a:cubicBezTo>
                    <a:cubicBezTo>
                      <a:pt x="9" y="5"/>
                      <a:pt x="8" y="1"/>
                      <a:pt x="6" y="1"/>
                    </a:cubicBezTo>
                    <a:cubicBezTo>
                      <a:pt x="5" y="0"/>
                      <a:pt x="5" y="3"/>
                      <a:pt x="3" y="4"/>
                    </a:cubicBezTo>
                    <a:cubicBezTo>
                      <a:pt x="2" y="4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C5FFBB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78" name="Freeform 82"/>
            <p:cNvSpPr>
              <a:spLocks noEditPoints="1"/>
            </p:cNvSpPr>
            <p:nvPr/>
          </p:nvSpPr>
          <p:spPr bwMode="auto">
            <a:xfrm>
              <a:off x="1191" y="1980"/>
              <a:ext cx="1403" cy="694"/>
            </a:xfrm>
            <a:custGeom>
              <a:avLst/>
              <a:gdLst>
                <a:gd name="T0" fmla="*/ 136716 w 366"/>
                <a:gd name="T1" fmla="*/ 148171 h 177"/>
                <a:gd name="T2" fmla="*/ 152264 w 366"/>
                <a:gd name="T3" fmla="*/ 151966 h 177"/>
                <a:gd name="T4" fmla="*/ 163860 w 366"/>
                <a:gd name="T5" fmla="*/ 151966 h 177"/>
                <a:gd name="T6" fmla="*/ 176199 w 366"/>
                <a:gd name="T7" fmla="*/ 160224 h 177"/>
                <a:gd name="T8" fmla="*/ 205988 w 366"/>
                <a:gd name="T9" fmla="*/ 145571 h 177"/>
                <a:gd name="T10" fmla="*/ 228470 w 366"/>
                <a:gd name="T11" fmla="*/ 133519 h 177"/>
                <a:gd name="T12" fmla="*/ 249205 w 366"/>
                <a:gd name="T13" fmla="*/ 117729 h 177"/>
                <a:gd name="T14" fmla="*/ 245927 w 366"/>
                <a:gd name="T15" fmla="*/ 94517 h 177"/>
                <a:gd name="T16" fmla="*/ 231054 w 366"/>
                <a:gd name="T17" fmla="*/ 102834 h 177"/>
                <a:gd name="T18" fmla="*/ 215288 w 366"/>
                <a:gd name="T19" fmla="*/ 93608 h 177"/>
                <a:gd name="T20" fmla="*/ 210952 w 366"/>
                <a:gd name="T21" fmla="*/ 81555 h 177"/>
                <a:gd name="T22" fmla="*/ 190440 w 366"/>
                <a:gd name="T23" fmla="*/ 77759 h 177"/>
                <a:gd name="T24" fmla="*/ 188707 w 366"/>
                <a:gd name="T25" fmla="*/ 71364 h 177"/>
                <a:gd name="T26" fmla="*/ 187017 w 366"/>
                <a:gd name="T27" fmla="*/ 58343 h 177"/>
                <a:gd name="T28" fmla="*/ 176199 w 366"/>
                <a:gd name="T29" fmla="*/ 66675 h 177"/>
                <a:gd name="T30" fmla="*/ 167973 w 366"/>
                <a:gd name="T31" fmla="*/ 76128 h 177"/>
                <a:gd name="T32" fmla="*/ 157217 w 366"/>
                <a:gd name="T33" fmla="*/ 65707 h 177"/>
                <a:gd name="T34" fmla="*/ 139921 w 366"/>
                <a:gd name="T35" fmla="*/ 64738 h 177"/>
                <a:gd name="T36" fmla="*/ 136716 w 366"/>
                <a:gd name="T37" fmla="*/ 61248 h 177"/>
                <a:gd name="T38" fmla="*/ 130004 w 366"/>
                <a:gd name="T39" fmla="*/ 64075 h 177"/>
                <a:gd name="T40" fmla="*/ 139085 w 366"/>
                <a:gd name="T41" fmla="*/ 46290 h 177"/>
                <a:gd name="T42" fmla="*/ 147238 w 366"/>
                <a:gd name="T43" fmla="*/ 32375 h 177"/>
                <a:gd name="T44" fmla="*/ 169721 w 366"/>
                <a:gd name="T45" fmla="*/ 59312 h 177"/>
                <a:gd name="T46" fmla="*/ 170560 w 366"/>
                <a:gd name="T47" fmla="*/ 20310 h 177"/>
                <a:gd name="T48" fmla="*/ 168870 w 366"/>
                <a:gd name="T49" fmla="*/ 7348 h 177"/>
                <a:gd name="T50" fmla="*/ 144873 w 366"/>
                <a:gd name="T51" fmla="*/ 13927 h 177"/>
                <a:gd name="T52" fmla="*/ 117453 w 366"/>
                <a:gd name="T53" fmla="*/ 33332 h 177"/>
                <a:gd name="T54" fmla="*/ 80320 w 366"/>
                <a:gd name="T55" fmla="*/ 48227 h 177"/>
                <a:gd name="T56" fmla="*/ 72784 w 366"/>
                <a:gd name="T57" fmla="*/ 54606 h 177"/>
                <a:gd name="T58" fmla="*/ 60440 w 366"/>
                <a:gd name="T59" fmla="*/ 55512 h 177"/>
                <a:gd name="T60" fmla="*/ 45567 w 366"/>
                <a:gd name="T61" fmla="*/ 64075 h 177"/>
                <a:gd name="T62" fmla="*/ 43819 w 366"/>
                <a:gd name="T63" fmla="*/ 92639 h 177"/>
                <a:gd name="T64" fmla="*/ 59601 w 366"/>
                <a:gd name="T65" fmla="*/ 87950 h 177"/>
                <a:gd name="T66" fmla="*/ 74532 w 366"/>
                <a:gd name="T67" fmla="*/ 93608 h 177"/>
                <a:gd name="T68" fmla="*/ 81171 w 366"/>
                <a:gd name="T69" fmla="*/ 90781 h 177"/>
                <a:gd name="T70" fmla="*/ 90237 w 366"/>
                <a:gd name="T71" fmla="*/ 85291 h 177"/>
                <a:gd name="T72" fmla="*/ 111868 w 366"/>
                <a:gd name="T73" fmla="*/ 85291 h 177"/>
                <a:gd name="T74" fmla="*/ 120037 w 366"/>
                <a:gd name="T75" fmla="*/ 106570 h 177"/>
                <a:gd name="T76" fmla="*/ 134968 w 366"/>
                <a:gd name="T77" fmla="*/ 120560 h 177"/>
                <a:gd name="T78" fmla="*/ 0 w 366"/>
                <a:gd name="T79" fmla="*/ 32375 h 177"/>
                <a:gd name="T80" fmla="*/ 7552 w 366"/>
                <a:gd name="T81" fmla="*/ 36174 h 177"/>
                <a:gd name="T82" fmla="*/ 255009 w 366"/>
                <a:gd name="T83" fmla="*/ 46290 h 177"/>
                <a:gd name="T84" fmla="*/ 265823 w 366"/>
                <a:gd name="T85" fmla="*/ 43459 h 177"/>
                <a:gd name="T86" fmla="*/ 279841 w 366"/>
                <a:gd name="T87" fmla="*/ 39001 h 177"/>
                <a:gd name="T88" fmla="*/ 290655 w 366"/>
                <a:gd name="T89" fmla="*/ 33332 h 177"/>
                <a:gd name="T90" fmla="*/ 271450 w 366"/>
                <a:gd name="T91" fmla="*/ 30501 h 177"/>
                <a:gd name="T92" fmla="*/ 260855 w 366"/>
                <a:gd name="T93" fmla="*/ 34300 h 177"/>
                <a:gd name="T94" fmla="*/ 253318 w 366"/>
                <a:gd name="T95" fmla="*/ 39001 h 177"/>
                <a:gd name="T96" fmla="*/ 242504 w 366"/>
                <a:gd name="T97" fmla="*/ 90781 h 177"/>
                <a:gd name="T98" fmla="*/ 205988 w 366"/>
                <a:gd name="T99" fmla="*/ 64075 h 177"/>
                <a:gd name="T100" fmla="*/ 228470 w 366"/>
                <a:gd name="T101" fmla="*/ 58343 h 177"/>
                <a:gd name="T102" fmla="*/ 245088 w 366"/>
                <a:gd name="T103" fmla="*/ 54606 h 177"/>
                <a:gd name="T104" fmla="*/ 245088 w 366"/>
                <a:gd name="T105" fmla="*/ 43459 h 177"/>
                <a:gd name="T106" fmla="*/ 232584 w 366"/>
                <a:gd name="T107" fmla="*/ 49180 h 177"/>
                <a:gd name="T108" fmla="*/ 231687 w 366"/>
                <a:gd name="T109" fmla="*/ 63107 h 17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66"/>
                <a:gd name="T166" fmla="*/ 0 h 177"/>
                <a:gd name="T167" fmla="*/ 366 w 366"/>
                <a:gd name="T168" fmla="*/ 177 h 17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66" h="177">
                  <a:moveTo>
                    <a:pt x="172" y="144"/>
                  </a:moveTo>
                  <a:cubicBezTo>
                    <a:pt x="172" y="145"/>
                    <a:pt x="171" y="146"/>
                    <a:pt x="170" y="147"/>
                  </a:cubicBezTo>
                  <a:cubicBezTo>
                    <a:pt x="170" y="148"/>
                    <a:pt x="170" y="149"/>
                    <a:pt x="169" y="150"/>
                  </a:cubicBezTo>
                  <a:cubicBezTo>
                    <a:pt x="168" y="151"/>
                    <a:pt x="166" y="151"/>
                    <a:pt x="165" y="152"/>
                  </a:cubicBezTo>
                  <a:cubicBezTo>
                    <a:pt x="165" y="152"/>
                    <a:pt x="165" y="153"/>
                    <a:pt x="165" y="154"/>
                  </a:cubicBezTo>
                  <a:cubicBezTo>
                    <a:pt x="164" y="155"/>
                    <a:pt x="162" y="155"/>
                    <a:pt x="162" y="156"/>
                  </a:cubicBezTo>
                  <a:cubicBezTo>
                    <a:pt x="162" y="158"/>
                    <a:pt x="165" y="158"/>
                    <a:pt x="165" y="160"/>
                  </a:cubicBezTo>
                  <a:cubicBezTo>
                    <a:pt x="165" y="161"/>
                    <a:pt x="162" y="162"/>
                    <a:pt x="165" y="165"/>
                  </a:cubicBezTo>
                  <a:cubicBezTo>
                    <a:pt x="168" y="166"/>
                    <a:pt x="167" y="163"/>
                    <a:pt x="168" y="162"/>
                  </a:cubicBezTo>
                  <a:cubicBezTo>
                    <a:pt x="169" y="162"/>
                    <a:pt x="169" y="162"/>
                    <a:pt x="170" y="162"/>
                  </a:cubicBezTo>
                  <a:cubicBezTo>
                    <a:pt x="172" y="162"/>
                    <a:pt x="173" y="162"/>
                    <a:pt x="174" y="163"/>
                  </a:cubicBezTo>
                  <a:cubicBezTo>
                    <a:pt x="175" y="164"/>
                    <a:pt x="177" y="163"/>
                    <a:pt x="178" y="164"/>
                  </a:cubicBezTo>
                  <a:cubicBezTo>
                    <a:pt x="179" y="164"/>
                    <a:pt x="178" y="166"/>
                    <a:pt x="180" y="167"/>
                  </a:cubicBezTo>
                  <a:cubicBezTo>
                    <a:pt x="181" y="167"/>
                    <a:pt x="182" y="164"/>
                    <a:pt x="184" y="164"/>
                  </a:cubicBezTo>
                  <a:cubicBezTo>
                    <a:pt x="186" y="164"/>
                    <a:pt x="186" y="166"/>
                    <a:pt x="187" y="166"/>
                  </a:cubicBezTo>
                  <a:cubicBezTo>
                    <a:pt x="189" y="165"/>
                    <a:pt x="187" y="163"/>
                    <a:pt x="187" y="161"/>
                  </a:cubicBezTo>
                  <a:cubicBezTo>
                    <a:pt x="187" y="160"/>
                    <a:pt x="188" y="159"/>
                    <a:pt x="189" y="159"/>
                  </a:cubicBezTo>
                  <a:cubicBezTo>
                    <a:pt x="190" y="159"/>
                    <a:pt x="190" y="160"/>
                    <a:pt x="191" y="160"/>
                  </a:cubicBezTo>
                  <a:cubicBezTo>
                    <a:pt x="191" y="160"/>
                    <a:pt x="191" y="160"/>
                    <a:pt x="192" y="160"/>
                  </a:cubicBezTo>
                  <a:cubicBezTo>
                    <a:pt x="192" y="160"/>
                    <a:pt x="192" y="161"/>
                    <a:pt x="195" y="160"/>
                  </a:cubicBezTo>
                  <a:cubicBezTo>
                    <a:pt x="195" y="160"/>
                    <a:pt x="197" y="163"/>
                    <a:pt x="198" y="164"/>
                  </a:cubicBezTo>
                  <a:cubicBezTo>
                    <a:pt x="198" y="164"/>
                    <a:pt x="197" y="165"/>
                    <a:pt x="197" y="166"/>
                  </a:cubicBezTo>
                  <a:cubicBezTo>
                    <a:pt x="198" y="167"/>
                    <a:pt x="199" y="165"/>
                    <a:pt x="200" y="166"/>
                  </a:cubicBezTo>
                  <a:cubicBezTo>
                    <a:pt x="202" y="167"/>
                    <a:pt x="201" y="169"/>
                    <a:pt x="203" y="171"/>
                  </a:cubicBezTo>
                  <a:cubicBezTo>
                    <a:pt x="204" y="171"/>
                    <a:pt x="205" y="170"/>
                    <a:pt x="206" y="170"/>
                  </a:cubicBezTo>
                  <a:cubicBezTo>
                    <a:pt x="207" y="170"/>
                    <a:pt x="208" y="172"/>
                    <a:pt x="209" y="172"/>
                  </a:cubicBezTo>
                  <a:cubicBezTo>
                    <a:pt x="210" y="172"/>
                    <a:pt x="210" y="172"/>
                    <a:pt x="211" y="172"/>
                  </a:cubicBezTo>
                  <a:cubicBezTo>
                    <a:pt x="212" y="172"/>
                    <a:pt x="212" y="173"/>
                    <a:pt x="213" y="173"/>
                  </a:cubicBezTo>
                  <a:cubicBezTo>
                    <a:pt x="215" y="173"/>
                    <a:pt x="216" y="172"/>
                    <a:pt x="218" y="172"/>
                  </a:cubicBezTo>
                  <a:cubicBezTo>
                    <a:pt x="222" y="173"/>
                    <a:pt x="225" y="177"/>
                    <a:pt x="229" y="177"/>
                  </a:cubicBezTo>
                  <a:cubicBezTo>
                    <a:pt x="230" y="177"/>
                    <a:pt x="232" y="177"/>
                    <a:pt x="233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5" y="175"/>
                    <a:pt x="237" y="174"/>
                    <a:pt x="238" y="171"/>
                  </a:cubicBezTo>
                  <a:cubicBezTo>
                    <a:pt x="237" y="169"/>
                    <a:pt x="239" y="168"/>
                    <a:pt x="242" y="163"/>
                  </a:cubicBezTo>
                  <a:cubicBezTo>
                    <a:pt x="244" y="161"/>
                    <a:pt x="247" y="159"/>
                    <a:pt x="249" y="157"/>
                  </a:cubicBezTo>
                  <a:cubicBezTo>
                    <a:pt x="250" y="155"/>
                    <a:pt x="250" y="152"/>
                    <a:pt x="250" y="150"/>
                  </a:cubicBezTo>
                  <a:cubicBezTo>
                    <a:pt x="256" y="149"/>
                    <a:pt x="253" y="148"/>
                    <a:pt x="254" y="147"/>
                  </a:cubicBezTo>
                  <a:cubicBezTo>
                    <a:pt x="255" y="146"/>
                    <a:pt x="257" y="145"/>
                    <a:pt x="257" y="145"/>
                  </a:cubicBezTo>
                  <a:cubicBezTo>
                    <a:pt x="259" y="145"/>
                    <a:pt x="258" y="149"/>
                    <a:pt x="259" y="150"/>
                  </a:cubicBezTo>
                  <a:cubicBezTo>
                    <a:pt x="264" y="149"/>
                    <a:pt x="265" y="146"/>
                    <a:pt x="269" y="144"/>
                  </a:cubicBezTo>
                  <a:cubicBezTo>
                    <a:pt x="270" y="144"/>
                    <a:pt x="271" y="144"/>
                    <a:pt x="271" y="144"/>
                  </a:cubicBezTo>
                  <a:cubicBezTo>
                    <a:pt x="273" y="144"/>
                    <a:pt x="274" y="145"/>
                    <a:pt x="276" y="144"/>
                  </a:cubicBezTo>
                  <a:cubicBezTo>
                    <a:pt x="278" y="143"/>
                    <a:pt x="278" y="140"/>
                    <a:pt x="282" y="139"/>
                  </a:cubicBezTo>
                  <a:cubicBezTo>
                    <a:pt x="285" y="138"/>
                    <a:pt x="288" y="140"/>
                    <a:pt x="290" y="140"/>
                  </a:cubicBezTo>
                  <a:cubicBezTo>
                    <a:pt x="292" y="140"/>
                    <a:pt x="293" y="138"/>
                    <a:pt x="294" y="137"/>
                  </a:cubicBezTo>
                  <a:cubicBezTo>
                    <a:pt x="297" y="137"/>
                    <a:pt x="299" y="137"/>
                    <a:pt x="300" y="136"/>
                  </a:cubicBezTo>
                  <a:cubicBezTo>
                    <a:pt x="301" y="136"/>
                    <a:pt x="300" y="135"/>
                    <a:pt x="301" y="134"/>
                  </a:cubicBezTo>
                  <a:cubicBezTo>
                    <a:pt x="301" y="134"/>
                    <a:pt x="302" y="135"/>
                    <a:pt x="303" y="134"/>
                  </a:cubicBezTo>
                  <a:cubicBezTo>
                    <a:pt x="303" y="131"/>
                    <a:pt x="300" y="129"/>
                    <a:pt x="301" y="127"/>
                  </a:cubicBezTo>
                  <a:cubicBezTo>
                    <a:pt x="301" y="125"/>
                    <a:pt x="303" y="124"/>
                    <a:pt x="304" y="123"/>
                  </a:cubicBezTo>
                  <a:cubicBezTo>
                    <a:pt x="305" y="122"/>
                    <a:pt x="306" y="121"/>
                    <a:pt x="306" y="118"/>
                  </a:cubicBezTo>
                  <a:cubicBezTo>
                    <a:pt x="306" y="118"/>
                    <a:pt x="307" y="118"/>
                    <a:pt x="308" y="118"/>
                  </a:cubicBezTo>
                  <a:cubicBezTo>
                    <a:pt x="307" y="115"/>
                    <a:pt x="305" y="111"/>
                    <a:pt x="303" y="108"/>
                  </a:cubicBezTo>
                  <a:cubicBezTo>
                    <a:pt x="302" y="106"/>
                    <a:pt x="299" y="104"/>
                    <a:pt x="297" y="102"/>
                  </a:cubicBezTo>
                  <a:cubicBezTo>
                    <a:pt x="295" y="99"/>
                    <a:pt x="294" y="98"/>
                    <a:pt x="293" y="100"/>
                  </a:cubicBezTo>
                  <a:cubicBezTo>
                    <a:pt x="291" y="100"/>
                    <a:pt x="290" y="99"/>
                    <a:pt x="290" y="102"/>
                  </a:cubicBezTo>
                  <a:cubicBezTo>
                    <a:pt x="290" y="103"/>
                    <a:pt x="289" y="104"/>
                    <a:pt x="288" y="105"/>
                  </a:cubicBezTo>
                  <a:cubicBezTo>
                    <a:pt x="288" y="105"/>
                    <a:pt x="290" y="105"/>
                    <a:pt x="289" y="107"/>
                  </a:cubicBezTo>
                  <a:cubicBezTo>
                    <a:pt x="288" y="108"/>
                    <a:pt x="287" y="110"/>
                    <a:pt x="286" y="110"/>
                  </a:cubicBezTo>
                  <a:cubicBezTo>
                    <a:pt x="285" y="109"/>
                    <a:pt x="284" y="108"/>
                    <a:pt x="282" y="108"/>
                  </a:cubicBezTo>
                  <a:cubicBezTo>
                    <a:pt x="280" y="108"/>
                    <a:pt x="281" y="112"/>
                    <a:pt x="279" y="111"/>
                  </a:cubicBezTo>
                  <a:cubicBezTo>
                    <a:pt x="277" y="108"/>
                    <a:pt x="280" y="107"/>
                    <a:pt x="282" y="107"/>
                  </a:cubicBezTo>
                  <a:cubicBezTo>
                    <a:pt x="281" y="106"/>
                    <a:pt x="281" y="105"/>
                    <a:pt x="282" y="104"/>
                  </a:cubicBezTo>
                  <a:cubicBezTo>
                    <a:pt x="283" y="104"/>
                    <a:pt x="283" y="103"/>
                    <a:pt x="281" y="103"/>
                  </a:cubicBezTo>
                  <a:cubicBezTo>
                    <a:pt x="278" y="102"/>
                    <a:pt x="279" y="103"/>
                    <a:pt x="277" y="104"/>
                  </a:cubicBezTo>
                  <a:cubicBezTo>
                    <a:pt x="276" y="104"/>
                    <a:pt x="277" y="102"/>
                    <a:pt x="272" y="103"/>
                  </a:cubicBezTo>
                  <a:cubicBezTo>
                    <a:pt x="270" y="102"/>
                    <a:pt x="270" y="99"/>
                    <a:pt x="265" y="98"/>
                  </a:cubicBezTo>
                  <a:cubicBezTo>
                    <a:pt x="261" y="98"/>
                    <a:pt x="261" y="101"/>
                    <a:pt x="260" y="101"/>
                  </a:cubicBezTo>
                  <a:cubicBezTo>
                    <a:pt x="260" y="100"/>
                    <a:pt x="259" y="99"/>
                    <a:pt x="259" y="97"/>
                  </a:cubicBezTo>
                  <a:cubicBezTo>
                    <a:pt x="259" y="97"/>
                    <a:pt x="256" y="98"/>
                    <a:pt x="256" y="94"/>
                  </a:cubicBezTo>
                  <a:cubicBezTo>
                    <a:pt x="259" y="95"/>
                    <a:pt x="258" y="94"/>
                    <a:pt x="259" y="92"/>
                  </a:cubicBezTo>
                  <a:cubicBezTo>
                    <a:pt x="260" y="92"/>
                    <a:pt x="261" y="92"/>
                    <a:pt x="262" y="90"/>
                  </a:cubicBezTo>
                  <a:cubicBezTo>
                    <a:pt x="263" y="90"/>
                    <a:pt x="264" y="92"/>
                    <a:pt x="265" y="91"/>
                  </a:cubicBezTo>
                  <a:cubicBezTo>
                    <a:pt x="265" y="91"/>
                    <a:pt x="266" y="90"/>
                    <a:pt x="259" y="89"/>
                  </a:cubicBezTo>
                  <a:cubicBezTo>
                    <a:pt x="257" y="89"/>
                    <a:pt x="256" y="88"/>
                    <a:pt x="255" y="88"/>
                  </a:cubicBezTo>
                  <a:cubicBezTo>
                    <a:pt x="254" y="89"/>
                    <a:pt x="256" y="92"/>
                    <a:pt x="253" y="91"/>
                  </a:cubicBezTo>
                  <a:cubicBezTo>
                    <a:pt x="253" y="90"/>
                    <a:pt x="254" y="89"/>
                    <a:pt x="252" y="88"/>
                  </a:cubicBezTo>
                  <a:cubicBezTo>
                    <a:pt x="251" y="87"/>
                    <a:pt x="250" y="88"/>
                    <a:pt x="248" y="88"/>
                  </a:cubicBezTo>
                  <a:cubicBezTo>
                    <a:pt x="245" y="86"/>
                    <a:pt x="248" y="86"/>
                    <a:pt x="238" y="86"/>
                  </a:cubicBezTo>
                  <a:cubicBezTo>
                    <a:pt x="236" y="86"/>
                    <a:pt x="237" y="84"/>
                    <a:pt x="236" y="83"/>
                  </a:cubicBezTo>
                  <a:cubicBezTo>
                    <a:pt x="235" y="83"/>
                    <a:pt x="235" y="85"/>
                    <a:pt x="234" y="85"/>
                  </a:cubicBezTo>
                  <a:cubicBezTo>
                    <a:pt x="232" y="86"/>
                    <a:pt x="231" y="84"/>
                    <a:pt x="230" y="84"/>
                  </a:cubicBezTo>
                  <a:cubicBezTo>
                    <a:pt x="228" y="85"/>
                    <a:pt x="226" y="87"/>
                    <a:pt x="222" y="87"/>
                  </a:cubicBezTo>
                  <a:cubicBezTo>
                    <a:pt x="218" y="87"/>
                    <a:pt x="218" y="84"/>
                    <a:pt x="216" y="83"/>
                  </a:cubicBezTo>
                  <a:cubicBezTo>
                    <a:pt x="216" y="82"/>
                    <a:pt x="217" y="81"/>
                    <a:pt x="218" y="80"/>
                  </a:cubicBezTo>
                  <a:cubicBezTo>
                    <a:pt x="218" y="78"/>
                    <a:pt x="216" y="77"/>
                    <a:pt x="217" y="75"/>
                  </a:cubicBezTo>
                  <a:cubicBezTo>
                    <a:pt x="218" y="74"/>
                    <a:pt x="219" y="74"/>
                    <a:pt x="220" y="74"/>
                  </a:cubicBezTo>
                  <a:cubicBezTo>
                    <a:pt x="223" y="73"/>
                    <a:pt x="224" y="74"/>
                    <a:pt x="225" y="75"/>
                  </a:cubicBezTo>
                  <a:cubicBezTo>
                    <a:pt x="226" y="75"/>
                    <a:pt x="227" y="77"/>
                    <a:pt x="228" y="77"/>
                  </a:cubicBezTo>
                  <a:cubicBezTo>
                    <a:pt x="229" y="77"/>
                    <a:pt x="229" y="76"/>
                    <a:pt x="229" y="74"/>
                  </a:cubicBezTo>
                  <a:cubicBezTo>
                    <a:pt x="229" y="74"/>
                    <a:pt x="229" y="74"/>
                    <a:pt x="229" y="74"/>
                  </a:cubicBezTo>
                  <a:cubicBezTo>
                    <a:pt x="230" y="73"/>
                    <a:pt x="230" y="72"/>
                    <a:pt x="230" y="72"/>
                  </a:cubicBezTo>
                  <a:cubicBezTo>
                    <a:pt x="230" y="71"/>
                    <a:pt x="230" y="70"/>
                    <a:pt x="230" y="70"/>
                  </a:cubicBezTo>
                  <a:cubicBezTo>
                    <a:pt x="230" y="69"/>
                    <a:pt x="231" y="69"/>
                    <a:pt x="231" y="68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6"/>
                    <a:pt x="228" y="64"/>
                    <a:pt x="226" y="63"/>
                  </a:cubicBezTo>
                  <a:cubicBezTo>
                    <a:pt x="226" y="62"/>
                    <a:pt x="226" y="61"/>
                    <a:pt x="226" y="59"/>
                  </a:cubicBezTo>
                  <a:cubicBezTo>
                    <a:pt x="224" y="60"/>
                    <a:pt x="224" y="63"/>
                    <a:pt x="224" y="65"/>
                  </a:cubicBezTo>
                  <a:cubicBezTo>
                    <a:pt x="223" y="66"/>
                    <a:pt x="222" y="67"/>
                    <a:pt x="222" y="67"/>
                  </a:cubicBezTo>
                  <a:cubicBezTo>
                    <a:pt x="221" y="68"/>
                    <a:pt x="220" y="69"/>
                    <a:pt x="219" y="70"/>
                  </a:cubicBezTo>
                  <a:cubicBezTo>
                    <a:pt x="218" y="70"/>
                    <a:pt x="217" y="69"/>
                    <a:pt x="217" y="69"/>
                  </a:cubicBezTo>
                  <a:cubicBezTo>
                    <a:pt x="216" y="70"/>
                    <a:pt x="216" y="71"/>
                    <a:pt x="215" y="71"/>
                  </a:cubicBezTo>
                  <a:cubicBezTo>
                    <a:pt x="214" y="71"/>
                    <a:pt x="213" y="71"/>
                    <a:pt x="213" y="72"/>
                  </a:cubicBezTo>
                  <a:cubicBezTo>
                    <a:pt x="212" y="73"/>
                    <a:pt x="213" y="74"/>
                    <a:pt x="213" y="76"/>
                  </a:cubicBezTo>
                  <a:cubicBezTo>
                    <a:pt x="212" y="77"/>
                    <a:pt x="211" y="78"/>
                    <a:pt x="210" y="78"/>
                  </a:cubicBezTo>
                  <a:cubicBezTo>
                    <a:pt x="209" y="78"/>
                    <a:pt x="209" y="78"/>
                    <a:pt x="209" y="80"/>
                  </a:cubicBezTo>
                  <a:cubicBezTo>
                    <a:pt x="208" y="81"/>
                    <a:pt x="207" y="81"/>
                    <a:pt x="206" y="81"/>
                  </a:cubicBezTo>
                  <a:cubicBezTo>
                    <a:pt x="206" y="81"/>
                    <a:pt x="206" y="81"/>
                    <a:pt x="206" y="81"/>
                  </a:cubicBezTo>
                  <a:cubicBezTo>
                    <a:pt x="205" y="81"/>
                    <a:pt x="204" y="83"/>
                    <a:pt x="203" y="82"/>
                  </a:cubicBezTo>
                  <a:cubicBezTo>
                    <a:pt x="202" y="82"/>
                    <a:pt x="203" y="81"/>
                    <a:pt x="203" y="81"/>
                  </a:cubicBezTo>
                  <a:cubicBezTo>
                    <a:pt x="202" y="81"/>
                    <a:pt x="201" y="81"/>
                    <a:pt x="201" y="80"/>
                  </a:cubicBezTo>
                  <a:cubicBezTo>
                    <a:pt x="201" y="79"/>
                    <a:pt x="204" y="79"/>
                    <a:pt x="204" y="78"/>
                  </a:cubicBezTo>
                  <a:cubicBezTo>
                    <a:pt x="204" y="76"/>
                    <a:pt x="202" y="76"/>
                    <a:pt x="201" y="75"/>
                  </a:cubicBezTo>
                  <a:cubicBezTo>
                    <a:pt x="201" y="73"/>
                    <a:pt x="201" y="72"/>
                    <a:pt x="201" y="72"/>
                  </a:cubicBezTo>
                  <a:cubicBezTo>
                    <a:pt x="199" y="71"/>
                    <a:pt x="196" y="73"/>
                    <a:pt x="193" y="73"/>
                  </a:cubicBezTo>
                  <a:cubicBezTo>
                    <a:pt x="192" y="72"/>
                    <a:pt x="192" y="71"/>
                    <a:pt x="190" y="71"/>
                  </a:cubicBezTo>
                  <a:cubicBezTo>
                    <a:pt x="190" y="71"/>
                    <a:pt x="188" y="71"/>
                    <a:pt x="186" y="71"/>
                  </a:cubicBezTo>
                  <a:cubicBezTo>
                    <a:pt x="184" y="71"/>
                    <a:pt x="183" y="71"/>
                    <a:pt x="182" y="71"/>
                  </a:cubicBezTo>
                  <a:cubicBezTo>
                    <a:pt x="181" y="72"/>
                    <a:pt x="181" y="74"/>
                    <a:pt x="180" y="75"/>
                  </a:cubicBezTo>
                  <a:cubicBezTo>
                    <a:pt x="179" y="77"/>
                    <a:pt x="179" y="80"/>
                    <a:pt x="175" y="79"/>
                  </a:cubicBezTo>
                  <a:cubicBezTo>
                    <a:pt x="174" y="79"/>
                    <a:pt x="173" y="79"/>
                    <a:pt x="173" y="74"/>
                  </a:cubicBezTo>
                  <a:cubicBezTo>
                    <a:pt x="172" y="74"/>
                    <a:pt x="173" y="72"/>
                    <a:pt x="172" y="72"/>
                  </a:cubicBezTo>
                  <a:cubicBezTo>
                    <a:pt x="171" y="71"/>
                    <a:pt x="169" y="71"/>
                    <a:pt x="169" y="70"/>
                  </a:cubicBezTo>
                  <a:cubicBezTo>
                    <a:pt x="170" y="70"/>
                    <a:pt x="170" y="70"/>
                    <a:pt x="171" y="70"/>
                  </a:cubicBezTo>
                  <a:cubicBezTo>
                    <a:pt x="172" y="70"/>
                    <a:pt x="172" y="69"/>
                    <a:pt x="171" y="67"/>
                  </a:cubicBezTo>
                  <a:cubicBezTo>
                    <a:pt x="171" y="65"/>
                    <a:pt x="172" y="66"/>
                    <a:pt x="172" y="64"/>
                  </a:cubicBezTo>
                  <a:cubicBezTo>
                    <a:pt x="172" y="63"/>
                    <a:pt x="171" y="62"/>
                    <a:pt x="171" y="62"/>
                  </a:cubicBezTo>
                  <a:cubicBezTo>
                    <a:pt x="169" y="61"/>
                    <a:pt x="170" y="63"/>
                    <a:pt x="169" y="63"/>
                  </a:cubicBezTo>
                  <a:cubicBezTo>
                    <a:pt x="168" y="63"/>
                    <a:pt x="167" y="63"/>
                    <a:pt x="167" y="62"/>
                  </a:cubicBezTo>
                  <a:cubicBezTo>
                    <a:pt x="166" y="61"/>
                    <a:pt x="166" y="63"/>
                    <a:pt x="165" y="66"/>
                  </a:cubicBezTo>
                  <a:cubicBezTo>
                    <a:pt x="164" y="67"/>
                    <a:pt x="164" y="68"/>
                    <a:pt x="164" y="69"/>
                  </a:cubicBezTo>
                  <a:cubicBezTo>
                    <a:pt x="164" y="70"/>
                    <a:pt x="164" y="69"/>
                    <a:pt x="165" y="70"/>
                  </a:cubicBezTo>
                  <a:cubicBezTo>
                    <a:pt x="166" y="70"/>
                    <a:pt x="166" y="72"/>
                    <a:pt x="164" y="73"/>
                  </a:cubicBezTo>
                  <a:cubicBezTo>
                    <a:pt x="164" y="74"/>
                    <a:pt x="163" y="75"/>
                    <a:pt x="161" y="75"/>
                  </a:cubicBezTo>
                  <a:cubicBezTo>
                    <a:pt x="159" y="74"/>
                    <a:pt x="158" y="73"/>
                    <a:pt x="159" y="70"/>
                  </a:cubicBezTo>
                  <a:cubicBezTo>
                    <a:pt x="159" y="70"/>
                    <a:pt x="158" y="69"/>
                    <a:pt x="157" y="69"/>
                  </a:cubicBezTo>
                  <a:cubicBezTo>
                    <a:pt x="157" y="69"/>
                    <a:pt x="156" y="68"/>
                    <a:pt x="156" y="68"/>
                  </a:cubicBezTo>
                  <a:cubicBezTo>
                    <a:pt x="157" y="66"/>
                    <a:pt x="158" y="66"/>
                    <a:pt x="159" y="64"/>
                  </a:cubicBezTo>
                  <a:cubicBezTo>
                    <a:pt x="158" y="61"/>
                    <a:pt x="157" y="58"/>
                    <a:pt x="158" y="57"/>
                  </a:cubicBezTo>
                  <a:cubicBezTo>
                    <a:pt x="159" y="56"/>
                    <a:pt x="160" y="55"/>
                    <a:pt x="162" y="55"/>
                  </a:cubicBezTo>
                  <a:cubicBezTo>
                    <a:pt x="162" y="54"/>
                    <a:pt x="163" y="53"/>
                    <a:pt x="164" y="53"/>
                  </a:cubicBezTo>
                  <a:cubicBezTo>
                    <a:pt x="164" y="52"/>
                    <a:pt x="164" y="51"/>
                    <a:pt x="164" y="50"/>
                  </a:cubicBezTo>
                  <a:cubicBezTo>
                    <a:pt x="165" y="49"/>
                    <a:pt x="167" y="51"/>
                    <a:pt x="168" y="50"/>
                  </a:cubicBezTo>
                  <a:cubicBezTo>
                    <a:pt x="170" y="49"/>
                    <a:pt x="169" y="49"/>
                    <a:pt x="171" y="49"/>
                  </a:cubicBezTo>
                  <a:cubicBezTo>
                    <a:pt x="173" y="46"/>
                    <a:pt x="173" y="42"/>
                    <a:pt x="172" y="39"/>
                  </a:cubicBezTo>
                  <a:cubicBezTo>
                    <a:pt x="174" y="38"/>
                    <a:pt x="174" y="37"/>
                    <a:pt x="174" y="35"/>
                  </a:cubicBezTo>
                  <a:cubicBezTo>
                    <a:pt x="175" y="35"/>
                    <a:pt x="176" y="35"/>
                    <a:pt x="176" y="34"/>
                  </a:cubicBezTo>
                  <a:cubicBezTo>
                    <a:pt x="176" y="34"/>
                    <a:pt x="176" y="33"/>
                    <a:pt x="176" y="33"/>
                  </a:cubicBezTo>
                  <a:cubicBezTo>
                    <a:pt x="177" y="29"/>
                    <a:pt x="178" y="28"/>
                    <a:pt x="179" y="28"/>
                  </a:cubicBezTo>
                  <a:cubicBezTo>
                    <a:pt x="180" y="30"/>
                    <a:pt x="177" y="33"/>
                    <a:pt x="178" y="35"/>
                  </a:cubicBezTo>
                  <a:cubicBezTo>
                    <a:pt x="178" y="36"/>
                    <a:pt x="178" y="39"/>
                    <a:pt x="179" y="39"/>
                  </a:cubicBezTo>
                  <a:cubicBezTo>
                    <a:pt x="180" y="40"/>
                    <a:pt x="179" y="40"/>
                    <a:pt x="179" y="41"/>
                  </a:cubicBezTo>
                  <a:cubicBezTo>
                    <a:pt x="179" y="42"/>
                    <a:pt x="180" y="44"/>
                    <a:pt x="179" y="46"/>
                  </a:cubicBezTo>
                  <a:cubicBezTo>
                    <a:pt x="179" y="48"/>
                    <a:pt x="181" y="50"/>
                    <a:pt x="182" y="54"/>
                  </a:cubicBezTo>
                  <a:cubicBezTo>
                    <a:pt x="184" y="61"/>
                    <a:pt x="188" y="68"/>
                    <a:pt x="196" y="66"/>
                  </a:cubicBezTo>
                  <a:cubicBezTo>
                    <a:pt x="198" y="66"/>
                    <a:pt x="200" y="66"/>
                    <a:pt x="201" y="66"/>
                  </a:cubicBezTo>
                  <a:cubicBezTo>
                    <a:pt x="202" y="65"/>
                    <a:pt x="203" y="65"/>
                    <a:pt x="205" y="64"/>
                  </a:cubicBezTo>
                  <a:cubicBezTo>
                    <a:pt x="206" y="64"/>
                    <a:pt x="206" y="62"/>
                    <a:pt x="206" y="61"/>
                  </a:cubicBezTo>
                  <a:cubicBezTo>
                    <a:pt x="206" y="61"/>
                    <a:pt x="207" y="60"/>
                    <a:pt x="208" y="59"/>
                  </a:cubicBezTo>
                  <a:cubicBezTo>
                    <a:pt x="208" y="57"/>
                    <a:pt x="209" y="54"/>
                    <a:pt x="209" y="52"/>
                  </a:cubicBezTo>
                  <a:cubicBezTo>
                    <a:pt x="209" y="50"/>
                    <a:pt x="208" y="49"/>
                    <a:pt x="208" y="48"/>
                  </a:cubicBezTo>
                  <a:cubicBezTo>
                    <a:pt x="209" y="41"/>
                    <a:pt x="209" y="38"/>
                    <a:pt x="208" y="33"/>
                  </a:cubicBezTo>
                  <a:cubicBezTo>
                    <a:pt x="209" y="31"/>
                    <a:pt x="210" y="30"/>
                    <a:pt x="209" y="28"/>
                  </a:cubicBezTo>
                  <a:cubicBezTo>
                    <a:pt x="209" y="25"/>
                    <a:pt x="207" y="25"/>
                    <a:pt x="206" y="22"/>
                  </a:cubicBezTo>
                  <a:cubicBezTo>
                    <a:pt x="206" y="21"/>
                    <a:pt x="207" y="19"/>
                    <a:pt x="201" y="19"/>
                  </a:cubicBezTo>
                  <a:cubicBezTo>
                    <a:pt x="203" y="18"/>
                    <a:pt x="205" y="18"/>
                    <a:pt x="205" y="16"/>
                  </a:cubicBezTo>
                  <a:cubicBezTo>
                    <a:pt x="205" y="16"/>
                    <a:pt x="204" y="15"/>
                    <a:pt x="203" y="14"/>
                  </a:cubicBezTo>
                  <a:cubicBezTo>
                    <a:pt x="203" y="13"/>
                    <a:pt x="203" y="12"/>
                    <a:pt x="204" y="11"/>
                  </a:cubicBezTo>
                  <a:cubicBezTo>
                    <a:pt x="205" y="14"/>
                    <a:pt x="206" y="15"/>
                    <a:pt x="207" y="14"/>
                  </a:cubicBezTo>
                  <a:cubicBezTo>
                    <a:pt x="208" y="13"/>
                    <a:pt x="208" y="12"/>
                    <a:pt x="208" y="10"/>
                  </a:cubicBezTo>
                  <a:cubicBezTo>
                    <a:pt x="207" y="8"/>
                    <a:pt x="205" y="8"/>
                    <a:pt x="204" y="8"/>
                  </a:cubicBezTo>
                  <a:cubicBezTo>
                    <a:pt x="204" y="7"/>
                    <a:pt x="204" y="6"/>
                    <a:pt x="204" y="5"/>
                  </a:cubicBezTo>
                  <a:cubicBezTo>
                    <a:pt x="203" y="6"/>
                    <a:pt x="201" y="6"/>
                    <a:pt x="200" y="5"/>
                  </a:cubicBezTo>
                  <a:cubicBezTo>
                    <a:pt x="196" y="4"/>
                    <a:pt x="193" y="0"/>
                    <a:pt x="191" y="0"/>
                  </a:cubicBezTo>
                  <a:cubicBezTo>
                    <a:pt x="189" y="0"/>
                    <a:pt x="189" y="2"/>
                    <a:pt x="188" y="2"/>
                  </a:cubicBezTo>
                  <a:cubicBezTo>
                    <a:pt x="186" y="3"/>
                    <a:pt x="184" y="2"/>
                    <a:pt x="182" y="2"/>
                  </a:cubicBezTo>
                  <a:cubicBezTo>
                    <a:pt x="181" y="3"/>
                    <a:pt x="181" y="5"/>
                    <a:pt x="180" y="10"/>
                  </a:cubicBezTo>
                  <a:cubicBezTo>
                    <a:pt x="179" y="13"/>
                    <a:pt x="178" y="15"/>
                    <a:pt x="175" y="15"/>
                  </a:cubicBezTo>
                  <a:cubicBezTo>
                    <a:pt x="173" y="15"/>
                    <a:pt x="171" y="14"/>
                    <a:pt x="168" y="15"/>
                  </a:cubicBezTo>
                  <a:cubicBezTo>
                    <a:pt x="167" y="15"/>
                    <a:pt x="166" y="16"/>
                    <a:pt x="165" y="17"/>
                  </a:cubicBezTo>
                  <a:cubicBezTo>
                    <a:pt x="162" y="20"/>
                    <a:pt x="162" y="24"/>
                    <a:pt x="160" y="25"/>
                  </a:cubicBezTo>
                  <a:cubicBezTo>
                    <a:pt x="159" y="26"/>
                    <a:pt x="157" y="26"/>
                    <a:pt x="154" y="26"/>
                  </a:cubicBezTo>
                  <a:cubicBezTo>
                    <a:pt x="153" y="28"/>
                    <a:pt x="152" y="29"/>
                    <a:pt x="150" y="29"/>
                  </a:cubicBezTo>
                  <a:cubicBezTo>
                    <a:pt x="149" y="30"/>
                    <a:pt x="148" y="30"/>
                    <a:pt x="146" y="30"/>
                  </a:cubicBezTo>
                  <a:cubicBezTo>
                    <a:pt x="145" y="30"/>
                    <a:pt x="150" y="37"/>
                    <a:pt x="142" y="36"/>
                  </a:cubicBezTo>
                  <a:cubicBezTo>
                    <a:pt x="140" y="37"/>
                    <a:pt x="144" y="39"/>
                    <a:pt x="140" y="41"/>
                  </a:cubicBezTo>
                  <a:cubicBezTo>
                    <a:pt x="138" y="42"/>
                    <a:pt x="137" y="39"/>
                    <a:pt x="135" y="41"/>
                  </a:cubicBezTo>
                  <a:cubicBezTo>
                    <a:pt x="132" y="44"/>
                    <a:pt x="135" y="47"/>
                    <a:pt x="133" y="51"/>
                  </a:cubicBezTo>
                  <a:cubicBezTo>
                    <a:pt x="129" y="56"/>
                    <a:pt x="118" y="54"/>
                    <a:pt x="106" y="52"/>
                  </a:cubicBezTo>
                  <a:lnTo>
                    <a:pt x="105" y="51"/>
                  </a:lnTo>
                  <a:cubicBezTo>
                    <a:pt x="101" y="51"/>
                    <a:pt x="97" y="50"/>
                    <a:pt x="93" y="49"/>
                  </a:cubicBezTo>
                  <a:cubicBezTo>
                    <a:pt x="94" y="51"/>
                    <a:pt x="95" y="52"/>
                    <a:pt x="97" y="52"/>
                  </a:cubicBezTo>
                  <a:cubicBezTo>
                    <a:pt x="97" y="53"/>
                    <a:pt x="96" y="53"/>
                    <a:pt x="94" y="53"/>
                  </a:cubicBezTo>
                  <a:cubicBezTo>
                    <a:pt x="93" y="54"/>
                    <a:pt x="93" y="55"/>
                    <a:pt x="94" y="56"/>
                  </a:cubicBezTo>
                  <a:cubicBezTo>
                    <a:pt x="93" y="57"/>
                    <a:pt x="93" y="58"/>
                    <a:pt x="94" y="58"/>
                  </a:cubicBezTo>
                  <a:cubicBezTo>
                    <a:pt x="95" y="59"/>
                    <a:pt x="95" y="59"/>
                    <a:pt x="95" y="61"/>
                  </a:cubicBezTo>
                  <a:cubicBezTo>
                    <a:pt x="95" y="62"/>
                    <a:pt x="95" y="64"/>
                    <a:pt x="94" y="65"/>
                  </a:cubicBezTo>
                  <a:cubicBezTo>
                    <a:pt x="90" y="65"/>
                    <a:pt x="93" y="62"/>
                    <a:pt x="92" y="61"/>
                  </a:cubicBezTo>
                  <a:cubicBezTo>
                    <a:pt x="91" y="60"/>
                    <a:pt x="90" y="59"/>
                    <a:pt x="88" y="59"/>
                  </a:cubicBezTo>
                  <a:cubicBezTo>
                    <a:pt x="88" y="58"/>
                    <a:pt x="88" y="58"/>
                    <a:pt x="88" y="57"/>
                  </a:cubicBezTo>
                  <a:cubicBezTo>
                    <a:pt x="87" y="57"/>
                    <a:pt x="86" y="57"/>
                    <a:pt x="85" y="57"/>
                  </a:cubicBezTo>
                  <a:cubicBezTo>
                    <a:pt x="85" y="56"/>
                    <a:pt x="86" y="55"/>
                    <a:pt x="85" y="55"/>
                  </a:cubicBezTo>
                  <a:cubicBezTo>
                    <a:pt x="84" y="55"/>
                    <a:pt x="82" y="55"/>
                    <a:pt x="81" y="56"/>
                  </a:cubicBezTo>
                  <a:cubicBezTo>
                    <a:pt x="79" y="58"/>
                    <a:pt x="79" y="58"/>
                    <a:pt x="76" y="58"/>
                  </a:cubicBezTo>
                  <a:cubicBezTo>
                    <a:pt x="76" y="58"/>
                    <a:pt x="76" y="58"/>
                    <a:pt x="76" y="59"/>
                  </a:cubicBezTo>
                  <a:cubicBezTo>
                    <a:pt x="75" y="59"/>
                    <a:pt x="74" y="60"/>
                    <a:pt x="73" y="60"/>
                  </a:cubicBezTo>
                  <a:cubicBezTo>
                    <a:pt x="72" y="61"/>
                    <a:pt x="72" y="61"/>
                    <a:pt x="71" y="62"/>
                  </a:cubicBezTo>
                  <a:cubicBezTo>
                    <a:pt x="68" y="62"/>
                    <a:pt x="68" y="62"/>
                    <a:pt x="67" y="65"/>
                  </a:cubicBezTo>
                  <a:cubicBezTo>
                    <a:pt x="66" y="66"/>
                    <a:pt x="65" y="67"/>
                    <a:pt x="64" y="68"/>
                  </a:cubicBezTo>
                  <a:cubicBezTo>
                    <a:pt x="64" y="68"/>
                    <a:pt x="63" y="68"/>
                    <a:pt x="63" y="68"/>
                  </a:cubicBezTo>
                  <a:cubicBezTo>
                    <a:pt x="65" y="65"/>
                    <a:pt x="65" y="64"/>
                    <a:pt x="65" y="63"/>
                  </a:cubicBezTo>
                  <a:cubicBezTo>
                    <a:pt x="60" y="64"/>
                    <a:pt x="58" y="65"/>
                    <a:pt x="58" y="66"/>
                  </a:cubicBezTo>
                  <a:cubicBezTo>
                    <a:pt x="57" y="68"/>
                    <a:pt x="57" y="69"/>
                    <a:pt x="55" y="69"/>
                  </a:cubicBezTo>
                  <a:cubicBezTo>
                    <a:pt x="52" y="69"/>
                    <a:pt x="52" y="69"/>
                    <a:pt x="51" y="73"/>
                  </a:cubicBezTo>
                  <a:cubicBezTo>
                    <a:pt x="50" y="76"/>
                    <a:pt x="48" y="76"/>
                    <a:pt x="46" y="77"/>
                  </a:cubicBezTo>
                  <a:cubicBezTo>
                    <a:pt x="45" y="79"/>
                    <a:pt x="46" y="83"/>
                    <a:pt x="48" y="85"/>
                  </a:cubicBezTo>
                  <a:cubicBezTo>
                    <a:pt x="48" y="87"/>
                    <a:pt x="46" y="87"/>
                    <a:pt x="47" y="89"/>
                  </a:cubicBezTo>
                  <a:cubicBezTo>
                    <a:pt x="47" y="90"/>
                    <a:pt x="49" y="91"/>
                    <a:pt x="49" y="93"/>
                  </a:cubicBezTo>
                  <a:cubicBezTo>
                    <a:pt x="50" y="95"/>
                    <a:pt x="50" y="96"/>
                    <a:pt x="49" y="97"/>
                  </a:cubicBezTo>
                  <a:cubicBezTo>
                    <a:pt x="51" y="98"/>
                    <a:pt x="52" y="99"/>
                    <a:pt x="53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5" y="99"/>
                    <a:pt x="57" y="99"/>
                    <a:pt x="58" y="98"/>
                  </a:cubicBezTo>
                  <a:cubicBezTo>
                    <a:pt x="60" y="95"/>
                    <a:pt x="59" y="94"/>
                    <a:pt x="58" y="93"/>
                  </a:cubicBezTo>
                  <a:cubicBezTo>
                    <a:pt x="58" y="91"/>
                    <a:pt x="59" y="90"/>
                    <a:pt x="61" y="89"/>
                  </a:cubicBezTo>
                  <a:cubicBezTo>
                    <a:pt x="62" y="89"/>
                    <a:pt x="63" y="89"/>
                    <a:pt x="65" y="92"/>
                  </a:cubicBezTo>
                  <a:cubicBezTo>
                    <a:pt x="66" y="93"/>
                    <a:pt x="67" y="92"/>
                    <a:pt x="69" y="92"/>
                  </a:cubicBezTo>
                  <a:cubicBezTo>
                    <a:pt x="70" y="93"/>
                    <a:pt x="71" y="94"/>
                    <a:pt x="72" y="95"/>
                  </a:cubicBezTo>
                  <a:cubicBezTo>
                    <a:pt x="74" y="95"/>
                    <a:pt x="76" y="94"/>
                    <a:pt x="77" y="94"/>
                  </a:cubicBezTo>
                  <a:cubicBezTo>
                    <a:pt x="78" y="95"/>
                    <a:pt x="78" y="97"/>
                    <a:pt x="80" y="97"/>
                  </a:cubicBezTo>
                  <a:cubicBezTo>
                    <a:pt x="82" y="97"/>
                    <a:pt x="83" y="97"/>
                    <a:pt x="84" y="96"/>
                  </a:cubicBezTo>
                  <a:cubicBezTo>
                    <a:pt x="85" y="95"/>
                    <a:pt x="83" y="94"/>
                    <a:pt x="84" y="93"/>
                  </a:cubicBezTo>
                  <a:cubicBezTo>
                    <a:pt x="86" y="93"/>
                    <a:pt x="86" y="95"/>
                    <a:pt x="88" y="96"/>
                  </a:cubicBezTo>
                  <a:cubicBezTo>
                    <a:pt x="89" y="96"/>
                    <a:pt x="89" y="96"/>
                    <a:pt x="90" y="96"/>
                  </a:cubicBezTo>
                  <a:cubicBezTo>
                    <a:pt x="90" y="98"/>
                    <a:pt x="89" y="99"/>
                    <a:pt x="90" y="101"/>
                  </a:cubicBezTo>
                  <a:cubicBezTo>
                    <a:pt x="90" y="102"/>
                    <a:pt x="91" y="101"/>
                    <a:pt x="91" y="101"/>
                  </a:cubicBezTo>
                  <a:cubicBezTo>
                    <a:pt x="92" y="101"/>
                    <a:pt x="92" y="102"/>
                    <a:pt x="94" y="103"/>
                  </a:cubicBezTo>
                  <a:cubicBezTo>
                    <a:pt x="94" y="103"/>
                    <a:pt x="95" y="102"/>
                    <a:pt x="97" y="103"/>
                  </a:cubicBezTo>
                  <a:cubicBezTo>
                    <a:pt x="98" y="104"/>
                    <a:pt x="98" y="106"/>
                    <a:pt x="99" y="107"/>
                  </a:cubicBezTo>
                  <a:cubicBezTo>
                    <a:pt x="100" y="107"/>
                    <a:pt x="100" y="107"/>
                    <a:pt x="101" y="107"/>
                  </a:cubicBezTo>
                  <a:cubicBezTo>
                    <a:pt x="100" y="106"/>
                    <a:pt x="102" y="102"/>
                    <a:pt x="101" y="101"/>
                  </a:cubicBezTo>
                  <a:cubicBezTo>
                    <a:pt x="99" y="99"/>
                    <a:pt x="99" y="99"/>
                    <a:pt x="98" y="98"/>
                  </a:cubicBezTo>
                  <a:cubicBezTo>
                    <a:pt x="99" y="97"/>
                    <a:pt x="99" y="96"/>
                    <a:pt x="100" y="94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01" y="95"/>
                    <a:pt x="102" y="94"/>
                    <a:pt x="103" y="94"/>
                  </a:cubicBezTo>
                  <a:cubicBezTo>
                    <a:pt x="104" y="95"/>
                    <a:pt x="104" y="97"/>
                    <a:pt x="106" y="97"/>
                  </a:cubicBezTo>
                  <a:cubicBezTo>
                    <a:pt x="106" y="97"/>
                    <a:pt x="106" y="95"/>
                    <a:pt x="107" y="94"/>
                  </a:cubicBezTo>
                  <a:cubicBezTo>
                    <a:pt x="108" y="94"/>
                    <a:pt x="109" y="96"/>
                    <a:pt x="110" y="95"/>
                  </a:cubicBezTo>
                  <a:cubicBezTo>
                    <a:pt x="110" y="94"/>
                    <a:pt x="109" y="93"/>
                    <a:pt x="109" y="92"/>
                  </a:cubicBezTo>
                  <a:cubicBezTo>
                    <a:pt x="110" y="90"/>
                    <a:pt x="112" y="88"/>
                    <a:pt x="113" y="87"/>
                  </a:cubicBezTo>
                  <a:cubicBezTo>
                    <a:pt x="114" y="86"/>
                    <a:pt x="115" y="86"/>
                    <a:pt x="117" y="86"/>
                  </a:cubicBezTo>
                  <a:cubicBezTo>
                    <a:pt x="119" y="86"/>
                    <a:pt x="118" y="84"/>
                    <a:pt x="119" y="84"/>
                  </a:cubicBezTo>
                  <a:cubicBezTo>
                    <a:pt x="126" y="86"/>
                    <a:pt x="122" y="85"/>
                    <a:pt x="124" y="87"/>
                  </a:cubicBezTo>
                  <a:cubicBezTo>
                    <a:pt x="125" y="88"/>
                    <a:pt x="127" y="87"/>
                    <a:pt x="128" y="88"/>
                  </a:cubicBezTo>
                  <a:cubicBezTo>
                    <a:pt x="128" y="89"/>
                    <a:pt x="130" y="87"/>
                    <a:pt x="131" y="86"/>
                  </a:cubicBezTo>
                  <a:cubicBezTo>
                    <a:pt x="133" y="86"/>
                    <a:pt x="135" y="90"/>
                    <a:pt x="135" y="92"/>
                  </a:cubicBezTo>
                  <a:cubicBezTo>
                    <a:pt x="134" y="97"/>
                    <a:pt x="132" y="98"/>
                    <a:pt x="132" y="100"/>
                  </a:cubicBezTo>
                  <a:cubicBezTo>
                    <a:pt x="131" y="105"/>
                    <a:pt x="134" y="103"/>
                    <a:pt x="135" y="106"/>
                  </a:cubicBezTo>
                  <a:cubicBezTo>
                    <a:pt x="136" y="107"/>
                    <a:pt x="136" y="108"/>
                    <a:pt x="136" y="109"/>
                  </a:cubicBezTo>
                  <a:cubicBezTo>
                    <a:pt x="137" y="110"/>
                    <a:pt x="138" y="110"/>
                    <a:pt x="139" y="111"/>
                  </a:cubicBezTo>
                  <a:cubicBezTo>
                    <a:pt x="140" y="112"/>
                    <a:pt x="139" y="113"/>
                    <a:pt x="141" y="114"/>
                  </a:cubicBezTo>
                  <a:cubicBezTo>
                    <a:pt x="142" y="114"/>
                    <a:pt x="144" y="113"/>
                    <a:pt x="145" y="115"/>
                  </a:cubicBezTo>
                  <a:cubicBezTo>
                    <a:pt x="146" y="116"/>
                    <a:pt x="146" y="117"/>
                    <a:pt x="146" y="118"/>
                  </a:cubicBezTo>
                  <a:cubicBezTo>
                    <a:pt x="147" y="119"/>
                    <a:pt x="147" y="119"/>
                    <a:pt x="148" y="119"/>
                  </a:cubicBezTo>
                  <a:cubicBezTo>
                    <a:pt x="149" y="120"/>
                    <a:pt x="148" y="121"/>
                    <a:pt x="150" y="123"/>
                  </a:cubicBezTo>
                  <a:cubicBezTo>
                    <a:pt x="152" y="124"/>
                    <a:pt x="154" y="123"/>
                    <a:pt x="155" y="124"/>
                  </a:cubicBezTo>
                  <a:cubicBezTo>
                    <a:pt x="156" y="125"/>
                    <a:pt x="154" y="126"/>
                    <a:pt x="156" y="128"/>
                  </a:cubicBezTo>
                  <a:cubicBezTo>
                    <a:pt x="157" y="129"/>
                    <a:pt x="158" y="130"/>
                    <a:pt x="160" y="130"/>
                  </a:cubicBezTo>
                  <a:cubicBezTo>
                    <a:pt x="161" y="130"/>
                    <a:pt x="162" y="129"/>
                    <a:pt x="163" y="130"/>
                  </a:cubicBezTo>
                  <a:cubicBezTo>
                    <a:pt x="163" y="130"/>
                    <a:pt x="164" y="131"/>
                    <a:pt x="164" y="131"/>
                  </a:cubicBezTo>
                  <a:cubicBezTo>
                    <a:pt x="165" y="133"/>
                    <a:pt x="161" y="133"/>
                    <a:pt x="164" y="135"/>
                  </a:cubicBezTo>
                  <a:cubicBezTo>
                    <a:pt x="165" y="136"/>
                    <a:pt x="166" y="137"/>
                    <a:pt x="167" y="138"/>
                  </a:cubicBezTo>
                  <a:cubicBezTo>
                    <a:pt x="169" y="137"/>
                    <a:pt x="172" y="137"/>
                    <a:pt x="171" y="141"/>
                  </a:cubicBezTo>
                  <a:cubicBezTo>
                    <a:pt x="171" y="143"/>
                    <a:pt x="171" y="144"/>
                    <a:pt x="172" y="144"/>
                  </a:cubicBezTo>
                  <a:close/>
                  <a:moveTo>
                    <a:pt x="1" y="33"/>
                  </a:moveTo>
                  <a:cubicBezTo>
                    <a:pt x="0" y="33"/>
                    <a:pt x="0" y="34"/>
                    <a:pt x="0" y="35"/>
                  </a:cubicBezTo>
                  <a:cubicBezTo>
                    <a:pt x="2" y="39"/>
                    <a:pt x="3" y="44"/>
                    <a:pt x="5" y="48"/>
                  </a:cubicBezTo>
                  <a:cubicBezTo>
                    <a:pt x="5" y="50"/>
                    <a:pt x="6" y="51"/>
                    <a:pt x="8" y="52"/>
                  </a:cubicBezTo>
                  <a:cubicBezTo>
                    <a:pt x="9" y="53"/>
                    <a:pt x="11" y="52"/>
                    <a:pt x="13" y="51"/>
                  </a:cubicBezTo>
                  <a:cubicBezTo>
                    <a:pt x="14" y="51"/>
                    <a:pt x="14" y="50"/>
                    <a:pt x="15" y="48"/>
                  </a:cubicBezTo>
                  <a:cubicBezTo>
                    <a:pt x="14" y="46"/>
                    <a:pt x="14" y="44"/>
                    <a:pt x="14" y="42"/>
                  </a:cubicBezTo>
                  <a:cubicBezTo>
                    <a:pt x="14" y="41"/>
                    <a:pt x="12" y="42"/>
                    <a:pt x="13" y="39"/>
                  </a:cubicBezTo>
                  <a:cubicBezTo>
                    <a:pt x="11" y="40"/>
                    <a:pt x="10" y="40"/>
                    <a:pt x="9" y="39"/>
                  </a:cubicBezTo>
                  <a:cubicBezTo>
                    <a:pt x="9" y="36"/>
                    <a:pt x="8" y="32"/>
                    <a:pt x="6" y="32"/>
                  </a:cubicBezTo>
                  <a:cubicBezTo>
                    <a:pt x="5" y="31"/>
                    <a:pt x="5" y="34"/>
                    <a:pt x="3" y="35"/>
                  </a:cubicBezTo>
                  <a:cubicBezTo>
                    <a:pt x="2" y="35"/>
                    <a:pt x="1" y="34"/>
                    <a:pt x="1" y="33"/>
                  </a:cubicBezTo>
                  <a:close/>
                  <a:moveTo>
                    <a:pt x="300" y="47"/>
                  </a:moveTo>
                  <a:cubicBezTo>
                    <a:pt x="300" y="48"/>
                    <a:pt x="302" y="48"/>
                    <a:pt x="303" y="50"/>
                  </a:cubicBezTo>
                  <a:cubicBezTo>
                    <a:pt x="304" y="52"/>
                    <a:pt x="305" y="51"/>
                    <a:pt x="305" y="54"/>
                  </a:cubicBezTo>
                  <a:cubicBezTo>
                    <a:pt x="309" y="55"/>
                    <a:pt x="307" y="51"/>
                    <a:pt x="308" y="50"/>
                  </a:cubicBezTo>
                  <a:cubicBezTo>
                    <a:pt x="309" y="50"/>
                    <a:pt x="309" y="51"/>
                    <a:pt x="310" y="52"/>
                  </a:cubicBezTo>
                  <a:cubicBezTo>
                    <a:pt x="310" y="51"/>
                    <a:pt x="310" y="50"/>
                    <a:pt x="311" y="48"/>
                  </a:cubicBezTo>
                  <a:cubicBezTo>
                    <a:pt x="311" y="50"/>
                    <a:pt x="312" y="50"/>
                    <a:pt x="312" y="50"/>
                  </a:cubicBezTo>
                  <a:cubicBezTo>
                    <a:pt x="313" y="50"/>
                    <a:pt x="314" y="48"/>
                    <a:pt x="315" y="47"/>
                  </a:cubicBezTo>
                  <a:cubicBezTo>
                    <a:pt x="315" y="47"/>
                    <a:pt x="315" y="49"/>
                    <a:pt x="317" y="49"/>
                  </a:cubicBezTo>
                  <a:cubicBezTo>
                    <a:pt x="320" y="48"/>
                    <a:pt x="319" y="44"/>
                    <a:pt x="321" y="44"/>
                  </a:cubicBezTo>
                  <a:cubicBezTo>
                    <a:pt x="321" y="44"/>
                    <a:pt x="320" y="47"/>
                    <a:pt x="321" y="47"/>
                  </a:cubicBezTo>
                  <a:cubicBezTo>
                    <a:pt x="322" y="47"/>
                    <a:pt x="323" y="45"/>
                    <a:pt x="323" y="45"/>
                  </a:cubicBezTo>
                  <a:cubicBezTo>
                    <a:pt x="324" y="45"/>
                    <a:pt x="323" y="46"/>
                    <a:pt x="324" y="46"/>
                  </a:cubicBezTo>
                  <a:cubicBezTo>
                    <a:pt x="325" y="46"/>
                    <a:pt x="328" y="46"/>
                    <a:pt x="328" y="45"/>
                  </a:cubicBezTo>
                  <a:cubicBezTo>
                    <a:pt x="329" y="45"/>
                    <a:pt x="328" y="45"/>
                    <a:pt x="328" y="44"/>
                  </a:cubicBezTo>
                  <a:cubicBezTo>
                    <a:pt x="329" y="43"/>
                    <a:pt x="330" y="44"/>
                    <a:pt x="330" y="44"/>
                  </a:cubicBezTo>
                  <a:cubicBezTo>
                    <a:pt x="334" y="41"/>
                    <a:pt x="334" y="44"/>
                    <a:pt x="335" y="44"/>
                  </a:cubicBezTo>
                  <a:cubicBezTo>
                    <a:pt x="336" y="43"/>
                    <a:pt x="337" y="43"/>
                    <a:pt x="338" y="42"/>
                  </a:cubicBezTo>
                  <a:cubicBezTo>
                    <a:pt x="341" y="43"/>
                    <a:pt x="342" y="42"/>
                    <a:pt x="343" y="42"/>
                  </a:cubicBezTo>
                  <a:cubicBezTo>
                    <a:pt x="349" y="46"/>
                    <a:pt x="348" y="43"/>
                    <a:pt x="351" y="43"/>
                  </a:cubicBezTo>
                  <a:cubicBezTo>
                    <a:pt x="355" y="45"/>
                    <a:pt x="354" y="42"/>
                    <a:pt x="357" y="42"/>
                  </a:cubicBezTo>
                  <a:cubicBezTo>
                    <a:pt x="359" y="42"/>
                    <a:pt x="359" y="43"/>
                    <a:pt x="361" y="42"/>
                  </a:cubicBezTo>
                  <a:cubicBezTo>
                    <a:pt x="366" y="38"/>
                    <a:pt x="365" y="36"/>
                    <a:pt x="364" y="35"/>
                  </a:cubicBezTo>
                  <a:cubicBezTo>
                    <a:pt x="357" y="33"/>
                    <a:pt x="357" y="36"/>
                    <a:pt x="356" y="36"/>
                  </a:cubicBezTo>
                  <a:cubicBezTo>
                    <a:pt x="354" y="36"/>
                    <a:pt x="353" y="36"/>
                    <a:pt x="351" y="36"/>
                  </a:cubicBezTo>
                  <a:cubicBezTo>
                    <a:pt x="350" y="36"/>
                    <a:pt x="349" y="35"/>
                    <a:pt x="348" y="35"/>
                  </a:cubicBezTo>
                  <a:cubicBezTo>
                    <a:pt x="347" y="35"/>
                    <a:pt x="346" y="36"/>
                    <a:pt x="345" y="35"/>
                  </a:cubicBezTo>
                  <a:cubicBezTo>
                    <a:pt x="344" y="35"/>
                    <a:pt x="343" y="32"/>
                    <a:pt x="341" y="32"/>
                  </a:cubicBezTo>
                  <a:cubicBezTo>
                    <a:pt x="339" y="32"/>
                    <a:pt x="340" y="35"/>
                    <a:pt x="337" y="33"/>
                  </a:cubicBezTo>
                  <a:cubicBezTo>
                    <a:pt x="336" y="33"/>
                    <a:pt x="335" y="33"/>
                    <a:pt x="334" y="33"/>
                  </a:cubicBezTo>
                  <a:cubicBezTo>
                    <a:pt x="333" y="33"/>
                    <a:pt x="332" y="32"/>
                    <a:pt x="331" y="32"/>
                  </a:cubicBezTo>
                  <a:cubicBezTo>
                    <a:pt x="329" y="32"/>
                    <a:pt x="329" y="33"/>
                    <a:pt x="328" y="33"/>
                  </a:cubicBezTo>
                  <a:cubicBezTo>
                    <a:pt x="327" y="33"/>
                    <a:pt x="327" y="33"/>
                    <a:pt x="326" y="33"/>
                  </a:cubicBezTo>
                  <a:cubicBezTo>
                    <a:pt x="325" y="34"/>
                    <a:pt x="324" y="35"/>
                    <a:pt x="324" y="35"/>
                  </a:cubicBezTo>
                  <a:cubicBezTo>
                    <a:pt x="323" y="35"/>
                    <a:pt x="322" y="34"/>
                    <a:pt x="322" y="34"/>
                  </a:cubicBezTo>
                  <a:cubicBezTo>
                    <a:pt x="321" y="34"/>
                    <a:pt x="321" y="35"/>
                    <a:pt x="320" y="36"/>
                  </a:cubicBezTo>
                  <a:cubicBezTo>
                    <a:pt x="319" y="35"/>
                    <a:pt x="318" y="33"/>
                    <a:pt x="317" y="34"/>
                  </a:cubicBezTo>
                  <a:cubicBezTo>
                    <a:pt x="316" y="35"/>
                    <a:pt x="317" y="36"/>
                    <a:pt x="317" y="37"/>
                  </a:cubicBezTo>
                  <a:cubicBezTo>
                    <a:pt x="316" y="37"/>
                    <a:pt x="315" y="36"/>
                    <a:pt x="315" y="37"/>
                  </a:cubicBezTo>
                  <a:cubicBezTo>
                    <a:pt x="315" y="38"/>
                    <a:pt x="317" y="39"/>
                    <a:pt x="316" y="40"/>
                  </a:cubicBezTo>
                  <a:cubicBezTo>
                    <a:pt x="314" y="39"/>
                    <a:pt x="313" y="37"/>
                    <a:pt x="312" y="39"/>
                  </a:cubicBezTo>
                  <a:cubicBezTo>
                    <a:pt x="312" y="40"/>
                    <a:pt x="313" y="40"/>
                    <a:pt x="313" y="41"/>
                  </a:cubicBezTo>
                  <a:cubicBezTo>
                    <a:pt x="312" y="41"/>
                    <a:pt x="312" y="40"/>
                    <a:pt x="311" y="40"/>
                  </a:cubicBezTo>
                  <a:cubicBezTo>
                    <a:pt x="310" y="40"/>
                    <a:pt x="308" y="42"/>
                    <a:pt x="309" y="43"/>
                  </a:cubicBezTo>
                  <a:cubicBezTo>
                    <a:pt x="309" y="43"/>
                    <a:pt x="309" y="43"/>
                    <a:pt x="308" y="43"/>
                  </a:cubicBezTo>
                  <a:cubicBezTo>
                    <a:pt x="308" y="43"/>
                    <a:pt x="307" y="42"/>
                    <a:pt x="306" y="42"/>
                  </a:cubicBezTo>
                  <a:cubicBezTo>
                    <a:pt x="305" y="42"/>
                    <a:pt x="304" y="43"/>
                    <a:pt x="304" y="43"/>
                  </a:cubicBezTo>
                  <a:cubicBezTo>
                    <a:pt x="303" y="43"/>
                    <a:pt x="302" y="42"/>
                    <a:pt x="300" y="43"/>
                  </a:cubicBezTo>
                  <a:cubicBezTo>
                    <a:pt x="300" y="44"/>
                    <a:pt x="303" y="45"/>
                    <a:pt x="304" y="46"/>
                  </a:cubicBezTo>
                  <a:cubicBezTo>
                    <a:pt x="303" y="46"/>
                    <a:pt x="301" y="46"/>
                    <a:pt x="300" y="47"/>
                  </a:cubicBezTo>
                  <a:close/>
                  <a:moveTo>
                    <a:pt x="288" y="90"/>
                  </a:moveTo>
                  <a:cubicBezTo>
                    <a:pt x="288" y="93"/>
                    <a:pt x="289" y="96"/>
                    <a:pt x="289" y="99"/>
                  </a:cubicBezTo>
                  <a:cubicBezTo>
                    <a:pt x="290" y="99"/>
                    <a:pt x="291" y="100"/>
                    <a:pt x="293" y="98"/>
                  </a:cubicBezTo>
                  <a:cubicBezTo>
                    <a:pt x="293" y="97"/>
                    <a:pt x="294" y="95"/>
                    <a:pt x="294" y="94"/>
                  </a:cubicBezTo>
                  <a:cubicBezTo>
                    <a:pt x="294" y="92"/>
                    <a:pt x="292" y="89"/>
                    <a:pt x="291" y="87"/>
                  </a:cubicBezTo>
                  <a:cubicBezTo>
                    <a:pt x="291" y="87"/>
                    <a:pt x="290" y="90"/>
                    <a:pt x="288" y="90"/>
                  </a:cubicBezTo>
                  <a:close/>
                  <a:moveTo>
                    <a:pt x="242" y="75"/>
                  </a:moveTo>
                  <a:cubicBezTo>
                    <a:pt x="244" y="78"/>
                    <a:pt x="247" y="77"/>
                    <a:pt x="250" y="76"/>
                  </a:cubicBezTo>
                  <a:cubicBezTo>
                    <a:pt x="253" y="77"/>
                    <a:pt x="253" y="76"/>
                    <a:pt x="252" y="73"/>
                  </a:cubicBezTo>
                  <a:cubicBezTo>
                    <a:pt x="252" y="72"/>
                    <a:pt x="253" y="70"/>
                    <a:pt x="249" y="69"/>
                  </a:cubicBezTo>
                  <a:cubicBezTo>
                    <a:pt x="247" y="69"/>
                    <a:pt x="246" y="71"/>
                    <a:pt x="245" y="72"/>
                  </a:cubicBezTo>
                  <a:cubicBezTo>
                    <a:pt x="243" y="73"/>
                    <a:pt x="242" y="73"/>
                    <a:pt x="242" y="75"/>
                  </a:cubicBezTo>
                  <a:close/>
                  <a:moveTo>
                    <a:pt x="276" y="63"/>
                  </a:moveTo>
                  <a:cubicBezTo>
                    <a:pt x="275" y="63"/>
                    <a:pt x="276" y="64"/>
                    <a:pt x="276" y="65"/>
                  </a:cubicBezTo>
                  <a:cubicBezTo>
                    <a:pt x="276" y="66"/>
                    <a:pt x="275" y="66"/>
                    <a:pt x="276" y="66"/>
                  </a:cubicBezTo>
                  <a:cubicBezTo>
                    <a:pt x="277" y="67"/>
                    <a:pt x="277" y="65"/>
                    <a:pt x="277" y="64"/>
                  </a:cubicBezTo>
                  <a:cubicBezTo>
                    <a:pt x="278" y="63"/>
                    <a:pt x="277" y="62"/>
                    <a:pt x="276" y="63"/>
                  </a:cubicBezTo>
                  <a:close/>
                  <a:moveTo>
                    <a:pt x="288" y="82"/>
                  </a:moveTo>
                  <a:cubicBezTo>
                    <a:pt x="290" y="80"/>
                    <a:pt x="288" y="76"/>
                    <a:pt x="288" y="72"/>
                  </a:cubicBezTo>
                  <a:cubicBezTo>
                    <a:pt x="289" y="70"/>
                    <a:pt x="290" y="68"/>
                    <a:pt x="290" y="67"/>
                  </a:cubicBezTo>
                  <a:cubicBezTo>
                    <a:pt x="290" y="66"/>
                    <a:pt x="290" y="65"/>
                    <a:pt x="290" y="64"/>
                  </a:cubicBezTo>
                  <a:cubicBezTo>
                    <a:pt x="291" y="63"/>
                    <a:pt x="293" y="62"/>
                    <a:pt x="294" y="62"/>
                  </a:cubicBezTo>
                  <a:cubicBezTo>
                    <a:pt x="294" y="61"/>
                    <a:pt x="294" y="60"/>
                    <a:pt x="294" y="59"/>
                  </a:cubicBezTo>
                  <a:cubicBezTo>
                    <a:pt x="295" y="59"/>
                    <a:pt x="295" y="59"/>
                    <a:pt x="296" y="59"/>
                  </a:cubicBezTo>
                  <a:cubicBezTo>
                    <a:pt x="296" y="59"/>
                    <a:pt x="296" y="59"/>
                    <a:pt x="296" y="58"/>
                  </a:cubicBezTo>
                  <a:cubicBezTo>
                    <a:pt x="297" y="58"/>
                    <a:pt x="297" y="58"/>
                    <a:pt x="298" y="59"/>
                  </a:cubicBezTo>
                  <a:cubicBezTo>
                    <a:pt x="298" y="58"/>
                    <a:pt x="298" y="57"/>
                    <a:pt x="299" y="57"/>
                  </a:cubicBezTo>
                  <a:cubicBezTo>
                    <a:pt x="299" y="57"/>
                    <a:pt x="300" y="57"/>
                    <a:pt x="300" y="57"/>
                  </a:cubicBezTo>
                  <a:cubicBezTo>
                    <a:pt x="301" y="57"/>
                    <a:pt x="300" y="56"/>
                    <a:pt x="300" y="55"/>
                  </a:cubicBezTo>
                  <a:cubicBezTo>
                    <a:pt x="301" y="55"/>
                    <a:pt x="303" y="56"/>
                    <a:pt x="303" y="52"/>
                  </a:cubicBezTo>
                  <a:cubicBezTo>
                    <a:pt x="300" y="50"/>
                    <a:pt x="298" y="48"/>
                    <a:pt x="296" y="47"/>
                  </a:cubicBezTo>
                  <a:cubicBezTo>
                    <a:pt x="294" y="47"/>
                    <a:pt x="293" y="49"/>
                    <a:pt x="292" y="50"/>
                  </a:cubicBezTo>
                  <a:cubicBezTo>
                    <a:pt x="291" y="50"/>
                    <a:pt x="290" y="48"/>
                    <a:pt x="289" y="49"/>
                  </a:cubicBezTo>
                  <a:cubicBezTo>
                    <a:pt x="288" y="49"/>
                    <a:pt x="289" y="49"/>
                    <a:pt x="289" y="50"/>
                  </a:cubicBezTo>
                  <a:cubicBezTo>
                    <a:pt x="289" y="50"/>
                    <a:pt x="290" y="51"/>
                    <a:pt x="290" y="51"/>
                  </a:cubicBezTo>
                  <a:cubicBezTo>
                    <a:pt x="289" y="52"/>
                    <a:pt x="288" y="52"/>
                    <a:pt x="288" y="53"/>
                  </a:cubicBezTo>
                  <a:cubicBezTo>
                    <a:pt x="286" y="53"/>
                    <a:pt x="285" y="55"/>
                    <a:pt x="283" y="56"/>
                  </a:cubicBezTo>
                  <a:cubicBezTo>
                    <a:pt x="282" y="56"/>
                    <a:pt x="281" y="55"/>
                    <a:pt x="281" y="53"/>
                  </a:cubicBezTo>
                  <a:cubicBezTo>
                    <a:pt x="279" y="53"/>
                    <a:pt x="275" y="59"/>
                    <a:pt x="276" y="60"/>
                  </a:cubicBezTo>
                  <a:cubicBezTo>
                    <a:pt x="277" y="61"/>
                    <a:pt x="278" y="60"/>
                    <a:pt x="279" y="60"/>
                  </a:cubicBezTo>
                  <a:cubicBezTo>
                    <a:pt x="279" y="62"/>
                    <a:pt x="280" y="63"/>
                    <a:pt x="281" y="64"/>
                  </a:cubicBezTo>
                  <a:lnTo>
                    <a:pt x="280" y="66"/>
                  </a:lnTo>
                  <a:cubicBezTo>
                    <a:pt x="281" y="65"/>
                    <a:pt x="282" y="66"/>
                    <a:pt x="282" y="67"/>
                  </a:cubicBezTo>
                  <a:cubicBezTo>
                    <a:pt x="281" y="67"/>
                    <a:pt x="280" y="67"/>
                    <a:pt x="280" y="66"/>
                  </a:cubicBezTo>
                  <a:cubicBezTo>
                    <a:pt x="280" y="67"/>
                    <a:pt x="279" y="67"/>
                    <a:pt x="280" y="68"/>
                  </a:cubicBezTo>
                  <a:cubicBezTo>
                    <a:pt x="280" y="68"/>
                    <a:pt x="281" y="68"/>
                    <a:pt x="281" y="69"/>
                  </a:cubicBezTo>
                  <a:cubicBezTo>
                    <a:pt x="280" y="70"/>
                    <a:pt x="279" y="68"/>
                    <a:pt x="278" y="68"/>
                  </a:cubicBezTo>
                  <a:cubicBezTo>
                    <a:pt x="276" y="73"/>
                    <a:pt x="279" y="72"/>
                    <a:pt x="279" y="74"/>
                  </a:cubicBezTo>
                  <a:cubicBezTo>
                    <a:pt x="278" y="79"/>
                    <a:pt x="280" y="76"/>
                    <a:pt x="281" y="77"/>
                  </a:cubicBezTo>
                  <a:cubicBezTo>
                    <a:pt x="284" y="80"/>
                    <a:pt x="284" y="78"/>
                    <a:pt x="285" y="79"/>
                  </a:cubicBezTo>
                  <a:cubicBezTo>
                    <a:pt x="286" y="81"/>
                    <a:pt x="287" y="82"/>
                    <a:pt x="288" y="82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79" name="Freeform 83"/>
            <p:cNvSpPr>
              <a:spLocks/>
            </p:cNvSpPr>
            <p:nvPr/>
          </p:nvSpPr>
          <p:spPr bwMode="auto">
            <a:xfrm>
              <a:off x="1110" y="3007"/>
              <a:ext cx="69" cy="55"/>
            </a:xfrm>
            <a:custGeom>
              <a:avLst/>
              <a:gdLst>
                <a:gd name="T0" fmla="*/ 0 w 18"/>
                <a:gd name="T1" fmla="*/ 2856 h 14"/>
                <a:gd name="T2" fmla="*/ 836 w 18"/>
                <a:gd name="T3" fmla="*/ 3811 h 14"/>
                <a:gd name="T4" fmla="*/ 2365 w 18"/>
                <a:gd name="T5" fmla="*/ 12131 h 14"/>
                <a:gd name="T6" fmla="*/ 2365 w 18"/>
                <a:gd name="T7" fmla="*/ 11220 h 14"/>
                <a:gd name="T8" fmla="*/ 7552 w 18"/>
                <a:gd name="T9" fmla="*/ 11220 h 14"/>
                <a:gd name="T10" fmla="*/ 10814 w 18"/>
                <a:gd name="T11" fmla="*/ 12131 h 14"/>
                <a:gd name="T12" fmla="*/ 14018 w 18"/>
                <a:gd name="T13" fmla="*/ 11220 h 14"/>
                <a:gd name="T14" fmla="*/ 14018 w 18"/>
                <a:gd name="T15" fmla="*/ 10250 h 14"/>
                <a:gd name="T16" fmla="*/ 14931 w 18"/>
                <a:gd name="T17" fmla="*/ 8364 h 14"/>
                <a:gd name="T18" fmla="*/ 14018 w 18"/>
                <a:gd name="T19" fmla="*/ 7394 h 14"/>
                <a:gd name="T20" fmla="*/ 9917 w 18"/>
                <a:gd name="T21" fmla="*/ 5696 h 14"/>
                <a:gd name="T22" fmla="*/ 8230 w 18"/>
                <a:gd name="T23" fmla="*/ 0 h 14"/>
                <a:gd name="T24" fmla="*/ 4953 w 18"/>
                <a:gd name="T25" fmla="*/ 0 h 14"/>
                <a:gd name="T26" fmla="*/ 0 w 18"/>
                <a:gd name="T27" fmla="*/ 2856 h 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"/>
                <a:gd name="T43" fmla="*/ 0 h 14"/>
                <a:gd name="T44" fmla="*/ 18 w 18"/>
                <a:gd name="T45" fmla="*/ 14 h 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" h="14">
                  <a:moveTo>
                    <a:pt x="0" y="3"/>
                  </a:moveTo>
                  <a:cubicBezTo>
                    <a:pt x="0" y="3"/>
                    <a:pt x="0" y="3"/>
                    <a:pt x="1" y="4"/>
                  </a:cubicBezTo>
                  <a:cubicBezTo>
                    <a:pt x="2" y="7"/>
                    <a:pt x="3" y="10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6" y="14"/>
                    <a:pt x="7" y="12"/>
                    <a:pt x="9" y="12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4" y="13"/>
                    <a:pt x="16" y="12"/>
                    <a:pt x="17" y="12"/>
                  </a:cubicBezTo>
                  <a:cubicBezTo>
                    <a:pt x="17" y="12"/>
                    <a:pt x="17" y="11"/>
                    <a:pt x="17" y="11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9"/>
                    <a:pt x="18" y="8"/>
                    <a:pt x="17" y="8"/>
                  </a:cubicBezTo>
                  <a:cubicBezTo>
                    <a:pt x="16" y="7"/>
                    <a:pt x="14" y="8"/>
                    <a:pt x="12" y="6"/>
                  </a:cubicBezTo>
                  <a:cubicBezTo>
                    <a:pt x="10" y="4"/>
                    <a:pt x="12" y="1"/>
                    <a:pt x="10" y="0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3" y="0"/>
                    <a:pt x="2" y="1"/>
                    <a:pt x="0" y="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0" name="Freeform 84"/>
            <p:cNvSpPr>
              <a:spLocks/>
            </p:cNvSpPr>
            <p:nvPr/>
          </p:nvSpPr>
          <p:spPr bwMode="auto">
            <a:xfrm>
              <a:off x="1133" y="2890"/>
              <a:ext cx="131" cy="188"/>
            </a:xfrm>
            <a:custGeom>
              <a:avLst/>
              <a:gdLst>
                <a:gd name="T0" fmla="*/ 26200 w 34"/>
                <a:gd name="T1" fmla="*/ 37906 h 48"/>
                <a:gd name="T2" fmla="*/ 26200 w 34"/>
                <a:gd name="T3" fmla="*/ 37906 h 48"/>
                <a:gd name="T4" fmla="*/ 27105 w 34"/>
                <a:gd name="T5" fmla="*/ 36954 h 48"/>
                <a:gd name="T6" fmla="*/ 24701 w 34"/>
                <a:gd name="T7" fmla="*/ 27518 h 48"/>
                <a:gd name="T8" fmla="*/ 23796 w 34"/>
                <a:gd name="T9" fmla="*/ 19282 h 48"/>
                <a:gd name="T10" fmla="*/ 21168 w 34"/>
                <a:gd name="T11" fmla="*/ 11061 h 48"/>
                <a:gd name="T12" fmla="*/ 16984 w 34"/>
                <a:gd name="T13" fmla="*/ 10093 h 48"/>
                <a:gd name="T14" fmla="*/ 16078 w 34"/>
                <a:gd name="T15" fmla="*/ 8237 h 48"/>
                <a:gd name="T16" fmla="*/ 14533 w 34"/>
                <a:gd name="T17" fmla="*/ 6365 h 48"/>
                <a:gd name="T18" fmla="*/ 13674 w 34"/>
                <a:gd name="T19" fmla="*/ 4696 h 48"/>
                <a:gd name="T20" fmla="*/ 11046 w 34"/>
                <a:gd name="T21" fmla="*/ 1856 h 48"/>
                <a:gd name="T22" fmla="*/ 10126 w 34"/>
                <a:gd name="T23" fmla="*/ 2824 h 48"/>
                <a:gd name="T24" fmla="*/ 6800 w 34"/>
                <a:gd name="T25" fmla="*/ 967 h 48"/>
                <a:gd name="T26" fmla="*/ 5953 w 34"/>
                <a:gd name="T27" fmla="*/ 7269 h 48"/>
                <a:gd name="T28" fmla="*/ 4173 w 34"/>
                <a:gd name="T29" fmla="*/ 10093 h 48"/>
                <a:gd name="T30" fmla="*/ 3310 w 34"/>
                <a:gd name="T31" fmla="*/ 12012 h 48"/>
                <a:gd name="T32" fmla="*/ 1765 w 34"/>
                <a:gd name="T33" fmla="*/ 12012 h 48"/>
                <a:gd name="T34" fmla="*/ 0 w 34"/>
                <a:gd name="T35" fmla="*/ 15741 h 48"/>
                <a:gd name="T36" fmla="*/ 0 w 34"/>
                <a:gd name="T37" fmla="*/ 15741 h 48"/>
                <a:gd name="T38" fmla="*/ 4173 w 34"/>
                <a:gd name="T39" fmla="*/ 23073 h 48"/>
                <a:gd name="T40" fmla="*/ 1765 w 34"/>
                <a:gd name="T41" fmla="*/ 27518 h 48"/>
                <a:gd name="T42" fmla="*/ 1765 w 34"/>
                <a:gd name="T43" fmla="*/ 27518 h 48"/>
                <a:gd name="T44" fmla="*/ 3310 w 34"/>
                <a:gd name="T45" fmla="*/ 27518 h 48"/>
                <a:gd name="T46" fmla="*/ 5094 w 34"/>
                <a:gd name="T47" fmla="*/ 33166 h 48"/>
                <a:gd name="T48" fmla="*/ 9262 w 34"/>
                <a:gd name="T49" fmla="*/ 35082 h 48"/>
                <a:gd name="T50" fmla="*/ 10126 w 34"/>
                <a:gd name="T51" fmla="*/ 35990 h 48"/>
                <a:gd name="T52" fmla="*/ 12753 w 34"/>
                <a:gd name="T53" fmla="*/ 40498 h 48"/>
                <a:gd name="T54" fmla="*/ 15215 w 34"/>
                <a:gd name="T55" fmla="*/ 41403 h 48"/>
                <a:gd name="T56" fmla="*/ 15215 w 34"/>
                <a:gd name="T57" fmla="*/ 41403 h 48"/>
                <a:gd name="T58" fmla="*/ 16078 w 34"/>
                <a:gd name="T59" fmla="*/ 43322 h 48"/>
                <a:gd name="T60" fmla="*/ 16984 w 34"/>
                <a:gd name="T61" fmla="*/ 44227 h 48"/>
                <a:gd name="T62" fmla="*/ 16984 w 34"/>
                <a:gd name="T63" fmla="*/ 44227 h 48"/>
                <a:gd name="T64" fmla="*/ 16984 w 34"/>
                <a:gd name="T65" fmla="*/ 44227 h 48"/>
                <a:gd name="T66" fmla="*/ 16984 w 34"/>
                <a:gd name="T67" fmla="*/ 44227 h 48"/>
                <a:gd name="T68" fmla="*/ 18706 w 34"/>
                <a:gd name="T69" fmla="*/ 43322 h 48"/>
                <a:gd name="T70" fmla="*/ 16078 w 34"/>
                <a:gd name="T71" fmla="*/ 39531 h 48"/>
                <a:gd name="T72" fmla="*/ 21168 w 34"/>
                <a:gd name="T73" fmla="*/ 40498 h 48"/>
                <a:gd name="T74" fmla="*/ 20247 w 34"/>
                <a:gd name="T75" fmla="*/ 36954 h 48"/>
                <a:gd name="T76" fmla="*/ 26200 w 34"/>
                <a:gd name="T77" fmla="*/ 37906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48"/>
                <a:gd name="T119" fmla="*/ 34 w 34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48">
                  <a:moveTo>
                    <a:pt x="31" y="41"/>
                  </a:moveTo>
                  <a:cubicBezTo>
                    <a:pt x="31" y="41"/>
                    <a:pt x="31" y="41"/>
                    <a:pt x="31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37"/>
                    <a:pt x="31" y="33"/>
                    <a:pt x="29" y="30"/>
                  </a:cubicBezTo>
                  <a:cubicBezTo>
                    <a:pt x="28" y="27"/>
                    <a:pt x="28" y="24"/>
                    <a:pt x="28" y="21"/>
                  </a:cubicBezTo>
                  <a:cubicBezTo>
                    <a:pt x="28" y="18"/>
                    <a:pt x="26" y="15"/>
                    <a:pt x="25" y="12"/>
                  </a:cubicBezTo>
                  <a:cubicBezTo>
                    <a:pt x="23" y="12"/>
                    <a:pt x="21" y="12"/>
                    <a:pt x="20" y="11"/>
                  </a:cubicBezTo>
                  <a:cubicBezTo>
                    <a:pt x="19" y="10"/>
                    <a:pt x="19" y="9"/>
                    <a:pt x="19" y="9"/>
                  </a:cubicBezTo>
                  <a:cubicBezTo>
                    <a:pt x="19" y="8"/>
                    <a:pt x="17" y="8"/>
                    <a:pt x="17" y="7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5" y="4"/>
                    <a:pt x="13" y="3"/>
                    <a:pt x="13" y="2"/>
                  </a:cubicBezTo>
                  <a:cubicBezTo>
                    <a:pt x="11" y="2"/>
                    <a:pt x="12" y="3"/>
                    <a:pt x="12" y="3"/>
                  </a:cubicBezTo>
                  <a:cubicBezTo>
                    <a:pt x="11" y="4"/>
                    <a:pt x="9" y="0"/>
                    <a:pt x="8" y="1"/>
                  </a:cubicBezTo>
                  <a:cubicBezTo>
                    <a:pt x="6" y="3"/>
                    <a:pt x="7" y="5"/>
                    <a:pt x="7" y="8"/>
                  </a:cubicBezTo>
                  <a:cubicBezTo>
                    <a:pt x="7" y="9"/>
                    <a:pt x="6" y="10"/>
                    <a:pt x="5" y="11"/>
                  </a:cubicBezTo>
                  <a:cubicBezTo>
                    <a:pt x="5" y="12"/>
                    <a:pt x="5" y="13"/>
                    <a:pt x="4" y="13"/>
                  </a:cubicBezTo>
                  <a:cubicBezTo>
                    <a:pt x="4" y="14"/>
                    <a:pt x="3" y="13"/>
                    <a:pt x="2" y="13"/>
                  </a:cubicBezTo>
                  <a:cubicBezTo>
                    <a:pt x="1" y="14"/>
                    <a:pt x="1" y="16"/>
                    <a:pt x="0" y="17"/>
                  </a:cubicBezTo>
                  <a:cubicBezTo>
                    <a:pt x="2" y="21"/>
                    <a:pt x="4" y="22"/>
                    <a:pt x="5" y="25"/>
                  </a:cubicBezTo>
                  <a:cubicBezTo>
                    <a:pt x="2" y="26"/>
                    <a:pt x="2" y="27"/>
                    <a:pt x="2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6" y="31"/>
                    <a:pt x="4" y="34"/>
                    <a:pt x="6" y="36"/>
                  </a:cubicBezTo>
                  <a:cubicBezTo>
                    <a:pt x="8" y="38"/>
                    <a:pt x="10" y="37"/>
                    <a:pt x="11" y="38"/>
                  </a:cubicBezTo>
                  <a:cubicBezTo>
                    <a:pt x="12" y="38"/>
                    <a:pt x="12" y="39"/>
                    <a:pt x="12" y="39"/>
                  </a:cubicBezTo>
                  <a:cubicBezTo>
                    <a:pt x="13" y="40"/>
                    <a:pt x="14" y="43"/>
                    <a:pt x="15" y="44"/>
                  </a:cubicBezTo>
                  <a:cubicBezTo>
                    <a:pt x="16" y="45"/>
                    <a:pt x="17" y="44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6"/>
                    <a:pt x="18" y="47"/>
                    <a:pt x="19" y="47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1" y="48"/>
                    <a:pt x="22" y="48"/>
                    <a:pt x="22" y="47"/>
                  </a:cubicBezTo>
                  <a:cubicBezTo>
                    <a:pt x="22" y="44"/>
                    <a:pt x="18" y="44"/>
                    <a:pt x="19" y="43"/>
                  </a:cubicBezTo>
                  <a:cubicBezTo>
                    <a:pt x="20" y="42"/>
                    <a:pt x="23" y="45"/>
                    <a:pt x="25" y="44"/>
                  </a:cubicBezTo>
                  <a:cubicBezTo>
                    <a:pt x="26" y="44"/>
                    <a:pt x="22" y="41"/>
                    <a:pt x="24" y="40"/>
                  </a:cubicBezTo>
                  <a:cubicBezTo>
                    <a:pt x="26" y="40"/>
                    <a:pt x="28" y="42"/>
                    <a:pt x="31" y="41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1" name="Freeform 85"/>
            <p:cNvSpPr>
              <a:spLocks/>
            </p:cNvSpPr>
            <p:nvPr/>
          </p:nvSpPr>
          <p:spPr bwMode="auto">
            <a:xfrm>
              <a:off x="1076" y="2850"/>
              <a:ext cx="57" cy="94"/>
            </a:xfrm>
            <a:custGeom>
              <a:avLst/>
              <a:gdLst>
                <a:gd name="T0" fmla="*/ 7076 w 15"/>
                <a:gd name="T1" fmla="*/ 12917 h 24"/>
                <a:gd name="T2" fmla="*/ 2310 w 15"/>
                <a:gd name="T3" fmla="*/ 15741 h 24"/>
                <a:gd name="T4" fmla="*/ 0 w 15"/>
                <a:gd name="T5" fmla="*/ 15741 h 24"/>
                <a:gd name="T6" fmla="*/ 825 w 15"/>
                <a:gd name="T7" fmla="*/ 17425 h 24"/>
                <a:gd name="T8" fmla="*/ 825 w 15"/>
                <a:gd name="T9" fmla="*/ 21217 h 24"/>
                <a:gd name="T10" fmla="*/ 3135 w 15"/>
                <a:gd name="T11" fmla="*/ 20249 h 24"/>
                <a:gd name="T12" fmla="*/ 6251 w 15"/>
                <a:gd name="T13" fmla="*/ 18393 h 24"/>
                <a:gd name="T14" fmla="*/ 7076 w 15"/>
                <a:gd name="T15" fmla="*/ 20249 h 24"/>
                <a:gd name="T16" fmla="*/ 9603 w 15"/>
                <a:gd name="T17" fmla="*/ 19282 h 24"/>
                <a:gd name="T18" fmla="*/ 11031 w 15"/>
                <a:gd name="T19" fmla="*/ 12917 h 24"/>
                <a:gd name="T20" fmla="*/ 10211 w 15"/>
                <a:gd name="T21" fmla="*/ 8237 h 24"/>
                <a:gd name="T22" fmla="*/ 7900 w 15"/>
                <a:gd name="T23" fmla="*/ 7269 h 24"/>
                <a:gd name="T24" fmla="*/ 5647 w 15"/>
                <a:gd name="T25" fmla="*/ 4696 h 24"/>
                <a:gd name="T26" fmla="*/ 3135 w 15"/>
                <a:gd name="T27" fmla="*/ 967 h 24"/>
                <a:gd name="T28" fmla="*/ 3956 w 15"/>
                <a:gd name="T29" fmla="*/ 5644 h 24"/>
                <a:gd name="T30" fmla="*/ 4780 w 15"/>
                <a:gd name="T31" fmla="*/ 9189 h 24"/>
                <a:gd name="T32" fmla="*/ 7076 w 15"/>
                <a:gd name="T33" fmla="*/ 8237 h 24"/>
                <a:gd name="T34" fmla="*/ 7076 w 15"/>
                <a:gd name="T35" fmla="*/ 12917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24"/>
                <a:gd name="T56" fmla="*/ 15 w 15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24">
                  <a:moveTo>
                    <a:pt x="9" y="14"/>
                  </a:moveTo>
                  <a:cubicBezTo>
                    <a:pt x="8" y="16"/>
                    <a:pt x="5" y="17"/>
                    <a:pt x="3" y="17"/>
                  </a:cubicBezTo>
                  <a:cubicBezTo>
                    <a:pt x="3" y="17"/>
                    <a:pt x="1" y="16"/>
                    <a:pt x="0" y="17"/>
                  </a:cubicBezTo>
                  <a:cubicBezTo>
                    <a:pt x="0" y="17"/>
                    <a:pt x="1" y="19"/>
                    <a:pt x="1" y="19"/>
                  </a:cubicBezTo>
                  <a:cubicBezTo>
                    <a:pt x="1" y="20"/>
                    <a:pt x="0" y="22"/>
                    <a:pt x="1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5" y="21"/>
                    <a:pt x="6" y="20"/>
                    <a:pt x="8" y="20"/>
                  </a:cubicBezTo>
                  <a:cubicBezTo>
                    <a:pt x="11" y="18"/>
                    <a:pt x="7" y="22"/>
                    <a:pt x="9" y="22"/>
                  </a:cubicBezTo>
                  <a:cubicBezTo>
                    <a:pt x="10" y="23"/>
                    <a:pt x="12" y="22"/>
                    <a:pt x="12" y="21"/>
                  </a:cubicBezTo>
                  <a:cubicBezTo>
                    <a:pt x="14" y="19"/>
                    <a:pt x="15" y="16"/>
                    <a:pt x="14" y="14"/>
                  </a:cubicBezTo>
                  <a:cubicBezTo>
                    <a:pt x="13" y="12"/>
                    <a:pt x="14" y="10"/>
                    <a:pt x="13" y="9"/>
                  </a:cubicBezTo>
                  <a:cubicBezTo>
                    <a:pt x="12" y="8"/>
                    <a:pt x="11" y="9"/>
                    <a:pt x="10" y="8"/>
                  </a:cubicBezTo>
                  <a:cubicBezTo>
                    <a:pt x="9" y="7"/>
                    <a:pt x="8" y="6"/>
                    <a:pt x="7" y="5"/>
                  </a:cubicBezTo>
                  <a:cubicBezTo>
                    <a:pt x="6" y="4"/>
                    <a:pt x="5" y="0"/>
                    <a:pt x="4" y="1"/>
                  </a:cubicBezTo>
                  <a:cubicBezTo>
                    <a:pt x="2" y="2"/>
                    <a:pt x="4" y="6"/>
                    <a:pt x="5" y="6"/>
                  </a:cubicBezTo>
                  <a:cubicBezTo>
                    <a:pt x="5" y="7"/>
                    <a:pt x="5" y="9"/>
                    <a:pt x="6" y="10"/>
                  </a:cubicBezTo>
                  <a:cubicBezTo>
                    <a:pt x="8" y="11"/>
                    <a:pt x="9" y="8"/>
                    <a:pt x="9" y="9"/>
                  </a:cubicBezTo>
                  <a:cubicBezTo>
                    <a:pt x="10" y="11"/>
                    <a:pt x="9" y="13"/>
                    <a:pt x="9" y="14"/>
                  </a:cubicBezTo>
                  <a:close/>
                </a:path>
              </a:pathLst>
            </a:custGeom>
            <a:solidFill>
              <a:srgbClr val="D8DBE1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1" name="Group 86"/>
            <p:cNvGrpSpPr>
              <a:grpSpLocks/>
            </p:cNvGrpSpPr>
            <p:nvPr/>
          </p:nvGrpSpPr>
          <p:grpSpPr bwMode="auto">
            <a:xfrm>
              <a:off x="1057" y="2744"/>
              <a:ext cx="422" cy="499"/>
              <a:chOff x="13" y="2394"/>
              <a:chExt cx="696" cy="804"/>
            </a:xfrm>
          </p:grpSpPr>
          <p:sp>
            <p:nvSpPr>
              <p:cNvPr id="288" name="Freeform 87"/>
              <p:cNvSpPr>
                <a:spLocks/>
              </p:cNvSpPr>
              <p:nvPr/>
            </p:nvSpPr>
            <p:spPr bwMode="auto">
              <a:xfrm>
                <a:off x="57" y="2717"/>
                <a:ext cx="114" cy="126"/>
              </a:xfrm>
              <a:custGeom>
                <a:avLst/>
                <a:gdLst>
                  <a:gd name="T0" fmla="*/ 0 w 18"/>
                  <a:gd name="T1" fmla="*/ 59774 h 20"/>
                  <a:gd name="T2" fmla="*/ 30482 w 18"/>
                  <a:gd name="T3" fmla="*/ 148044 h 20"/>
                  <a:gd name="T4" fmla="*/ 70876 w 18"/>
                  <a:gd name="T5" fmla="*/ 198532 h 20"/>
                  <a:gd name="T6" fmla="*/ 131847 w 18"/>
                  <a:gd name="T7" fmla="*/ 168525 h 20"/>
                  <a:gd name="T8" fmla="*/ 152944 w 18"/>
                  <a:gd name="T9" fmla="*/ 168525 h 20"/>
                  <a:gd name="T10" fmla="*/ 183426 w 18"/>
                  <a:gd name="T11" fmla="*/ 119782 h 20"/>
                  <a:gd name="T12" fmla="*/ 131847 w 18"/>
                  <a:gd name="T13" fmla="*/ 39255 h 20"/>
                  <a:gd name="T14" fmla="*/ 91694 w 18"/>
                  <a:gd name="T15" fmla="*/ 69256 h 20"/>
                  <a:gd name="T16" fmla="*/ 70876 w 18"/>
                  <a:gd name="T17" fmla="*/ 9488 h 20"/>
                  <a:gd name="T18" fmla="*/ 51585 w 18"/>
                  <a:gd name="T19" fmla="*/ 20519 h 20"/>
                  <a:gd name="T20" fmla="*/ 20818 w 18"/>
                  <a:gd name="T21" fmla="*/ 30007 h 20"/>
                  <a:gd name="T22" fmla="*/ 0 w 18"/>
                  <a:gd name="T23" fmla="*/ 59774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"/>
                  <a:gd name="T37" fmla="*/ 0 h 20"/>
                  <a:gd name="T38" fmla="*/ 18 w 18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" h="20">
                    <a:moveTo>
                      <a:pt x="0" y="6"/>
                    </a:moveTo>
                    <a:cubicBezTo>
                      <a:pt x="1" y="9"/>
                      <a:pt x="2" y="13"/>
                      <a:pt x="3" y="15"/>
                    </a:cubicBezTo>
                    <a:cubicBezTo>
                      <a:pt x="4" y="17"/>
                      <a:pt x="5" y="18"/>
                      <a:pt x="7" y="20"/>
                    </a:cubicBezTo>
                    <a:cubicBezTo>
                      <a:pt x="9" y="18"/>
                      <a:pt x="10" y="17"/>
                      <a:pt x="13" y="17"/>
                    </a:cubicBezTo>
                    <a:cubicBezTo>
                      <a:pt x="14" y="17"/>
                      <a:pt x="14" y="17"/>
                      <a:pt x="15" y="17"/>
                    </a:cubicBezTo>
                    <a:cubicBezTo>
                      <a:pt x="15" y="14"/>
                      <a:pt x="15" y="13"/>
                      <a:pt x="18" y="12"/>
                    </a:cubicBezTo>
                    <a:cubicBezTo>
                      <a:pt x="17" y="9"/>
                      <a:pt x="15" y="8"/>
                      <a:pt x="13" y="4"/>
                    </a:cubicBezTo>
                    <a:cubicBezTo>
                      <a:pt x="12" y="5"/>
                      <a:pt x="11" y="7"/>
                      <a:pt x="9" y="7"/>
                    </a:cubicBezTo>
                    <a:cubicBezTo>
                      <a:pt x="6" y="6"/>
                      <a:pt x="9" y="2"/>
                      <a:pt x="7" y="1"/>
                    </a:cubicBezTo>
                    <a:cubicBezTo>
                      <a:pt x="6" y="0"/>
                      <a:pt x="6" y="1"/>
                      <a:pt x="5" y="2"/>
                    </a:cubicBezTo>
                    <a:cubicBezTo>
                      <a:pt x="4" y="2"/>
                      <a:pt x="2" y="2"/>
                      <a:pt x="2" y="3"/>
                    </a:cubicBezTo>
                    <a:cubicBezTo>
                      <a:pt x="1" y="3"/>
                      <a:pt x="0" y="4"/>
                      <a:pt x="0" y="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89" name="Freeform 88"/>
              <p:cNvSpPr>
                <a:spLocks/>
              </p:cNvSpPr>
              <p:nvPr/>
            </p:nvSpPr>
            <p:spPr bwMode="auto">
              <a:xfrm>
                <a:off x="158" y="2888"/>
                <a:ext cx="216" cy="310"/>
              </a:xfrm>
              <a:custGeom>
                <a:avLst/>
                <a:gdLst>
                  <a:gd name="T0" fmla="*/ 31034 w 34"/>
                  <a:gd name="T1" fmla="*/ 203328 h 49"/>
                  <a:gd name="T2" fmla="*/ 40760 w 34"/>
                  <a:gd name="T3" fmla="*/ 233987 h 49"/>
                  <a:gd name="T4" fmla="*/ 61789 w 34"/>
                  <a:gd name="T5" fmla="*/ 353982 h 49"/>
                  <a:gd name="T6" fmla="*/ 61789 w 34"/>
                  <a:gd name="T7" fmla="*/ 445400 h 49"/>
                  <a:gd name="T8" fmla="*/ 197157 w 34"/>
                  <a:gd name="T9" fmla="*/ 496550 h 49"/>
                  <a:gd name="T10" fmla="*/ 206928 w 34"/>
                  <a:gd name="T11" fmla="*/ 415020 h 49"/>
                  <a:gd name="T12" fmla="*/ 206928 w 34"/>
                  <a:gd name="T13" fmla="*/ 365148 h 49"/>
                  <a:gd name="T14" fmla="*/ 216654 w 34"/>
                  <a:gd name="T15" fmla="*/ 304350 h 49"/>
                  <a:gd name="T16" fmla="*/ 247688 w 34"/>
                  <a:gd name="T17" fmla="*/ 293222 h 49"/>
                  <a:gd name="T18" fmla="*/ 321020 w 34"/>
                  <a:gd name="T19" fmla="*/ 243590 h 49"/>
                  <a:gd name="T20" fmla="*/ 268717 w 34"/>
                  <a:gd name="T21" fmla="*/ 233987 h 49"/>
                  <a:gd name="T22" fmla="*/ 289986 w 34"/>
                  <a:gd name="T23" fmla="*/ 233987 h 49"/>
                  <a:gd name="T24" fmla="*/ 321020 w 34"/>
                  <a:gd name="T25" fmla="*/ 161820 h 49"/>
                  <a:gd name="T26" fmla="*/ 311015 w 34"/>
                  <a:gd name="T27" fmla="*/ 112188 h 49"/>
                  <a:gd name="T28" fmla="*/ 351775 w 34"/>
                  <a:gd name="T29" fmla="*/ 101022 h 49"/>
                  <a:gd name="T30" fmla="*/ 289986 w 34"/>
                  <a:gd name="T31" fmla="*/ 9604 h 49"/>
                  <a:gd name="T32" fmla="*/ 216654 w 34"/>
                  <a:gd name="T33" fmla="*/ 0 h 49"/>
                  <a:gd name="T34" fmla="*/ 227950 w 34"/>
                  <a:gd name="T35" fmla="*/ 40028 h 49"/>
                  <a:gd name="T36" fmla="*/ 166161 w 34"/>
                  <a:gd name="T37" fmla="*/ 30380 h 49"/>
                  <a:gd name="T38" fmla="*/ 197157 w 34"/>
                  <a:gd name="T39" fmla="*/ 70402 h 49"/>
                  <a:gd name="T40" fmla="*/ 175888 w 34"/>
                  <a:gd name="T41" fmla="*/ 81770 h 49"/>
                  <a:gd name="T42" fmla="*/ 206928 w 34"/>
                  <a:gd name="T43" fmla="*/ 101022 h 49"/>
                  <a:gd name="T44" fmla="*/ 206928 w 34"/>
                  <a:gd name="T45" fmla="*/ 142568 h 49"/>
                  <a:gd name="T46" fmla="*/ 247688 w 34"/>
                  <a:gd name="T47" fmla="*/ 142568 h 49"/>
                  <a:gd name="T48" fmla="*/ 185658 w 34"/>
                  <a:gd name="T49" fmla="*/ 182552 h 49"/>
                  <a:gd name="T50" fmla="*/ 166161 w 34"/>
                  <a:gd name="T51" fmla="*/ 192200 h 49"/>
                  <a:gd name="T52" fmla="*/ 144853 w 34"/>
                  <a:gd name="T53" fmla="*/ 233987 h 49"/>
                  <a:gd name="T54" fmla="*/ 114099 w 34"/>
                  <a:gd name="T55" fmla="*/ 212970 h 49"/>
                  <a:gd name="T56" fmla="*/ 61789 w 34"/>
                  <a:gd name="T57" fmla="*/ 233987 h 49"/>
                  <a:gd name="T58" fmla="*/ 31034 w 34"/>
                  <a:gd name="T59" fmla="*/ 203328 h 4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4"/>
                  <a:gd name="T91" fmla="*/ 0 h 49"/>
                  <a:gd name="T92" fmla="*/ 34 w 34"/>
                  <a:gd name="T93" fmla="*/ 49 h 4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4" h="49">
                    <a:moveTo>
                      <a:pt x="3" y="20"/>
                    </a:moveTo>
                    <a:cubicBezTo>
                      <a:pt x="3" y="21"/>
                      <a:pt x="3" y="22"/>
                      <a:pt x="4" y="23"/>
                    </a:cubicBezTo>
                    <a:cubicBezTo>
                      <a:pt x="0" y="26"/>
                      <a:pt x="5" y="30"/>
                      <a:pt x="6" y="35"/>
                    </a:cubicBezTo>
                    <a:cubicBezTo>
                      <a:pt x="6" y="39"/>
                      <a:pt x="6" y="41"/>
                      <a:pt x="6" y="44"/>
                    </a:cubicBezTo>
                    <a:cubicBezTo>
                      <a:pt x="6" y="49"/>
                      <a:pt x="15" y="48"/>
                      <a:pt x="19" y="49"/>
                    </a:cubicBezTo>
                    <a:cubicBezTo>
                      <a:pt x="19" y="45"/>
                      <a:pt x="19" y="43"/>
                      <a:pt x="20" y="41"/>
                    </a:cubicBezTo>
                    <a:cubicBezTo>
                      <a:pt x="20" y="39"/>
                      <a:pt x="20" y="38"/>
                      <a:pt x="20" y="36"/>
                    </a:cubicBezTo>
                    <a:cubicBezTo>
                      <a:pt x="22" y="33"/>
                      <a:pt x="20" y="32"/>
                      <a:pt x="21" y="30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6" y="28"/>
                      <a:pt x="24" y="25"/>
                      <a:pt x="31" y="24"/>
                    </a:cubicBezTo>
                    <a:cubicBezTo>
                      <a:pt x="31" y="22"/>
                      <a:pt x="29" y="23"/>
                      <a:pt x="26" y="23"/>
                    </a:cubicBezTo>
                    <a:cubicBezTo>
                      <a:pt x="25" y="22"/>
                      <a:pt x="27" y="23"/>
                      <a:pt x="28" y="23"/>
                    </a:cubicBezTo>
                    <a:cubicBezTo>
                      <a:pt x="30" y="20"/>
                      <a:pt x="30" y="18"/>
                      <a:pt x="31" y="16"/>
                    </a:cubicBezTo>
                    <a:cubicBezTo>
                      <a:pt x="30" y="14"/>
                      <a:pt x="29" y="14"/>
                      <a:pt x="30" y="11"/>
                    </a:cubicBezTo>
                    <a:cubicBezTo>
                      <a:pt x="31" y="11"/>
                      <a:pt x="32" y="11"/>
                      <a:pt x="34" y="10"/>
                    </a:cubicBezTo>
                    <a:cubicBezTo>
                      <a:pt x="34" y="7"/>
                      <a:pt x="31" y="3"/>
                      <a:pt x="28" y="1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1"/>
                      <a:pt x="23" y="4"/>
                      <a:pt x="22" y="4"/>
                    </a:cubicBezTo>
                    <a:cubicBezTo>
                      <a:pt x="20" y="5"/>
                      <a:pt x="17" y="2"/>
                      <a:pt x="16" y="3"/>
                    </a:cubicBezTo>
                    <a:cubicBezTo>
                      <a:pt x="15" y="4"/>
                      <a:pt x="19" y="4"/>
                      <a:pt x="19" y="7"/>
                    </a:cubicBezTo>
                    <a:cubicBezTo>
                      <a:pt x="19" y="8"/>
                      <a:pt x="18" y="8"/>
                      <a:pt x="17" y="8"/>
                    </a:cubicBezTo>
                    <a:cubicBezTo>
                      <a:pt x="18" y="9"/>
                      <a:pt x="20" y="9"/>
                      <a:pt x="20" y="10"/>
                    </a:cubicBezTo>
                    <a:cubicBezTo>
                      <a:pt x="20" y="12"/>
                      <a:pt x="17" y="11"/>
                      <a:pt x="20" y="14"/>
                    </a:cubicBezTo>
                    <a:cubicBezTo>
                      <a:pt x="23" y="12"/>
                      <a:pt x="24" y="13"/>
                      <a:pt x="24" y="14"/>
                    </a:cubicBezTo>
                    <a:cubicBezTo>
                      <a:pt x="24" y="16"/>
                      <a:pt x="21" y="18"/>
                      <a:pt x="18" y="18"/>
                    </a:cubicBezTo>
                    <a:lnTo>
                      <a:pt x="16" y="19"/>
                    </a:lnTo>
                    <a:cubicBezTo>
                      <a:pt x="15" y="20"/>
                      <a:pt x="16" y="23"/>
                      <a:pt x="14" y="23"/>
                    </a:cubicBezTo>
                    <a:cubicBezTo>
                      <a:pt x="13" y="23"/>
                      <a:pt x="12" y="22"/>
                      <a:pt x="11" y="21"/>
                    </a:cubicBezTo>
                    <a:cubicBezTo>
                      <a:pt x="10" y="22"/>
                      <a:pt x="9" y="24"/>
                      <a:pt x="6" y="23"/>
                    </a:cubicBezTo>
                    <a:cubicBezTo>
                      <a:pt x="5" y="22"/>
                      <a:pt x="4" y="21"/>
                      <a:pt x="3" y="2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0" name="Freeform 89"/>
              <p:cNvSpPr>
                <a:spLocks/>
              </p:cNvSpPr>
              <p:nvPr/>
            </p:nvSpPr>
            <p:spPr bwMode="auto">
              <a:xfrm>
                <a:off x="171" y="2919"/>
                <a:ext cx="139" cy="121"/>
              </a:xfrm>
              <a:custGeom>
                <a:avLst/>
                <a:gdLst>
                  <a:gd name="T0" fmla="*/ 0 w 22"/>
                  <a:gd name="T1" fmla="*/ 83955 h 19"/>
                  <a:gd name="T2" fmla="*/ 9578 w 22"/>
                  <a:gd name="T3" fmla="*/ 157809 h 19"/>
                  <a:gd name="T4" fmla="*/ 39842 w 22"/>
                  <a:gd name="T5" fmla="*/ 189078 h 19"/>
                  <a:gd name="T6" fmla="*/ 90818 w 22"/>
                  <a:gd name="T7" fmla="*/ 167865 h 19"/>
                  <a:gd name="T8" fmla="*/ 121075 w 22"/>
                  <a:gd name="T9" fmla="*/ 189078 h 19"/>
                  <a:gd name="T10" fmla="*/ 140238 w 22"/>
                  <a:gd name="T11" fmla="*/ 146448 h 19"/>
                  <a:gd name="T12" fmla="*/ 160918 w 22"/>
                  <a:gd name="T13" fmla="*/ 136634 h 19"/>
                  <a:gd name="T14" fmla="*/ 221433 w 22"/>
                  <a:gd name="T15" fmla="*/ 93769 h 19"/>
                  <a:gd name="T16" fmla="*/ 181591 w 22"/>
                  <a:gd name="T17" fmla="*/ 93769 h 19"/>
                  <a:gd name="T18" fmla="*/ 181591 w 22"/>
                  <a:gd name="T19" fmla="*/ 52686 h 19"/>
                  <a:gd name="T20" fmla="*/ 151333 w 22"/>
                  <a:gd name="T21" fmla="*/ 31269 h 19"/>
                  <a:gd name="T22" fmla="*/ 151333 w 22"/>
                  <a:gd name="T23" fmla="*/ 31269 h 19"/>
                  <a:gd name="T24" fmla="*/ 140238 w 22"/>
                  <a:gd name="T25" fmla="*/ 21455 h 19"/>
                  <a:gd name="T26" fmla="*/ 130654 w 22"/>
                  <a:gd name="T27" fmla="*/ 0 h 19"/>
                  <a:gd name="T28" fmla="*/ 130654 w 22"/>
                  <a:gd name="T29" fmla="*/ 0 h 19"/>
                  <a:gd name="T30" fmla="*/ 90818 w 22"/>
                  <a:gd name="T31" fmla="*/ 31269 h 19"/>
                  <a:gd name="T32" fmla="*/ 50937 w 22"/>
                  <a:gd name="T33" fmla="*/ 0 h 19"/>
                  <a:gd name="T34" fmla="*/ 20679 w 22"/>
                  <a:gd name="T35" fmla="*/ 83955 h 19"/>
                  <a:gd name="T36" fmla="*/ 0 w 22"/>
                  <a:gd name="T37" fmla="*/ 83955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2"/>
                  <a:gd name="T58" fmla="*/ 0 h 19"/>
                  <a:gd name="T59" fmla="*/ 22 w 22"/>
                  <a:gd name="T60" fmla="*/ 19 h 1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2" h="19">
                    <a:moveTo>
                      <a:pt x="0" y="8"/>
                    </a:moveTo>
                    <a:cubicBezTo>
                      <a:pt x="1" y="10"/>
                      <a:pt x="1" y="12"/>
                      <a:pt x="1" y="15"/>
                    </a:cubicBezTo>
                    <a:cubicBezTo>
                      <a:pt x="2" y="16"/>
                      <a:pt x="3" y="17"/>
                      <a:pt x="4" y="18"/>
                    </a:cubicBezTo>
                    <a:cubicBezTo>
                      <a:pt x="7" y="19"/>
                      <a:pt x="8" y="17"/>
                      <a:pt x="9" y="16"/>
                    </a:cubicBezTo>
                    <a:cubicBezTo>
                      <a:pt x="10" y="17"/>
                      <a:pt x="11" y="18"/>
                      <a:pt x="12" y="18"/>
                    </a:cubicBezTo>
                    <a:cubicBezTo>
                      <a:pt x="14" y="18"/>
                      <a:pt x="13" y="15"/>
                      <a:pt x="14" y="14"/>
                    </a:cubicBezTo>
                    <a:lnTo>
                      <a:pt x="16" y="13"/>
                    </a:lnTo>
                    <a:cubicBezTo>
                      <a:pt x="19" y="13"/>
                      <a:pt x="22" y="11"/>
                      <a:pt x="22" y="9"/>
                    </a:cubicBezTo>
                    <a:cubicBezTo>
                      <a:pt x="22" y="8"/>
                      <a:pt x="21" y="7"/>
                      <a:pt x="18" y="9"/>
                    </a:cubicBezTo>
                    <a:cubicBezTo>
                      <a:pt x="15" y="6"/>
                      <a:pt x="18" y="7"/>
                      <a:pt x="18" y="5"/>
                    </a:cubicBezTo>
                    <a:cubicBezTo>
                      <a:pt x="18" y="4"/>
                      <a:pt x="16" y="4"/>
                      <a:pt x="15" y="3"/>
                    </a:cubicBezTo>
                    <a:cubicBezTo>
                      <a:pt x="15" y="3"/>
                      <a:pt x="14" y="3"/>
                      <a:pt x="14" y="2"/>
                    </a:cubicBezTo>
                    <a:cubicBezTo>
                      <a:pt x="13" y="2"/>
                      <a:pt x="13" y="1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1" y="0"/>
                      <a:pt x="11" y="3"/>
                      <a:pt x="9" y="3"/>
                    </a:cubicBezTo>
                    <a:cubicBezTo>
                      <a:pt x="8" y="3"/>
                      <a:pt x="7" y="0"/>
                      <a:pt x="5" y="0"/>
                    </a:cubicBezTo>
                    <a:cubicBezTo>
                      <a:pt x="2" y="1"/>
                      <a:pt x="5" y="6"/>
                      <a:pt x="2" y="8"/>
                    </a:cubicBezTo>
                    <a:cubicBezTo>
                      <a:pt x="2" y="9"/>
                      <a:pt x="1" y="8"/>
                      <a:pt x="0" y="8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1" name="Freeform 90"/>
              <p:cNvSpPr>
                <a:spLocks/>
              </p:cNvSpPr>
              <p:nvPr/>
            </p:nvSpPr>
            <p:spPr bwMode="auto">
              <a:xfrm>
                <a:off x="418" y="2666"/>
                <a:ext cx="171" cy="298"/>
              </a:xfrm>
              <a:custGeom>
                <a:avLst/>
                <a:gdLst>
                  <a:gd name="T0" fmla="*/ 244638 w 27"/>
                  <a:gd name="T1" fmla="*/ 460581 h 47"/>
                  <a:gd name="T2" fmla="*/ 204244 w 27"/>
                  <a:gd name="T3" fmla="*/ 389467 h 47"/>
                  <a:gd name="T4" fmla="*/ 244638 w 27"/>
                  <a:gd name="T5" fmla="*/ 399155 h 47"/>
                  <a:gd name="T6" fmla="*/ 275120 w 27"/>
                  <a:gd name="T7" fmla="*/ 276303 h 47"/>
                  <a:gd name="T8" fmla="*/ 204244 w 27"/>
                  <a:gd name="T9" fmla="*/ 205189 h 47"/>
                  <a:gd name="T10" fmla="*/ 244638 w 27"/>
                  <a:gd name="T11" fmla="*/ 163133 h 47"/>
                  <a:gd name="T12" fmla="*/ 234973 w 27"/>
                  <a:gd name="T13" fmla="*/ 101707 h 47"/>
                  <a:gd name="T14" fmla="*/ 254302 w 27"/>
                  <a:gd name="T15" fmla="*/ 92019 h 47"/>
                  <a:gd name="T16" fmla="*/ 244638 w 27"/>
                  <a:gd name="T17" fmla="*/ 51738 h 47"/>
                  <a:gd name="T18" fmla="*/ 223541 w 27"/>
                  <a:gd name="T19" fmla="*/ 40522 h 47"/>
                  <a:gd name="T20" fmla="*/ 193053 w 27"/>
                  <a:gd name="T21" fmla="*/ 9688 h 47"/>
                  <a:gd name="T22" fmla="*/ 152944 w 27"/>
                  <a:gd name="T23" fmla="*/ 0 h 47"/>
                  <a:gd name="T24" fmla="*/ 131847 w 27"/>
                  <a:gd name="T25" fmla="*/ 9688 h 47"/>
                  <a:gd name="T26" fmla="*/ 131847 w 27"/>
                  <a:gd name="T27" fmla="*/ 71114 h 47"/>
                  <a:gd name="T28" fmla="*/ 152944 w 27"/>
                  <a:gd name="T29" fmla="*/ 82330 h 47"/>
                  <a:gd name="T30" fmla="*/ 112550 w 27"/>
                  <a:gd name="T31" fmla="*/ 122852 h 47"/>
                  <a:gd name="T32" fmla="*/ 122176 w 27"/>
                  <a:gd name="T33" fmla="*/ 193973 h 47"/>
                  <a:gd name="T34" fmla="*/ 112550 w 27"/>
                  <a:gd name="T35" fmla="*/ 297448 h 47"/>
                  <a:gd name="T36" fmla="*/ 70876 w 27"/>
                  <a:gd name="T37" fmla="*/ 307137 h 47"/>
                  <a:gd name="T38" fmla="*/ 30482 w 27"/>
                  <a:gd name="T39" fmla="*/ 276303 h 47"/>
                  <a:gd name="T40" fmla="*/ 51585 w 27"/>
                  <a:gd name="T41" fmla="*/ 307137 h 47"/>
                  <a:gd name="T42" fmla="*/ 40153 w 27"/>
                  <a:gd name="T43" fmla="*/ 328041 h 47"/>
                  <a:gd name="T44" fmla="*/ 51585 w 27"/>
                  <a:gd name="T45" fmla="*/ 337729 h 47"/>
                  <a:gd name="T46" fmla="*/ 9665 w 27"/>
                  <a:gd name="T47" fmla="*/ 358874 h 47"/>
                  <a:gd name="T48" fmla="*/ 40153 w 27"/>
                  <a:gd name="T49" fmla="*/ 399155 h 47"/>
                  <a:gd name="T50" fmla="*/ 51585 w 27"/>
                  <a:gd name="T51" fmla="*/ 441205 h 47"/>
                  <a:gd name="T52" fmla="*/ 112550 w 27"/>
                  <a:gd name="T53" fmla="*/ 450893 h 47"/>
                  <a:gd name="T54" fmla="*/ 193053 w 27"/>
                  <a:gd name="T55" fmla="*/ 471797 h 47"/>
                  <a:gd name="T56" fmla="*/ 244638 w 27"/>
                  <a:gd name="T57" fmla="*/ 460581 h 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"/>
                  <a:gd name="T88" fmla="*/ 0 h 47"/>
                  <a:gd name="T89" fmla="*/ 27 w 27"/>
                  <a:gd name="T90" fmla="*/ 47 h 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" h="47">
                    <a:moveTo>
                      <a:pt x="24" y="45"/>
                    </a:moveTo>
                    <a:cubicBezTo>
                      <a:pt x="21" y="42"/>
                      <a:pt x="20" y="40"/>
                      <a:pt x="20" y="38"/>
                    </a:cubicBezTo>
                    <a:cubicBezTo>
                      <a:pt x="20" y="35"/>
                      <a:pt x="24" y="38"/>
                      <a:pt x="24" y="39"/>
                    </a:cubicBezTo>
                    <a:cubicBezTo>
                      <a:pt x="25" y="35"/>
                      <a:pt x="25" y="31"/>
                      <a:pt x="27" y="27"/>
                    </a:cubicBezTo>
                    <a:cubicBezTo>
                      <a:pt x="27" y="24"/>
                      <a:pt x="20" y="20"/>
                      <a:pt x="20" y="20"/>
                    </a:cubicBezTo>
                    <a:cubicBezTo>
                      <a:pt x="21" y="18"/>
                      <a:pt x="24" y="18"/>
                      <a:pt x="24" y="16"/>
                    </a:cubicBezTo>
                    <a:cubicBezTo>
                      <a:pt x="25" y="14"/>
                      <a:pt x="21" y="12"/>
                      <a:pt x="23" y="10"/>
                    </a:cubicBezTo>
                    <a:cubicBezTo>
                      <a:pt x="23" y="9"/>
                      <a:pt x="24" y="9"/>
                      <a:pt x="25" y="9"/>
                    </a:cubicBezTo>
                    <a:cubicBezTo>
                      <a:pt x="25" y="7"/>
                      <a:pt x="25" y="6"/>
                      <a:pt x="24" y="5"/>
                    </a:cubicBezTo>
                    <a:cubicBezTo>
                      <a:pt x="24" y="4"/>
                      <a:pt x="23" y="4"/>
                      <a:pt x="22" y="4"/>
                    </a:cubicBezTo>
                    <a:cubicBezTo>
                      <a:pt x="20" y="3"/>
                      <a:pt x="21" y="1"/>
                      <a:pt x="19" y="1"/>
                    </a:cubicBezTo>
                    <a:cubicBezTo>
                      <a:pt x="16" y="2"/>
                      <a:pt x="16" y="0"/>
                      <a:pt x="15" y="0"/>
                    </a:cubicBezTo>
                    <a:cubicBezTo>
                      <a:pt x="14" y="0"/>
                      <a:pt x="13" y="1"/>
                      <a:pt x="13" y="1"/>
                    </a:cubicBezTo>
                    <a:cubicBezTo>
                      <a:pt x="13" y="3"/>
                      <a:pt x="13" y="4"/>
                      <a:pt x="13" y="7"/>
                    </a:cubicBezTo>
                    <a:cubicBezTo>
                      <a:pt x="14" y="7"/>
                      <a:pt x="15" y="7"/>
                      <a:pt x="15" y="8"/>
                    </a:cubicBezTo>
                    <a:cubicBezTo>
                      <a:pt x="15" y="9"/>
                      <a:pt x="12" y="10"/>
                      <a:pt x="11" y="12"/>
                    </a:cubicBezTo>
                    <a:cubicBezTo>
                      <a:pt x="11" y="15"/>
                      <a:pt x="12" y="16"/>
                      <a:pt x="12" y="19"/>
                    </a:cubicBezTo>
                    <a:cubicBezTo>
                      <a:pt x="11" y="22"/>
                      <a:pt x="13" y="29"/>
                      <a:pt x="11" y="29"/>
                    </a:cubicBezTo>
                    <a:cubicBezTo>
                      <a:pt x="10" y="30"/>
                      <a:pt x="9" y="29"/>
                      <a:pt x="7" y="30"/>
                    </a:cubicBezTo>
                    <a:cubicBezTo>
                      <a:pt x="5" y="29"/>
                      <a:pt x="5" y="27"/>
                      <a:pt x="3" y="27"/>
                    </a:cubicBezTo>
                    <a:cubicBezTo>
                      <a:pt x="3" y="28"/>
                      <a:pt x="5" y="29"/>
                      <a:pt x="5" y="30"/>
                    </a:cubicBezTo>
                    <a:cubicBezTo>
                      <a:pt x="5" y="31"/>
                      <a:pt x="4" y="31"/>
                      <a:pt x="4" y="32"/>
                    </a:cubicBezTo>
                    <a:cubicBezTo>
                      <a:pt x="3" y="33"/>
                      <a:pt x="5" y="32"/>
                      <a:pt x="5" y="33"/>
                    </a:cubicBezTo>
                    <a:cubicBezTo>
                      <a:pt x="5" y="34"/>
                      <a:pt x="2" y="34"/>
                      <a:pt x="1" y="35"/>
                    </a:cubicBezTo>
                    <a:cubicBezTo>
                      <a:pt x="0" y="38"/>
                      <a:pt x="3" y="38"/>
                      <a:pt x="4" y="39"/>
                    </a:cubicBezTo>
                    <a:cubicBezTo>
                      <a:pt x="4" y="40"/>
                      <a:pt x="4" y="42"/>
                      <a:pt x="5" y="43"/>
                    </a:cubicBezTo>
                    <a:cubicBezTo>
                      <a:pt x="7" y="44"/>
                      <a:pt x="8" y="44"/>
                      <a:pt x="11" y="44"/>
                    </a:cubicBezTo>
                    <a:cubicBezTo>
                      <a:pt x="16" y="47"/>
                      <a:pt x="15" y="47"/>
                      <a:pt x="19" y="46"/>
                    </a:cubicBezTo>
                    <a:cubicBezTo>
                      <a:pt x="21" y="47"/>
                      <a:pt x="23" y="47"/>
                      <a:pt x="24" y="45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2" name="Freeform 91"/>
              <p:cNvSpPr>
                <a:spLocks/>
              </p:cNvSpPr>
              <p:nvPr/>
            </p:nvSpPr>
            <p:spPr bwMode="auto">
              <a:xfrm>
                <a:off x="13" y="2457"/>
                <a:ext cx="221" cy="304"/>
              </a:xfrm>
              <a:custGeom>
                <a:avLst/>
                <a:gdLst>
                  <a:gd name="T0" fmla="*/ 281447 w 35"/>
                  <a:gd name="T1" fmla="*/ 61212 h 48"/>
                  <a:gd name="T2" fmla="*/ 270119 w 35"/>
                  <a:gd name="T3" fmla="*/ 40153 h 48"/>
                  <a:gd name="T4" fmla="*/ 251264 w 35"/>
                  <a:gd name="T5" fmla="*/ 51585 h 48"/>
                  <a:gd name="T6" fmla="*/ 221038 w 35"/>
                  <a:gd name="T7" fmla="*/ 9665 h 48"/>
                  <a:gd name="T8" fmla="*/ 200390 w 35"/>
                  <a:gd name="T9" fmla="*/ 30482 h 48"/>
                  <a:gd name="T10" fmla="*/ 200390 w 35"/>
                  <a:gd name="T11" fmla="*/ 51585 h 48"/>
                  <a:gd name="T12" fmla="*/ 190818 w 35"/>
                  <a:gd name="T13" fmla="*/ 112550 h 48"/>
                  <a:gd name="T14" fmla="*/ 181252 w 35"/>
                  <a:gd name="T15" fmla="*/ 82067 h 48"/>
                  <a:gd name="T16" fmla="*/ 160635 w 35"/>
                  <a:gd name="T17" fmla="*/ 91694 h 48"/>
                  <a:gd name="T18" fmla="*/ 151069 w 35"/>
                  <a:gd name="T19" fmla="*/ 70876 h 48"/>
                  <a:gd name="T20" fmla="*/ 130415 w 35"/>
                  <a:gd name="T21" fmla="*/ 82067 h 48"/>
                  <a:gd name="T22" fmla="*/ 109761 w 35"/>
                  <a:gd name="T23" fmla="*/ 82067 h 48"/>
                  <a:gd name="T24" fmla="*/ 81056 w 35"/>
                  <a:gd name="T25" fmla="*/ 112550 h 48"/>
                  <a:gd name="T26" fmla="*/ 60402 w 35"/>
                  <a:gd name="T27" fmla="*/ 82067 h 48"/>
                  <a:gd name="T28" fmla="*/ 30220 w 35"/>
                  <a:gd name="T29" fmla="*/ 70876 h 48"/>
                  <a:gd name="T30" fmla="*/ 30220 w 35"/>
                  <a:gd name="T31" fmla="*/ 30482 h 48"/>
                  <a:gd name="T32" fmla="*/ 0 w 35"/>
                  <a:gd name="T33" fmla="*/ 82067 h 48"/>
                  <a:gd name="T34" fmla="*/ 0 w 35"/>
                  <a:gd name="T35" fmla="*/ 152944 h 48"/>
                  <a:gd name="T36" fmla="*/ 20654 w 35"/>
                  <a:gd name="T37" fmla="*/ 336332 h 48"/>
                  <a:gd name="T38" fmla="*/ 9566 w 35"/>
                  <a:gd name="T39" fmla="*/ 418399 h 48"/>
                  <a:gd name="T40" fmla="*/ 69975 w 35"/>
                  <a:gd name="T41" fmla="*/ 479370 h 48"/>
                  <a:gd name="T42" fmla="*/ 90623 w 35"/>
                  <a:gd name="T43" fmla="*/ 448881 h 48"/>
                  <a:gd name="T44" fmla="*/ 120849 w 35"/>
                  <a:gd name="T45" fmla="*/ 437690 h 48"/>
                  <a:gd name="T46" fmla="*/ 139981 w 35"/>
                  <a:gd name="T47" fmla="*/ 428064 h 48"/>
                  <a:gd name="T48" fmla="*/ 160635 w 35"/>
                  <a:gd name="T49" fmla="*/ 489035 h 48"/>
                  <a:gd name="T50" fmla="*/ 200390 w 35"/>
                  <a:gd name="T51" fmla="*/ 458552 h 48"/>
                  <a:gd name="T52" fmla="*/ 221038 w 35"/>
                  <a:gd name="T53" fmla="*/ 418399 h 48"/>
                  <a:gd name="T54" fmla="*/ 241692 w 35"/>
                  <a:gd name="T55" fmla="*/ 418399 h 48"/>
                  <a:gd name="T56" fmla="*/ 251264 w 35"/>
                  <a:gd name="T57" fmla="*/ 397303 h 48"/>
                  <a:gd name="T58" fmla="*/ 270119 w 35"/>
                  <a:gd name="T59" fmla="*/ 366814 h 48"/>
                  <a:gd name="T60" fmla="*/ 281447 w 35"/>
                  <a:gd name="T61" fmla="*/ 295938 h 48"/>
                  <a:gd name="T62" fmla="*/ 320993 w 35"/>
                  <a:gd name="T63" fmla="*/ 315273 h 48"/>
                  <a:gd name="T64" fmla="*/ 330565 w 35"/>
                  <a:gd name="T65" fmla="*/ 305609 h 48"/>
                  <a:gd name="T66" fmla="*/ 351175 w 35"/>
                  <a:gd name="T67" fmla="*/ 265455 h 48"/>
                  <a:gd name="T68" fmla="*/ 311667 w 35"/>
                  <a:gd name="T69" fmla="*/ 223541 h 48"/>
                  <a:gd name="T70" fmla="*/ 320993 w 35"/>
                  <a:gd name="T71" fmla="*/ 193053 h 48"/>
                  <a:gd name="T72" fmla="*/ 351175 w 35"/>
                  <a:gd name="T73" fmla="*/ 162570 h 48"/>
                  <a:gd name="T74" fmla="*/ 330565 w 35"/>
                  <a:gd name="T75" fmla="*/ 131847 h 48"/>
                  <a:gd name="T76" fmla="*/ 281447 w 35"/>
                  <a:gd name="T77" fmla="*/ 112550 h 48"/>
                  <a:gd name="T78" fmla="*/ 291013 w 35"/>
                  <a:gd name="T79" fmla="*/ 91694 h 48"/>
                  <a:gd name="T80" fmla="*/ 281447 w 35"/>
                  <a:gd name="T81" fmla="*/ 61212 h 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5"/>
                  <a:gd name="T124" fmla="*/ 0 h 48"/>
                  <a:gd name="T125" fmla="*/ 35 w 35"/>
                  <a:gd name="T126" fmla="*/ 48 h 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5" h="48">
                    <a:moveTo>
                      <a:pt x="28" y="6"/>
                    </a:moveTo>
                    <a:cubicBezTo>
                      <a:pt x="28" y="5"/>
                      <a:pt x="27" y="5"/>
                      <a:pt x="27" y="4"/>
                    </a:cubicBezTo>
                    <a:cubicBezTo>
                      <a:pt x="26" y="4"/>
                      <a:pt x="26" y="6"/>
                      <a:pt x="25" y="5"/>
                    </a:cubicBezTo>
                    <a:cubicBezTo>
                      <a:pt x="24" y="3"/>
                      <a:pt x="23" y="3"/>
                      <a:pt x="22" y="1"/>
                    </a:cubicBezTo>
                    <a:cubicBezTo>
                      <a:pt x="20" y="0"/>
                      <a:pt x="22" y="2"/>
                      <a:pt x="20" y="3"/>
                    </a:cubicBezTo>
                    <a:cubicBezTo>
                      <a:pt x="19" y="4"/>
                      <a:pt x="19" y="5"/>
                      <a:pt x="20" y="5"/>
                    </a:cubicBezTo>
                    <a:cubicBezTo>
                      <a:pt x="20" y="7"/>
                      <a:pt x="20" y="9"/>
                      <a:pt x="19" y="11"/>
                    </a:cubicBezTo>
                    <a:cubicBezTo>
                      <a:pt x="18" y="10"/>
                      <a:pt x="19" y="8"/>
                      <a:pt x="18" y="8"/>
                    </a:cubicBezTo>
                    <a:cubicBezTo>
                      <a:pt x="17" y="8"/>
                      <a:pt x="17" y="8"/>
                      <a:pt x="16" y="9"/>
                    </a:cubicBezTo>
                    <a:cubicBezTo>
                      <a:pt x="16" y="8"/>
                      <a:pt x="16" y="7"/>
                      <a:pt x="15" y="7"/>
                    </a:cubicBezTo>
                    <a:cubicBezTo>
                      <a:pt x="15" y="7"/>
                      <a:pt x="14" y="8"/>
                      <a:pt x="13" y="8"/>
                    </a:cubicBezTo>
                    <a:cubicBezTo>
                      <a:pt x="12" y="8"/>
                      <a:pt x="12" y="8"/>
                      <a:pt x="11" y="8"/>
                    </a:cubicBezTo>
                    <a:cubicBezTo>
                      <a:pt x="10" y="8"/>
                      <a:pt x="10" y="10"/>
                      <a:pt x="8" y="11"/>
                    </a:cubicBezTo>
                    <a:cubicBezTo>
                      <a:pt x="7" y="10"/>
                      <a:pt x="7" y="9"/>
                      <a:pt x="6" y="8"/>
                    </a:cubicBezTo>
                    <a:cubicBezTo>
                      <a:pt x="5" y="8"/>
                      <a:pt x="3" y="7"/>
                      <a:pt x="3" y="7"/>
                    </a:cubicBezTo>
                    <a:cubicBezTo>
                      <a:pt x="4" y="4"/>
                      <a:pt x="4" y="3"/>
                      <a:pt x="3" y="3"/>
                    </a:cubicBezTo>
                    <a:cubicBezTo>
                      <a:pt x="0" y="2"/>
                      <a:pt x="0" y="4"/>
                      <a:pt x="0" y="8"/>
                    </a:cubicBezTo>
                    <a:cubicBezTo>
                      <a:pt x="0" y="10"/>
                      <a:pt x="0" y="13"/>
                      <a:pt x="0" y="15"/>
                    </a:cubicBezTo>
                    <a:cubicBezTo>
                      <a:pt x="0" y="21"/>
                      <a:pt x="1" y="27"/>
                      <a:pt x="2" y="33"/>
                    </a:cubicBezTo>
                    <a:cubicBezTo>
                      <a:pt x="1" y="36"/>
                      <a:pt x="0" y="39"/>
                      <a:pt x="1" y="41"/>
                    </a:cubicBezTo>
                    <a:cubicBezTo>
                      <a:pt x="3" y="40"/>
                      <a:pt x="5" y="44"/>
                      <a:pt x="7" y="47"/>
                    </a:cubicBezTo>
                    <a:cubicBezTo>
                      <a:pt x="7" y="45"/>
                      <a:pt x="8" y="44"/>
                      <a:pt x="9" y="44"/>
                    </a:cubicBezTo>
                    <a:cubicBezTo>
                      <a:pt x="9" y="43"/>
                      <a:pt x="11" y="43"/>
                      <a:pt x="12" y="43"/>
                    </a:cubicBezTo>
                    <a:cubicBezTo>
                      <a:pt x="13" y="42"/>
                      <a:pt x="13" y="41"/>
                      <a:pt x="14" y="42"/>
                    </a:cubicBezTo>
                    <a:cubicBezTo>
                      <a:pt x="16" y="43"/>
                      <a:pt x="13" y="47"/>
                      <a:pt x="16" y="48"/>
                    </a:cubicBezTo>
                    <a:cubicBezTo>
                      <a:pt x="18" y="48"/>
                      <a:pt x="19" y="46"/>
                      <a:pt x="20" y="45"/>
                    </a:cubicBezTo>
                    <a:cubicBezTo>
                      <a:pt x="21" y="44"/>
                      <a:pt x="21" y="42"/>
                      <a:pt x="22" y="41"/>
                    </a:cubicBezTo>
                    <a:cubicBezTo>
                      <a:pt x="23" y="41"/>
                      <a:pt x="24" y="42"/>
                      <a:pt x="24" y="41"/>
                    </a:cubicBezTo>
                    <a:cubicBezTo>
                      <a:pt x="25" y="41"/>
                      <a:pt x="25" y="40"/>
                      <a:pt x="25" y="39"/>
                    </a:cubicBezTo>
                    <a:cubicBezTo>
                      <a:pt x="26" y="38"/>
                      <a:pt x="27" y="37"/>
                      <a:pt x="27" y="36"/>
                    </a:cubicBezTo>
                    <a:cubicBezTo>
                      <a:pt x="27" y="33"/>
                      <a:pt x="26" y="31"/>
                      <a:pt x="28" y="29"/>
                    </a:cubicBezTo>
                    <a:cubicBezTo>
                      <a:pt x="29" y="28"/>
                      <a:pt x="31" y="32"/>
                      <a:pt x="32" y="31"/>
                    </a:cubicBezTo>
                    <a:cubicBezTo>
                      <a:pt x="32" y="31"/>
                      <a:pt x="31" y="30"/>
                      <a:pt x="33" y="30"/>
                    </a:cubicBezTo>
                    <a:cubicBezTo>
                      <a:pt x="34" y="28"/>
                      <a:pt x="35" y="27"/>
                      <a:pt x="35" y="26"/>
                    </a:cubicBezTo>
                    <a:cubicBezTo>
                      <a:pt x="34" y="24"/>
                      <a:pt x="32" y="25"/>
                      <a:pt x="31" y="22"/>
                    </a:cubicBezTo>
                    <a:cubicBezTo>
                      <a:pt x="31" y="22"/>
                      <a:pt x="32" y="20"/>
                      <a:pt x="32" y="19"/>
                    </a:cubicBezTo>
                    <a:cubicBezTo>
                      <a:pt x="33" y="18"/>
                      <a:pt x="34" y="17"/>
                      <a:pt x="35" y="16"/>
                    </a:cubicBezTo>
                    <a:cubicBezTo>
                      <a:pt x="34" y="15"/>
                      <a:pt x="34" y="14"/>
                      <a:pt x="33" y="13"/>
                    </a:cubicBezTo>
                    <a:cubicBezTo>
                      <a:pt x="32" y="12"/>
                      <a:pt x="28" y="12"/>
                      <a:pt x="28" y="11"/>
                    </a:cubicBezTo>
                    <a:cubicBezTo>
                      <a:pt x="27" y="9"/>
                      <a:pt x="29" y="10"/>
                      <a:pt x="29" y="9"/>
                    </a:cubicBezTo>
                    <a:cubicBezTo>
                      <a:pt x="29" y="8"/>
                      <a:pt x="29" y="7"/>
                      <a:pt x="28" y="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3" name="Freeform 92"/>
              <p:cNvSpPr>
                <a:spLocks/>
              </p:cNvSpPr>
              <p:nvPr/>
            </p:nvSpPr>
            <p:spPr bwMode="auto">
              <a:xfrm>
                <a:off x="374" y="2394"/>
                <a:ext cx="335" cy="329"/>
              </a:xfrm>
              <a:custGeom>
                <a:avLst/>
                <a:gdLst>
                  <a:gd name="T0" fmla="*/ 383101 w 53"/>
                  <a:gd name="T1" fmla="*/ 517669 h 52"/>
                  <a:gd name="T2" fmla="*/ 403795 w 53"/>
                  <a:gd name="T3" fmla="*/ 456620 h 52"/>
                  <a:gd name="T4" fmla="*/ 494688 w 53"/>
                  <a:gd name="T5" fmla="*/ 435887 h 52"/>
                  <a:gd name="T6" fmla="*/ 534597 w 53"/>
                  <a:gd name="T7" fmla="*/ 426239 h 52"/>
                  <a:gd name="T8" fmla="*/ 513903 w 53"/>
                  <a:gd name="T9" fmla="*/ 374839 h 52"/>
                  <a:gd name="T10" fmla="*/ 513903 w 53"/>
                  <a:gd name="T11" fmla="*/ 334808 h 52"/>
                  <a:gd name="T12" fmla="*/ 483576 w 53"/>
                  <a:gd name="T13" fmla="*/ 334808 h 52"/>
                  <a:gd name="T14" fmla="*/ 453293 w 53"/>
                  <a:gd name="T15" fmla="*/ 304426 h 52"/>
                  <a:gd name="T16" fmla="*/ 434078 w 53"/>
                  <a:gd name="T17" fmla="*/ 264396 h 52"/>
                  <a:gd name="T18" fmla="*/ 483576 w 53"/>
                  <a:gd name="T19" fmla="*/ 213002 h 52"/>
                  <a:gd name="T20" fmla="*/ 464399 w 53"/>
                  <a:gd name="T21" fmla="*/ 161843 h 52"/>
                  <a:gd name="T22" fmla="*/ 422972 w 53"/>
                  <a:gd name="T23" fmla="*/ 142584 h 52"/>
                  <a:gd name="T24" fmla="*/ 413384 w 53"/>
                  <a:gd name="T25" fmla="*/ 121812 h 52"/>
                  <a:gd name="T26" fmla="*/ 383101 w 53"/>
                  <a:gd name="T27" fmla="*/ 121812 h 52"/>
                  <a:gd name="T28" fmla="*/ 363880 w 53"/>
                  <a:gd name="T29" fmla="*/ 70412 h 52"/>
                  <a:gd name="T30" fmla="*/ 303276 w 53"/>
                  <a:gd name="T31" fmla="*/ 40030 h 52"/>
                  <a:gd name="T32" fmla="*/ 252255 w 53"/>
                  <a:gd name="T33" fmla="*/ 0 h 52"/>
                  <a:gd name="T34" fmla="*/ 221972 w 53"/>
                  <a:gd name="T35" fmla="*/ 51159 h 52"/>
                  <a:gd name="T36" fmla="*/ 182063 w 53"/>
                  <a:gd name="T37" fmla="*/ 60764 h 52"/>
                  <a:gd name="T38" fmla="*/ 170717 w 53"/>
                  <a:gd name="T39" fmla="*/ 152194 h 52"/>
                  <a:gd name="T40" fmla="*/ 140390 w 53"/>
                  <a:gd name="T41" fmla="*/ 172972 h 52"/>
                  <a:gd name="T42" fmla="*/ 90892 w 53"/>
                  <a:gd name="T43" fmla="*/ 264396 h 52"/>
                  <a:gd name="T44" fmla="*/ 39909 w 53"/>
                  <a:gd name="T45" fmla="*/ 264396 h 52"/>
                  <a:gd name="T46" fmla="*/ 30283 w 53"/>
                  <a:gd name="T47" fmla="*/ 283655 h 52"/>
                  <a:gd name="T48" fmla="*/ 9589 w 53"/>
                  <a:gd name="T49" fmla="*/ 304426 h 52"/>
                  <a:gd name="T50" fmla="*/ 30283 w 53"/>
                  <a:gd name="T51" fmla="*/ 344457 h 52"/>
                  <a:gd name="T52" fmla="*/ 0 w 53"/>
                  <a:gd name="T53" fmla="*/ 384449 h 52"/>
                  <a:gd name="T54" fmla="*/ 39909 w 53"/>
                  <a:gd name="T55" fmla="*/ 445491 h 52"/>
                  <a:gd name="T56" fmla="*/ 81304 w 53"/>
                  <a:gd name="T57" fmla="*/ 426239 h 52"/>
                  <a:gd name="T58" fmla="*/ 121213 w 53"/>
                  <a:gd name="T59" fmla="*/ 445491 h 52"/>
                  <a:gd name="T60" fmla="*/ 140390 w 53"/>
                  <a:gd name="T61" fmla="*/ 426239 h 52"/>
                  <a:gd name="T62" fmla="*/ 170717 w 53"/>
                  <a:gd name="T63" fmla="*/ 456620 h 52"/>
                  <a:gd name="T64" fmla="*/ 201000 w 53"/>
                  <a:gd name="T65" fmla="*/ 445491 h 52"/>
                  <a:gd name="T66" fmla="*/ 201000 w 53"/>
                  <a:gd name="T67" fmla="*/ 445491 h 52"/>
                  <a:gd name="T68" fmla="*/ 201000 w 53"/>
                  <a:gd name="T69" fmla="*/ 445491 h 52"/>
                  <a:gd name="T70" fmla="*/ 221972 w 53"/>
                  <a:gd name="T71" fmla="*/ 435887 h 52"/>
                  <a:gd name="T72" fmla="*/ 261888 w 53"/>
                  <a:gd name="T73" fmla="*/ 445491 h 52"/>
                  <a:gd name="T74" fmla="*/ 292171 w 53"/>
                  <a:gd name="T75" fmla="*/ 475873 h 52"/>
                  <a:gd name="T76" fmla="*/ 312865 w 53"/>
                  <a:gd name="T77" fmla="*/ 487047 h 52"/>
                  <a:gd name="T78" fmla="*/ 322491 w 53"/>
                  <a:gd name="T79" fmla="*/ 527317 h 52"/>
                  <a:gd name="T80" fmla="*/ 383101 w 53"/>
                  <a:gd name="T81" fmla="*/ 517669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"/>
                  <a:gd name="T124" fmla="*/ 0 h 52"/>
                  <a:gd name="T125" fmla="*/ 53 w 53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" h="52">
                    <a:moveTo>
                      <a:pt x="38" y="51"/>
                    </a:moveTo>
                    <a:cubicBezTo>
                      <a:pt x="40" y="49"/>
                      <a:pt x="41" y="48"/>
                      <a:pt x="40" y="45"/>
                    </a:cubicBezTo>
                    <a:cubicBezTo>
                      <a:pt x="40" y="42"/>
                      <a:pt x="45" y="43"/>
                      <a:pt x="49" y="43"/>
                    </a:cubicBezTo>
                    <a:cubicBezTo>
                      <a:pt x="50" y="42"/>
                      <a:pt x="51" y="41"/>
                      <a:pt x="53" y="42"/>
                    </a:cubicBezTo>
                    <a:cubicBezTo>
                      <a:pt x="53" y="40"/>
                      <a:pt x="51" y="38"/>
                      <a:pt x="51" y="37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49" y="33"/>
                      <a:pt x="49" y="34"/>
                      <a:pt x="48" y="33"/>
                    </a:cubicBezTo>
                    <a:cubicBezTo>
                      <a:pt x="46" y="33"/>
                      <a:pt x="47" y="31"/>
                      <a:pt x="45" y="30"/>
                    </a:cubicBezTo>
                    <a:cubicBezTo>
                      <a:pt x="44" y="29"/>
                      <a:pt x="42" y="28"/>
                      <a:pt x="43" y="26"/>
                    </a:cubicBezTo>
                    <a:cubicBezTo>
                      <a:pt x="44" y="24"/>
                      <a:pt x="47" y="23"/>
                      <a:pt x="48" y="21"/>
                    </a:cubicBezTo>
                    <a:cubicBezTo>
                      <a:pt x="48" y="19"/>
                      <a:pt x="47" y="18"/>
                      <a:pt x="46" y="16"/>
                    </a:cubicBezTo>
                    <a:cubicBezTo>
                      <a:pt x="44" y="13"/>
                      <a:pt x="43" y="15"/>
                      <a:pt x="42" y="14"/>
                    </a:cubicBezTo>
                    <a:cubicBezTo>
                      <a:pt x="41" y="14"/>
                      <a:pt x="41" y="12"/>
                      <a:pt x="41" y="12"/>
                    </a:cubicBezTo>
                    <a:cubicBezTo>
                      <a:pt x="40" y="12"/>
                      <a:pt x="39" y="13"/>
                      <a:pt x="38" y="12"/>
                    </a:cubicBezTo>
                    <a:cubicBezTo>
                      <a:pt x="37" y="11"/>
                      <a:pt x="40" y="10"/>
                      <a:pt x="36" y="7"/>
                    </a:cubicBezTo>
                    <a:cubicBezTo>
                      <a:pt x="34" y="6"/>
                      <a:pt x="31" y="5"/>
                      <a:pt x="30" y="4"/>
                    </a:cubicBezTo>
                    <a:cubicBezTo>
                      <a:pt x="28" y="2"/>
                      <a:pt x="27" y="0"/>
                      <a:pt x="25" y="0"/>
                    </a:cubicBezTo>
                    <a:cubicBezTo>
                      <a:pt x="23" y="1"/>
                      <a:pt x="24" y="4"/>
                      <a:pt x="22" y="5"/>
                    </a:cubicBezTo>
                    <a:cubicBezTo>
                      <a:pt x="21" y="5"/>
                      <a:pt x="20" y="5"/>
                      <a:pt x="18" y="6"/>
                    </a:cubicBezTo>
                    <a:cubicBezTo>
                      <a:pt x="19" y="9"/>
                      <a:pt x="19" y="13"/>
                      <a:pt x="17" y="15"/>
                    </a:cubicBezTo>
                    <a:cubicBezTo>
                      <a:pt x="16" y="17"/>
                      <a:pt x="15" y="16"/>
                      <a:pt x="14" y="17"/>
                    </a:cubicBezTo>
                    <a:cubicBezTo>
                      <a:pt x="14" y="20"/>
                      <a:pt x="12" y="27"/>
                      <a:pt x="9" y="26"/>
                    </a:cubicBezTo>
                    <a:cubicBezTo>
                      <a:pt x="7" y="26"/>
                      <a:pt x="6" y="25"/>
                      <a:pt x="4" y="26"/>
                    </a:cubicBezTo>
                    <a:cubicBezTo>
                      <a:pt x="3" y="26"/>
                      <a:pt x="3" y="27"/>
                      <a:pt x="3" y="28"/>
                    </a:cubicBezTo>
                    <a:cubicBezTo>
                      <a:pt x="2" y="30"/>
                      <a:pt x="1" y="29"/>
                      <a:pt x="1" y="30"/>
                    </a:cubicBezTo>
                    <a:cubicBezTo>
                      <a:pt x="0" y="31"/>
                      <a:pt x="3" y="31"/>
                      <a:pt x="3" y="34"/>
                    </a:cubicBezTo>
                    <a:cubicBezTo>
                      <a:pt x="2" y="36"/>
                      <a:pt x="1" y="35"/>
                      <a:pt x="0" y="38"/>
                    </a:cubicBezTo>
                    <a:cubicBezTo>
                      <a:pt x="0" y="39"/>
                      <a:pt x="5" y="42"/>
                      <a:pt x="4" y="44"/>
                    </a:cubicBezTo>
                    <a:cubicBezTo>
                      <a:pt x="4" y="44"/>
                      <a:pt x="6" y="42"/>
                      <a:pt x="8" y="42"/>
                    </a:cubicBezTo>
                    <a:cubicBezTo>
                      <a:pt x="9" y="42"/>
                      <a:pt x="11" y="44"/>
                      <a:pt x="12" y="44"/>
                    </a:cubicBezTo>
                    <a:cubicBezTo>
                      <a:pt x="14" y="44"/>
                      <a:pt x="14" y="42"/>
                      <a:pt x="14" y="42"/>
                    </a:cubicBezTo>
                    <a:cubicBezTo>
                      <a:pt x="15" y="42"/>
                      <a:pt x="15" y="45"/>
                      <a:pt x="17" y="45"/>
                    </a:cubicBezTo>
                    <a:cubicBezTo>
                      <a:pt x="18" y="46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1" y="43"/>
                      <a:pt x="22" y="43"/>
                    </a:cubicBezTo>
                    <a:cubicBezTo>
                      <a:pt x="23" y="43"/>
                      <a:pt x="23" y="45"/>
                      <a:pt x="26" y="44"/>
                    </a:cubicBezTo>
                    <a:cubicBezTo>
                      <a:pt x="28" y="44"/>
                      <a:pt x="27" y="46"/>
                      <a:pt x="29" y="47"/>
                    </a:cubicBezTo>
                    <a:cubicBezTo>
                      <a:pt x="30" y="47"/>
                      <a:pt x="31" y="47"/>
                      <a:pt x="31" y="48"/>
                    </a:cubicBezTo>
                    <a:cubicBezTo>
                      <a:pt x="32" y="49"/>
                      <a:pt x="32" y="50"/>
                      <a:pt x="32" y="52"/>
                    </a:cubicBezTo>
                    <a:cubicBezTo>
                      <a:pt x="32" y="52"/>
                      <a:pt x="37" y="52"/>
                      <a:pt x="38" y="51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4" name="Freeform 93"/>
              <p:cNvSpPr>
                <a:spLocks/>
              </p:cNvSpPr>
              <p:nvPr/>
            </p:nvSpPr>
            <p:spPr bwMode="auto">
              <a:xfrm>
                <a:off x="184" y="2413"/>
                <a:ext cx="310" cy="335"/>
              </a:xfrm>
              <a:custGeom>
                <a:avLst/>
                <a:gdLst>
                  <a:gd name="T0" fmla="*/ 334768 w 49"/>
                  <a:gd name="T1" fmla="*/ 0 h 53"/>
                  <a:gd name="T2" fmla="*/ 313998 w 49"/>
                  <a:gd name="T3" fmla="*/ 20694 h 53"/>
                  <a:gd name="T4" fmla="*/ 273970 w 49"/>
                  <a:gd name="T5" fmla="*/ 30283 h 53"/>
                  <a:gd name="T6" fmla="*/ 262842 w 49"/>
                  <a:gd name="T7" fmla="*/ 60610 h 53"/>
                  <a:gd name="T8" fmla="*/ 243590 w 49"/>
                  <a:gd name="T9" fmla="*/ 51021 h 53"/>
                  <a:gd name="T10" fmla="*/ 212970 w 49"/>
                  <a:gd name="T11" fmla="*/ 111625 h 53"/>
                  <a:gd name="T12" fmla="*/ 182552 w 49"/>
                  <a:gd name="T13" fmla="*/ 100519 h 53"/>
                  <a:gd name="T14" fmla="*/ 152172 w 49"/>
                  <a:gd name="T15" fmla="*/ 111625 h 53"/>
                  <a:gd name="T16" fmla="*/ 121798 w 49"/>
                  <a:gd name="T17" fmla="*/ 70198 h 53"/>
                  <a:gd name="T18" fmla="*/ 91418 w 49"/>
                  <a:gd name="T19" fmla="*/ 70198 h 53"/>
                  <a:gd name="T20" fmla="*/ 51150 w 49"/>
                  <a:gd name="T21" fmla="*/ 51021 h 53"/>
                  <a:gd name="T22" fmla="*/ 20770 w 49"/>
                  <a:gd name="T23" fmla="*/ 81304 h 53"/>
                  <a:gd name="T24" fmla="*/ 60760 w 49"/>
                  <a:gd name="T25" fmla="*/ 121213 h 53"/>
                  <a:gd name="T26" fmla="*/ 60760 w 49"/>
                  <a:gd name="T27" fmla="*/ 151496 h 53"/>
                  <a:gd name="T28" fmla="*/ 40028 w 49"/>
                  <a:gd name="T29" fmla="*/ 140390 h 53"/>
                  <a:gd name="T30" fmla="*/ 9604 w 49"/>
                  <a:gd name="T31" fmla="*/ 130802 h 53"/>
                  <a:gd name="T32" fmla="*/ 20770 w 49"/>
                  <a:gd name="T33" fmla="*/ 161129 h 53"/>
                  <a:gd name="T34" fmla="*/ 9604 w 49"/>
                  <a:gd name="T35" fmla="*/ 182063 h 53"/>
                  <a:gd name="T36" fmla="*/ 60760 w 49"/>
                  <a:gd name="T37" fmla="*/ 201000 h 53"/>
                  <a:gd name="T38" fmla="*/ 81770 w 49"/>
                  <a:gd name="T39" fmla="*/ 231561 h 53"/>
                  <a:gd name="T40" fmla="*/ 51150 w 49"/>
                  <a:gd name="T41" fmla="*/ 261888 h 53"/>
                  <a:gd name="T42" fmla="*/ 40028 w 49"/>
                  <a:gd name="T43" fmla="*/ 292171 h 53"/>
                  <a:gd name="T44" fmla="*/ 81770 w 49"/>
                  <a:gd name="T45" fmla="*/ 333597 h 53"/>
                  <a:gd name="T46" fmla="*/ 60760 w 49"/>
                  <a:gd name="T47" fmla="*/ 373468 h 53"/>
                  <a:gd name="T48" fmla="*/ 60760 w 49"/>
                  <a:gd name="T49" fmla="*/ 373468 h 53"/>
                  <a:gd name="T50" fmla="*/ 142568 w 49"/>
                  <a:gd name="T51" fmla="*/ 403795 h 53"/>
                  <a:gd name="T52" fmla="*/ 172948 w 49"/>
                  <a:gd name="T53" fmla="*/ 394206 h 53"/>
                  <a:gd name="T54" fmla="*/ 182552 w 49"/>
                  <a:gd name="T55" fmla="*/ 403795 h 53"/>
                  <a:gd name="T56" fmla="*/ 182552 w 49"/>
                  <a:gd name="T57" fmla="*/ 434078 h 53"/>
                  <a:gd name="T58" fmla="*/ 203328 w 49"/>
                  <a:gd name="T59" fmla="*/ 443704 h 53"/>
                  <a:gd name="T60" fmla="*/ 212970 w 49"/>
                  <a:gd name="T61" fmla="*/ 494688 h 53"/>
                  <a:gd name="T62" fmla="*/ 243590 w 49"/>
                  <a:gd name="T63" fmla="*/ 504314 h 53"/>
                  <a:gd name="T64" fmla="*/ 243590 w 49"/>
                  <a:gd name="T65" fmla="*/ 525248 h 53"/>
                  <a:gd name="T66" fmla="*/ 283618 w 49"/>
                  <a:gd name="T67" fmla="*/ 504314 h 53"/>
                  <a:gd name="T68" fmla="*/ 353982 w 49"/>
                  <a:gd name="T69" fmla="*/ 483576 h 53"/>
                  <a:gd name="T70" fmla="*/ 374752 w 49"/>
                  <a:gd name="T71" fmla="*/ 434078 h 53"/>
                  <a:gd name="T72" fmla="*/ 344372 w 49"/>
                  <a:gd name="T73" fmla="*/ 434078 h 53"/>
                  <a:gd name="T74" fmla="*/ 344372 w 49"/>
                  <a:gd name="T75" fmla="*/ 413384 h 53"/>
                  <a:gd name="T76" fmla="*/ 304350 w 49"/>
                  <a:gd name="T77" fmla="*/ 352774 h 53"/>
                  <a:gd name="T78" fmla="*/ 334768 w 49"/>
                  <a:gd name="T79" fmla="*/ 312865 h 53"/>
                  <a:gd name="T80" fmla="*/ 313998 w 49"/>
                  <a:gd name="T81" fmla="*/ 272993 h 53"/>
                  <a:gd name="T82" fmla="*/ 334768 w 49"/>
                  <a:gd name="T83" fmla="*/ 252255 h 53"/>
                  <a:gd name="T84" fmla="*/ 344372 w 49"/>
                  <a:gd name="T85" fmla="*/ 231561 h 53"/>
                  <a:gd name="T86" fmla="*/ 395769 w 49"/>
                  <a:gd name="T87" fmla="*/ 231561 h 53"/>
                  <a:gd name="T88" fmla="*/ 445400 w 49"/>
                  <a:gd name="T89" fmla="*/ 140390 h 53"/>
                  <a:gd name="T90" fmla="*/ 475818 w 49"/>
                  <a:gd name="T91" fmla="*/ 121213 h 53"/>
                  <a:gd name="T92" fmla="*/ 486947 w 49"/>
                  <a:gd name="T93" fmla="*/ 30283 h 53"/>
                  <a:gd name="T94" fmla="*/ 486947 w 49"/>
                  <a:gd name="T95" fmla="*/ 30283 h 53"/>
                  <a:gd name="T96" fmla="*/ 415020 w 49"/>
                  <a:gd name="T97" fmla="*/ 39909 h 53"/>
                  <a:gd name="T98" fmla="*/ 334768 w 49"/>
                  <a:gd name="T99" fmla="*/ 0 h 53"/>
                  <a:gd name="T100" fmla="*/ 334768 w 49"/>
                  <a:gd name="T101" fmla="*/ 0 h 5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"/>
                  <a:gd name="T154" fmla="*/ 0 h 53"/>
                  <a:gd name="T155" fmla="*/ 49 w 49"/>
                  <a:gd name="T156" fmla="*/ 53 h 5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" h="53">
                    <a:moveTo>
                      <a:pt x="33" y="0"/>
                    </a:moveTo>
                    <a:cubicBezTo>
                      <a:pt x="32" y="1"/>
                      <a:pt x="31" y="2"/>
                      <a:pt x="31" y="2"/>
                    </a:cubicBezTo>
                    <a:cubicBezTo>
                      <a:pt x="29" y="4"/>
                      <a:pt x="28" y="2"/>
                      <a:pt x="27" y="3"/>
                    </a:cubicBezTo>
                    <a:cubicBezTo>
                      <a:pt x="27" y="4"/>
                      <a:pt x="28" y="5"/>
                      <a:pt x="26" y="6"/>
                    </a:cubicBezTo>
                    <a:cubicBezTo>
                      <a:pt x="25" y="7"/>
                      <a:pt x="25" y="4"/>
                      <a:pt x="24" y="5"/>
                    </a:cubicBezTo>
                    <a:cubicBezTo>
                      <a:pt x="22" y="6"/>
                      <a:pt x="22" y="5"/>
                      <a:pt x="21" y="11"/>
                    </a:cubicBezTo>
                    <a:cubicBezTo>
                      <a:pt x="20" y="10"/>
                      <a:pt x="19" y="9"/>
                      <a:pt x="18" y="10"/>
                    </a:cubicBezTo>
                    <a:cubicBezTo>
                      <a:pt x="16" y="11"/>
                      <a:pt x="16" y="12"/>
                      <a:pt x="15" y="11"/>
                    </a:cubicBezTo>
                    <a:cubicBezTo>
                      <a:pt x="14" y="9"/>
                      <a:pt x="13" y="7"/>
                      <a:pt x="12" y="7"/>
                    </a:cubicBezTo>
                    <a:cubicBezTo>
                      <a:pt x="11" y="6"/>
                      <a:pt x="10" y="8"/>
                      <a:pt x="9" y="7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3" y="6"/>
                      <a:pt x="2" y="7"/>
                      <a:pt x="2" y="8"/>
                    </a:cubicBezTo>
                    <a:cubicBezTo>
                      <a:pt x="3" y="12"/>
                      <a:pt x="6" y="11"/>
                      <a:pt x="6" y="12"/>
                    </a:cubicBezTo>
                    <a:cubicBezTo>
                      <a:pt x="7" y="13"/>
                      <a:pt x="6" y="14"/>
                      <a:pt x="6" y="15"/>
                    </a:cubicBezTo>
                    <a:cubicBezTo>
                      <a:pt x="5" y="16"/>
                      <a:pt x="5" y="15"/>
                      <a:pt x="4" y="14"/>
                    </a:cubicBezTo>
                    <a:cubicBezTo>
                      <a:pt x="3" y="13"/>
                      <a:pt x="2" y="13"/>
                      <a:pt x="1" y="13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7"/>
                      <a:pt x="0" y="16"/>
                      <a:pt x="1" y="18"/>
                    </a:cubicBezTo>
                    <a:cubicBezTo>
                      <a:pt x="1" y="19"/>
                      <a:pt x="5" y="19"/>
                      <a:pt x="6" y="20"/>
                    </a:cubicBezTo>
                    <a:cubicBezTo>
                      <a:pt x="7" y="21"/>
                      <a:pt x="7" y="22"/>
                      <a:pt x="8" y="23"/>
                    </a:cubicBezTo>
                    <a:cubicBezTo>
                      <a:pt x="7" y="24"/>
                      <a:pt x="6" y="25"/>
                      <a:pt x="5" y="26"/>
                    </a:cubicBezTo>
                    <a:cubicBezTo>
                      <a:pt x="5" y="27"/>
                      <a:pt x="4" y="29"/>
                      <a:pt x="4" y="29"/>
                    </a:cubicBezTo>
                    <a:cubicBezTo>
                      <a:pt x="5" y="32"/>
                      <a:pt x="7" y="31"/>
                      <a:pt x="8" y="33"/>
                    </a:cubicBezTo>
                    <a:cubicBezTo>
                      <a:pt x="8" y="34"/>
                      <a:pt x="7" y="35"/>
                      <a:pt x="6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7" y="39"/>
                      <a:pt x="11" y="41"/>
                      <a:pt x="14" y="40"/>
                    </a:cubicBezTo>
                    <a:cubicBezTo>
                      <a:pt x="15" y="41"/>
                      <a:pt x="16" y="40"/>
                      <a:pt x="17" y="39"/>
                    </a:cubicBezTo>
                    <a:cubicBezTo>
                      <a:pt x="17" y="39"/>
                      <a:pt x="18" y="40"/>
                      <a:pt x="18" y="40"/>
                    </a:cubicBezTo>
                    <a:cubicBezTo>
                      <a:pt x="18" y="41"/>
                      <a:pt x="18" y="41"/>
                      <a:pt x="18" y="43"/>
                    </a:cubicBezTo>
                    <a:cubicBezTo>
                      <a:pt x="19" y="44"/>
                      <a:pt x="20" y="43"/>
                      <a:pt x="20" y="44"/>
                    </a:cubicBezTo>
                    <a:cubicBezTo>
                      <a:pt x="21" y="46"/>
                      <a:pt x="21" y="47"/>
                      <a:pt x="21" y="49"/>
                    </a:cubicBezTo>
                    <a:cubicBezTo>
                      <a:pt x="21" y="50"/>
                      <a:pt x="23" y="50"/>
                      <a:pt x="24" y="50"/>
                    </a:cubicBezTo>
                    <a:cubicBezTo>
                      <a:pt x="25" y="50"/>
                      <a:pt x="24" y="52"/>
                      <a:pt x="24" y="52"/>
                    </a:cubicBezTo>
                    <a:cubicBezTo>
                      <a:pt x="25" y="53"/>
                      <a:pt x="27" y="50"/>
                      <a:pt x="28" y="50"/>
                    </a:cubicBezTo>
                    <a:cubicBezTo>
                      <a:pt x="30" y="49"/>
                      <a:pt x="32" y="50"/>
                      <a:pt x="35" y="48"/>
                    </a:cubicBezTo>
                    <a:cubicBezTo>
                      <a:pt x="36" y="46"/>
                      <a:pt x="39" y="45"/>
                      <a:pt x="37" y="43"/>
                    </a:cubicBezTo>
                    <a:cubicBezTo>
                      <a:pt x="36" y="42"/>
                      <a:pt x="35" y="44"/>
                      <a:pt x="34" y="43"/>
                    </a:cubicBezTo>
                    <a:cubicBezTo>
                      <a:pt x="34" y="43"/>
                      <a:pt x="34" y="42"/>
                      <a:pt x="34" y="41"/>
                    </a:cubicBezTo>
                    <a:cubicBezTo>
                      <a:pt x="35" y="39"/>
                      <a:pt x="30" y="36"/>
                      <a:pt x="30" y="35"/>
                    </a:cubicBezTo>
                    <a:cubicBezTo>
                      <a:pt x="31" y="32"/>
                      <a:pt x="32" y="33"/>
                      <a:pt x="33" y="31"/>
                    </a:cubicBezTo>
                    <a:cubicBezTo>
                      <a:pt x="33" y="28"/>
                      <a:pt x="30" y="28"/>
                      <a:pt x="31" y="27"/>
                    </a:cubicBezTo>
                    <a:cubicBezTo>
                      <a:pt x="31" y="26"/>
                      <a:pt x="32" y="27"/>
                      <a:pt x="33" y="25"/>
                    </a:cubicBezTo>
                    <a:cubicBezTo>
                      <a:pt x="33" y="24"/>
                      <a:pt x="33" y="23"/>
                      <a:pt x="34" y="23"/>
                    </a:cubicBezTo>
                    <a:cubicBezTo>
                      <a:pt x="36" y="22"/>
                      <a:pt x="37" y="23"/>
                      <a:pt x="39" y="23"/>
                    </a:cubicBezTo>
                    <a:cubicBezTo>
                      <a:pt x="42" y="24"/>
                      <a:pt x="44" y="17"/>
                      <a:pt x="44" y="14"/>
                    </a:cubicBezTo>
                    <a:cubicBezTo>
                      <a:pt x="45" y="13"/>
                      <a:pt x="46" y="14"/>
                      <a:pt x="47" y="12"/>
                    </a:cubicBezTo>
                    <a:cubicBezTo>
                      <a:pt x="49" y="10"/>
                      <a:pt x="49" y="6"/>
                      <a:pt x="48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5" y="3"/>
                      <a:pt x="43" y="4"/>
                      <a:pt x="41" y="4"/>
                    </a:cubicBezTo>
                    <a:cubicBezTo>
                      <a:pt x="38" y="4"/>
                      <a:pt x="36" y="2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5" name="Freeform 94"/>
              <p:cNvSpPr>
                <a:spLocks/>
              </p:cNvSpPr>
              <p:nvPr/>
            </p:nvSpPr>
            <p:spPr bwMode="auto">
              <a:xfrm>
                <a:off x="241" y="2660"/>
                <a:ext cx="272" cy="291"/>
              </a:xfrm>
              <a:custGeom>
                <a:avLst/>
                <a:gdLst>
                  <a:gd name="T0" fmla="*/ 212868 w 43"/>
                  <a:gd name="T1" fmla="*/ 466068 h 46"/>
                  <a:gd name="T2" fmla="*/ 313863 w 43"/>
                  <a:gd name="T3" fmla="*/ 435690 h 46"/>
                  <a:gd name="T4" fmla="*/ 334592 w 43"/>
                  <a:gd name="T5" fmla="*/ 445338 h 46"/>
                  <a:gd name="T6" fmla="*/ 323465 w 43"/>
                  <a:gd name="T7" fmla="*/ 405078 h 46"/>
                  <a:gd name="T8" fmla="*/ 293096 w 43"/>
                  <a:gd name="T9" fmla="*/ 365059 h 46"/>
                  <a:gd name="T10" fmla="*/ 334592 w 43"/>
                  <a:gd name="T11" fmla="*/ 344285 h 46"/>
                  <a:gd name="T12" fmla="*/ 323465 w 43"/>
                  <a:gd name="T13" fmla="*/ 334682 h 46"/>
                  <a:gd name="T14" fmla="*/ 334592 w 43"/>
                  <a:gd name="T15" fmla="*/ 313913 h 46"/>
                  <a:gd name="T16" fmla="*/ 313863 w 43"/>
                  <a:gd name="T17" fmla="*/ 283535 h 46"/>
                  <a:gd name="T18" fmla="*/ 353834 w 43"/>
                  <a:gd name="T19" fmla="*/ 313913 h 46"/>
                  <a:gd name="T20" fmla="*/ 395368 w 43"/>
                  <a:gd name="T21" fmla="*/ 304310 h 46"/>
                  <a:gd name="T22" fmla="*/ 404970 w 43"/>
                  <a:gd name="T23" fmla="*/ 203301 h 46"/>
                  <a:gd name="T24" fmla="*/ 395368 w 43"/>
                  <a:gd name="T25" fmla="*/ 131387 h 46"/>
                  <a:gd name="T26" fmla="*/ 435580 w 43"/>
                  <a:gd name="T27" fmla="*/ 91406 h 46"/>
                  <a:gd name="T28" fmla="*/ 414572 w 43"/>
                  <a:gd name="T29" fmla="*/ 81758 h 46"/>
                  <a:gd name="T30" fmla="*/ 414572 w 43"/>
                  <a:gd name="T31" fmla="*/ 20769 h 46"/>
                  <a:gd name="T32" fmla="*/ 414572 w 43"/>
                  <a:gd name="T33" fmla="*/ 20769 h 46"/>
                  <a:gd name="T34" fmla="*/ 414572 w 43"/>
                  <a:gd name="T35" fmla="*/ 20769 h 46"/>
                  <a:gd name="T36" fmla="*/ 384203 w 43"/>
                  <a:gd name="T37" fmla="*/ 30372 h 46"/>
                  <a:gd name="T38" fmla="*/ 353834 w 43"/>
                  <a:gd name="T39" fmla="*/ 0 h 46"/>
                  <a:gd name="T40" fmla="*/ 334592 w 43"/>
                  <a:gd name="T41" fmla="*/ 20769 h 46"/>
                  <a:gd name="T42" fmla="*/ 293096 w 43"/>
                  <a:gd name="T43" fmla="*/ 0 h 46"/>
                  <a:gd name="T44" fmla="*/ 252840 w 43"/>
                  <a:gd name="T45" fmla="*/ 20769 h 46"/>
                  <a:gd name="T46" fmla="*/ 252840 w 43"/>
                  <a:gd name="T47" fmla="*/ 40019 h 46"/>
                  <a:gd name="T48" fmla="*/ 283494 w 43"/>
                  <a:gd name="T49" fmla="*/ 40019 h 46"/>
                  <a:gd name="T50" fmla="*/ 262486 w 43"/>
                  <a:gd name="T51" fmla="*/ 91406 h 46"/>
                  <a:gd name="T52" fmla="*/ 192102 w 43"/>
                  <a:gd name="T53" fmla="*/ 112136 h 46"/>
                  <a:gd name="T54" fmla="*/ 152130 w 43"/>
                  <a:gd name="T55" fmla="*/ 131387 h 46"/>
                  <a:gd name="T56" fmla="*/ 152130 w 43"/>
                  <a:gd name="T57" fmla="*/ 112136 h 46"/>
                  <a:gd name="T58" fmla="*/ 121761 w 43"/>
                  <a:gd name="T59" fmla="*/ 101009 h 46"/>
                  <a:gd name="T60" fmla="*/ 112115 w 43"/>
                  <a:gd name="T61" fmla="*/ 51146 h 46"/>
                  <a:gd name="T62" fmla="*/ 91392 w 43"/>
                  <a:gd name="T63" fmla="*/ 40019 h 46"/>
                  <a:gd name="T64" fmla="*/ 91392 w 43"/>
                  <a:gd name="T65" fmla="*/ 9603 h 46"/>
                  <a:gd name="T66" fmla="*/ 81745 w 43"/>
                  <a:gd name="T67" fmla="*/ 0 h 46"/>
                  <a:gd name="T68" fmla="*/ 51136 w 43"/>
                  <a:gd name="T69" fmla="*/ 9603 h 46"/>
                  <a:gd name="T70" fmla="*/ 0 w 43"/>
                  <a:gd name="T71" fmla="*/ 9603 h 46"/>
                  <a:gd name="T72" fmla="*/ 9602 w 43"/>
                  <a:gd name="T73" fmla="*/ 30372 h 46"/>
                  <a:gd name="T74" fmla="*/ 30369 w 43"/>
                  <a:gd name="T75" fmla="*/ 51146 h 46"/>
                  <a:gd name="T76" fmla="*/ 39971 w 43"/>
                  <a:gd name="T77" fmla="*/ 70397 h 46"/>
                  <a:gd name="T78" fmla="*/ 91392 w 43"/>
                  <a:gd name="T79" fmla="*/ 81758 h 46"/>
                  <a:gd name="T80" fmla="*/ 121761 w 43"/>
                  <a:gd name="T81" fmla="*/ 172924 h 46"/>
                  <a:gd name="T82" fmla="*/ 131363 w 43"/>
                  <a:gd name="T83" fmla="*/ 262526 h 46"/>
                  <a:gd name="T84" fmla="*/ 161732 w 43"/>
                  <a:gd name="T85" fmla="*/ 365059 h 46"/>
                  <a:gd name="T86" fmla="*/ 152130 w 43"/>
                  <a:gd name="T87" fmla="*/ 374700 h 46"/>
                  <a:gd name="T88" fmla="*/ 152130 w 43"/>
                  <a:gd name="T89" fmla="*/ 374700 h 46"/>
                  <a:gd name="T90" fmla="*/ 212868 w 43"/>
                  <a:gd name="T91" fmla="*/ 466068 h 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"/>
                  <a:gd name="T139" fmla="*/ 0 h 46"/>
                  <a:gd name="T140" fmla="*/ 43 w 43"/>
                  <a:gd name="T141" fmla="*/ 46 h 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" h="46">
                    <a:moveTo>
                      <a:pt x="21" y="46"/>
                    </a:moveTo>
                    <a:cubicBezTo>
                      <a:pt x="25" y="46"/>
                      <a:pt x="29" y="44"/>
                      <a:pt x="31" y="43"/>
                    </a:cubicBezTo>
                    <a:cubicBezTo>
                      <a:pt x="32" y="43"/>
                      <a:pt x="32" y="44"/>
                      <a:pt x="33" y="44"/>
                    </a:cubicBezTo>
                    <a:cubicBezTo>
                      <a:pt x="32" y="43"/>
                      <a:pt x="32" y="41"/>
                      <a:pt x="32" y="40"/>
                    </a:cubicBezTo>
                    <a:cubicBezTo>
                      <a:pt x="31" y="39"/>
                      <a:pt x="28" y="39"/>
                      <a:pt x="29" y="36"/>
                    </a:cubicBezTo>
                    <a:cubicBezTo>
                      <a:pt x="30" y="35"/>
                      <a:pt x="33" y="35"/>
                      <a:pt x="33" y="34"/>
                    </a:cubicBezTo>
                    <a:cubicBezTo>
                      <a:pt x="33" y="33"/>
                      <a:pt x="31" y="34"/>
                      <a:pt x="32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3" y="30"/>
                      <a:pt x="31" y="29"/>
                      <a:pt x="31" y="28"/>
                    </a:cubicBezTo>
                    <a:cubicBezTo>
                      <a:pt x="33" y="28"/>
                      <a:pt x="33" y="30"/>
                      <a:pt x="35" y="31"/>
                    </a:cubicBezTo>
                    <a:cubicBezTo>
                      <a:pt x="37" y="30"/>
                      <a:pt x="38" y="31"/>
                      <a:pt x="39" y="30"/>
                    </a:cubicBezTo>
                    <a:cubicBezTo>
                      <a:pt x="41" y="30"/>
                      <a:pt x="39" y="23"/>
                      <a:pt x="40" y="20"/>
                    </a:cubicBezTo>
                    <a:cubicBezTo>
                      <a:pt x="40" y="17"/>
                      <a:pt x="39" y="16"/>
                      <a:pt x="39" y="13"/>
                    </a:cubicBezTo>
                    <a:cubicBezTo>
                      <a:pt x="40" y="11"/>
                      <a:pt x="43" y="10"/>
                      <a:pt x="43" y="9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5"/>
                      <a:pt x="41" y="4"/>
                      <a:pt x="41" y="2"/>
                    </a:cubicBezTo>
                    <a:cubicBezTo>
                      <a:pt x="40" y="3"/>
                      <a:pt x="39" y="4"/>
                      <a:pt x="38" y="3"/>
                    </a:cubicBezTo>
                    <a:cubicBezTo>
                      <a:pt x="36" y="3"/>
                      <a:pt x="36" y="0"/>
                      <a:pt x="35" y="0"/>
                    </a:cubicBezTo>
                    <a:cubicBezTo>
                      <a:pt x="35" y="0"/>
                      <a:pt x="35" y="2"/>
                      <a:pt x="33" y="2"/>
                    </a:cubicBezTo>
                    <a:cubicBezTo>
                      <a:pt x="32" y="2"/>
                      <a:pt x="30" y="0"/>
                      <a:pt x="29" y="0"/>
                    </a:cubicBezTo>
                    <a:cubicBezTo>
                      <a:pt x="27" y="0"/>
                      <a:pt x="25" y="2"/>
                      <a:pt x="25" y="2"/>
                    </a:cubicBezTo>
                    <a:cubicBezTo>
                      <a:pt x="25" y="2"/>
                      <a:pt x="25" y="3"/>
                      <a:pt x="25" y="4"/>
                    </a:cubicBezTo>
                    <a:cubicBezTo>
                      <a:pt x="26" y="5"/>
                      <a:pt x="27" y="3"/>
                      <a:pt x="28" y="4"/>
                    </a:cubicBezTo>
                    <a:cubicBezTo>
                      <a:pt x="30" y="6"/>
                      <a:pt x="27" y="7"/>
                      <a:pt x="26" y="9"/>
                    </a:cubicBezTo>
                    <a:cubicBezTo>
                      <a:pt x="23" y="11"/>
                      <a:pt x="21" y="10"/>
                      <a:pt x="19" y="11"/>
                    </a:cubicBezTo>
                    <a:cubicBezTo>
                      <a:pt x="18" y="11"/>
                      <a:pt x="16" y="14"/>
                      <a:pt x="15" y="13"/>
                    </a:cubicBezTo>
                    <a:cubicBezTo>
                      <a:pt x="15" y="13"/>
                      <a:pt x="16" y="11"/>
                      <a:pt x="15" y="11"/>
                    </a:cubicBezTo>
                    <a:cubicBezTo>
                      <a:pt x="14" y="11"/>
                      <a:pt x="12" y="11"/>
                      <a:pt x="12" y="10"/>
                    </a:cubicBezTo>
                    <a:cubicBezTo>
                      <a:pt x="12" y="8"/>
                      <a:pt x="12" y="7"/>
                      <a:pt x="11" y="5"/>
                    </a:cubicBezTo>
                    <a:cubicBezTo>
                      <a:pt x="11" y="4"/>
                      <a:pt x="10" y="5"/>
                      <a:pt x="9" y="4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ubicBezTo>
                      <a:pt x="7" y="1"/>
                      <a:pt x="6" y="2"/>
                      <a:pt x="5" y="1"/>
                    </a:cubicBezTo>
                    <a:cubicBezTo>
                      <a:pt x="4" y="1"/>
                      <a:pt x="2" y="1"/>
                      <a:pt x="0" y="1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4" y="7"/>
                    </a:cubicBezTo>
                    <a:cubicBezTo>
                      <a:pt x="5" y="8"/>
                      <a:pt x="7" y="8"/>
                      <a:pt x="9" y="8"/>
                    </a:cubicBezTo>
                    <a:cubicBezTo>
                      <a:pt x="10" y="11"/>
                      <a:pt x="12" y="14"/>
                      <a:pt x="12" y="17"/>
                    </a:cubicBezTo>
                    <a:cubicBezTo>
                      <a:pt x="12" y="20"/>
                      <a:pt x="12" y="23"/>
                      <a:pt x="13" y="26"/>
                    </a:cubicBezTo>
                    <a:cubicBezTo>
                      <a:pt x="15" y="29"/>
                      <a:pt x="18" y="33"/>
                      <a:pt x="16" y="36"/>
                    </a:cubicBezTo>
                    <a:cubicBezTo>
                      <a:pt x="16" y="36"/>
                      <a:pt x="16" y="36"/>
                      <a:pt x="15" y="37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8" y="39"/>
                      <a:pt x="21" y="43"/>
                      <a:pt x="21" y="4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96" name="Freeform 95"/>
              <p:cNvSpPr>
                <a:spLocks/>
              </p:cNvSpPr>
              <p:nvPr/>
            </p:nvSpPr>
            <p:spPr bwMode="auto">
              <a:xfrm>
                <a:off x="13" y="2394"/>
                <a:ext cx="696" cy="804"/>
              </a:xfrm>
              <a:custGeom>
                <a:avLst/>
                <a:gdLst>
                  <a:gd name="T0" fmla="*/ 984087 w 110"/>
                  <a:gd name="T1" fmla="*/ 457729 h 127"/>
                  <a:gd name="T2" fmla="*/ 1115555 w 110"/>
                  <a:gd name="T3" fmla="*/ 427272 h 127"/>
                  <a:gd name="T4" fmla="*/ 1094783 w 110"/>
                  <a:gd name="T5" fmla="*/ 335692 h 127"/>
                  <a:gd name="T6" fmla="*/ 1033769 w 110"/>
                  <a:gd name="T7" fmla="*/ 305235 h 127"/>
                  <a:gd name="T8" fmla="*/ 1064152 w 110"/>
                  <a:gd name="T9" fmla="*/ 213617 h 127"/>
                  <a:gd name="T10" fmla="*/ 1003341 w 110"/>
                  <a:gd name="T11" fmla="*/ 142840 h 127"/>
                  <a:gd name="T12" fmla="*/ 963346 w 110"/>
                  <a:gd name="T13" fmla="*/ 122037 h 127"/>
                  <a:gd name="T14" fmla="*/ 881516 w 110"/>
                  <a:gd name="T15" fmla="*/ 40080 h 127"/>
                  <a:gd name="T16" fmla="*/ 801450 w 110"/>
                  <a:gd name="T17" fmla="*/ 51500 h 127"/>
                  <a:gd name="T18" fmla="*/ 689274 w 110"/>
                  <a:gd name="T19" fmla="*/ 70777 h 127"/>
                  <a:gd name="T20" fmla="*/ 608962 w 110"/>
                  <a:gd name="T21" fmla="*/ 30457 h 127"/>
                  <a:gd name="T22" fmla="*/ 548151 w 110"/>
                  <a:gd name="T23" fmla="*/ 61161 h 127"/>
                  <a:gd name="T24" fmla="*/ 517767 w 110"/>
                  <a:gd name="T25" fmla="*/ 81957 h 127"/>
                  <a:gd name="T26" fmla="*/ 456715 w 110"/>
                  <a:gd name="T27" fmla="*/ 131698 h 127"/>
                  <a:gd name="T28" fmla="*/ 395942 w 110"/>
                  <a:gd name="T29" fmla="*/ 101234 h 127"/>
                  <a:gd name="T30" fmla="*/ 323716 w 110"/>
                  <a:gd name="T31" fmla="*/ 81957 h 127"/>
                  <a:gd name="T32" fmla="*/ 334890 w 110"/>
                  <a:gd name="T33" fmla="*/ 152494 h 127"/>
                  <a:gd name="T34" fmla="*/ 314111 w 110"/>
                  <a:gd name="T35" fmla="*/ 173537 h 127"/>
                  <a:gd name="T36" fmla="*/ 274078 w 110"/>
                  <a:gd name="T37" fmla="*/ 142840 h 127"/>
                  <a:gd name="T38" fmla="*/ 222669 w 110"/>
                  <a:gd name="T39" fmla="*/ 112421 h 127"/>
                  <a:gd name="T40" fmla="*/ 203656 w 110"/>
                  <a:gd name="T41" fmla="*/ 152494 h 127"/>
                  <a:gd name="T42" fmla="*/ 182637 w 110"/>
                  <a:gd name="T43" fmla="*/ 183198 h 127"/>
                  <a:gd name="T44" fmla="*/ 152253 w 110"/>
                  <a:gd name="T45" fmla="*/ 173537 h 127"/>
                  <a:gd name="T46" fmla="*/ 112214 w 110"/>
                  <a:gd name="T47" fmla="*/ 183198 h 127"/>
                  <a:gd name="T48" fmla="*/ 60811 w 110"/>
                  <a:gd name="T49" fmla="*/ 183198 h 127"/>
                  <a:gd name="T50" fmla="*/ 30384 w 110"/>
                  <a:gd name="T51" fmla="*/ 131698 h 127"/>
                  <a:gd name="T52" fmla="*/ 0 w 110"/>
                  <a:gd name="T53" fmla="*/ 253735 h 127"/>
                  <a:gd name="T54" fmla="*/ 9611 w 110"/>
                  <a:gd name="T55" fmla="*/ 518846 h 127"/>
                  <a:gd name="T56" fmla="*/ 70423 w 110"/>
                  <a:gd name="T57" fmla="*/ 579766 h 127"/>
                  <a:gd name="T58" fmla="*/ 121825 w 110"/>
                  <a:gd name="T59" fmla="*/ 702044 h 127"/>
                  <a:gd name="T60" fmla="*/ 152253 w 110"/>
                  <a:gd name="T61" fmla="*/ 732501 h 127"/>
                  <a:gd name="T62" fmla="*/ 192248 w 110"/>
                  <a:gd name="T63" fmla="*/ 894618 h 127"/>
                  <a:gd name="T64" fmla="*/ 253300 w 110"/>
                  <a:gd name="T65" fmla="*/ 925075 h 127"/>
                  <a:gd name="T66" fmla="*/ 274078 w 110"/>
                  <a:gd name="T67" fmla="*/ 1026316 h 127"/>
                  <a:gd name="T68" fmla="*/ 293332 w 110"/>
                  <a:gd name="T69" fmla="*/ 1239926 h 127"/>
                  <a:gd name="T70" fmla="*/ 435937 w 110"/>
                  <a:gd name="T71" fmla="*/ 1209469 h 127"/>
                  <a:gd name="T72" fmla="*/ 445586 w 110"/>
                  <a:gd name="T73" fmla="*/ 1098612 h 127"/>
                  <a:gd name="T74" fmla="*/ 548151 w 110"/>
                  <a:gd name="T75" fmla="*/ 1037736 h 127"/>
                  <a:gd name="T76" fmla="*/ 517767 w 110"/>
                  <a:gd name="T77" fmla="*/ 1026316 h 127"/>
                  <a:gd name="T78" fmla="*/ 527372 w 110"/>
                  <a:gd name="T79" fmla="*/ 915699 h 127"/>
                  <a:gd name="T80" fmla="*/ 578534 w 110"/>
                  <a:gd name="T81" fmla="*/ 894618 h 127"/>
                  <a:gd name="T82" fmla="*/ 700404 w 110"/>
                  <a:gd name="T83" fmla="*/ 873815 h 127"/>
                  <a:gd name="T84" fmla="*/ 841483 w 110"/>
                  <a:gd name="T85" fmla="*/ 904279 h 127"/>
                  <a:gd name="T86" fmla="*/ 851132 w 110"/>
                  <a:gd name="T87" fmla="*/ 824081 h 127"/>
                  <a:gd name="T88" fmla="*/ 923314 w 110"/>
                  <a:gd name="T89" fmla="*/ 711705 h 127"/>
                  <a:gd name="T90" fmla="*/ 892645 w 110"/>
                  <a:gd name="T91" fmla="*/ 600810 h 127"/>
                  <a:gd name="T92" fmla="*/ 902295 w 110"/>
                  <a:gd name="T93" fmla="*/ 528507 h 12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0"/>
                  <a:gd name="T142" fmla="*/ 0 h 127"/>
                  <a:gd name="T143" fmla="*/ 110 w 110"/>
                  <a:gd name="T144" fmla="*/ 127 h 12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0" h="127">
                    <a:moveTo>
                      <a:pt x="95" y="51"/>
                    </a:moveTo>
                    <a:cubicBezTo>
                      <a:pt x="97" y="49"/>
                      <a:pt x="98" y="48"/>
                      <a:pt x="97" y="45"/>
                    </a:cubicBezTo>
                    <a:cubicBezTo>
                      <a:pt x="97" y="42"/>
                      <a:pt x="102" y="43"/>
                      <a:pt x="106" y="43"/>
                    </a:cubicBezTo>
                    <a:cubicBezTo>
                      <a:pt x="107" y="42"/>
                      <a:pt x="108" y="41"/>
                      <a:pt x="110" y="42"/>
                    </a:cubicBezTo>
                    <a:cubicBezTo>
                      <a:pt x="110" y="40"/>
                      <a:pt x="108" y="38"/>
                      <a:pt x="108" y="37"/>
                    </a:cubicBezTo>
                    <a:cubicBezTo>
                      <a:pt x="107" y="35"/>
                      <a:pt x="108" y="33"/>
                      <a:pt x="108" y="33"/>
                    </a:cubicBezTo>
                    <a:cubicBezTo>
                      <a:pt x="106" y="33"/>
                      <a:pt x="106" y="34"/>
                      <a:pt x="105" y="33"/>
                    </a:cubicBezTo>
                    <a:cubicBezTo>
                      <a:pt x="103" y="33"/>
                      <a:pt x="104" y="31"/>
                      <a:pt x="102" y="30"/>
                    </a:cubicBezTo>
                    <a:cubicBezTo>
                      <a:pt x="101" y="29"/>
                      <a:pt x="99" y="28"/>
                      <a:pt x="100" y="26"/>
                    </a:cubicBezTo>
                    <a:cubicBezTo>
                      <a:pt x="101" y="24"/>
                      <a:pt x="104" y="23"/>
                      <a:pt x="105" y="21"/>
                    </a:cubicBezTo>
                    <a:cubicBezTo>
                      <a:pt x="105" y="19"/>
                      <a:pt x="104" y="18"/>
                      <a:pt x="103" y="16"/>
                    </a:cubicBezTo>
                    <a:cubicBezTo>
                      <a:pt x="101" y="13"/>
                      <a:pt x="100" y="15"/>
                      <a:pt x="99" y="14"/>
                    </a:cubicBezTo>
                    <a:cubicBezTo>
                      <a:pt x="98" y="14"/>
                      <a:pt x="98" y="12"/>
                      <a:pt x="98" y="12"/>
                    </a:cubicBezTo>
                    <a:cubicBezTo>
                      <a:pt x="97" y="12"/>
                      <a:pt x="96" y="13"/>
                      <a:pt x="95" y="12"/>
                    </a:cubicBezTo>
                    <a:cubicBezTo>
                      <a:pt x="94" y="11"/>
                      <a:pt x="97" y="10"/>
                      <a:pt x="93" y="7"/>
                    </a:cubicBezTo>
                    <a:cubicBezTo>
                      <a:pt x="91" y="6"/>
                      <a:pt x="88" y="5"/>
                      <a:pt x="87" y="4"/>
                    </a:cubicBezTo>
                    <a:cubicBezTo>
                      <a:pt x="85" y="2"/>
                      <a:pt x="84" y="0"/>
                      <a:pt x="82" y="0"/>
                    </a:cubicBezTo>
                    <a:cubicBezTo>
                      <a:pt x="80" y="1"/>
                      <a:pt x="81" y="4"/>
                      <a:pt x="79" y="5"/>
                    </a:cubicBezTo>
                    <a:cubicBezTo>
                      <a:pt x="78" y="5"/>
                      <a:pt x="77" y="5"/>
                      <a:pt x="74" y="6"/>
                    </a:cubicBezTo>
                    <a:cubicBezTo>
                      <a:pt x="72" y="6"/>
                      <a:pt x="70" y="7"/>
                      <a:pt x="68" y="7"/>
                    </a:cubicBezTo>
                    <a:cubicBezTo>
                      <a:pt x="65" y="7"/>
                      <a:pt x="63" y="5"/>
                      <a:pt x="60" y="3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59" y="4"/>
                      <a:pt x="58" y="5"/>
                      <a:pt x="58" y="5"/>
                    </a:cubicBezTo>
                    <a:cubicBezTo>
                      <a:pt x="56" y="7"/>
                      <a:pt x="55" y="5"/>
                      <a:pt x="54" y="6"/>
                    </a:cubicBezTo>
                    <a:cubicBezTo>
                      <a:pt x="54" y="7"/>
                      <a:pt x="55" y="8"/>
                      <a:pt x="53" y="9"/>
                    </a:cubicBezTo>
                    <a:cubicBezTo>
                      <a:pt x="52" y="10"/>
                      <a:pt x="52" y="7"/>
                      <a:pt x="51" y="8"/>
                    </a:cubicBezTo>
                    <a:cubicBezTo>
                      <a:pt x="49" y="9"/>
                      <a:pt x="49" y="8"/>
                      <a:pt x="48" y="14"/>
                    </a:cubicBezTo>
                    <a:cubicBezTo>
                      <a:pt x="47" y="13"/>
                      <a:pt x="46" y="12"/>
                      <a:pt x="45" y="13"/>
                    </a:cubicBezTo>
                    <a:cubicBezTo>
                      <a:pt x="43" y="14"/>
                      <a:pt x="43" y="15"/>
                      <a:pt x="42" y="14"/>
                    </a:cubicBezTo>
                    <a:cubicBezTo>
                      <a:pt x="41" y="12"/>
                      <a:pt x="40" y="10"/>
                      <a:pt x="39" y="10"/>
                    </a:cubicBezTo>
                    <a:cubicBezTo>
                      <a:pt x="38" y="9"/>
                      <a:pt x="37" y="11"/>
                      <a:pt x="36" y="10"/>
                    </a:cubicBezTo>
                    <a:cubicBezTo>
                      <a:pt x="34" y="8"/>
                      <a:pt x="33" y="8"/>
                      <a:pt x="32" y="8"/>
                    </a:cubicBezTo>
                    <a:cubicBezTo>
                      <a:pt x="30" y="9"/>
                      <a:pt x="29" y="10"/>
                      <a:pt x="29" y="11"/>
                    </a:cubicBezTo>
                    <a:cubicBezTo>
                      <a:pt x="30" y="15"/>
                      <a:pt x="33" y="14"/>
                      <a:pt x="33" y="15"/>
                    </a:cubicBezTo>
                    <a:cubicBezTo>
                      <a:pt x="34" y="16"/>
                      <a:pt x="33" y="17"/>
                      <a:pt x="33" y="18"/>
                    </a:cubicBezTo>
                    <a:cubicBezTo>
                      <a:pt x="32" y="19"/>
                      <a:pt x="32" y="18"/>
                      <a:pt x="31" y="17"/>
                    </a:cubicBezTo>
                    <a:cubicBezTo>
                      <a:pt x="30" y="16"/>
                      <a:pt x="29" y="16"/>
                      <a:pt x="28" y="15"/>
                    </a:cubicBezTo>
                    <a:cubicBezTo>
                      <a:pt x="27" y="15"/>
                      <a:pt x="27" y="15"/>
                      <a:pt x="27" y="14"/>
                    </a:cubicBezTo>
                    <a:cubicBezTo>
                      <a:pt x="26" y="14"/>
                      <a:pt x="26" y="16"/>
                      <a:pt x="25" y="15"/>
                    </a:cubicBezTo>
                    <a:cubicBezTo>
                      <a:pt x="24" y="13"/>
                      <a:pt x="23" y="13"/>
                      <a:pt x="22" y="11"/>
                    </a:cubicBezTo>
                    <a:cubicBezTo>
                      <a:pt x="20" y="10"/>
                      <a:pt x="22" y="12"/>
                      <a:pt x="20" y="13"/>
                    </a:cubicBezTo>
                    <a:cubicBezTo>
                      <a:pt x="19" y="14"/>
                      <a:pt x="19" y="15"/>
                      <a:pt x="20" y="15"/>
                    </a:cubicBezTo>
                    <a:cubicBezTo>
                      <a:pt x="20" y="17"/>
                      <a:pt x="20" y="19"/>
                      <a:pt x="19" y="21"/>
                    </a:cubicBezTo>
                    <a:cubicBezTo>
                      <a:pt x="18" y="20"/>
                      <a:pt x="19" y="18"/>
                      <a:pt x="18" y="18"/>
                    </a:cubicBezTo>
                    <a:cubicBezTo>
                      <a:pt x="17" y="18"/>
                      <a:pt x="17" y="18"/>
                      <a:pt x="16" y="19"/>
                    </a:cubicBezTo>
                    <a:cubicBezTo>
                      <a:pt x="16" y="18"/>
                      <a:pt x="16" y="17"/>
                      <a:pt x="15" y="17"/>
                    </a:cubicBezTo>
                    <a:cubicBezTo>
                      <a:pt x="15" y="17"/>
                      <a:pt x="14" y="18"/>
                      <a:pt x="13" y="18"/>
                    </a:cubicBezTo>
                    <a:cubicBezTo>
                      <a:pt x="12" y="18"/>
                      <a:pt x="12" y="18"/>
                      <a:pt x="11" y="18"/>
                    </a:cubicBezTo>
                    <a:cubicBezTo>
                      <a:pt x="10" y="18"/>
                      <a:pt x="10" y="20"/>
                      <a:pt x="8" y="21"/>
                    </a:cubicBezTo>
                    <a:cubicBezTo>
                      <a:pt x="7" y="20"/>
                      <a:pt x="7" y="19"/>
                      <a:pt x="6" y="18"/>
                    </a:cubicBezTo>
                    <a:cubicBezTo>
                      <a:pt x="5" y="18"/>
                      <a:pt x="3" y="17"/>
                      <a:pt x="3" y="17"/>
                    </a:cubicBezTo>
                    <a:cubicBezTo>
                      <a:pt x="4" y="14"/>
                      <a:pt x="4" y="13"/>
                      <a:pt x="3" y="13"/>
                    </a:cubicBezTo>
                    <a:cubicBezTo>
                      <a:pt x="0" y="12"/>
                      <a:pt x="0" y="14"/>
                      <a:pt x="0" y="18"/>
                    </a:cubicBezTo>
                    <a:cubicBezTo>
                      <a:pt x="0" y="20"/>
                      <a:pt x="0" y="23"/>
                      <a:pt x="0" y="25"/>
                    </a:cubicBezTo>
                    <a:cubicBezTo>
                      <a:pt x="0" y="31"/>
                      <a:pt x="1" y="37"/>
                      <a:pt x="2" y="43"/>
                    </a:cubicBezTo>
                    <a:cubicBezTo>
                      <a:pt x="1" y="46"/>
                      <a:pt x="0" y="49"/>
                      <a:pt x="1" y="51"/>
                    </a:cubicBezTo>
                    <a:cubicBezTo>
                      <a:pt x="3" y="50"/>
                      <a:pt x="5" y="54"/>
                      <a:pt x="7" y="57"/>
                    </a:cubicBezTo>
                    <a:cubicBezTo>
                      <a:pt x="8" y="60"/>
                      <a:pt x="9" y="64"/>
                      <a:pt x="10" y="66"/>
                    </a:cubicBezTo>
                    <a:cubicBezTo>
                      <a:pt x="10" y="67"/>
                      <a:pt x="11" y="68"/>
                      <a:pt x="12" y="69"/>
                    </a:cubicBezTo>
                    <a:cubicBezTo>
                      <a:pt x="15" y="72"/>
                      <a:pt x="14" y="71"/>
                      <a:pt x="15" y="72"/>
                    </a:cubicBezTo>
                    <a:cubicBezTo>
                      <a:pt x="17" y="76"/>
                      <a:pt x="17" y="78"/>
                      <a:pt x="17" y="82"/>
                    </a:cubicBezTo>
                    <a:cubicBezTo>
                      <a:pt x="17" y="86"/>
                      <a:pt x="18" y="87"/>
                      <a:pt x="19" y="88"/>
                    </a:cubicBezTo>
                    <a:cubicBezTo>
                      <a:pt x="22" y="89"/>
                      <a:pt x="23" y="89"/>
                      <a:pt x="24" y="90"/>
                    </a:cubicBezTo>
                    <a:lnTo>
                      <a:pt x="25" y="91"/>
                    </a:lnTo>
                    <a:cubicBezTo>
                      <a:pt x="26" y="93"/>
                      <a:pt x="25" y="94"/>
                      <a:pt x="26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3" y="104"/>
                      <a:pt x="28" y="108"/>
                      <a:pt x="29" y="113"/>
                    </a:cubicBezTo>
                    <a:cubicBezTo>
                      <a:pt x="29" y="117"/>
                      <a:pt x="29" y="119"/>
                      <a:pt x="29" y="122"/>
                    </a:cubicBezTo>
                    <a:cubicBezTo>
                      <a:pt x="29" y="127"/>
                      <a:pt x="38" y="126"/>
                      <a:pt x="42" y="127"/>
                    </a:cubicBezTo>
                    <a:cubicBezTo>
                      <a:pt x="42" y="123"/>
                      <a:pt x="42" y="121"/>
                      <a:pt x="43" y="119"/>
                    </a:cubicBezTo>
                    <a:cubicBezTo>
                      <a:pt x="43" y="117"/>
                      <a:pt x="43" y="116"/>
                      <a:pt x="43" y="114"/>
                    </a:cubicBezTo>
                    <a:cubicBezTo>
                      <a:pt x="45" y="111"/>
                      <a:pt x="43" y="110"/>
                      <a:pt x="44" y="108"/>
                    </a:cubicBezTo>
                    <a:cubicBezTo>
                      <a:pt x="45" y="107"/>
                      <a:pt x="46" y="107"/>
                      <a:pt x="47" y="107"/>
                    </a:cubicBezTo>
                    <a:cubicBezTo>
                      <a:pt x="49" y="106"/>
                      <a:pt x="47" y="103"/>
                      <a:pt x="54" y="102"/>
                    </a:cubicBezTo>
                    <a:cubicBezTo>
                      <a:pt x="54" y="100"/>
                      <a:pt x="52" y="101"/>
                      <a:pt x="49" y="101"/>
                    </a:cubicBezTo>
                    <a:cubicBezTo>
                      <a:pt x="48" y="100"/>
                      <a:pt x="50" y="101"/>
                      <a:pt x="51" y="101"/>
                    </a:cubicBezTo>
                    <a:cubicBezTo>
                      <a:pt x="53" y="98"/>
                      <a:pt x="53" y="96"/>
                      <a:pt x="54" y="94"/>
                    </a:cubicBezTo>
                    <a:cubicBezTo>
                      <a:pt x="53" y="93"/>
                      <a:pt x="52" y="92"/>
                      <a:pt x="52" y="90"/>
                    </a:cubicBezTo>
                    <a:cubicBezTo>
                      <a:pt x="52" y="89"/>
                      <a:pt x="52" y="89"/>
                      <a:pt x="53" y="89"/>
                    </a:cubicBezTo>
                    <a:cubicBezTo>
                      <a:pt x="54" y="89"/>
                      <a:pt x="55" y="89"/>
                      <a:pt x="57" y="88"/>
                    </a:cubicBezTo>
                    <a:lnTo>
                      <a:pt x="67" y="85"/>
                    </a:lnTo>
                    <a:lnTo>
                      <a:pt x="69" y="86"/>
                    </a:lnTo>
                    <a:cubicBezTo>
                      <a:pt x="71" y="87"/>
                      <a:pt x="72" y="87"/>
                      <a:pt x="75" y="87"/>
                    </a:cubicBezTo>
                    <a:cubicBezTo>
                      <a:pt x="80" y="90"/>
                      <a:pt x="79" y="90"/>
                      <a:pt x="83" y="89"/>
                    </a:cubicBezTo>
                    <a:cubicBezTo>
                      <a:pt x="85" y="90"/>
                      <a:pt x="87" y="90"/>
                      <a:pt x="88" y="88"/>
                    </a:cubicBezTo>
                    <a:cubicBezTo>
                      <a:pt x="85" y="85"/>
                      <a:pt x="84" y="83"/>
                      <a:pt x="84" y="81"/>
                    </a:cubicBezTo>
                    <a:cubicBezTo>
                      <a:pt x="84" y="78"/>
                      <a:pt x="88" y="81"/>
                      <a:pt x="88" y="82"/>
                    </a:cubicBezTo>
                    <a:cubicBezTo>
                      <a:pt x="89" y="78"/>
                      <a:pt x="89" y="74"/>
                      <a:pt x="91" y="70"/>
                    </a:cubicBezTo>
                    <a:cubicBezTo>
                      <a:pt x="91" y="67"/>
                      <a:pt x="84" y="63"/>
                      <a:pt x="84" y="63"/>
                    </a:cubicBezTo>
                    <a:cubicBezTo>
                      <a:pt x="85" y="61"/>
                      <a:pt x="88" y="61"/>
                      <a:pt x="88" y="59"/>
                    </a:cubicBezTo>
                    <a:cubicBezTo>
                      <a:pt x="88" y="58"/>
                      <a:pt x="87" y="57"/>
                      <a:pt x="87" y="56"/>
                    </a:cubicBezTo>
                    <a:cubicBezTo>
                      <a:pt x="86" y="55"/>
                      <a:pt x="85" y="52"/>
                      <a:pt x="89" y="52"/>
                    </a:cubicBezTo>
                    <a:cubicBezTo>
                      <a:pt x="89" y="52"/>
                      <a:pt x="94" y="52"/>
                      <a:pt x="95" y="51"/>
                    </a:cubicBezTo>
                    <a:close/>
                  </a:path>
                </a:pathLst>
              </a:custGeom>
              <a:noFill/>
              <a:ln w="0">
                <a:solidFill>
                  <a:srgbClr val="8D949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 b="1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83" name="Freeform 96"/>
            <p:cNvSpPr>
              <a:spLocks/>
            </p:cNvSpPr>
            <p:nvPr/>
          </p:nvSpPr>
          <p:spPr bwMode="auto">
            <a:xfrm>
              <a:off x="1413" y="2576"/>
              <a:ext cx="403" cy="377"/>
            </a:xfrm>
            <a:custGeom>
              <a:avLst/>
              <a:gdLst>
                <a:gd name="T0" fmla="*/ 46637 w 105"/>
                <a:gd name="T1" fmla="*/ 82308 h 96"/>
                <a:gd name="T2" fmla="*/ 51619 w 105"/>
                <a:gd name="T3" fmla="*/ 79453 h 96"/>
                <a:gd name="T4" fmla="*/ 58351 w 105"/>
                <a:gd name="T5" fmla="*/ 76617 h 96"/>
                <a:gd name="T6" fmla="*/ 64227 w 105"/>
                <a:gd name="T7" fmla="*/ 70864 h 96"/>
                <a:gd name="T8" fmla="*/ 69205 w 105"/>
                <a:gd name="T9" fmla="*/ 70138 h 96"/>
                <a:gd name="T10" fmla="*/ 70725 w 105"/>
                <a:gd name="T11" fmla="*/ 72792 h 96"/>
                <a:gd name="T12" fmla="*/ 74862 w 105"/>
                <a:gd name="T13" fmla="*/ 63540 h 96"/>
                <a:gd name="T14" fmla="*/ 83333 w 105"/>
                <a:gd name="T15" fmla="*/ 63540 h 96"/>
                <a:gd name="T16" fmla="*/ 84189 w 105"/>
                <a:gd name="T17" fmla="*/ 59715 h 96"/>
                <a:gd name="T18" fmla="*/ 82435 w 105"/>
                <a:gd name="T19" fmla="*/ 56138 h 96"/>
                <a:gd name="T20" fmla="*/ 83333 w 105"/>
                <a:gd name="T21" fmla="*/ 52328 h 96"/>
                <a:gd name="T22" fmla="*/ 82435 w 105"/>
                <a:gd name="T23" fmla="*/ 49473 h 96"/>
                <a:gd name="T24" fmla="*/ 80742 w 105"/>
                <a:gd name="T25" fmla="*/ 52328 h 96"/>
                <a:gd name="T26" fmla="*/ 78370 w 105"/>
                <a:gd name="T27" fmla="*/ 50443 h 96"/>
                <a:gd name="T28" fmla="*/ 73331 w 105"/>
                <a:gd name="T29" fmla="*/ 47545 h 96"/>
                <a:gd name="T30" fmla="*/ 72475 w 105"/>
                <a:gd name="T31" fmla="*/ 42087 h 96"/>
                <a:gd name="T32" fmla="*/ 72475 w 105"/>
                <a:gd name="T33" fmla="*/ 34468 h 96"/>
                <a:gd name="T34" fmla="*/ 72475 w 105"/>
                <a:gd name="T35" fmla="*/ 34468 h 96"/>
                <a:gd name="T36" fmla="*/ 71638 w 105"/>
                <a:gd name="T37" fmla="*/ 28035 h 96"/>
                <a:gd name="T38" fmla="*/ 70725 w 105"/>
                <a:gd name="T39" fmla="*/ 26154 h 96"/>
                <a:gd name="T40" fmla="*/ 60780 w 105"/>
                <a:gd name="T41" fmla="*/ 18768 h 96"/>
                <a:gd name="T42" fmla="*/ 66599 w 105"/>
                <a:gd name="T43" fmla="*/ 15932 h 96"/>
                <a:gd name="T44" fmla="*/ 69884 w 105"/>
                <a:gd name="T45" fmla="*/ 14051 h 96"/>
                <a:gd name="T46" fmla="*/ 68353 w 105"/>
                <a:gd name="T47" fmla="*/ 7387 h 96"/>
                <a:gd name="T48" fmla="*/ 62473 w 105"/>
                <a:gd name="T49" fmla="*/ 1881 h 96"/>
                <a:gd name="T50" fmla="*/ 53369 w 105"/>
                <a:gd name="T51" fmla="*/ 0 h 96"/>
                <a:gd name="T52" fmla="*/ 46637 w 105"/>
                <a:gd name="T53" fmla="*/ 1881 h 96"/>
                <a:gd name="T54" fmla="*/ 39920 w 105"/>
                <a:gd name="T55" fmla="*/ 6417 h 96"/>
                <a:gd name="T56" fmla="*/ 35798 w 105"/>
                <a:gd name="T57" fmla="*/ 9268 h 96"/>
                <a:gd name="T58" fmla="*/ 27531 w 105"/>
                <a:gd name="T59" fmla="*/ 10242 h 96"/>
                <a:gd name="T60" fmla="*/ 29066 w 105"/>
                <a:gd name="T61" fmla="*/ 13077 h 96"/>
                <a:gd name="T62" fmla="*/ 27531 w 105"/>
                <a:gd name="T63" fmla="*/ 14958 h 96"/>
                <a:gd name="T64" fmla="*/ 27531 w 105"/>
                <a:gd name="T65" fmla="*/ 14958 h 96"/>
                <a:gd name="T66" fmla="*/ 25838 w 105"/>
                <a:gd name="T67" fmla="*/ 17860 h 96"/>
                <a:gd name="T68" fmla="*/ 22553 w 105"/>
                <a:gd name="T69" fmla="*/ 20464 h 96"/>
                <a:gd name="T70" fmla="*/ 19962 w 105"/>
                <a:gd name="T71" fmla="*/ 20464 h 96"/>
                <a:gd name="T72" fmla="*/ 16734 w 105"/>
                <a:gd name="T73" fmla="*/ 21375 h 96"/>
                <a:gd name="T74" fmla="*/ 14980 w 105"/>
                <a:gd name="T75" fmla="*/ 28035 h 96"/>
                <a:gd name="T76" fmla="*/ 12608 w 105"/>
                <a:gd name="T77" fmla="*/ 36396 h 96"/>
                <a:gd name="T78" fmla="*/ 8248 w 105"/>
                <a:gd name="T79" fmla="*/ 36396 h 96"/>
                <a:gd name="T80" fmla="*/ 2606 w 105"/>
                <a:gd name="T81" fmla="*/ 40221 h 96"/>
                <a:gd name="T82" fmla="*/ 0 w 105"/>
                <a:gd name="T83" fmla="*/ 45664 h 96"/>
                <a:gd name="T84" fmla="*/ 4126 w 105"/>
                <a:gd name="T85" fmla="*/ 50443 h 96"/>
                <a:gd name="T86" fmla="*/ 8248 w 105"/>
                <a:gd name="T87" fmla="*/ 54209 h 96"/>
                <a:gd name="T88" fmla="*/ 5876 w 105"/>
                <a:gd name="T89" fmla="*/ 63540 h 96"/>
                <a:gd name="T90" fmla="*/ 10002 w 105"/>
                <a:gd name="T91" fmla="*/ 70138 h 96"/>
                <a:gd name="T92" fmla="*/ 12608 w 105"/>
                <a:gd name="T93" fmla="*/ 73704 h 96"/>
                <a:gd name="T94" fmla="*/ 14980 w 105"/>
                <a:gd name="T95" fmla="*/ 78498 h 96"/>
                <a:gd name="T96" fmla="*/ 21712 w 105"/>
                <a:gd name="T97" fmla="*/ 82308 h 96"/>
                <a:gd name="T98" fmla="*/ 29066 w 105"/>
                <a:gd name="T99" fmla="*/ 81334 h 96"/>
                <a:gd name="T100" fmla="*/ 38389 w 105"/>
                <a:gd name="T101" fmla="*/ 82308 h 9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5"/>
                <a:gd name="T154" fmla="*/ 0 h 96"/>
                <a:gd name="T155" fmla="*/ 105 w 105"/>
                <a:gd name="T156" fmla="*/ 96 h 9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5" h="96">
                  <a:moveTo>
                    <a:pt x="50" y="89"/>
                  </a:moveTo>
                  <a:cubicBezTo>
                    <a:pt x="52" y="89"/>
                    <a:pt x="54" y="89"/>
                    <a:pt x="56" y="88"/>
                  </a:cubicBezTo>
                  <a:cubicBezTo>
                    <a:pt x="59" y="87"/>
                    <a:pt x="59" y="84"/>
                    <a:pt x="59" y="84"/>
                  </a:cubicBezTo>
                  <a:cubicBezTo>
                    <a:pt x="60" y="83"/>
                    <a:pt x="60" y="85"/>
                    <a:pt x="62" y="85"/>
                  </a:cubicBezTo>
                  <a:cubicBezTo>
                    <a:pt x="63" y="84"/>
                    <a:pt x="64" y="83"/>
                    <a:pt x="66" y="82"/>
                  </a:cubicBezTo>
                  <a:cubicBezTo>
                    <a:pt x="68" y="81"/>
                    <a:pt x="69" y="83"/>
                    <a:pt x="70" y="82"/>
                  </a:cubicBezTo>
                  <a:cubicBezTo>
                    <a:pt x="72" y="81"/>
                    <a:pt x="71" y="79"/>
                    <a:pt x="72" y="78"/>
                  </a:cubicBezTo>
                  <a:cubicBezTo>
                    <a:pt x="73" y="77"/>
                    <a:pt x="75" y="76"/>
                    <a:pt x="77" y="76"/>
                  </a:cubicBezTo>
                  <a:cubicBezTo>
                    <a:pt x="78" y="74"/>
                    <a:pt x="77" y="73"/>
                    <a:pt x="79" y="72"/>
                  </a:cubicBezTo>
                  <a:cubicBezTo>
                    <a:pt x="81" y="74"/>
                    <a:pt x="82" y="75"/>
                    <a:pt x="83" y="75"/>
                  </a:cubicBezTo>
                  <a:cubicBezTo>
                    <a:pt x="84" y="76"/>
                    <a:pt x="82" y="77"/>
                    <a:pt x="82" y="77"/>
                  </a:cubicBezTo>
                  <a:cubicBezTo>
                    <a:pt x="83" y="78"/>
                    <a:pt x="85" y="78"/>
                    <a:pt x="85" y="78"/>
                  </a:cubicBezTo>
                  <a:cubicBezTo>
                    <a:pt x="87" y="76"/>
                    <a:pt x="89" y="74"/>
                    <a:pt x="91" y="73"/>
                  </a:cubicBezTo>
                  <a:cubicBezTo>
                    <a:pt x="92" y="71"/>
                    <a:pt x="89" y="69"/>
                    <a:pt x="90" y="68"/>
                  </a:cubicBezTo>
                  <a:cubicBezTo>
                    <a:pt x="92" y="67"/>
                    <a:pt x="93" y="69"/>
                    <a:pt x="95" y="69"/>
                  </a:cubicBezTo>
                  <a:cubicBezTo>
                    <a:pt x="98" y="69"/>
                    <a:pt x="98" y="68"/>
                    <a:pt x="100" y="68"/>
                  </a:cubicBezTo>
                  <a:cubicBezTo>
                    <a:pt x="101" y="68"/>
                    <a:pt x="102" y="69"/>
                    <a:pt x="102" y="68"/>
                  </a:cubicBezTo>
                  <a:cubicBezTo>
                    <a:pt x="103" y="66"/>
                    <a:pt x="100" y="66"/>
                    <a:pt x="101" y="64"/>
                  </a:cubicBezTo>
                  <a:cubicBezTo>
                    <a:pt x="101" y="63"/>
                    <a:pt x="100" y="62"/>
                    <a:pt x="98" y="62"/>
                  </a:cubicBezTo>
                  <a:cubicBezTo>
                    <a:pt x="97" y="61"/>
                    <a:pt x="98" y="60"/>
                    <a:pt x="99" y="60"/>
                  </a:cubicBezTo>
                  <a:cubicBezTo>
                    <a:pt x="100" y="59"/>
                    <a:pt x="102" y="60"/>
                    <a:pt x="102" y="59"/>
                  </a:cubicBezTo>
                  <a:cubicBezTo>
                    <a:pt x="102" y="56"/>
                    <a:pt x="100" y="58"/>
                    <a:pt x="100" y="56"/>
                  </a:cubicBezTo>
                  <a:cubicBezTo>
                    <a:pt x="100" y="54"/>
                    <a:pt x="105" y="54"/>
                    <a:pt x="103" y="52"/>
                  </a:cubicBezTo>
                  <a:cubicBezTo>
                    <a:pt x="101" y="50"/>
                    <a:pt x="100" y="52"/>
                    <a:pt x="99" y="53"/>
                  </a:cubicBezTo>
                  <a:cubicBezTo>
                    <a:pt x="98" y="53"/>
                    <a:pt x="97" y="53"/>
                    <a:pt x="97" y="54"/>
                  </a:cubicBezTo>
                  <a:cubicBezTo>
                    <a:pt x="96" y="54"/>
                    <a:pt x="97" y="55"/>
                    <a:pt x="97" y="56"/>
                  </a:cubicBezTo>
                  <a:cubicBezTo>
                    <a:pt x="96" y="57"/>
                    <a:pt x="96" y="58"/>
                    <a:pt x="95" y="57"/>
                  </a:cubicBezTo>
                  <a:cubicBezTo>
                    <a:pt x="94" y="56"/>
                    <a:pt x="95" y="55"/>
                    <a:pt x="94" y="54"/>
                  </a:cubicBezTo>
                  <a:cubicBezTo>
                    <a:pt x="93" y="54"/>
                    <a:pt x="92" y="55"/>
                    <a:pt x="91" y="55"/>
                  </a:cubicBezTo>
                  <a:cubicBezTo>
                    <a:pt x="89" y="54"/>
                    <a:pt x="91" y="52"/>
                    <a:pt x="88" y="51"/>
                  </a:cubicBezTo>
                  <a:cubicBezTo>
                    <a:pt x="88" y="51"/>
                    <a:pt x="88" y="50"/>
                    <a:pt x="89" y="49"/>
                  </a:cubicBezTo>
                  <a:cubicBezTo>
                    <a:pt x="87" y="49"/>
                    <a:pt x="86" y="48"/>
                    <a:pt x="87" y="45"/>
                  </a:cubicBezTo>
                  <a:cubicBezTo>
                    <a:pt x="86" y="42"/>
                    <a:pt x="88" y="42"/>
                    <a:pt x="88" y="40"/>
                  </a:cubicBezTo>
                  <a:cubicBezTo>
                    <a:pt x="87" y="39"/>
                    <a:pt x="86" y="38"/>
                    <a:pt x="87" y="37"/>
                  </a:cubicBezTo>
                  <a:cubicBezTo>
                    <a:pt x="87" y="37"/>
                    <a:pt x="87" y="36"/>
                    <a:pt x="87" y="37"/>
                  </a:cubicBezTo>
                  <a:cubicBezTo>
                    <a:pt x="87" y="35"/>
                    <a:pt x="88" y="33"/>
                    <a:pt x="88" y="32"/>
                  </a:cubicBezTo>
                  <a:cubicBezTo>
                    <a:pt x="88" y="31"/>
                    <a:pt x="86" y="31"/>
                    <a:pt x="86" y="30"/>
                  </a:cubicBezTo>
                  <a:cubicBezTo>
                    <a:pt x="87" y="29"/>
                    <a:pt x="88" y="28"/>
                    <a:pt x="87" y="27"/>
                  </a:cubicBezTo>
                  <a:cubicBezTo>
                    <a:pt x="86" y="27"/>
                    <a:pt x="86" y="29"/>
                    <a:pt x="85" y="28"/>
                  </a:cubicBezTo>
                  <a:cubicBezTo>
                    <a:pt x="84" y="27"/>
                    <a:pt x="84" y="26"/>
                    <a:pt x="82" y="26"/>
                  </a:cubicBezTo>
                  <a:cubicBezTo>
                    <a:pt x="79" y="26"/>
                    <a:pt x="76" y="25"/>
                    <a:pt x="73" y="20"/>
                  </a:cubicBezTo>
                  <a:cubicBezTo>
                    <a:pt x="76" y="18"/>
                    <a:pt x="76" y="15"/>
                    <a:pt x="77" y="15"/>
                  </a:cubicBezTo>
                  <a:cubicBezTo>
                    <a:pt x="78" y="15"/>
                    <a:pt x="79" y="17"/>
                    <a:pt x="80" y="17"/>
                  </a:cubicBezTo>
                  <a:cubicBezTo>
                    <a:pt x="81" y="17"/>
                    <a:pt x="81" y="16"/>
                    <a:pt x="82" y="16"/>
                  </a:cubicBezTo>
                  <a:cubicBezTo>
                    <a:pt x="83" y="16"/>
                    <a:pt x="84" y="16"/>
                    <a:pt x="84" y="15"/>
                  </a:cubicBezTo>
                  <a:cubicBezTo>
                    <a:pt x="85" y="13"/>
                    <a:pt x="82" y="9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9" y="6"/>
                    <a:pt x="76" y="6"/>
                    <a:pt x="76" y="5"/>
                  </a:cubicBezTo>
                  <a:cubicBezTo>
                    <a:pt x="76" y="4"/>
                    <a:pt x="76" y="3"/>
                    <a:pt x="75" y="2"/>
                  </a:cubicBezTo>
                  <a:cubicBezTo>
                    <a:pt x="73" y="1"/>
                    <a:pt x="70" y="5"/>
                    <a:pt x="65" y="3"/>
                  </a:cubicBezTo>
                  <a:cubicBezTo>
                    <a:pt x="64" y="2"/>
                    <a:pt x="64" y="1"/>
                    <a:pt x="64" y="0"/>
                  </a:cubicBezTo>
                  <a:cubicBezTo>
                    <a:pt x="63" y="0"/>
                    <a:pt x="63" y="1"/>
                    <a:pt x="62" y="1"/>
                  </a:cubicBezTo>
                  <a:cubicBezTo>
                    <a:pt x="60" y="2"/>
                    <a:pt x="58" y="2"/>
                    <a:pt x="56" y="2"/>
                  </a:cubicBezTo>
                  <a:cubicBezTo>
                    <a:pt x="54" y="4"/>
                    <a:pt x="51" y="5"/>
                    <a:pt x="49" y="5"/>
                  </a:cubicBezTo>
                  <a:cubicBezTo>
                    <a:pt x="49" y="6"/>
                    <a:pt x="48" y="7"/>
                    <a:pt x="48" y="7"/>
                  </a:cubicBezTo>
                  <a:cubicBezTo>
                    <a:pt x="48" y="8"/>
                    <a:pt x="50" y="9"/>
                    <a:pt x="49" y="10"/>
                  </a:cubicBezTo>
                  <a:cubicBezTo>
                    <a:pt x="48" y="12"/>
                    <a:pt x="45" y="10"/>
                    <a:pt x="43" y="10"/>
                  </a:cubicBezTo>
                  <a:cubicBezTo>
                    <a:pt x="41" y="9"/>
                    <a:pt x="39" y="9"/>
                    <a:pt x="36" y="10"/>
                  </a:cubicBezTo>
                  <a:cubicBezTo>
                    <a:pt x="35" y="10"/>
                    <a:pt x="34" y="10"/>
                    <a:pt x="33" y="11"/>
                  </a:cubicBezTo>
                  <a:cubicBezTo>
                    <a:pt x="33" y="11"/>
                    <a:pt x="33" y="12"/>
                    <a:pt x="33" y="13"/>
                  </a:cubicBezTo>
                  <a:cubicBezTo>
                    <a:pt x="34" y="13"/>
                    <a:pt x="35" y="14"/>
                    <a:pt x="35" y="14"/>
                  </a:cubicBezTo>
                  <a:cubicBezTo>
                    <a:pt x="35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7"/>
                    <a:pt x="32" y="18"/>
                    <a:pt x="31" y="19"/>
                  </a:cubicBezTo>
                  <a:cubicBezTo>
                    <a:pt x="30" y="20"/>
                    <a:pt x="30" y="21"/>
                    <a:pt x="29" y="21"/>
                  </a:cubicBezTo>
                  <a:cubicBezTo>
                    <a:pt x="28" y="22"/>
                    <a:pt x="28" y="22"/>
                    <a:pt x="27" y="22"/>
                  </a:cubicBezTo>
                  <a:cubicBezTo>
                    <a:pt x="27" y="22"/>
                    <a:pt x="27" y="23"/>
                    <a:pt x="27" y="23"/>
                  </a:cubicBezTo>
                  <a:cubicBezTo>
                    <a:pt x="26" y="23"/>
                    <a:pt x="25" y="22"/>
                    <a:pt x="24" y="22"/>
                  </a:cubicBezTo>
                  <a:cubicBezTo>
                    <a:pt x="23" y="23"/>
                    <a:pt x="23" y="24"/>
                    <a:pt x="22" y="24"/>
                  </a:cubicBezTo>
                  <a:cubicBezTo>
                    <a:pt x="22" y="25"/>
                    <a:pt x="21" y="24"/>
                    <a:pt x="20" y="23"/>
                  </a:cubicBezTo>
                  <a:cubicBezTo>
                    <a:pt x="17" y="24"/>
                    <a:pt x="19" y="27"/>
                    <a:pt x="19" y="29"/>
                  </a:cubicBezTo>
                  <a:cubicBezTo>
                    <a:pt x="19" y="30"/>
                    <a:pt x="19" y="30"/>
                    <a:pt x="18" y="30"/>
                  </a:cubicBezTo>
                  <a:cubicBezTo>
                    <a:pt x="18" y="32"/>
                    <a:pt x="16" y="30"/>
                    <a:pt x="16" y="34"/>
                  </a:cubicBezTo>
                  <a:cubicBezTo>
                    <a:pt x="16" y="35"/>
                    <a:pt x="17" y="38"/>
                    <a:pt x="15" y="39"/>
                  </a:cubicBezTo>
                  <a:cubicBezTo>
                    <a:pt x="14" y="39"/>
                    <a:pt x="11" y="39"/>
                    <a:pt x="10" y="39"/>
                  </a:cubicBezTo>
                  <a:cubicBezTo>
                    <a:pt x="9" y="39"/>
                    <a:pt x="9" y="40"/>
                    <a:pt x="9" y="41"/>
                  </a:cubicBezTo>
                  <a:cubicBezTo>
                    <a:pt x="7" y="42"/>
                    <a:pt x="4" y="43"/>
                    <a:pt x="3" y="43"/>
                  </a:cubicBezTo>
                  <a:cubicBezTo>
                    <a:pt x="3" y="45"/>
                    <a:pt x="2" y="46"/>
                    <a:pt x="2" y="47"/>
                  </a:cubicBezTo>
                  <a:cubicBezTo>
                    <a:pt x="2" y="48"/>
                    <a:pt x="0" y="48"/>
                    <a:pt x="0" y="49"/>
                  </a:cubicBezTo>
                  <a:cubicBezTo>
                    <a:pt x="3" y="51"/>
                    <a:pt x="1" y="53"/>
                    <a:pt x="2" y="54"/>
                  </a:cubicBezTo>
                  <a:cubicBezTo>
                    <a:pt x="3" y="55"/>
                    <a:pt x="4" y="54"/>
                    <a:pt x="5" y="54"/>
                  </a:cubicBezTo>
                  <a:cubicBezTo>
                    <a:pt x="5" y="54"/>
                    <a:pt x="5" y="56"/>
                    <a:pt x="6" y="56"/>
                  </a:cubicBezTo>
                  <a:cubicBezTo>
                    <a:pt x="7" y="57"/>
                    <a:pt x="8" y="55"/>
                    <a:pt x="10" y="58"/>
                  </a:cubicBezTo>
                  <a:cubicBezTo>
                    <a:pt x="11" y="60"/>
                    <a:pt x="12" y="61"/>
                    <a:pt x="12" y="63"/>
                  </a:cubicBezTo>
                  <a:cubicBezTo>
                    <a:pt x="11" y="65"/>
                    <a:pt x="8" y="66"/>
                    <a:pt x="7" y="68"/>
                  </a:cubicBezTo>
                  <a:cubicBezTo>
                    <a:pt x="6" y="70"/>
                    <a:pt x="8" y="71"/>
                    <a:pt x="9" y="72"/>
                  </a:cubicBezTo>
                  <a:cubicBezTo>
                    <a:pt x="11" y="73"/>
                    <a:pt x="10" y="75"/>
                    <a:pt x="12" y="75"/>
                  </a:cubicBezTo>
                  <a:cubicBezTo>
                    <a:pt x="13" y="76"/>
                    <a:pt x="13" y="75"/>
                    <a:pt x="15" y="75"/>
                  </a:cubicBezTo>
                  <a:cubicBezTo>
                    <a:pt x="15" y="75"/>
                    <a:pt x="14" y="77"/>
                    <a:pt x="15" y="79"/>
                  </a:cubicBezTo>
                  <a:cubicBezTo>
                    <a:pt x="15" y="80"/>
                    <a:pt x="17" y="82"/>
                    <a:pt x="17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9" y="86"/>
                    <a:pt x="14" y="96"/>
                    <a:pt x="21" y="95"/>
                  </a:cubicBezTo>
                  <a:cubicBezTo>
                    <a:pt x="27" y="94"/>
                    <a:pt x="22" y="89"/>
                    <a:pt x="26" y="88"/>
                  </a:cubicBezTo>
                  <a:cubicBezTo>
                    <a:pt x="29" y="86"/>
                    <a:pt x="30" y="90"/>
                    <a:pt x="32" y="89"/>
                  </a:cubicBezTo>
                  <a:cubicBezTo>
                    <a:pt x="33" y="88"/>
                    <a:pt x="34" y="87"/>
                    <a:pt x="35" y="87"/>
                  </a:cubicBezTo>
                  <a:cubicBezTo>
                    <a:pt x="37" y="87"/>
                    <a:pt x="37" y="89"/>
                    <a:pt x="40" y="89"/>
                  </a:cubicBezTo>
                  <a:cubicBezTo>
                    <a:pt x="43" y="90"/>
                    <a:pt x="45" y="88"/>
                    <a:pt x="46" y="88"/>
                  </a:cubicBezTo>
                  <a:cubicBezTo>
                    <a:pt x="47" y="90"/>
                    <a:pt x="48" y="89"/>
                    <a:pt x="50" y="8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4" name="Freeform 97"/>
            <p:cNvSpPr>
              <a:spLocks noEditPoints="1"/>
            </p:cNvSpPr>
            <p:nvPr/>
          </p:nvSpPr>
          <p:spPr bwMode="auto">
            <a:xfrm>
              <a:off x="1241" y="2310"/>
              <a:ext cx="590" cy="458"/>
            </a:xfrm>
            <a:custGeom>
              <a:avLst/>
              <a:gdLst>
                <a:gd name="T0" fmla="*/ 8206 w 154"/>
                <a:gd name="T1" fmla="*/ 91835 h 117"/>
                <a:gd name="T2" fmla="*/ 2364 w 154"/>
                <a:gd name="T3" fmla="*/ 80080 h 117"/>
                <a:gd name="T4" fmla="*/ 4946 w 154"/>
                <a:gd name="T5" fmla="*/ 68082 h 117"/>
                <a:gd name="T6" fmla="*/ 8206 w 154"/>
                <a:gd name="T7" fmla="*/ 55179 h 117"/>
                <a:gd name="T8" fmla="*/ 5797 w 154"/>
                <a:gd name="T9" fmla="*/ 42293 h 117"/>
                <a:gd name="T10" fmla="*/ 9057 w 154"/>
                <a:gd name="T11" fmla="*/ 29328 h 117"/>
                <a:gd name="T12" fmla="*/ 17202 w 154"/>
                <a:gd name="T13" fmla="*/ 34064 h 117"/>
                <a:gd name="T14" fmla="*/ 19799 w 154"/>
                <a:gd name="T15" fmla="*/ 25852 h 117"/>
                <a:gd name="T16" fmla="*/ 29753 w 154"/>
                <a:gd name="T17" fmla="*/ 11998 h 117"/>
                <a:gd name="T18" fmla="*/ 37063 w 154"/>
                <a:gd name="T19" fmla="*/ 8213 h 117"/>
                <a:gd name="T20" fmla="*/ 46338 w 154"/>
                <a:gd name="T21" fmla="*/ 7261 h 117"/>
                <a:gd name="T22" fmla="*/ 55395 w 154"/>
                <a:gd name="T23" fmla="*/ 11998 h 117"/>
                <a:gd name="T24" fmla="*/ 61854 w 154"/>
                <a:gd name="T25" fmla="*/ 11031 h 117"/>
                <a:gd name="T26" fmla="*/ 64452 w 154"/>
                <a:gd name="T27" fmla="*/ 15721 h 117"/>
                <a:gd name="T28" fmla="*/ 72597 w 154"/>
                <a:gd name="T29" fmla="*/ 21115 h 117"/>
                <a:gd name="T30" fmla="*/ 71762 w 154"/>
                <a:gd name="T31" fmla="*/ 9180 h 117"/>
                <a:gd name="T32" fmla="*/ 76708 w 154"/>
                <a:gd name="T33" fmla="*/ 11998 h 117"/>
                <a:gd name="T34" fmla="*/ 79290 w 154"/>
                <a:gd name="T35" fmla="*/ 7261 h 117"/>
                <a:gd name="T36" fmla="*/ 87435 w 154"/>
                <a:gd name="T37" fmla="*/ 0 h 117"/>
                <a:gd name="T38" fmla="*/ 100603 w 154"/>
                <a:gd name="T39" fmla="*/ 7261 h 117"/>
                <a:gd name="T40" fmla="*/ 100603 w 154"/>
                <a:gd name="T41" fmla="*/ 20211 h 117"/>
                <a:gd name="T42" fmla="*/ 105549 w 154"/>
                <a:gd name="T43" fmla="*/ 27476 h 117"/>
                <a:gd name="T44" fmla="*/ 111407 w 154"/>
                <a:gd name="T45" fmla="*/ 32150 h 117"/>
                <a:gd name="T46" fmla="*/ 118038 w 154"/>
                <a:gd name="T47" fmla="*/ 40363 h 117"/>
                <a:gd name="T48" fmla="*/ 124731 w 154"/>
                <a:gd name="T49" fmla="*/ 43181 h 117"/>
                <a:gd name="T50" fmla="*/ 125409 w 154"/>
                <a:gd name="T51" fmla="*/ 52361 h 117"/>
                <a:gd name="T52" fmla="*/ 118935 w 154"/>
                <a:gd name="T53" fmla="*/ 57998 h 117"/>
                <a:gd name="T54" fmla="*/ 116353 w 154"/>
                <a:gd name="T55" fmla="*/ 67177 h 117"/>
                <a:gd name="T56" fmla="*/ 104932 w 154"/>
                <a:gd name="T57" fmla="*/ 70000 h 117"/>
                <a:gd name="T58" fmla="*/ 90711 w 154"/>
                <a:gd name="T59" fmla="*/ 65263 h 117"/>
                <a:gd name="T60" fmla="*/ 88347 w 154"/>
                <a:gd name="T61" fmla="*/ 63408 h 117"/>
                <a:gd name="T62" fmla="*/ 77543 w 154"/>
                <a:gd name="T63" fmla="*/ 67177 h 117"/>
                <a:gd name="T64" fmla="*/ 72597 w 154"/>
                <a:gd name="T65" fmla="*/ 71624 h 117"/>
                <a:gd name="T66" fmla="*/ 65904 w 154"/>
                <a:gd name="T67" fmla="*/ 75406 h 117"/>
                <a:gd name="T68" fmla="*/ 64452 w 154"/>
                <a:gd name="T69" fmla="*/ 77261 h 117"/>
                <a:gd name="T70" fmla="*/ 59444 w 154"/>
                <a:gd name="T71" fmla="*/ 82655 h 117"/>
                <a:gd name="T72" fmla="*/ 55395 w 154"/>
                <a:gd name="T73" fmla="*/ 84526 h 117"/>
                <a:gd name="T74" fmla="*/ 51901 w 154"/>
                <a:gd name="T75" fmla="*/ 90163 h 117"/>
                <a:gd name="T76" fmla="*/ 45441 w 154"/>
                <a:gd name="T77" fmla="*/ 98376 h 117"/>
                <a:gd name="T78" fmla="*/ 39645 w 154"/>
                <a:gd name="T79" fmla="*/ 102146 h 117"/>
                <a:gd name="T80" fmla="*/ 32117 w 154"/>
                <a:gd name="T81" fmla="*/ 104737 h 117"/>
                <a:gd name="T82" fmla="*/ 22209 w 154"/>
                <a:gd name="T83" fmla="*/ 106589 h 117"/>
                <a:gd name="T84" fmla="*/ 22209 w 154"/>
                <a:gd name="T85" fmla="*/ 106589 h 117"/>
                <a:gd name="T86" fmla="*/ 72597 w 154"/>
                <a:gd name="T87" fmla="*/ 21115 h 117"/>
                <a:gd name="T88" fmla="*/ 8206 w 154"/>
                <a:gd name="T89" fmla="*/ 55179 h 117"/>
                <a:gd name="T90" fmla="*/ 9892 w 154"/>
                <a:gd name="T91" fmla="*/ 97472 h 117"/>
                <a:gd name="T92" fmla="*/ 9892 w 154"/>
                <a:gd name="T93" fmla="*/ 103770 h 117"/>
                <a:gd name="T94" fmla="*/ 9892 w 154"/>
                <a:gd name="T95" fmla="*/ 103770 h 1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4"/>
                <a:gd name="T145" fmla="*/ 0 h 117"/>
                <a:gd name="T146" fmla="*/ 154 w 154"/>
                <a:gd name="T147" fmla="*/ 117 h 11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4" h="117">
                  <a:moveTo>
                    <a:pt x="12" y="113"/>
                  </a:moveTo>
                  <a:lnTo>
                    <a:pt x="12" y="106"/>
                  </a:lnTo>
                  <a:cubicBezTo>
                    <a:pt x="10" y="102"/>
                    <a:pt x="11" y="101"/>
                    <a:pt x="10" y="100"/>
                  </a:cubicBezTo>
                  <a:cubicBezTo>
                    <a:pt x="9" y="99"/>
                    <a:pt x="8" y="98"/>
                    <a:pt x="7" y="96"/>
                  </a:cubicBezTo>
                  <a:cubicBezTo>
                    <a:pt x="6" y="94"/>
                    <a:pt x="11" y="92"/>
                    <a:pt x="10" y="90"/>
                  </a:cubicBezTo>
                  <a:cubicBezTo>
                    <a:pt x="9" y="88"/>
                    <a:pt x="5" y="89"/>
                    <a:pt x="3" y="87"/>
                  </a:cubicBezTo>
                  <a:cubicBezTo>
                    <a:pt x="2" y="85"/>
                    <a:pt x="3" y="83"/>
                    <a:pt x="3" y="82"/>
                  </a:cubicBezTo>
                  <a:cubicBezTo>
                    <a:pt x="1" y="79"/>
                    <a:pt x="0" y="79"/>
                    <a:pt x="1" y="77"/>
                  </a:cubicBezTo>
                  <a:cubicBezTo>
                    <a:pt x="1" y="75"/>
                    <a:pt x="4" y="76"/>
                    <a:pt x="6" y="74"/>
                  </a:cubicBezTo>
                  <a:cubicBezTo>
                    <a:pt x="7" y="73"/>
                    <a:pt x="7" y="71"/>
                    <a:pt x="6" y="68"/>
                  </a:cubicBezTo>
                  <a:cubicBezTo>
                    <a:pt x="5" y="65"/>
                    <a:pt x="4" y="65"/>
                    <a:pt x="3" y="63"/>
                  </a:cubicBezTo>
                  <a:cubicBezTo>
                    <a:pt x="4" y="62"/>
                    <a:pt x="8" y="62"/>
                    <a:pt x="10" y="60"/>
                  </a:cubicBezTo>
                  <a:lnTo>
                    <a:pt x="11" y="60"/>
                  </a:lnTo>
                  <a:cubicBezTo>
                    <a:pt x="9" y="57"/>
                    <a:pt x="14" y="57"/>
                    <a:pt x="13" y="54"/>
                  </a:cubicBezTo>
                  <a:cubicBezTo>
                    <a:pt x="12" y="51"/>
                    <a:pt x="9" y="48"/>
                    <a:pt x="7" y="46"/>
                  </a:cubicBezTo>
                  <a:cubicBezTo>
                    <a:pt x="6" y="44"/>
                    <a:pt x="0" y="45"/>
                    <a:pt x="3" y="39"/>
                  </a:cubicBezTo>
                  <a:cubicBezTo>
                    <a:pt x="5" y="37"/>
                    <a:pt x="7" y="36"/>
                    <a:pt x="9" y="35"/>
                  </a:cubicBezTo>
                  <a:cubicBezTo>
                    <a:pt x="10" y="33"/>
                    <a:pt x="10" y="32"/>
                    <a:pt x="11" y="32"/>
                  </a:cubicBezTo>
                  <a:cubicBezTo>
                    <a:pt x="14" y="32"/>
                    <a:pt x="13" y="36"/>
                    <a:pt x="15" y="38"/>
                  </a:cubicBezTo>
                  <a:cubicBezTo>
                    <a:pt x="16" y="39"/>
                    <a:pt x="20" y="39"/>
                    <a:pt x="21" y="38"/>
                  </a:cubicBezTo>
                  <a:cubicBezTo>
                    <a:pt x="21" y="38"/>
                    <a:pt x="21" y="37"/>
                    <a:pt x="21" y="37"/>
                  </a:cubicBezTo>
                  <a:cubicBezTo>
                    <a:pt x="22" y="36"/>
                    <a:pt x="22" y="36"/>
                    <a:pt x="22" y="35"/>
                  </a:cubicBezTo>
                  <a:cubicBezTo>
                    <a:pt x="22" y="34"/>
                    <a:pt x="21" y="33"/>
                    <a:pt x="22" y="32"/>
                  </a:cubicBezTo>
                  <a:cubicBezTo>
                    <a:pt x="22" y="31"/>
                    <a:pt x="24" y="29"/>
                    <a:pt x="24" y="28"/>
                  </a:cubicBezTo>
                  <a:cubicBezTo>
                    <a:pt x="24" y="23"/>
                    <a:pt x="22" y="25"/>
                    <a:pt x="27" y="21"/>
                  </a:cubicBezTo>
                  <a:cubicBezTo>
                    <a:pt x="27" y="17"/>
                    <a:pt x="31" y="18"/>
                    <a:pt x="33" y="15"/>
                  </a:cubicBezTo>
                  <a:cubicBezTo>
                    <a:pt x="34" y="14"/>
                    <a:pt x="36" y="14"/>
                    <a:pt x="36" y="13"/>
                  </a:cubicBezTo>
                  <a:cubicBezTo>
                    <a:pt x="38" y="14"/>
                    <a:pt x="39" y="15"/>
                    <a:pt x="40" y="16"/>
                  </a:cubicBezTo>
                  <a:cubicBezTo>
                    <a:pt x="42" y="15"/>
                    <a:pt x="44" y="15"/>
                    <a:pt x="45" y="14"/>
                  </a:cubicBezTo>
                  <a:cubicBezTo>
                    <a:pt x="47" y="11"/>
                    <a:pt x="46" y="10"/>
                    <a:pt x="45" y="9"/>
                  </a:cubicBezTo>
                  <a:cubicBezTo>
                    <a:pt x="45" y="7"/>
                    <a:pt x="46" y="6"/>
                    <a:pt x="48" y="5"/>
                  </a:cubicBezTo>
                  <a:cubicBezTo>
                    <a:pt x="49" y="5"/>
                    <a:pt x="50" y="5"/>
                    <a:pt x="52" y="8"/>
                  </a:cubicBezTo>
                  <a:cubicBezTo>
                    <a:pt x="53" y="9"/>
                    <a:pt x="54" y="8"/>
                    <a:pt x="56" y="8"/>
                  </a:cubicBezTo>
                  <a:cubicBezTo>
                    <a:pt x="57" y="9"/>
                    <a:pt x="58" y="10"/>
                    <a:pt x="59" y="11"/>
                  </a:cubicBezTo>
                  <a:cubicBezTo>
                    <a:pt x="61" y="11"/>
                    <a:pt x="63" y="10"/>
                    <a:pt x="64" y="10"/>
                  </a:cubicBezTo>
                  <a:cubicBezTo>
                    <a:pt x="65" y="11"/>
                    <a:pt x="65" y="13"/>
                    <a:pt x="67" y="13"/>
                  </a:cubicBezTo>
                  <a:cubicBezTo>
                    <a:pt x="69" y="13"/>
                    <a:pt x="70" y="13"/>
                    <a:pt x="71" y="12"/>
                  </a:cubicBezTo>
                  <a:cubicBezTo>
                    <a:pt x="72" y="11"/>
                    <a:pt x="70" y="10"/>
                    <a:pt x="71" y="9"/>
                  </a:cubicBezTo>
                  <a:cubicBezTo>
                    <a:pt x="73" y="9"/>
                    <a:pt x="73" y="11"/>
                    <a:pt x="75" y="12"/>
                  </a:cubicBezTo>
                  <a:cubicBezTo>
                    <a:pt x="76" y="12"/>
                    <a:pt x="76" y="12"/>
                    <a:pt x="77" y="12"/>
                  </a:cubicBezTo>
                  <a:cubicBezTo>
                    <a:pt x="77" y="14"/>
                    <a:pt x="76" y="15"/>
                    <a:pt x="77" y="17"/>
                  </a:cubicBezTo>
                  <a:cubicBezTo>
                    <a:pt x="77" y="18"/>
                    <a:pt x="78" y="17"/>
                    <a:pt x="78" y="17"/>
                  </a:cubicBezTo>
                  <a:cubicBezTo>
                    <a:pt x="79" y="17"/>
                    <a:pt x="79" y="18"/>
                    <a:pt x="81" y="19"/>
                  </a:cubicBezTo>
                  <a:cubicBezTo>
                    <a:pt x="81" y="19"/>
                    <a:pt x="82" y="18"/>
                    <a:pt x="84" y="19"/>
                  </a:cubicBezTo>
                  <a:cubicBezTo>
                    <a:pt x="85" y="20"/>
                    <a:pt x="85" y="24"/>
                    <a:pt x="88" y="23"/>
                  </a:cubicBezTo>
                  <a:cubicBezTo>
                    <a:pt x="88" y="22"/>
                    <a:pt x="89" y="18"/>
                    <a:pt x="88" y="17"/>
                  </a:cubicBezTo>
                  <a:cubicBezTo>
                    <a:pt x="86" y="15"/>
                    <a:pt x="86" y="15"/>
                    <a:pt x="85" y="14"/>
                  </a:cubicBezTo>
                  <a:cubicBezTo>
                    <a:pt x="86" y="13"/>
                    <a:pt x="86" y="12"/>
                    <a:pt x="87" y="10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1"/>
                    <a:pt x="89" y="10"/>
                    <a:pt x="90" y="10"/>
                  </a:cubicBezTo>
                  <a:cubicBezTo>
                    <a:pt x="91" y="11"/>
                    <a:pt x="91" y="13"/>
                    <a:pt x="93" y="13"/>
                  </a:cubicBezTo>
                  <a:cubicBezTo>
                    <a:pt x="93" y="13"/>
                    <a:pt x="93" y="11"/>
                    <a:pt x="94" y="10"/>
                  </a:cubicBezTo>
                  <a:cubicBezTo>
                    <a:pt x="95" y="10"/>
                    <a:pt x="96" y="12"/>
                    <a:pt x="97" y="11"/>
                  </a:cubicBezTo>
                  <a:cubicBezTo>
                    <a:pt x="97" y="10"/>
                    <a:pt x="96" y="9"/>
                    <a:pt x="96" y="8"/>
                  </a:cubicBezTo>
                  <a:cubicBezTo>
                    <a:pt x="97" y="6"/>
                    <a:pt x="99" y="4"/>
                    <a:pt x="100" y="3"/>
                  </a:cubicBezTo>
                  <a:cubicBezTo>
                    <a:pt x="101" y="2"/>
                    <a:pt x="102" y="2"/>
                    <a:pt x="104" y="2"/>
                  </a:cubicBezTo>
                  <a:cubicBezTo>
                    <a:pt x="106" y="2"/>
                    <a:pt x="105" y="0"/>
                    <a:pt x="106" y="0"/>
                  </a:cubicBezTo>
                  <a:cubicBezTo>
                    <a:pt x="108" y="1"/>
                    <a:pt x="109" y="1"/>
                    <a:pt x="111" y="1"/>
                  </a:cubicBezTo>
                  <a:cubicBezTo>
                    <a:pt x="110" y="4"/>
                    <a:pt x="115" y="6"/>
                    <a:pt x="118" y="2"/>
                  </a:cubicBezTo>
                  <a:cubicBezTo>
                    <a:pt x="120" y="2"/>
                    <a:pt x="122" y="6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1" y="13"/>
                    <a:pt x="119" y="14"/>
                    <a:pt x="119" y="16"/>
                  </a:cubicBezTo>
                  <a:cubicBezTo>
                    <a:pt x="118" y="21"/>
                    <a:pt x="121" y="19"/>
                    <a:pt x="122" y="22"/>
                  </a:cubicBezTo>
                  <a:cubicBezTo>
                    <a:pt x="123" y="23"/>
                    <a:pt x="123" y="24"/>
                    <a:pt x="123" y="25"/>
                  </a:cubicBezTo>
                  <a:cubicBezTo>
                    <a:pt x="124" y="26"/>
                    <a:pt x="125" y="26"/>
                    <a:pt x="126" y="27"/>
                  </a:cubicBezTo>
                  <a:cubicBezTo>
                    <a:pt x="127" y="28"/>
                    <a:pt x="126" y="29"/>
                    <a:pt x="128" y="30"/>
                  </a:cubicBezTo>
                  <a:cubicBezTo>
                    <a:pt x="129" y="30"/>
                    <a:pt x="131" y="29"/>
                    <a:pt x="132" y="31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4" y="35"/>
                    <a:pt x="134" y="35"/>
                    <a:pt x="135" y="35"/>
                  </a:cubicBezTo>
                  <a:cubicBezTo>
                    <a:pt x="136" y="36"/>
                    <a:pt x="135" y="37"/>
                    <a:pt x="137" y="39"/>
                  </a:cubicBezTo>
                  <a:cubicBezTo>
                    <a:pt x="139" y="40"/>
                    <a:pt x="141" y="39"/>
                    <a:pt x="142" y="40"/>
                  </a:cubicBezTo>
                  <a:cubicBezTo>
                    <a:pt x="143" y="41"/>
                    <a:pt x="141" y="42"/>
                    <a:pt x="143" y="44"/>
                  </a:cubicBezTo>
                  <a:cubicBezTo>
                    <a:pt x="144" y="45"/>
                    <a:pt x="145" y="46"/>
                    <a:pt x="147" y="46"/>
                  </a:cubicBezTo>
                  <a:cubicBezTo>
                    <a:pt x="148" y="46"/>
                    <a:pt x="149" y="45"/>
                    <a:pt x="150" y="46"/>
                  </a:cubicBezTo>
                  <a:cubicBezTo>
                    <a:pt x="150" y="46"/>
                    <a:pt x="151" y="47"/>
                    <a:pt x="151" y="47"/>
                  </a:cubicBezTo>
                  <a:cubicBezTo>
                    <a:pt x="152" y="49"/>
                    <a:pt x="148" y="49"/>
                    <a:pt x="151" y="51"/>
                  </a:cubicBezTo>
                  <a:cubicBezTo>
                    <a:pt x="152" y="52"/>
                    <a:pt x="153" y="53"/>
                    <a:pt x="154" y="54"/>
                  </a:cubicBezTo>
                  <a:cubicBezTo>
                    <a:pt x="154" y="55"/>
                    <a:pt x="153" y="56"/>
                    <a:pt x="152" y="57"/>
                  </a:cubicBezTo>
                  <a:cubicBezTo>
                    <a:pt x="146" y="60"/>
                    <a:pt x="144" y="56"/>
                    <a:pt x="143" y="58"/>
                  </a:cubicBezTo>
                  <a:cubicBezTo>
                    <a:pt x="142" y="61"/>
                    <a:pt x="145" y="61"/>
                    <a:pt x="145" y="62"/>
                  </a:cubicBezTo>
                  <a:cubicBezTo>
                    <a:pt x="145" y="63"/>
                    <a:pt x="144" y="63"/>
                    <a:pt x="144" y="63"/>
                  </a:cubicBezTo>
                  <a:cubicBezTo>
                    <a:pt x="144" y="64"/>
                    <a:pt x="145" y="65"/>
                    <a:pt x="143" y="66"/>
                  </a:cubicBezTo>
                  <a:cubicBezTo>
                    <a:pt x="142" y="68"/>
                    <a:pt x="140" y="69"/>
                    <a:pt x="141" y="70"/>
                  </a:cubicBezTo>
                  <a:cubicBezTo>
                    <a:pt x="141" y="71"/>
                    <a:pt x="141" y="72"/>
                    <a:pt x="141" y="73"/>
                  </a:cubicBezTo>
                  <a:cubicBezTo>
                    <a:pt x="141" y="75"/>
                    <a:pt x="139" y="72"/>
                    <a:pt x="133" y="74"/>
                  </a:cubicBezTo>
                  <a:cubicBezTo>
                    <a:pt x="130" y="73"/>
                    <a:pt x="130" y="74"/>
                    <a:pt x="129" y="75"/>
                  </a:cubicBezTo>
                  <a:cubicBezTo>
                    <a:pt x="128" y="75"/>
                    <a:pt x="127" y="75"/>
                    <a:pt x="127" y="76"/>
                  </a:cubicBezTo>
                  <a:cubicBezTo>
                    <a:pt x="124" y="74"/>
                    <a:pt x="121" y="74"/>
                    <a:pt x="121" y="73"/>
                  </a:cubicBezTo>
                  <a:cubicBezTo>
                    <a:pt x="121" y="72"/>
                    <a:pt x="121" y="71"/>
                    <a:pt x="120" y="70"/>
                  </a:cubicBezTo>
                  <a:cubicBezTo>
                    <a:pt x="118" y="69"/>
                    <a:pt x="115" y="73"/>
                    <a:pt x="110" y="71"/>
                  </a:cubicBezTo>
                  <a:cubicBezTo>
                    <a:pt x="109" y="70"/>
                    <a:pt x="109" y="69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8" y="68"/>
                    <a:pt x="108" y="69"/>
                    <a:pt x="107" y="69"/>
                  </a:cubicBezTo>
                  <a:cubicBezTo>
                    <a:pt x="105" y="70"/>
                    <a:pt x="103" y="70"/>
                    <a:pt x="101" y="70"/>
                  </a:cubicBezTo>
                  <a:cubicBezTo>
                    <a:pt x="99" y="72"/>
                    <a:pt x="96" y="73"/>
                    <a:pt x="94" y="73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94" y="74"/>
                    <a:pt x="93" y="75"/>
                    <a:pt x="93" y="75"/>
                  </a:cubicBezTo>
                  <a:cubicBezTo>
                    <a:pt x="93" y="76"/>
                    <a:pt x="95" y="77"/>
                    <a:pt x="94" y="78"/>
                  </a:cubicBezTo>
                  <a:cubicBezTo>
                    <a:pt x="93" y="80"/>
                    <a:pt x="90" y="78"/>
                    <a:pt x="88" y="78"/>
                  </a:cubicBezTo>
                  <a:cubicBezTo>
                    <a:pt x="86" y="77"/>
                    <a:pt x="84" y="77"/>
                    <a:pt x="81" y="78"/>
                  </a:cubicBezTo>
                  <a:cubicBezTo>
                    <a:pt x="80" y="78"/>
                    <a:pt x="80" y="78"/>
                    <a:pt x="78" y="79"/>
                  </a:cubicBezTo>
                  <a:cubicBezTo>
                    <a:pt x="78" y="80"/>
                    <a:pt x="80" y="82"/>
                    <a:pt x="80" y="82"/>
                  </a:cubicBezTo>
                  <a:cubicBezTo>
                    <a:pt x="80" y="83"/>
                    <a:pt x="78" y="83"/>
                    <a:pt x="78" y="83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7" y="85"/>
                    <a:pt x="77" y="86"/>
                    <a:pt x="76" y="87"/>
                  </a:cubicBezTo>
                  <a:cubicBezTo>
                    <a:pt x="75" y="88"/>
                    <a:pt x="75" y="89"/>
                    <a:pt x="74" y="89"/>
                  </a:cubicBezTo>
                  <a:cubicBezTo>
                    <a:pt x="73" y="90"/>
                    <a:pt x="73" y="90"/>
                    <a:pt x="72" y="90"/>
                  </a:cubicBezTo>
                  <a:cubicBezTo>
                    <a:pt x="72" y="90"/>
                    <a:pt x="72" y="91"/>
                    <a:pt x="72" y="91"/>
                  </a:cubicBezTo>
                  <a:cubicBezTo>
                    <a:pt x="71" y="91"/>
                    <a:pt x="70" y="90"/>
                    <a:pt x="69" y="90"/>
                  </a:cubicBezTo>
                  <a:cubicBezTo>
                    <a:pt x="68" y="91"/>
                    <a:pt x="68" y="92"/>
                    <a:pt x="67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92"/>
                    <a:pt x="66" y="92"/>
                    <a:pt x="65" y="91"/>
                  </a:cubicBezTo>
                  <a:cubicBezTo>
                    <a:pt x="62" y="92"/>
                    <a:pt x="64" y="96"/>
                    <a:pt x="63" y="98"/>
                  </a:cubicBezTo>
                  <a:cubicBezTo>
                    <a:pt x="63" y="100"/>
                    <a:pt x="61" y="98"/>
                    <a:pt x="61" y="102"/>
                  </a:cubicBezTo>
                  <a:cubicBezTo>
                    <a:pt x="61" y="103"/>
                    <a:pt x="62" y="106"/>
                    <a:pt x="60" y="107"/>
                  </a:cubicBezTo>
                  <a:cubicBezTo>
                    <a:pt x="59" y="107"/>
                    <a:pt x="56" y="107"/>
                    <a:pt x="55" y="107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52" y="110"/>
                    <a:pt x="49" y="111"/>
                    <a:pt x="48" y="111"/>
                  </a:cubicBezTo>
                  <a:cubicBezTo>
                    <a:pt x="48" y="111"/>
                    <a:pt x="48" y="111"/>
                    <a:pt x="48" y="111"/>
                  </a:cubicBezTo>
                  <a:cubicBezTo>
                    <a:pt x="48" y="113"/>
                    <a:pt x="47" y="114"/>
                    <a:pt x="47" y="115"/>
                  </a:cubicBezTo>
                  <a:cubicBezTo>
                    <a:pt x="47" y="116"/>
                    <a:pt x="46" y="116"/>
                    <a:pt x="44" y="117"/>
                  </a:cubicBezTo>
                  <a:cubicBezTo>
                    <a:pt x="43" y="116"/>
                    <a:pt x="40" y="115"/>
                    <a:pt x="39" y="114"/>
                  </a:cubicBezTo>
                  <a:cubicBezTo>
                    <a:pt x="37" y="112"/>
                    <a:pt x="36" y="110"/>
                    <a:pt x="34" y="110"/>
                  </a:cubicBezTo>
                  <a:cubicBezTo>
                    <a:pt x="32" y="111"/>
                    <a:pt x="33" y="114"/>
                    <a:pt x="31" y="115"/>
                  </a:cubicBezTo>
                  <a:cubicBezTo>
                    <a:pt x="30" y="115"/>
                    <a:pt x="29" y="115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4" y="116"/>
                    <a:pt x="22" y="117"/>
                    <a:pt x="20" y="117"/>
                  </a:cubicBezTo>
                  <a:cubicBezTo>
                    <a:pt x="17" y="117"/>
                    <a:pt x="15" y="115"/>
                    <a:pt x="12" y="113"/>
                  </a:cubicBezTo>
                  <a:close/>
                  <a:moveTo>
                    <a:pt x="88" y="23"/>
                  </a:moveTo>
                  <a:lnTo>
                    <a:pt x="88" y="23"/>
                  </a:lnTo>
                  <a:moveTo>
                    <a:pt x="10" y="60"/>
                  </a:moveTo>
                  <a:lnTo>
                    <a:pt x="10" y="60"/>
                  </a:lnTo>
                  <a:cubicBezTo>
                    <a:pt x="10" y="60"/>
                    <a:pt x="10" y="60"/>
                    <a:pt x="10" y="60"/>
                  </a:cubicBezTo>
                  <a:close/>
                  <a:moveTo>
                    <a:pt x="12" y="113"/>
                  </a:moveTo>
                  <a:lnTo>
                    <a:pt x="12" y="106"/>
                  </a:lnTo>
                  <a:cubicBezTo>
                    <a:pt x="12" y="106"/>
                    <a:pt x="12" y="106"/>
                    <a:pt x="12" y="107"/>
                  </a:cubicBezTo>
                  <a:cubicBezTo>
                    <a:pt x="13" y="108"/>
                    <a:pt x="13" y="111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  <a:moveTo>
                    <a:pt x="12" y="113"/>
                  </a:moveTo>
                  <a:lnTo>
                    <a:pt x="12" y="113"/>
                  </a:lnTo>
                  <a:cubicBezTo>
                    <a:pt x="12" y="113"/>
                    <a:pt x="12" y="113"/>
                    <a:pt x="12" y="113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5" name="Freeform 98"/>
            <p:cNvSpPr>
              <a:spLocks noEditPoints="1"/>
            </p:cNvSpPr>
            <p:nvPr/>
          </p:nvSpPr>
          <p:spPr bwMode="auto">
            <a:xfrm>
              <a:off x="1601" y="2286"/>
              <a:ext cx="1058" cy="878"/>
            </a:xfrm>
            <a:custGeom>
              <a:avLst/>
              <a:gdLst>
                <a:gd name="T0" fmla="*/ 173834 w 276"/>
                <a:gd name="T1" fmla="*/ 152713 h 224"/>
                <a:gd name="T2" fmla="*/ 188707 w 276"/>
                <a:gd name="T3" fmla="*/ 152713 h 224"/>
                <a:gd name="T4" fmla="*/ 210952 w 276"/>
                <a:gd name="T5" fmla="*/ 157170 h 224"/>
                <a:gd name="T6" fmla="*/ 221091 w 276"/>
                <a:gd name="T7" fmla="*/ 135016 h 224"/>
                <a:gd name="T8" fmla="*/ 228470 w 276"/>
                <a:gd name="T9" fmla="*/ 115688 h 224"/>
                <a:gd name="T10" fmla="*/ 221091 w 276"/>
                <a:gd name="T11" fmla="*/ 87804 h 224"/>
                <a:gd name="T12" fmla="*/ 224353 w 276"/>
                <a:gd name="T13" fmla="*/ 71302 h 224"/>
                <a:gd name="T14" fmla="*/ 220240 w 276"/>
                <a:gd name="T15" fmla="*/ 45339 h 224"/>
                <a:gd name="T16" fmla="*/ 218492 w 276"/>
                <a:gd name="T17" fmla="*/ 23122 h 224"/>
                <a:gd name="T18" fmla="*/ 213540 w 276"/>
                <a:gd name="T19" fmla="*/ 31373 h 224"/>
                <a:gd name="T20" fmla="*/ 210952 w 276"/>
                <a:gd name="T21" fmla="*/ 34199 h 224"/>
                <a:gd name="T22" fmla="*/ 207736 w 276"/>
                <a:gd name="T23" fmla="*/ 22154 h 224"/>
                <a:gd name="T24" fmla="*/ 201886 w 276"/>
                <a:gd name="T25" fmla="*/ 37041 h 224"/>
                <a:gd name="T26" fmla="*/ 201035 w 276"/>
                <a:gd name="T27" fmla="*/ 52637 h 224"/>
                <a:gd name="T28" fmla="*/ 204474 w 276"/>
                <a:gd name="T29" fmla="*/ 69366 h 224"/>
                <a:gd name="T30" fmla="*/ 202726 w 276"/>
                <a:gd name="T31" fmla="*/ 68476 h 224"/>
                <a:gd name="T32" fmla="*/ 193656 w 276"/>
                <a:gd name="T33" fmla="*/ 66540 h 224"/>
                <a:gd name="T34" fmla="*/ 168870 w 276"/>
                <a:gd name="T35" fmla="*/ 72208 h 224"/>
                <a:gd name="T36" fmla="*/ 186104 w 276"/>
                <a:gd name="T37" fmla="*/ 65634 h 224"/>
                <a:gd name="T38" fmla="*/ 194553 w 276"/>
                <a:gd name="T39" fmla="*/ 37041 h 224"/>
                <a:gd name="T40" fmla="*/ 197773 w 276"/>
                <a:gd name="T41" fmla="*/ 4700 h 224"/>
                <a:gd name="T42" fmla="*/ 177936 w 276"/>
                <a:gd name="T43" fmla="*/ 25948 h 224"/>
                <a:gd name="T44" fmla="*/ 175524 w 276"/>
                <a:gd name="T45" fmla="*/ 45339 h 224"/>
                <a:gd name="T46" fmla="*/ 168870 w 276"/>
                <a:gd name="T47" fmla="*/ 43418 h 224"/>
                <a:gd name="T48" fmla="*/ 160655 w 276"/>
                <a:gd name="T49" fmla="*/ 51912 h 224"/>
                <a:gd name="T50" fmla="*/ 136482 w 276"/>
                <a:gd name="T51" fmla="*/ 61115 h 224"/>
                <a:gd name="T52" fmla="*/ 117453 w 276"/>
                <a:gd name="T53" fmla="*/ 73160 h 224"/>
                <a:gd name="T54" fmla="*/ 87653 w 276"/>
                <a:gd name="T55" fmla="*/ 87804 h 224"/>
                <a:gd name="T56" fmla="*/ 80320 w 276"/>
                <a:gd name="T57" fmla="*/ 86173 h 224"/>
                <a:gd name="T58" fmla="*/ 74470 w 276"/>
                <a:gd name="T59" fmla="*/ 81411 h 224"/>
                <a:gd name="T60" fmla="*/ 66301 w 276"/>
                <a:gd name="T61" fmla="*/ 76727 h 224"/>
                <a:gd name="T62" fmla="*/ 58750 w 276"/>
                <a:gd name="T63" fmla="*/ 79553 h 224"/>
                <a:gd name="T64" fmla="*/ 45567 w 276"/>
                <a:gd name="T65" fmla="*/ 72208 h 224"/>
                <a:gd name="T66" fmla="*/ 53736 w 276"/>
                <a:gd name="T67" fmla="*/ 61115 h 224"/>
                <a:gd name="T68" fmla="*/ 42071 w 276"/>
                <a:gd name="T69" fmla="*/ 63051 h 224"/>
                <a:gd name="T70" fmla="*/ 28949 w 276"/>
                <a:gd name="T71" fmla="*/ 74853 h 224"/>
                <a:gd name="T72" fmla="*/ 19880 w 276"/>
                <a:gd name="T73" fmla="*/ 86836 h 224"/>
                <a:gd name="T74" fmla="*/ 31548 w 276"/>
                <a:gd name="T75" fmla="*/ 102675 h 224"/>
                <a:gd name="T76" fmla="*/ 37118 w 276"/>
                <a:gd name="T77" fmla="*/ 118514 h 224"/>
                <a:gd name="T78" fmla="*/ 42071 w 276"/>
                <a:gd name="T79" fmla="*/ 120372 h 224"/>
                <a:gd name="T80" fmla="*/ 42071 w 276"/>
                <a:gd name="T81" fmla="*/ 131465 h 224"/>
                <a:gd name="T82" fmla="*/ 27435 w 276"/>
                <a:gd name="T83" fmla="*/ 139716 h 224"/>
                <a:gd name="T84" fmla="*/ 14018 w 276"/>
                <a:gd name="T85" fmla="*/ 144235 h 224"/>
                <a:gd name="T86" fmla="*/ 3205 w 276"/>
                <a:gd name="T87" fmla="*/ 156264 h 224"/>
                <a:gd name="T88" fmla="*/ 13179 w 276"/>
                <a:gd name="T89" fmla="*/ 174883 h 224"/>
                <a:gd name="T90" fmla="*/ 33913 w 276"/>
                <a:gd name="T91" fmla="*/ 190479 h 224"/>
                <a:gd name="T92" fmla="*/ 48787 w 276"/>
                <a:gd name="T93" fmla="*/ 188848 h 224"/>
                <a:gd name="T94" fmla="*/ 60440 w 276"/>
                <a:gd name="T95" fmla="*/ 184086 h 224"/>
                <a:gd name="T96" fmla="*/ 66301 w 276"/>
                <a:gd name="T97" fmla="*/ 173977 h 224"/>
                <a:gd name="T98" fmla="*/ 111868 w 276"/>
                <a:gd name="T99" fmla="*/ 186022 h 224"/>
                <a:gd name="T100" fmla="*/ 124154 w 276"/>
                <a:gd name="T101" fmla="*/ 185054 h 224"/>
                <a:gd name="T102" fmla="*/ 132369 w 276"/>
                <a:gd name="T103" fmla="*/ 178434 h 224"/>
                <a:gd name="T104" fmla="*/ 144873 w 276"/>
                <a:gd name="T105" fmla="*/ 167357 h 224"/>
                <a:gd name="T106" fmla="*/ 216802 w 276"/>
                <a:gd name="T107" fmla="*/ 21264 h 224"/>
                <a:gd name="T108" fmla="*/ 218492 w 276"/>
                <a:gd name="T109" fmla="*/ 7345 h 224"/>
                <a:gd name="T110" fmla="*/ 216802 w 276"/>
                <a:gd name="T111" fmla="*/ 7345 h 224"/>
                <a:gd name="T112" fmla="*/ 198670 w 276"/>
                <a:gd name="T113" fmla="*/ 3794 h 2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6"/>
                <a:gd name="T172" fmla="*/ 0 h 224"/>
                <a:gd name="T173" fmla="*/ 276 w 276"/>
                <a:gd name="T174" fmla="*/ 224 h 2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6" h="224">
                  <a:moveTo>
                    <a:pt x="193" y="179"/>
                  </a:moveTo>
                  <a:cubicBezTo>
                    <a:pt x="195" y="179"/>
                    <a:pt x="196" y="179"/>
                    <a:pt x="197" y="178"/>
                  </a:cubicBezTo>
                  <a:cubicBezTo>
                    <a:pt x="198" y="176"/>
                    <a:pt x="198" y="173"/>
                    <a:pt x="199" y="172"/>
                  </a:cubicBezTo>
                  <a:cubicBezTo>
                    <a:pt x="201" y="171"/>
                    <a:pt x="204" y="173"/>
                    <a:pt x="205" y="171"/>
                  </a:cubicBezTo>
                  <a:cubicBezTo>
                    <a:pt x="206" y="170"/>
                    <a:pt x="206" y="169"/>
                    <a:pt x="207" y="168"/>
                  </a:cubicBezTo>
                  <a:cubicBezTo>
                    <a:pt x="208" y="166"/>
                    <a:pt x="209" y="166"/>
                    <a:pt x="210" y="165"/>
                  </a:cubicBezTo>
                  <a:cubicBezTo>
                    <a:pt x="210" y="164"/>
                    <a:pt x="210" y="163"/>
                    <a:pt x="211" y="162"/>
                  </a:cubicBezTo>
                  <a:cubicBezTo>
                    <a:pt x="211" y="161"/>
                    <a:pt x="213" y="161"/>
                    <a:pt x="214" y="160"/>
                  </a:cubicBezTo>
                  <a:cubicBezTo>
                    <a:pt x="215" y="159"/>
                    <a:pt x="215" y="158"/>
                    <a:pt x="216" y="158"/>
                  </a:cubicBezTo>
                  <a:cubicBezTo>
                    <a:pt x="218" y="159"/>
                    <a:pt x="219" y="161"/>
                    <a:pt x="220" y="161"/>
                  </a:cubicBezTo>
                  <a:cubicBezTo>
                    <a:pt x="223" y="163"/>
                    <a:pt x="224" y="162"/>
                    <a:pt x="225" y="162"/>
                  </a:cubicBezTo>
                  <a:cubicBezTo>
                    <a:pt x="226" y="163"/>
                    <a:pt x="226" y="164"/>
                    <a:pt x="228" y="165"/>
                  </a:cubicBezTo>
                  <a:cubicBezTo>
                    <a:pt x="232" y="167"/>
                    <a:pt x="234" y="165"/>
                    <a:pt x="235" y="166"/>
                  </a:cubicBezTo>
                  <a:cubicBezTo>
                    <a:pt x="236" y="166"/>
                    <a:pt x="235" y="168"/>
                    <a:pt x="237" y="168"/>
                  </a:cubicBezTo>
                  <a:cubicBezTo>
                    <a:pt x="238" y="169"/>
                    <a:pt x="240" y="168"/>
                    <a:pt x="241" y="169"/>
                  </a:cubicBezTo>
                  <a:cubicBezTo>
                    <a:pt x="242" y="169"/>
                    <a:pt x="242" y="171"/>
                    <a:pt x="243" y="171"/>
                  </a:cubicBezTo>
                  <a:cubicBezTo>
                    <a:pt x="244" y="170"/>
                    <a:pt x="248" y="168"/>
                    <a:pt x="250" y="168"/>
                  </a:cubicBezTo>
                  <a:cubicBezTo>
                    <a:pt x="252" y="168"/>
                    <a:pt x="253" y="170"/>
                    <a:pt x="255" y="170"/>
                  </a:cubicBezTo>
                  <a:cubicBezTo>
                    <a:pt x="255" y="170"/>
                    <a:pt x="255" y="170"/>
                    <a:pt x="255" y="170"/>
                  </a:cubicBezTo>
                  <a:cubicBezTo>
                    <a:pt x="258" y="168"/>
                    <a:pt x="264" y="169"/>
                    <a:pt x="265" y="166"/>
                  </a:cubicBezTo>
                  <a:cubicBezTo>
                    <a:pt x="267" y="161"/>
                    <a:pt x="261" y="162"/>
                    <a:pt x="260" y="160"/>
                  </a:cubicBezTo>
                  <a:cubicBezTo>
                    <a:pt x="259" y="158"/>
                    <a:pt x="259" y="157"/>
                    <a:pt x="261" y="155"/>
                  </a:cubicBezTo>
                  <a:cubicBezTo>
                    <a:pt x="262" y="153"/>
                    <a:pt x="264" y="153"/>
                    <a:pt x="265" y="150"/>
                  </a:cubicBezTo>
                  <a:cubicBezTo>
                    <a:pt x="266" y="149"/>
                    <a:pt x="267" y="147"/>
                    <a:pt x="267" y="146"/>
                  </a:cubicBezTo>
                  <a:cubicBezTo>
                    <a:pt x="268" y="145"/>
                    <a:pt x="270" y="143"/>
                    <a:pt x="270" y="142"/>
                  </a:cubicBezTo>
                  <a:cubicBezTo>
                    <a:pt x="270" y="140"/>
                    <a:pt x="266" y="140"/>
                    <a:pt x="267" y="138"/>
                  </a:cubicBezTo>
                  <a:cubicBezTo>
                    <a:pt x="268" y="137"/>
                    <a:pt x="268" y="140"/>
                    <a:pt x="269" y="135"/>
                  </a:cubicBezTo>
                  <a:cubicBezTo>
                    <a:pt x="270" y="134"/>
                    <a:pt x="273" y="135"/>
                    <a:pt x="274" y="134"/>
                  </a:cubicBezTo>
                  <a:cubicBezTo>
                    <a:pt x="275" y="133"/>
                    <a:pt x="274" y="131"/>
                    <a:pt x="274" y="130"/>
                  </a:cubicBezTo>
                  <a:cubicBezTo>
                    <a:pt x="274" y="128"/>
                    <a:pt x="276" y="127"/>
                    <a:pt x="276" y="125"/>
                  </a:cubicBezTo>
                  <a:cubicBezTo>
                    <a:pt x="275" y="122"/>
                    <a:pt x="270" y="125"/>
                    <a:pt x="268" y="122"/>
                  </a:cubicBezTo>
                  <a:cubicBezTo>
                    <a:pt x="267" y="118"/>
                    <a:pt x="270" y="117"/>
                    <a:pt x="269" y="112"/>
                  </a:cubicBezTo>
                  <a:cubicBezTo>
                    <a:pt x="269" y="109"/>
                    <a:pt x="266" y="110"/>
                    <a:pt x="265" y="107"/>
                  </a:cubicBezTo>
                  <a:cubicBezTo>
                    <a:pt x="264" y="104"/>
                    <a:pt x="266" y="105"/>
                    <a:pt x="266" y="103"/>
                  </a:cubicBezTo>
                  <a:cubicBezTo>
                    <a:pt x="267" y="101"/>
                    <a:pt x="265" y="101"/>
                    <a:pt x="265" y="99"/>
                  </a:cubicBezTo>
                  <a:cubicBezTo>
                    <a:pt x="265" y="98"/>
                    <a:pt x="268" y="98"/>
                    <a:pt x="267" y="95"/>
                  </a:cubicBezTo>
                  <a:cubicBezTo>
                    <a:pt x="267" y="93"/>
                    <a:pt x="264" y="92"/>
                    <a:pt x="264" y="90"/>
                  </a:cubicBezTo>
                  <a:cubicBezTo>
                    <a:pt x="264" y="88"/>
                    <a:pt x="266" y="87"/>
                    <a:pt x="266" y="86"/>
                  </a:cubicBezTo>
                  <a:cubicBezTo>
                    <a:pt x="265" y="84"/>
                    <a:pt x="264" y="82"/>
                    <a:pt x="264" y="80"/>
                  </a:cubicBezTo>
                  <a:cubicBezTo>
                    <a:pt x="265" y="80"/>
                    <a:pt x="266" y="82"/>
                    <a:pt x="268" y="81"/>
                  </a:cubicBezTo>
                  <a:cubicBezTo>
                    <a:pt x="269" y="81"/>
                    <a:pt x="268" y="79"/>
                    <a:pt x="268" y="79"/>
                  </a:cubicBezTo>
                  <a:cubicBezTo>
                    <a:pt x="269" y="78"/>
                    <a:pt x="270" y="78"/>
                    <a:pt x="271" y="77"/>
                  </a:cubicBezTo>
                  <a:cubicBezTo>
                    <a:pt x="271" y="77"/>
                    <a:pt x="271" y="77"/>
                    <a:pt x="271" y="76"/>
                  </a:cubicBezTo>
                  <a:cubicBezTo>
                    <a:pt x="272" y="75"/>
                    <a:pt x="272" y="73"/>
                    <a:pt x="271" y="71"/>
                  </a:cubicBezTo>
                  <a:cubicBezTo>
                    <a:pt x="271" y="69"/>
                    <a:pt x="272" y="67"/>
                    <a:pt x="271" y="64"/>
                  </a:cubicBezTo>
                  <a:cubicBezTo>
                    <a:pt x="269" y="63"/>
                    <a:pt x="264" y="66"/>
                    <a:pt x="262" y="64"/>
                  </a:cubicBezTo>
                  <a:cubicBezTo>
                    <a:pt x="261" y="58"/>
                    <a:pt x="258" y="58"/>
                    <a:pt x="259" y="55"/>
                  </a:cubicBezTo>
                  <a:cubicBezTo>
                    <a:pt x="260" y="52"/>
                    <a:pt x="263" y="55"/>
                    <a:pt x="266" y="49"/>
                  </a:cubicBezTo>
                  <a:cubicBezTo>
                    <a:pt x="268" y="49"/>
                    <a:pt x="268" y="50"/>
                    <a:pt x="269" y="49"/>
                  </a:cubicBezTo>
                  <a:cubicBezTo>
                    <a:pt x="270" y="48"/>
                    <a:pt x="270" y="46"/>
                    <a:pt x="270" y="45"/>
                  </a:cubicBezTo>
                  <a:cubicBezTo>
                    <a:pt x="271" y="39"/>
                    <a:pt x="267" y="38"/>
                    <a:pt x="266" y="35"/>
                  </a:cubicBezTo>
                  <a:cubicBezTo>
                    <a:pt x="267" y="32"/>
                    <a:pt x="272" y="35"/>
                    <a:pt x="272" y="28"/>
                  </a:cubicBezTo>
                  <a:cubicBezTo>
                    <a:pt x="269" y="27"/>
                    <a:pt x="267" y="26"/>
                    <a:pt x="268" y="24"/>
                  </a:cubicBezTo>
                  <a:cubicBezTo>
                    <a:pt x="266" y="24"/>
                    <a:pt x="265" y="25"/>
                    <a:pt x="264" y="25"/>
                  </a:cubicBezTo>
                  <a:cubicBezTo>
                    <a:pt x="264" y="26"/>
                    <a:pt x="265" y="27"/>
                    <a:pt x="266" y="28"/>
                  </a:cubicBezTo>
                  <a:cubicBezTo>
                    <a:pt x="266" y="30"/>
                    <a:pt x="265" y="31"/>
                    <a:pt x="264" y="31"/>
                  </a:cubicBezTo>
                  <a:cubicBezTo>
                    <a:pt x="261" y="30"/>
                    <a:pt x="262" y="28"/>
                    <a:pt x="261" y="27"/>
                  </a:cubicBezTo>
                  <a:cubicBezTo>
                    <a:pt x="261" y="26"/>
                    <a:pt x="260" y="26"/>
                    <a:pt x="259" y="27"/>
                  </a:cubicBezTo>
                  <a:cubicBezTo>
                    <a:pt x="258" y="27"/>
                    <a:pt x="257" y="26"/>
                    <a:pt x="257" y="27"/>
                  </a:cubicBezTo>
                  <a:cubicBezTo>
                    <a:pt x="256" y="32"/>
                    <a:pt x="257" y="33"/>
                    <a:pt x="258" y="34"/>
                  </a:cubicBezTo>
                  <a:cubicBezTo>
                    <a:pt x="259" y="35"/>
                    <a:pt x="260" y="36"/>
                    <a:pt x="262" y="36"/>
                  </a:cubicBezTo>
                  <a:cubicBezTo>
                    <a:pt x="263" y="37"/>
                    <a:pt x="262" y="39"/>
                    <a:pt x="263" y="40"/>
                  </a:cubicBezTo>
                  <a:cubicBezTo>
                    <a:pt x="263" y="41"/>
                    <a:pt x="266" y="41"/>
                    <a:pt x="265" y="42"/>
                  </a:cubicBezTo>
                  <a:cubicBezTo>
                    <a:pt x="265" y="42"/>
                    <a:pt x="263" y="43"/>
                    <a:pt x="261" y="41"/>
                  </a:cubicBezTo>
                  <a:cubicBezTo>
                    <a:pt x="260" y="40"/>
                    <a:pt x="260" y="38"/>
                    <a:pt x="259" y="37"/>
                  </a:cubicBezTo>
                  <a:cubicBezTo>
                    <a:pt x="258" y="37"/>
                    <a:pt x="256" y="37"/>
                    <a:pt x="255" y="37"/>
                  </a:cubicBezTo>
                  <a:cubicBezTo>
                    <a:pt x="254" y="34"/>
                    <a:pt x="251" y="34"/>
                    <a:pt x="253" y="31"/>
                  </a:cubicBezTo>
                  <a:cubicBezTo>
                    <a:pt x="255" y="29"/>
                    <a:pt x="253" y="27"/>
                    <a:pt x="254" y="25"/>
                  </a:cubicBezTo>
                  <a:cubicBezTo>
                    <a:pt x="255" y="24"/>
                    <a:pt x="256" y="23"/>
                    <a:pt x="258" y="22"/>
                  </a:cubicBezTo>
                  <a:cubicBezTo>
                    <a:pt x="256" y="19"/>
                    <a:pt x="260" y="15"/>
                    <a:pt x="257" y="14"/>
                  </a:cubicBezTo>
                  <a:cubicBezTo>
                    <a:pt x="257" y="16"/>
                    <a:pt x="256" y="16"/>
                    <a:pt x="256" y="17"/>
                  </a:cubicBezTo>
                  <a:cubicBezTo>
                    <a:pt x="257" y="19"/>
                    <a:pt x="254" y="23"/>
                    <a:pt x="251" y="24"/>
                  </a:cubicBezTo>
                  <a:cubicBezTo>
                    <a:pt x="250" y="24"/>
                    <a:pt x="248" y="24"/>
                    <a:pt x="247" y="24"/>
                  </a:cubicBezTo>
                  <a:cubicBezTo>
                    <a:pt x="247" y="25"/>
                    <a:pt x="246" y="26"/>
                    <a:pt x="245" y="26"/>
                  </a:cubicBezTo>
                  <a:cubicBezTo>
                    <a:pt x="245" y="27"/>
                    <a:pt x="243" y="27"/>
                    <a:pt x="243" y="28"/>
                  </a:cubicBezTo>
                  <a:cubicBezTo>
                    <a:pt x="243" y="29"/>
                    <a:pt x="245" y="31"/>
                    <a:pt x="244" y="32"/>
                  </a:cubicBezTo>
                  <a:cubicBezTo>
                    <a:pt x="244" y="33"/>
                    <a:pt x="244" y="34"/>
                    <a:pt x="243" y="35"/>
                  </a:cubicBezTo>
                  <a:cubicBezTo>
                    <a:pt x="244" y="37"/>
                    <a:pt x="244" y="38"/>
                    <a:pt x="244" y="40"/>
                  </a:cubicBezTo>
                  <a:cubicBezTo>
                    <a:pt x="242" y="42"/>
                    <a:pt x="241" y="42"/>
                    <a:pt x="239" y="44"/>
                  </a:cubicBezTo>
                  <a:cubicBezTo>
                    <a:pt x="239" y="44"/>
                    <a:pt x="239" y="45"/>
                    <a:pt x="239" y="46"/>
                  </a:cubicBezTo>
                  <a:cubicBezTo>
                    <a:pt x="238" y="47"/>
                    <a:pt x="237" y="48"/>
                    <a:pt x="236" y="49"/>
                  </a:cubicBezTo>
                  <a:cubicBezTo>
                    <a:pt x="237" y="53"/>
                    <a:pt x="236" y="54"/>
                    <a:pt x="235" y="55"/>
                  </a:cubicBezTo>
                  <a:cubicBezTo>
                    <a:pt x="234" y="56"/>
                    <a:pt x="237" y="56"/>
                    <a:pt x="238" y="56"/>
                  </a:cubicBezTo>
                  <a:cubicBezTo>
                    <a:pt x="240" y="60"/>
                    <a:pt x="240" y="56"/>
                    <a:pt x="243" y="57"/>
                  </a:cubicBezTo>
                  <a:cubicBezTo>
                    <a:pt x="245" y="58"/>
                    <a:pt x="244" y="59"/>
                    <a:pt x="245" y="59"/>
                  </a:cubicBezTo>
                  <a:cubicBezTo>
                    <a:pt x="248" y="60"/>
                    <a:pt x="247" y="61"/>
                    <a:pt x="247" y="62"/>
                  </a:cubicBezTo>
                  <a:cubicBezTo>
                    <a:pt x="251" y="64"/>
                    <a:pt x="251" y="65"/>
                    <a:pt x="250" y="67"/>
                  </a:cubicBezTo>
                  <a:cubicBezTo>
                    <a:pt x="250" y="70"/>
                    <a:pt x="251" y="70"/>
                    <a:pt x="250" y="71"/>
                  </a:cubicBezTo>
                  <a:cubicBezTo>
                    <a:pt x="249" y="72"/>
                    <a:pt x="249" y="72"/>
                    <a:pt x="249" y="73"/>
                  </a:cubicBezTo>
                  <a:cubicBezTo>
                    <a:pt x="247" y="73"/>
                    <a:pt x="247" y="73"/>
                    <a:pt x="247" y="75"/>
                  </a:cubicBezTo>
                  <a:cubicBezTo>
                    <a:pt x="245" y="79"/>
                    <a:pt x="246" y="79"/>
                    <a:pt x="250" y="81"/>
                  </a:cubicBezTo>
                  <a:cubicBezTo>
                    <a:pt x="250" y="81"/>
                    <a:pt x="251" y="81"/>
                    <a:pt x="251" y="83"/>
                  </a:cubicBezTo>
                  <a:cubicBezTo>
                    <a:pt x="252" y="84"/>
                    <a:pt x="254" y="87"/>
                    <a:pt x="252" y="88"/>
                  </a:cubicBezTo>
                  <a:cubicBezTo>
                    <a:pt x="251" y="87"/>
                    <a:pt x="251" y="84"/>
                    <a:pt x="249" y="83"/>
                  </a:cubicBezTo>
                  <a:cubicBezTo>
                    <a:pt x="248" y="81"/>
                    <a:pt x="244" y="81"/>
                    <a:pt x="244" y="80"/>
                  </a:cubicBezTo>
                  <a:cubicBezTo>
                    <a:pt x="243" y="79"/>
                    <a:pt x="243" y="75"/>
                    <a:pt x="245" y="74"/>
                  </a:cubicBezTo>
                  <a:cubicBezTo>
                    <a:pt x="247" y="71"/>
                    <a:pt x="247" y="71"/>
                    <a:pt x="246" y="66"/>
                  </a:cubicBezTo>
                  <a:cubicBezTo>
                    <a:pt x="245" y="61"/>
                    <a:pt x="247" y="62"/>
                    <a:pt x="241" y="62"/>
                  </a:cubicBezTo>
                  <a:cubicBezTo>
                    <a:pt x="240" y="62"/>
                    <a:pt x="239" y="61"/>
                    <a:pt x="238" y="61"/>
                  </a:cubicBezTo>
                  <a:cubicBezTo>
                    <a:pt x="236" y="61"/>
                    <a:pt x="236" y="62"/>
                    <a:pt x="236" y="63"/>
                  </a:cubicBezTo>
                  <a:cubicBezTo>
                    <a:pt x="235" y="63"/>
                    <a:pt x="234" y="64"/>
                    <a:pt x="234" y="65"/>
                  </a:cubicBezTo>
                  <a:cubicBezTo>
                    <a:pt x="234" y="67"/>
                    <a:pt x="235" y="70"/>
                    <a:pt x="234" y="72"/>
                  </a:cubicBezTo>
                  <a:cubicBezTo>
                    <a:pt x="233" y="73"/>
                    <a:pt x="231" y="74"/>
                    <a:pt x="229" y="75"/>
                  </a:cubicBezTo>
                  <a:cubicBezTo>
                    <a:pt x="228" y="76"/>
                    <a:pt x="227" y="79"/>
                    <a:pt x="224" y="81"/>
                  </a:cubicBezTo>
                  <a:cubicBezTo>
                    <a:pt x="213" y="83"/>
                    <a:pt x="215" y="85"/>
                    <a:pt x="212" y="85"/>
                  </a:cubicBezTo>
                  <a:cubicBezTo>
                    <a:pt x="210" y="83"/>
                    <a:pt x="208" y="83"/>
                    <a:pt x="206" y="82"/>
                  </a:cubicBezTo>
                  <a:cubicBezTo>
                    <a:pt x="202" y="79"/>
                    <a:pt x="201" y="76"/>
                    <a:pt x="201" y="74"/>
                  </a:cubicBezTo>
                  <a:cubicBezTo>
                    <a:pt x="203" y="74"/>
                    <a:pt x="203" y="77"/>
                    <a:pt x="204" y="78"/>
                  </a:cubicBezTo>
                  <a:cubicBezTo>
                    <a:pt x="205" y="78"/>
                    <a:pt x="204" y="75"/>
                    <a:pt x="205" y="75"/>
                  </a:cubicBezTo>
                  <a:cubicBezTo>
                    <a:pt x="206" y="76"/>
                    <a:pt x="206" y="79"/>
                    <a:pt x="207" y="79"/>
                  </a:cubicBezTo>
                  <a:cubicBezTo>
                    <a:pt x="208" y="80"/>
                    <a:pt x="211" y="80"/>
                    <a:pt x="212" y="79"/>
                  </a:cubicBezTo>
                  <a:cubicBezTo>
                    <a:pt x="213" y="78"/>
                    <a:pt x="213" y="77"/>
                    <a:pt x="213" y="77"/>
                  </a:cubicBezTo>
                  <a:cubicBezTo>
                    <a:pt x="220" y="76"/>
                    <a:pt x="218" y="76"/>
                    <a:pt x="222" y="71"/>
                  </a:cubicBezTo>
                  <a:cubicBezTo>
                    <a:pt x="222" y="71"/>
                    <a:pt x="224" y="71"/>
                    <a:pt x="225" y="71"/>
                  </a:cubicBezTo>
                  <a:cubicBezTo>
                    <a:pt x="227" y="70"/>
                    <a:pt x="226" y="66"/>
                    <a:pt x="227" y="65"/>
                  </a:cubicBezTo>
                  <a:cubicBezTo>
                    <a:pt x="227" y="64"/>
                    <a:pt x="228" y="64"/>
                    <a:pt x="229" y="63"/>
                  </a:cubicBezTo>
                  <a:cubicBezTo>
                    <a:pt x="233" y="62"/>
                    <a:pt x="231" y="61"/>
                    <a:pt x="229" y="57"/>
                  </a:cubicBezTo>
                  <a:cubicBezTo>
                    <a:pt x="229" y="54"/>
                    <a:pt x="229" y="53"/>
                    <a:pt x="231" y="51"/>
                  </a:cubicBezTo>
                  <a:cubicBezTo>
                    <a:pt x="232" y="49"/>
                    <a:pt x="232" y="46"/>
                    <a:pt x="234" y="44"/>
                  </a:cubicBezTo>
                  <a:cubicBezTo>
                    <a:pt x="235" y="44"/>
                    <a:pt x="235" y="41"/>
                    <a:pt x="235" y="40"/>
                  </a:cubicBezTo>
                  <a:cubicBezTo>
                    <a:pt x="237" y="38"/>
                    <a:pt x="238" y="40"/>
                    <a:pt x="239" y="33"/>
                  </a:cubicBezTo>
                  <a:cubicBezTo>
                    <a:pt x="239" y="30"/>
                    <a:pt x="238" y="30"/>
                    <a:pt x="238" y="27"/>
                  </a:cubicBezTo>
                  <a:cubicBezTo>
                    <a:pt x="238" y="25"/>
                    <a:pt x="240" y="25"/>
                    <a:pt x="242" y="25"/>
                  </a:cubicBezTo>
                  <a:cubicBezTo>
                    <a:pt x="244" y="20"/>
                    <a:pt x="248" y="19"/>
                    <a:pt x="248" y="12"/>
                  </a:cubicBezTo>
                  <a:cubicBezTo>
                    <a:pt x="247" y="9"/>
                    <a:pt x="244" y="8"/>
                    <a:pt x="240" y="7"/>
                  </a:cubicBezTo>
                  <a:cubicBezTo>
                    <a:pt x="240" y="7"/>
                    <a:pt x="240" y="5"/>
                    <a:pt x="239" y="5"/>
                  </a:cubicBezTo>
                  <a:cubicBezTo>
                    <a:pt x="237" y="6"/>
                    <a:pt x="235" y="8"/>
                    <a:pt x="234" y="9"/>
                  </a:cubicBezTo>
                  <a:cubicBezTo>
                    <a:pt x="234" y="11"/>
                    <a:pt x="231" y="12"/>
                    <a:pt x="229" y="15"/>
                  </a:cubicBezTo>
                  <a:cubicBezTo>
                    <a:pt x="225" y="19"/>
                    <a:pt x="221" y="19"/>
                    <a:pt x="217" y="20"/>
                  </a:cubicBezTo>
                  <a:cubicBezTo>
                    <a:pt x="215" y="21"/>
                    <a:pt x="218" y="22"/>
                    <a:pt x="217" y="23"/>
                  </a:cubicBezTo>
                  <a:cubicBezTo>
                    <a:pt x="214" y="24"/>
                    <a:pt x="218" y="25"/>
                    <a:pt x="217" y="26"/>
                  </a:cubicBezTo>
                  <a:cubicBezTo>
                    <a:pt x="217" y="27"/>
                    <a:pt x="216" y="27"/>
                    <a:pt x="215" y="28"/>
                  </a:cubicBezTo>
                  <a:cubicBezTo>
                    <a:pt x="215" y="29"/>
                    <a:pt x="215" y="31"/>
                    <a:pt x="214" y="31"/>
                  </a:cubicBezTo>
                  <a:cubicBezTo>
                    <a:pt x="212" y="34"/>
                    <a:pt x="210" y="34"/>
                    <a:pt x="210" y="35"/>
                  </a:cubicBezTo>
                  <a:cubicBezTo>
                    <a:pt x="210" y="36"/>
                    <a:pt x="211" y="37"/>
                    <a:pt x="211" y="38"/>
                  </a:cubicBezTo>
                  <a:cubicBezTo>
                    <a:pt x="212" y="40"/>
                    <a:pt x="211" y="40"/>
                    <a:pt x="213" y="41"/>
                  </a:cubicBezTo>
                  <a:cubicBezTo>
                    <a:pt x="214" y="42"/>
                    <a:pt x="211" y="43"/>
                    <a:pt x="211" y="44"/>
                  </a:cubicBezTo>
                  <a:cubicBezTo>
                    <a:pt x="211" y="46"/>
                    <a:pt x="211" y="47"/>
                    <a:pt x="212" y="49"/>
                  </a:cubicBezTo>
                  <a:cubicBezTo>
                    <a:pt x="213" y="53"/>
                    <a:pt x="213" y="52"/>
                    <a:pt x="210" y="53"/>
                  </a:cubicBezTo>
                  <a:cubicBezTo>
                    <a:pt x="208" y="54"/>
                    <a:pt x="208" y="56"/>
                    <a:pt x="206" y="55"/>
                  </a:cubicBezTo>
                  <a:cubicBezTo>
                    <a:pt x="206" y="54"/>
                    <a:pt x="207" y="54"/>
                    <a:pt x="207" y="53"/>
                  </a:cubicBezTo>
                  <a:cubicBezTo>
                    <a:pt x="206" y="52"/>
                    <a:pt x="205" y="52"/>
                    <a:pt x="205" y="52"/>
                  </a:cubicBezTo>
                  <a:cubicBezTo>
                    <a:pt x="205" y="51"/>
                    <a:pt x="206" y="50"/>
                    <a:pt x="206" y="49"/>
                  </a:cubicBezTo>
                  <a:cubicBezTo>
                    <a:pt x="205" y="48"/>
                    <a:pt x="204" y="48"/>
                    <a:pt x="204" y="47"/>
                  </a:cubicBezTo>
                  <a:cubicBezTo>
                    <a:pt x="204" y="46"/>
                    <a:pt x="203" y="45"/>
                    <a:pt x="201" y="42"/>
                  </a:cubicBezTo>
                  <a:cubicBezTo>
                    <a:pt x="201" y="42"/>
                    <a:pt x="201" y="41"/>
                    <a:pt x="201" y="40"/>
                  </a:cubicBezTo>
                  <a:cubicBezTo>
                    <a:pt x="200" y="40"/>
                    <a:pt x="199" y="40"/>
                    <a:pt x="199" y="40"/>
                  </a:cubicBezTo>
                  <a:cubicBezTo>
                    <a:pt x="198" y="46"/>
                    <a:pt x="195" y="46"/>
                    <a:pt x="194" y="49"/>
                  </a:cubicBezTo>
                  <a:cubicBezTo>
                    <a:pt x="193" y="51"/>
                    <a:pt x="196" y="53"/>
                    <a:pt x="196" y="56"/>
                  </a:cubicBezTo>
                  <a:cubicBezTo>
                    <a:pt x="195" y="57"/>
                    <a:pt x="194" y="56"/>
                    <a:pt x="194" y="56"/>
                  </a:cubicBezTo>
                  <a:cubicBezTo>
                    <a:pt x="193" y="57"/>
                    <a:pt x="194" y="58"/>
                    <a:pt x="193" y="58"/>
                  </a:cubicBezTo>
                  <a:cubicBezTo>
                    <a:pt x="192" y="59"/>
                    <a:pt x="190" y="59"/>
                    <a:pt x="187" y="59"/>
                  </a:cubicBezTo>
                  <a:cubicBezTo>
                    <a:pt x="186" y="60"/>
                    <a:pt x="185" y="62"/>
                    <a:pt x="183" y="62"/>
                  </a:cubicBezTo>
                  <a:cubicBezTo>
                    <a:pt x="181" y="62"/>
                    <a:pt x="178" y="60"/>
                    <a:pt x="175" y="61"/>
                  </a:cubicBezTo>
                  <a:cubicBezTo>
                    <a:pt x="171" y="62"/>
                    <a:pt x="171" y="65"/>
                    <a:pt x="169" y="66"/>
                  </a:cubicBezTo>
                  <a:cubicBezTo>
                    <a:pt x="167" y="67"/>
                    <a:pt x="166" y="66"/>
                    <a:pt x="165" y="66"/>
                  </a:cubicBezTo>
                  <a:cubicBezTo>
                    <a:pt x="164" y="66"/>
                    <a:pt x="163" y="66"/>
                    <a:pt x="162" y="66"/>
                  </a:cubicBezTo>
                  <a:cubicBezTo>
                    <a:pt x="158" y="68"/>
                    <a:pt x="157" y="71"/>
                    <a:pt x="152" y="72"/>
                  </a:cubicBezTo>
                  <a:cubicBezTo>
                    <a:pt x="151" y="71"/>
                    <a:pt x="152" y="67"/>
                    <a:pt x="150" y="67"/>
                  </a:cubicBezTo>
                  <a:cubicBezTo>
                    <a:pt x="150" y="67"/>
                    <a:pt x="148" y="68"/>
                    <a:pt x="147" y="69"/>
                  </a:cubicBezTo>
                  <a:cubicBezTo>
                    <a:pt x="146" y="70"/>
                    <a:pt x="149" y="71"/>
                    <a:pt x="143" y="72"/>
                  </a:cubicBezTo>
                  <a:cubicBezTo>
                    <a:pt x="143" y="74"/>
                    <a:pt x="143" y="77"/>
                    <a:pt x="142" y="79"/>
                  </a:cubicBezTo>
                  <a:cubicBezTo>
                    <a:pt x="140" y="81"/>
                    <a:pt x="137" y="83"/>
                    <a:pt x="135" y="85"/>
                  </a:cubicBezTo>
                  <a:cubicBezTo>
                    <a:pt x="132" y="90"/>
                    <a:pt x="130" y="91"/>
                    <a:pt x="131" y="93"/>
                  </a:cubicBezTo>
                  <a:cubicBezTo>
                    <a:pt x="130" y="96"/>
                    <a:pt x="128" y="97"/>
                    <a:pt x="126" y="98"/>
                  </a:cubicBezTo>
                  <a:cubicBezTo>
                    <a:pt x="125" y="98"/>
                    <a:pt x="122" y="99"/>
                    <a:pt x="122" y="99"/>
                  </a:cubicBezTo>
                  <a:cubicBezTo>
                    <a:pt x="118" y="99"/>
                    <a:pt x="115" y="95"/>
                    <a:pt x="111" y="94"/>
                  </a:cubicBezTo>
                  <a:cubicBezTo>
                    <a:pt x="109" y="94"/>
                    <a:pt x="108" y="95"/>
                    <a:pt x="106" y="95"/>
                  </a:cubicBezTo>
                  <a:cubicBezTo>
                    <a:pt x="105" y="95"/>
                    <a:pt x="105" y="94"/>
                    <a:pt x="104" y="94"/>
                  </a:cubicBezTo>
                  <a:cubicBezTo>
                    <a:pt x="103" y="94"/>
                    <a:pt x="103" y="94"/>
                    <a:pt x="102" y="94"/>
                  </a:cubicBezTo>
                  <a:cubicBezTo>
                    <a:pt x="101" y="94"/>
                    <a:pt x="100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8" y="92"/>
                    <a:pt x="98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6" y="93"/>
                  </a:cubicBezTo>
                  <a:cubicBezTo>
                    <a:pt x="94" y="91"/>
                    <a:pt x="95" y="89"/>
                    <a:pt x="93" y="88"/>
                  </a:cubicBezTo>
                  <a:cubicBezTo>
                    <a:pt x="92" y="87"/>
                    <a:pt x="91" y="89"/>
                    <a:pt x="90" y="88"/>
                  </a:cubicBezTo>
                  <a:cubicBezTo>
                    <a:pt x="90" y="87"/>
                    <a:pt x="91" y="86"/>
                    <a:pt x="91" y="86"/>
                  </a:cubicBezTo>
                  <a:cubicBezTo>
                    <a:pt x="90" y="85"/>
                    <a:pt x="88" y="82"/>
                    <a:pt x="88" y="82"/>
                  </a:cubicBezTo>
                  <a:cubicBezTo>
                    <a:pt x="85" y="83"/>
                    <a:pt x="85" y="82"/>
                    <a:pt x="85" y="82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83" y="82"/>
                    <a:pt x="83" y="81"/>
                    <a:pt x="82" y="81"/>
                  </a:cubicBezTo>
                  <a:cubicBezTo>
                    <a:pt x="81" y="81"/>
                    <a:pt x="80" y="82"/>
                    <a:pt x="80" y="83"/>
                  </a:cubicBezTo>
                  <a:cubicBezTo>
                    <a:pt x="80" y="85"/>
                    <a:pt x="82" y="87"/>
                    <a:pt x="80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8" y="87"/>
                    <a:pt x="78" y="86"/>
                    <a:pt x="77" y="86"/>
                  </a:cubicBezTo>
                  <a:cubicBezTo>
                    <a:pt x="75" y="86"/>
                    <a:pt x="74" y="89"/>
                    <a:pt x="73" y="89"/>
                  </a:cubicBezTo>
                  <a:cubicBezTo>
                    <a:pt x="71" y="88"/>
                    <a:pt x="72" y="86"/>
                    <a:pt x="71" y="86"/>
                  </a:cubicBezTo>
                  <a:cubicBezTo>
                    <a:pt x="70" y="85"/>
                    <a:pt x="68" y="86"/>
                    <a:pt x="67" y="85"/>
                  </a:cubicBezTo>
                  <a:cubicBezTo>
                    <a:pt x="66" y="84"/>
                    <a:pt x="65" y="84"/>
                    <a:pt x="63" y="84"/>
                  </a:cubicBezTo>
                  <a:cubicBezTo>
                    <a:pt x="62" y="84"/>
                    <a:pt x="62" y="84"/>
                    <a:pt x="61" y="84"/>
                  </a:cubicBezTo>
                  <a:cubicBezTo>
                    <a:pt x="60" y="85"/>
                    <a:pt x="61" y="88"/>
                    <a:pt x="58" y="87"/>
                  </a:cubicBezTo>
                  <a:cubicBezTo>
                    <a:pt x="55" y="84"/>
                    <a:pt x="58" y="83"/>
                    <a:pt x="58" y="82"/>
                  </a:cubicBezTo>
                  <a:cubicBezTo>
                    <a:pt x="58" y="80"/>
                    <a:pt x="55" y="80"/>
                    <a:pt x="55" y="78"/>
                  </a:cubicBezTo>
                  <a:cubicBezTo>
                    <a:pt x="55" y="77"/>
                    <a:pt x="57" y="77"/>
                    <a:pt x="58" y="76"/>
                  </a:cubicBezTo>
                  <a:cubicBezTo>
                    <a:pt x="58" y="75"/>
                    <a:pt x="58" y="74"/>
                    <a:pt x="58" y="74"/>
                  </a:cubicBezTo>
                  <a:cubicBezTo>
                    <a:pt x="59" y="73"/>
                    <a:pt x="61" y="73"/>
                    <a:pt x="62" y="72"/>
                  </a:cubicBezTo>
                  <a:cubicBezTo>
                    <a:pt x="63" y="71"/>
                    <a:pt x="63" y="70"/>
                    <a:pt x="63" y="69"/>
                  </a:cubicBezTo>
                  <a:cubicBezTo>
                    <a:pt x="64" y="68"/>
                    <a:pt x="65" y="67"/>
                    <a:pt x="65" y="66"/>
                  </a:cubicBezTo>
                  <a:cubicBezTo>
                    <a:pt x="64" y="66"/>
                    <a:pt x="64" y="65"/>
                    <a:pt x="64" y="63"/>
                  </a:cubicBezTo>
                  <a:cubicBezTo>
                    <a:pt x="65" y="59"/>
                    <a:pt x="62" y="59"/>
                    <a:pt x="60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1"/>
                    <a:pt x="59" y="62"/>
                    <a:pt x="58" y="63"/>
                  </a:cubicBezTo>
                  <a:cubicBezTo>
                    <a:pt x="52" y="66"/>
                    <a:pt x="50" y="62"/>
                    <a:pt x="49" y="64"/>
                  </a:cubicBezTo>
                  <a:cubicBezTo>
                    <a:pt x="48" y="67"/>
                    <a:pt x="51" y="67"/>
                    <a:pt x="51" y="68"/>
                  </a:cubicBezTo>
                  <a:cubicBezTo>
                    <a:pt x="51" y="69"/>
                    <a:pt x="50" y="69"/>
                    <a:pt x="50" y="69"/>
                  </a:cubicBezTo>
                  <a:cubicBezTo>
                    <a:pt x="50" y="70"/>
                    <a:pt x="51" y="71"/>
                    <a:pt x="50" y="72"/>
                  </a:cubicBezTo>
                  <a:cubicBezTo>
                    <a:pt x="48" y="73"/>
                    <a:pt x="46" y="74"/>
                    <a:pt x="47" y="76"/>
                  </a:cubicBezTo>
                  <a:cubicBezTo>
                    <a:pt x="47" y="77"/>
                    <a:pt x="47" y="78"/>
                    <a:pt x="47" y="79"/>
                  </a:cubicBezTo>
                  <a:cubicBezTo>
                    <a:pt x="47" y="81"/>
                    <a:pt x="45" y="78"/>
                    <a:pt x="39" y="80"/>
                  </a:cubicBezTo>
                  <a:cubicBezTo>
                    <a:pt x="36" y="79"/>
                    <a:pt x="36" y="80"/>
                    <a:pt x="35" y="81"/>
                  </a:cubicBezTo>
                  <a:cubicBezTo>
                    <a:pt x="34" y="81"/>
                    <a:pt x="33" y="82"/>
                    <a:pt x="33" y="82"/>
                  </a:cubicBezTo>
                  <a:cubicBezTo>
                    <a:pt x="33" y="83"/>
                    <a:pt x="36" y="87"/>
                    <a:pt x="35" y="89"/>
                  </a:cubicBezTo>
                  <a:cubicBezTo>
                    <a:pt x="35" y="90"/>
                    <a:pt x="34" y="90"/>
                    <a:pt x="33" y="90"/>
                  </a:cubicBezTo>
                  <a:cubicBezTo>
                    <a:pt x="32" y="90"/>
                    <a:pt x="32" y="91"/>
                    <a:pt x="31" y="91"/>
                  </a:cubicBezTo>
                  <a:cubicBezTo>
                    <a:pt x="30" y="91"/>
                    <a:pt x="29" y="89"/>
                    <a:pt x="28" y="89"/>
                  </a:cubicBezTo>
                  <a:cubicBezTo>
                    <a:pt x="27" y="89"/>
                    <a:pt x="27" y="92"/>
                    <a:pt x="24" y="94"/>
                  </a:cubicBezTo>
                  <a:cubicBezTo>
                    <a:pt x="27" y="99"/>
                    <a:pt x="30" y="100"/>
                    <a:pt x="33" y="100"/>
                  </a:cubicBezTo>
                  <a:cubicBezTo>
                    <a:pt x="35" y="100"/>
                    <a:pt x="35" y="101"/>
                    <a:pt x="36" y="102"/>
                  </a:cubicBezTo>
                  <a:cubicBezTo>
                    <a:pt x="37" y="103"/>
                    <a:pt x="37" y="101"/>
                    <a:pt x="38" y="101"/>
                  </a:cubicBezTo>
                  <a:cubicBezTo>
                    <a:pt x="39" y="102"/>
                    <a:pt x="38" y="103"/>
                    <a:pt x="37" y="104"/>
                  </a:cubicBezTo>
                  <a:cubicBezTo>
                    <a:pt x="37" y="105"/>
                    <a:pt x="39" y="105"/>
                    <a:pt x="39" y="106"/>
                  </a:cubicBezTo>
                  <a:cubicBezTo>
                    <a:pt x="39" y="108"/>
                    <a:pt x="38" y="109"/>
                    <a:pt x="38" y="111"/>
                  </a:cubicBezTo>
                  <a:cubicBezTo>
                    <a:pt x="37" y="112"/>
                    <a:pt x="38" y="113"/>
                    <a:pt x="39" y="114"/>
                  </a:cubicBezTo>
                  <a:cubicBezTo>
                    <a:pt x="39" y="116"/>
                    <a:pt x="37" y="116"/>
                    <a:pt x="38" y="119"/>
                  </a:cubicBezTo>
                  <a:cubicBezTo>
                    <a:pt x="37" y="122"/>
                    <a:pt x="38" y="123"/>
                    <a:pt x="40" y="123"/>
                  </a:cubicBezTo>
                  <a:cubicBezTo>
                    <a:pt x="39" y="124"/>
                    <a:pt x="39" y="125"/>
                    <a:pt x="39" y="125"/>
                  </a:cubicBezTo>
                  <a:cubicBezTo>
                    <a:pt x="42" y="126"/>
                    <a:pt x="40" y="128"/>
                    <a:pt x="42" y="129"/>
                  </a:cubicBezTo>
                  <a:cubicBezTo>
                    <a:pt x="43" y="129"/>
                    <a:pt x="44" y="128"/>
                    <a:pt x="45" y="128"/>
                  </a:cubicBezTo>
                  <a:cubicBezTo>
                    <a:pt x="46" y="129"/>
                    <a:pt x="45" y="130"/>
                    <a:pt x="46" y="131"/>
                  </a:cubicBezTo>
                  <a:cubicBezTo>
                    <a:pt x="47" y="132"/>
                    <a:pt x="47" y="131"/>
                    <a:pt x="48" y="130"/>
                  </a:cubicBezTo>
                  <a:cubicBezTo>
                    <a:pt x="48" y="129"/>
                    <a:pt x="47" y="128"/>
                    <a:pt x="48" y="128"/>
                  </a:cubicBezTo>
                  <a:cubicBezTo>
                    <a:pt x="48" y="127"/>
                    <a:pt x="49" y="127"/>
                    <a:pt x="50" y="127"/>
                  </a:cubicBezTo>
                  <a:cubicBezTo>
                    <a:pt x="51" y="126"/>
                    <a:pt x="52" y="124"/>
                    <a:pt x="54" y="126"/>
                  </a:cubicBezTo>
                  <a:cubicBezTo>
                    <a:pt x="56" y="128"/>
                    <a:pt x="51" y="128"/>
                    <a:pt x="51" y="130"/>
                  </a:cubicBezTo>
                  <a:cubicBezTo>
                    <a:pt x="51" y="132"/>
                    <a:pt x="53" y="130"/>
                    <a:pt x="53" y="133"/>
                  </a:cubicBezTo>
                  <a:cubicBezTo>
                    <a:pt x="53" y="134"/>
                    <a:pt x="51" y="133"/>
                    <a:pt x="50" y="134"/>
                  </a:cubicBezTo>
                  <a:cubicBezTo>
                    <a:pt x="49" y="134"/>
                    <a:pt x="48" y="135"/>
                    <a:pt x="49" y="136"/>
                  </a:cubicBezTo>
                  <a:cubicBezTo>
                    <a:pt x="51" y="136"/>
                    <a:pt x="52" y="137"/>
                    <a:pt x="52" y="138"/>
                  </a:cubicBezTo>
                  <a:cubicBezTo>
                    <a:pt x="51" y="140"/>
                    <a:pt x="54" y="140"/>
                    <a:pt x="53" y="142"/>
                  </a:cubicBezTo>
                  <a:cubicBezTo>
                    <a:pt x="53" y="143"/>
                    <a:pt x="52" y="142"/>
                    <a:pt x="51" y="142"/>
                  </a:cubicBezTo>
                  <a:cubicBezTo>
                    <a:pt x="49" y="142"/>
                    <a:pt x="49" y="143"/>
                    <a:pt x="46" y="143"/>
                  </a:cubicBezTo>
                  <a:cubicBezTo>
                    <a:pt x="44" y="143"/>
                    <a:pt x="43" y="141"/>
                    <a:pt x="41" y="142"/>
                  </a:cubicBezTo>
                  <a:cubicBezTo>
                    <a:pt x="40" y="143"/>
                    <a:pt x="43" y="145"/>
                    <a:pt x="42" y="147"/>
                  </a:cubicBezTo>
                  <a:cubicBezTo>
                    <a:pt x="40" y="148"/>
                    <a:pt x="38" y="150"/>
                    <a:pt x="36" y="152"/>
                  </a:cubicBezTo>
                  <a:cubicBezTo>
                    <a:pt x="35" y="152"/>
                    <a:pt x="36" y="152"/>
                    <a:pt x="36" y="152"/>
                  </a:cubicBezTo>
                  <a:cubicBezTo>
                    <a:pt x="34" y="152"/>
                    <a:pt x="34" y="152"/>
                    <a:pt x="33" y="151"/>
                  </a:cubicBezTo>
                  <a:cubicBezTo>
                    <a:pt x="33" y="151"/>
                    <a:pt x="35" y="150"/>
                    <a:pt x="34" y="149"/>
                  </a:cubicBezTo>
                  <a:cubicBezTo>
                    <a:pt x="33" y="149"/>
                    <a:pt x="32" y="148"/>
                    <a:pt x="30" y="146"/>
                  </a:cubicBezTo>
                  <a:cubicBezTo>
                    <a:pt x="28" y="147"/>
                    <a:pt x="29" y="148"/>
                    <a:pt x="28" y="150"/>
                  </a:cubicBezTo>
                  <a:cubicBezTo>
                    <a:pt x="26" y="150"/>
                    <a:pt x="24" y="151"/>
                    <a:pt x="23" y="152"/>
                  </a:cubicBezTo>
                  <a:cubicBezTo>
                    <a:pt x="22" y="153"/>
                    <a:pt x="23" y="155"/>
                    <a:pt x="21" y="156"/>
                  </a:cubicBezTo>
                  <a:cubicBezTo>
                    <a:pt x="20" y="157"/>
                    <a:pt x="19" y="155"/>
                    <a:pt x="17" y="156"/>
                  </a:cubicBezTo>
                  <a:cubicBezTo>
                    <a:pt x="15" y="157"/>
                    <a:pt x="14" y="158"/>
                    <a:pt x="13" y="159"/>
                  </a:cubicBezTo>
                  <a:cubicBezTo>
                    <a:pt x="11" y="159"/>
                    <a:pt x="11" y="157"/>
                    <a:pt x="10" y="158"/>
                  </a:cubicBezTo>
                  <a:cubicBezTo>
                    <a:pt x="10" y="158"/>
                    <a:pt x="10" y="161"/>
                    <a:pt x="7" y="162"/>
                  </a:cubicBezTo>
                  <a:cubicBezTo>
                    <a:pt x="5" y="163"/>
                    <a:pt x="3" y="163"/>
                    <a:pt x="1" y="163"/>
                  </a:cubicBezTo>
                  <a:cubicBezTo>
                    <a:pt x="1" y="165"/>
                    <a:pt x="1" y="167"/>
                    <a:pt x="0" y="168"/>
                  </a:cubicBezTo>
                  <a:cubicBezTo>
                    <a:pt x="0" y="169"/>
                    <a:pt x="2" y="170"/>
                    <a:pt x="4" y="169"/>
                  </a:cubicBezTo>
                  <a:cubicBezTo>
                    <a:pt x="6" y="169"/>
                    <a:pt x="7" y="169"/>
                    <a:pt x="8" y="169"/>
                  </a:cubicBezTo>
                  <a:cubicBezTo>
                    <a:pt x="10" y="170"/>
                    <a:pt x="7" y="173"/>
                    <a:pt x="8" y="175"/>
                  </a:cubicBezTo>
                  <a:cubicBezTo>
                    <a:pt x="9" y="176"/>
                    <a:pt x="11" y="177"/>
                    <a:pt x="13" y="178"/>
                  </a:cubicBezTo>
                  <a:cubicBezTo>
                    <a:pt x="13" y="181"/>
                    <a:pt x="13" y="184"/>
                    <a:pt x="13" y="186"/>
                  </a:cubicBezTo>
                  <a:cubicBezTo>
                    <a:pt x="14" y="188"/>
                    <a:pt x="11" y="190"/>
                    <a:pt x="13" y="193"/>
                  </a:cubicBezTo>
                  <a:cubicBezTo>
                    <a:pt x="15" y="195"/>
                    <a:pt x="15" y="191"/>
                    <a:pt x="16" y="189"/>
                  </a:cubicBezTo>
                  <a:cubicBezTo>
                    <a:pt x="17" y="188"/>
                    <a:pt x="17" y="188"/>
                    <a:pt x="18" y="188"/>
                  </a:cubicBezTo>
                  <a:cubicBezTo>
                    <a:pt x="19" y="191"/>
                    <a:pt x="18" y="193"/>
                    <a:pt x="18" y="195"/>
                  </a:cubicBezTo>
                  <a:cubicBezTo>
                    <a:pt x="17" y="197"/>
                    <a:pt x="20" y="199"/>
                    <a:pt x="23" y="200"/>
                  </a:cubicBezTo>
                  <a:cubicBezTo>
                    <a:pt x="25" y="200"/>
                    <a:pt x="27" y="199"/>
                    <a:pt x="30" y="199"/>
                  </a:cubicBezTo>
                  <a:cubicBezTo>
                    <a:pt x="34" y="199"/>
                    <a:pt x="33" y="204"/>
                    <a:pt x="34" y="205"/>
                  </a:cubicBezTo>
                  <a:cubicBezTo>
                    <a:pt x="36" y="206"/>
                    <a:pt x="39" y="202"/>
                    <a:pt x="41" y="206"/>
                  </a:cubicBezTo>
                  <a:cubicBezTo>
                    <a:pt x="41" y="208"/>
                    <a:pt x="41" y="211"/>
                    <a:pt x="42" y="213"/>
                  </a:cubicBezTo>
                  <a:cubicBezTo>
                    <a:pt x="42" y="214"/>
                    <a:pt x="44" y="214"/>
                    <a:pt x="45" y="216"/>
                  </a:cubicBezTo>
                  <a:cubicBezTo>
                    <a:pt x="44" y="218"/>
                    <a:pt x="47" y="217"/>
                    <a:pt x="49" y="216"/>
                  </a:cubicBezTo>
                  <a:cubicBezTo>
                    <a:pt x="52" y="223"/>
                    <a:pt x="57" y="224"/>
                    <a:pt x="61" y="221"/>
                  </a:cubicBezTo>
                  <a:cubicBezTo>
                    <a:pt x="64" y="219"/>
                    <a:pt x="63" y="219"/>
                    <a:pt x="60" y="214"/>
                  </a:cubicBezTo>
                  <a:cubicBezTo>
                    <a:pt x="60" y="210"/>
                    <a:pt x="59" y="208"/>
                    <a:pt x="59" y="204"/>
                  </a:cubicBezTo>
                  <a:lnTo>
                    <a:pt x="58" y="203"/>
                  </a:lnTo>
                  <a:lnTo>
                    <a:pt x="59" y="204"/>
                  </a:lnTo>
                  <a:cubicBezTo>
                    <a:pt x="59" y="204"/>
                    <a:pt x="59" y="204"/>
                    <a:pt x="59" y="204"/>
                  </a:cubicBezTo>
                  <a:cubicBezTo>
                    <a:pt x="61" y="205"/>
                    <a:pt x="65" y="207"/>
                    <a:pt x="68" y="205"/>
                  </a:cubicBezTo>
                  <a:cubicBezTo>
                    <a:pt x="69" y="204"/>
                    <a:pt x="67" y="201"/>
                    <a:pt x="67" y="200"/>
                  </a:cubicBezTo>
                  <a:cubicBezTo>
                    <a:pt x="68" y="198"/>
                    <a:pt x="71" y="199"/>
                    <a:pt x="73" y="199"/>
                  </a:cubicBezTo>
                  <a:cubicBezTo>
                    <a:pt x="75" y="199"/>
                    <a:pt x="76" y="200"/>
                    <a:pt x="77" y="202"/>
                  </a:cubicBezTo>
                  <a:cubicBezTo>
                    <a:pt x="77" y="203"/>
                    <a:pt x="79" y="202"/>
                    <a:pt x="79" y="202"/>
                  </a:cubicBezTo>
                  <a:cubicBezTo>
                    <a:pt x="79" y="200"/>
                    <a:pt x="75" y="197"/>
                    <a:pt x="75" y="196"/>
                  </a:cubicBezTo>
                  <a:cubicBezTo>
                    <a:pt x="75" y="194"/>
                    <a:pt x="78" y="195"/>
                    <a:pt x="78" y="194"/>
                  </a:cubicBezTo>
                  <a:cubicBezTo>
                    <a:pt x="78" y="193"/>
                    <a:pt x="76" y="191"/>
                    <a:pt x="76" y="191"/>
                  </a:cubicBezTo>
                  <a:cubicBezTo>
                    <a:pt x="76" y="190"/>
                    <a:pt x="80" y="187"/>
                    <a:pt x="80" y="188"/>
                  </a:cubicBezTo>
                  <a:cubicBezTo>
                    <a:pt x="87" y="196"/>
                    <a:pt x="90" y="192"/>
                    <a:pt x="91" y="193"/>
                  </a:cubicBezTo>
                  <a:cubicBezTo>
                    <a:pt x="92" y="194"/>
                    <a:pt x="93" y="194"/>
                    <a:pt x="95" y="195"/>
                  </a:cubicBezTo>
                  <a:cubicBezTo>
                    <a:pt x="99" y="196"/>
                    <a:pt x="103" y="198"/>
                    <a:pt x="107" y="199"/>
                  </a:cubicBezTo>
                  <a:cubicBezTo>
                    <a:pt x="109" y="200"/>
                    <a:pt x="110" y="197"/>
                    <a:pt x="115" y="199"/>
                  </a:cubicBezTo>
                  <a:cubicBezTo>
                    <a:pt x="117" y="200"/>
                    <a:pt x="129" y="205"/>
                    <a:pt x="131" y="202"/>
                  </a:cubicBezTo>
                  <a:cubicBezTo>
                    <a:pt x="133" y="202"/>
                    <a:pt x="134" y="202"/>
                    <a:pt x="135" y="201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7" y="201"/>
                    <a:pt x="140" y="202"/>
                    <a:pt x="140" y="203"/>
                  </a:cubicBezTo>
                  <a:cubicBezTo>
                    <a:pt x="143" y="207"/>
                    <a:pt x="145" y="207"/>
                    <a:pt x="148" y="207"/>
                  </a:cubicBezTo>
                  <a:cubicBezTo>
                    <a:pt x="149" y="206"/>
                    <a:pt x="149" y="205"/>
                    <a:pt x="149" y="204"/>
                  </a:cubicBezTo>
                  <a:cubicBezTo>
                    <a:pt x="150" y="203"/>
                    <a:pt x="150" y="201"/>
                    <a:pt x="150" y="200"/>
                  </a:cubicBezTo>
                  <a:cubicBezTo>
                    <a:pt x="151" y="199"/>
                    <a:pt x="153" y="199"/>
                    <a:pt x="152" y="198"/>
                  </a:cubicBezTo>
                  <a:cubicBezTo>
                    <a:pt x="153" y="197"/>
                    <a:pt x="154" y="199"/>
                    <a:pt x="155" y="198"/>
                  </a:cubicBezTo>
                  <a:cubicBezTo>
                    <a:pt x="155" y="197"/>
                    <a:pt x="154" y="196"/>
                    <a:pt x="155" y="195"/>
                  </a:cubicBezTo>
                  <a:cubicBezTo>
                    <a:pt x="155" y="194"/>
                    <a:pt x="156" y="195"/>
                    <a:pt x="156" y="194"/>
                  </a:cubicBezTo>
                  <a:cubicBezTo>
                    <a:pt x="157" y="194"/>
                    <a:pt x="157" y="193"/>
                    <a:pt x="157" y="193"/>
                  </a:cubicBezTo>
                  <a:cubicBezTo>
                    <a:pt x="158" y="194"/>
                    <a:pt x="159" y="194"/>
                    <a:pt x="160" y="193"/>
                  </a:cubicBezTo>
                  <a:cubicBezTo>
                    <a:pt x="161" y="193"/>
                    <a:pt x="163" y="192"/>
                    <a:pt x="160" y="182"/>
                  </a:cubicBezTo>
                  <a:cubicBezTo>
                    <a:pt x="160" y="180"/>
                    <a:pt x="159" y="178"/>
                    <a:pt x="160" y="176"/>
                  </a:cubicBezTo>
                  <a:cubicBezTo>
                    <a:pt x="163" y="171"/>
                    <a:pt x="166" y="170"/>
                    <a:pt x="167" y="171"/>
                  </a:cubicBezTo>
                  <a:cubicBezTo>
                    <a:pt x="168" y="173"/>
                    <a:pt x="164" y="175"/>
                    <a:pt x="165" y="177"/>
                  </a:cubicBezTo>
                  <a:cubicBezTo>
                    <a:pt x="166" y="178"/>
                    <a:pt x="168" y="177"/>
                    <a:pt x="169" y="177"/>
                  </a:cubicBezTo>
                  <a:cubicBezTo>
                    <a:pt x="172" y="178"/>
                    <a:pt x="173" y="181"/>
                    <a:pt x="175" y="181"/>
                  </a:cubicBezTo>
                  <a:cubicBezTo>
                    <a:pt x="177" y="181"/>
                    <a:pt x="178" y="180"/>
                    <a:pt x="179" y="180"/>
                  </a:cubicBezTo>
                  <a:cubicBezTo>
                    <a:pt x="181" y="180"/>
                    <a:pt x="182" y="182"/>
                    <a:pt x="184" y="182"/>
                  </a:cubicBezTo>
                  <a:cubicBezTo>
                    <a:pt x="188" y="182"/>
                    <a:pt x="191" y="181"/>
                    <a:pt x="193" y="179"/>
                  </a:cubicBezTo>
                  <a:cubicBezTo>
                    <a:pt x="193" y="179"/>
                    <a:pt x="193" y="179"/>
                    <a:pt x="193" y="179"/>
                  </a:cubicBezTo>
                  <a:close/>
                  <a:moveTo>
                    <a:pt x="268" y="23"/>
                  </a:moveTo>
                  <a:cubicBezTo>
                    <a:pt x="267" y="24"/>
                    <a:pt x="264" y="24"/>
                    <a:pt x="262" y="23"/>
                  </a:cubicBezTo>
                  <a:cubicBezTo>
                    <a:pt x="261" y="22"/>
                    <a:pt x="262" y="22"/>
                    <a:pt x="263" y="22"/>
                  </a:cubicBezTo>
                  <a:cubicBezTo>
                    <a:pt x="265" y="19"/>
                    <a:pt x="267" y="21"/>
                    <a:pt x="268" y="23"/>
                  </a:cubicBezTo>
                  <a:close/>
                  <a:moveTo>
                    <a:pt x="263" y="13"/>
                  </a:moveTo>
                  <a:cubicBezTo>
                    <a:pt x="263" y="13"/>
                    <a:pt x="263" y="13"/>
                    <a:pt x="264" y="13"/>
                  </a:cubicBezTo>
                  <a:cubicBezTo>
                    <a:pt x="265" y="13"/>
                    <a:pt x="264" y="13"/>
                    <a:pt x="263" y="13"/>
                  </a:cubicBezTo>
                  <a:close/>
                  <a:moveTo>
                    <a:pt x="264" y="8"/>
                  </a:moveTo>
                  <a:cubicBezTo>
                    <a:pt x="264" y="9"/>
                    <a:pt x="265" y="10"/>
                    <a:pt x="265" y="10"/>
                  </a:cubicBezTo>
                  <a:cubicBezTo>
                    <a:pt x="266" y="10"/>
                    <a:pt x="265" y="8"/>
                    <a:pt x="264" y="8"/>
                  </a:cubicBezTo>
                  <a:close/>
                  <a:moveTo>
                    <a:pt x="261" y="8"/>
                  </a:moveTo>
                  <a:cubicBezTo>
                    <a:pt x="261" y="7"/>
                    <a:pt x="262" y="7"/>
                    <a:pt x="263" y="7"/>
                  </a:cubicBezTo>
                  <a:cubicBezTo>
                    <a:pt x="263" y="7"/>
                    <a:pt x="263" y="7"/>
                    <a:pt x="263" y="8"/>
                  </a:cubicBezTo>
                  <a:cubicBezTo>
                    <a:pt x="263" y="8"/>
                    <a:pt x="263" y="8"/>
                    <a:pt x="262" y="8"/>
                  </a:cubicBezTo>
                  <a:cubicBezTo>
                    <a:pt x="262" y="8"/>
                    <a:pt x="261" y="8"/>
                    <a:pt x="261" y="8"/>
                  </a:cubicBezTo>
                  <a:cubicBezTo>
                    <a:pt x="261" y="8"/>
                    <a:pt x="261" y="8"/>
                    <a:pt x="261" y="8"/>
                  </a:cubicBezTo>
                  <a:close/>
                  <a:moveTo>
                    <a:pt x="258" y="10"/>
                  </a:moveTo>
                  <a:cubicBezTo>
                    <a:pt x="258" y="12"/>
                    <a:pt x="257" y="11"/>
                    <a:pt x="256" y="12"/>
                  </a:cubicBezTo>
                  <a:cubicBezTo>
                    <a:pt x="255" y="12"/>
                    <a:pt x="255" y="10"/>
                    <a:pt x="258" y="10"/>
                  </a:cubicBezTo>
                  <a:close/>
                  <a:moveTo>
                    <a:pt x="240" y="4"/>
                  </a:moveTo>
                  <a:cubicBezTo>
                    <a:pt x="241" y="3"/>
                    <a:pt x="242" y="2"/>
                    <a:pt x="242" y="1"/>
                  </a:cubicBezTo>
                  <a:cubicBezTo>
                    <a:pt x="244" y="0"/>
                    <a:pt x="245" y="0"/>
                    <a:pt x="247" y="2"/>
                  </a:cubicBezTo>
                  <a:cubicBezTo>
                    <a:pt x="248" y="3"/>
                    <a:pt x="248" y="5"/>
                    <a:pt x="246" y="5"/>
                  </a:cubicBezTo>
                  <a:cubicBezTo>
                    <a:pt x="245" y="6"/>
                    <a:pt x="244" y="5"/>
                    <a:pt x="243" y="5"/>
                  </a:cubicBezTo>
                  <a:cubicBezTo>
                    <a:pt x="241" y="5"/>
                    <a:pt x="240" y="5"/>
                    <a:pt x="240" y="4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" name="Freeform 99"/>
            <p:cNvSpPr>
              <a:spLocks/>
            </p:cNvSpPr>
            <p:nvPr/>
          </p:nvSpPr>
          <p:spPr bwMode="auto">
            <a:xfrm>
              <a:off x="2153" y="2164"/>
              <a:ext cx="1406" cy="1388"/>
            </a:xfrm>
            <a:custGeom>
              <a:avLst/>
              <a:gdLst>
                <a:gd name="T0" fmla="*/ 75177 w 367"/>
                <a:gd name="T1" fmla="*/ 182467 h 354"/>
                <a:gd name="T2" fmla="*/ 55390 w 367"/>
                <a:gd name="T3" fmla="*/ 178903 h 354"/>
                <a:gd name="T4" fmla="*/ 40479 w 367"/>
                <a:gd name="T5" fmla="*/ 194520 h 354"/>
                <a:gd name="T6" fmla="*/ 20695 w 367"/>
                <a:gd name="T7" fmla="*/ 192830 h 354"/>
                <a:gd name="T8" fmla="*/ 10804 w 367"/>
                <a:gd name="T9" fmla="*/ 207541 h 354"/>
                <a:gd name="T10" fmla="*/ 4111 w 367"/>
                <a:gd name="T11" fmla="*/ 217657 h 354"/>
                <a:gd name="T12" fmla="*/ 6693 w 367"/>
                <a:gd name="T13" fmla="*/ 234478 h 354"/>
                <a:gd name="T14" fmla="*/ 14003 w 367"/>
                <a:gd name="T15" fmla="*/ 246531 h 354"/>
                <a:gd name="T16" fmla="*/ 31438 w 367"/>
                <a:gd name="T17" fmla="*/ 245578 h 354"/>
                <a:gd name="T18" fmla="*/ 34698 w 367"/>
                <a:gd name="T19" fmla="*/ 260458 h 354"/>
                <a:gd name="T20" fmla="*/ 47789 w 367"/>
                <a:gd name="T21" fmla="*/ 289990 h 354"/>
                <a:gd name="T22" fmla="*/ 65898 w 367"/>
                <a:gd name="T23" fmla="*/ 301090 h 354"/>
                <a:gd name="T24" fmla="*/ 81648 w 367"/>
                <a:gd name="T25" fmla="*/ 318817 h 354"/>
                <a:gd name="T26" fmla="*/ 102343 w 367"/>
                <a:gd name="T27" fmla="*/ 316938 h 354"/>
                <a:gd name="T28" fmla="*/ 129436 w 367"/>
                <a:gd name="T29" fmla="*/ 314111 h 354"/>
                <a:gd name="T30" fmla="*/ 154242 w 367"/>
                <a:gd name="T31" fmla="*/ 322365 h 354"/>
                <a:gd name="T32" fmla="*/ 171662 w 367"/>
                <a:gd name="T33" fmla="*/ 303011 h 354"/>
                <a:gd name="T34" fmla="*/ 202924 w 367"/>
                <a:gd name="T35" fmla="*/ 316938 h 354"/>
                <a:gd name="T36" fmla="*/ 230255 w 367"/>
                <a:gd name="T37" fmla="*/ 327133 h 354"/>
                <a:gd name="T38" fmla="*/ 258256 w 367"/>
                <a:gd name="T39" fmla="*/ 314111 h 354"/>
                <a:gd name="T40" fmla="*/ 291264 w 367"/>
                <a:gd name="T41" fmla="*/ 307716 h 354"/>
                <a:gd name="T42" fmla="*/ 292954 w 367"/>
                <a:gd name="T43" fmla="*/ 269684 h 354"/>
                <a:gd name="T44" fmla="*/ 299647 w 367"/>
                <a:gd name="T45" fmla="*/ 246531 h 354"/>
                <a:gd name="T46" fmla="*/ 283897 w 367"/>
                <a:gd name="T47" fmla="*/ 233525 h 354"/>
                <a:gd name="T48" fmla="*/ 275752 w 367"/>
                <a:gd name="T49" fmla="*/ 217657 h 354"/>
                <a:gd name="T50" fmla="*/ 263263 w 367"/>
                <a:gd name="T51" fmla="*/ 197351 h 354"/>
                <a:gd name="T52" fmla="*/ 236947 w 367"/>
                <a:gd name="T53" fmla="*/ 211278 h 354"/>
                <a:gd name="T54" fmla="*/ 222106 w 367"/>
                <a:gd name="T55" fmla="*/ 214105 h 354"/>
                <a:gd name="T56" fmla="*/ 213670 w 367"/>
                <a:gd name="T57" fmla="*/ 169677 h 354"/>
                <a:gd name="T58" fmla="*/ 205521 w 367"/>
                <a:gd name="T59" fmla="*/ 154797 h 354"/>
                <a:gd name="T60" fmla="*/ 197304 w 367"/>
                <a:gd name="T61" fmla="*/ 149124 h 354"/>
                <a:gd name="T62" fmla="*/ 192358 w 367"/>
                <a:gd name="T63" fmla="*/ 124050 h 354"/>
                <a:gd name="T64" fmla="*/ 194721 w 367"/>
                <a:gd name="T65" fmla="*/ 94517 h 354"/>
                <a:gd name="T66" fmla="*/ 212831 w 367"/>
                <a:gd name="T67" fmla="*/ 73239 h 354"/>
                <a:gd name="T68" fmla="*/ 203774 w 367"/>
                <a:gd name="T69" fmla="*/ 43459 h 354"/>
                <a:gd name="T70" fmla="*/ 201414 w 367"/>
                <a:gd name="T71" fmla="*/ 43459 h 354"/>
                <a:gd name="T72" fmla="*/ 194721 w 367"/>
                <a:gd name="T73" fmla="*/ 53654 h 354"/>
                <a:gd name="T74" fmla="*/ 191522 w 367"/>
                <a:gd name="T75" fmla="*/ 48227 h 354"/>
                <a:gd name="T76" fmla="*/ 202924 w 367"/>
                <a:gd name="T77" fmla="*/ 33332 h 354"/>
                <a:gd name="T78" fmla="*/ 206360 w 367"/>
                <a:gd name="T79" fmla="*/ 21279 h 354"/>
                <a:gd name="T80" fmla="*/ 200560 w 367"/>
                <a:gd name="T81" fmla="*/ 12053 h 354"/>
                <a:gd name="T82" fmla="*/ 186561 w 367"/>
                <a:gd name="T83" fmla="*/ 13021 h 354"/>
                <a:gd name="T84" fmla="*/ 183083 w 367"/>
                <a:gd name="T85" fmla="*/ 2827 h 354"/>
                <a:gd name="T86" fmla="*/ 172574 w 367"/>
                <a:gd name="T87" fmla="*/ 11084 h 354"/>
                <a:gd name="T88" fmla="*/ 163517 w 367"/>
                <a:gd name="T89" fmla="*/ 21279 h 354"/>
                <a:gd name="T90" fmla="*/ 151028 w 367"/>
                <a:gd name="T91" fmla="*/ 20310 h 354"/>
                <a:gd name="T92" fmla="*/ 134443 w 367"/>
                <a:gd name="T93" fmla="*/ 27901 h 354"/>
                <a:gd name="T94" fmla="*/ 132930 w 367"/>
                <a:gd name="T95" fmla="*/ 40864 h 354"/>
                <a:gd name="T96" fmla="*/ 113074 w 367"/>
                <a:gd name="T97" fmla="*/ 40864 h 354"/>
                <a:gd name="T98" fmla="*/ 113982 w 367"/>
                <a:gd name="T99" fmla="*/ 68533 h 354"/>
                <a:gd name="T100" fmla="*/ 109021 w 367"/>
                <a:gd name="T101" fmla="*/ 79634 h 354"/>
                <a:gd name="T102" fmla="*/ 110488 w 367"/>
                <a:gd name="T103" fmla="*/ 66675 h 354"/>
                <a:gd name="T104" fmla="*/ 105542 w 367"/>
                <a:gd name="T105" fmla="*/ 54606 h 354"/>
                <a:gd name="T106" fmla="*/ 97382 w 367"/>
                <a:gd name="T107" fmla="*/ 87950 h 354"/>
                <a:gd name="T108" fmla="*/ 102343 w 367"/>
                <a:gd name="T109" fmla="*/ 103739 h 354"/>
                <a:gd name="T110" fmla="*/ 100596 w 367"/>
                <a:gd name="T111" fmla="*/ 124050 h 354"/>
                <a:gd name="T112" fmla="*/ 107289 w 367"/>
                <a:gd name="T113" fmla="*/ 152919 h 354"/>
                <a:gd name="T114" fmla="*/ 96485 w 367"/>
                <a:gd name="T115" fmla="*/ 171367 h 3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67"/>
                <a:gd name="T175" fmla="*/ 0 h 354"/>
                <a:gd name="T176" fmla="*/ 367 w 367"/>
                <a:gd name="T177" fmla="*/ 354 h 3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67" h="354">
                  <a:moveTo>
                    <a:pt x="111" y="201"/>
                  </a:moveTo>
                  <a:cubicBezTo>
                    <a:pt x="109" y="201"/>
                    <a:pt x="108" y="199"/>
                    <a:pt x="106" y="199"/>
                  </a:cubicBezTo>
                  <a:cubicBezTo>
                    <a:pt x="104" y="199"/>
                    <a:pt x="100" y="201"/>
                    <a:pt x="99" y="202"/>
                  </a:cubicBezTo>
                  <a:cubicBezTo>
                    <a:pt x="98" y="202"/>
                    <a:pt x="98" y="200"/>
                    <a:pt x="97" y="200"/>
                  </a:cubicBezTo>
                  <a:cubicBezTo>
                    <a:pt x="96" y="199"/>
                    <a:pt x="94" y="200"/>
                    <a:pt x="93" y="199"/>
                  </a:cubicBezTo>
                  <a:cubicBezTo>
                    <a:pt x="91" y="199"/>
                    <a:pt x="92" y="197"/>
                    <a:pt x="91" y="197"/>
                  </a:cubicBezTo>
                  <a:cubicBezTo>
                    <a:pt x="90" y="196"/>
                    <a:pt x="88" y="198"/>
                    <a:pt x="84" y="196"/>
                  </a:cubicBezTo>
                  <a:cubicBezTo>
                    <a:pt x="82" y="195"/>
                    <a:pt x="82" y="194"/>
                    <a:pt x="81" y="193"/>
                  </a:cubicBezTo>
                  <a:cubicBezTo>
                    <a:pt x="80" y="193"/>
                    <a:pt x="79" y="194"/>
                    <a:pt x="76" y="192"/>
                  </a:cubicBezTo>
                  <a:cubicBezTo>
                    <a:pt x="75" y="192"/>
                    <a:pt x="74" y="190"/>
                    <a:pt x="72" y="189"/>
                  </a:cubicBezTo>
                  <a:cubicBezTo>
                    <a:pt x="71" y="189"/>
                    <a:pt x="71" y="190"/>
                    <a:pt x="70" y="191"/>
                  </a:cubicBezTo>
                  <a:cubicBezTo>
                    <a:pt x="69" y="192"/>
                    <a:pt x="67" y="192"/>
                    <a:pt x="67" y="193"/>
                  </a:cubicBezTo>
                  <a:cubicBezTo>
                    <a:pt x="66" y="194"/>
                    <a:pt x="66" y="195"/>
                    <a:pt x="66" y="196"/>
                  </a:cubicBezTo>
                  <a:cubicBezTo>
                    <a:pt x="65" y="197"/>
                    <a:pt x="64" y="197"/>
                    <a:pt x="63" y="199"/>
                  </a:cubicBezTo>
                  <a:cubicBezTo>
                    <a:pt x="62" y="200"/>
                    <a:pt x="62" y="201"/>
                    <a:pt x="61" y="202"/>
                  </a:cubicBezTo>
                  <a:cubicBezTo>
                    <a:pt x="60" y="204"/>
                    <a:pt x="57" y="202"/>
                    <a:pt x="55" y="203"/>
                  </a:cubicBezTo>
                  <a:cubicBezTo>
                    <a:pt x="54" y="204"/>
                    <a:pt x="54" y="207"/>
                    <a:pt x="53" y="209"/>
                  </a:cubicBezTo>
                  <a:cubicBezTo>
                    <a:pt x="52" y="210"/>
                    <a:pt x="51" y="210"/>
                    <a:pt x="49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7" y="212"/>
                    <a:pt x="44" y="213"/>
                    <a:pt x="40" y="213"/>
                  </a:cubicBezTo>
                  <a:cubicBezTo>
                    <a:pt x="38" y="213"/>
                    <a:pt x="37" y="211"/>
                    <a:pt x="35" y="211"/>
                  </a:cubicBezTo>
                  <a:cubicBezTo>
                    <a:pt x="34" y="211"/>
                    <a:pt x="33" y="212"/>
                    <a:pt x="31" y="212"/>
                  </a:cubicBezTo>
                  <a:cubicBezTo>
                    <a:pt x="29" y="212"/>
                    <a:pt x="28" y="209"/>
                    <a:pt x="25" y="208"/>
                  </a:cubicBezTo>
                  <a:cubicBezTo>
                    <a:pt x="24" y="208"/>
                    <a:pt x="22" y="209"/>
                    <a:pt x="21" y="208"/>
                  </a:cubicBezTo>
                  <a:cubicBezTo>
                    <a:pt x="20" y="206"/>
                    <a:pt x="24" y="204"/>
                    <a:pt x="23" y="202"/>
                  </a:cubicBezTo>
                  <a:cubicBezTo>
                    <a:pt x="22" y="201"/>
                    <a:pt x="19" y="202"/>
                    <a:pt x="16" y="207"/>
                  </a:cubicBezTo>
                  <a:cubicBezTo>
                    <a:pt x="15" y="209"/>
                    <a:pt x="16" y="211"/>
                    <a:pt x="16" y="213"/>
                  </a:cubicBezTo>
                  <a:cubicBezTo>
                    <a:pt x="19" y="223"/>
                    <a:pt x="17" y="224"/>
                    <a:pt x="16" y="224"/>
                  </a:cubicBezTo>
                  <a:cubicBezTo>
                    <a:pt x="15" y="225"/>
                    <a:pt x="14" y="225"/>
                    <a:pt x="13" y="224"/>
                  </a:cubicBezTo>
                  <a:cubicBezTo>
                    <a:pt x="13" y="224"/>
                    <a:pt x="13" y="225"/>
                    <a:pt x="12" y="225"/>
                  </a:cubicBezTo>
                  <a:cubicBezTo>
                    <a:pt x="12" y="226"/>
                    <a:pt x="11" y="225"/>
                    <a:pt x="11" y="226"/>
                  </a:cubicBezTo>
                  <a:cubicBezTo>
                    <a:pt x="10" y="227"/>
                    <a:pt x="11" y="228"/>
                    <a:pt x="11" y="229"/>
                  </a:cubicBezTo>
                  <a:cubicBezTo>
                    <a:pt x="10" y="230"/>
                    <a:pt x="9" y="228"/>
                    <a:pt x="8" y="229"/>
                  </a:cubicBezTo>
                  <a:cubicBezTo>
                    <a:pt x="9" y="230"/>
                    <a:pt x="7" y="230"/>
                    <a:pt x="6" y="231"/>
                  </a:cubicBezTo>
                  <a:cubicBezTo>
                    <a:pt x="6" y="232"/>
                    <a:pt x="6" y="234"/>
                    <a:pt x="5" y="235"/>
                  </a:cubicBezTo>
                  <a:cubicBezTo>
                    <a:pt x="5" y="236"/>
                    <a:pt x="5" y="237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5" y="242"/>
                    <a:pt x="3" y="241"/>
                    <a:pt x="4" y="246"/>
                  </a:cubicBezTo>
                  <a:cubicBezTo>
                    <a:pt x="4" y="247"/>
                    <a:pt x="1" y="249"/>
                    <a:pt x="1" y="251"/>
                  </a:cubicBezTo>
                  <a:cubicBezTo>
                    <a:pt x="0" y="254"/>
                    <a:pt x="3" y="254"/>
                    <a:pt x="5" y="254"/>
                  </a:cubicBezTo>
                  <a:cubicBezTo>
                    <a:pt x="7" y="254"/>
                    <a:pt x="7" y="256"/>
                    <a:pt x="8" y="253"/>
                  </a:cubicBezTo>
                  <a:cubicBezTo>
                    <a:pt x="11" y="254"/>
                    <a:pt x="7" y="258"/>
                    <a:pt x="9" y="259"/>
                  </a:cubicBezTo>
                  <a:cubicBezTo>
                    <a:pt x="9" y="259"/>
                    <a:pt x="11" y="258"/>
                    <a:pt x="11" y="257"/>
                  </a:cubicBezTo>
                  <a:cubicBezTo>
                    <a:pt x="12" y="259"/>
                    <a:pt x="13" y="260"/>
                    <a:pt x="14" y="261"/>
                  </a:cubicBezTo>
                  <a:cubicBezTo>
                    <a:pt x="16" y="262"/>
                    <a:pt x="17" y="260"/>
                    <a:pt x="17" y="262"/>
                  </a:cubicBezTo>
                  <a:cubicBezTo>
                    <a:pt x="17" y="264"/>
                    <a:pt x="12" y="263"/>
                    <a:pt x="13" y="266"/>
                  </a:cubicBezTo>
                  <a:cubicBezTo>
                    <a:pt x="14" y="268"/>
                    <a:pt x="16" y="265"/>
                    <a:pt x="17" y="266"/>
                  </a:cubicBezTo>
                  <a:cubicBezTo>
                    <a:pt x="18" y="267"/>
                    <a:pt x="17" y="269"/>
                    <a:pt x="19" y="269"/>
                  </a:cubicBezTo>
                  <a:cubicBezTo>
                    <a:pt x="20" y="269"/>
                    <a:pt x="20" y="267"/>
                    <a:pt x="21" y="267"/>
                  </a:cubicBezTo>
                  <a:cubicBezTo>
                    <a:pt x="22" y="267"/>
                    <a:pt x="23" y="270"/>
                    <a:pt x="29" y="268"/>
                  </a:cubicBezTo>
                  <a:cubicBezTo>
                    <a:pt x="31" y="267"/>
                    <a:pt x="31" y="267"/>
                    <a:pt x="32" y="266"/>
                  </a:cubicBezTo>
                  <a:cubicBezTo>
                    <a:pt x="32" y="266"/>
                    <a:pt x="32" y="266"/>
                    <a:pt x="32" y="266"/>
                  </a:cubicBezTo>
                  <a:cubicBezTo>
                    <a:pt x="34" y="267"/>
                    <a:pt x="36" y="265"/>
                    <a:pt x="38" y="265"/>
                  </a:cubicBezTo>
                  <a:cubicBezTo>
                    <a:pt x="41" y="267"/>
                    <a:pt x="41" y="265"/>
                    <a:pt x="42" y="265"/>
                  </a:cubicBezTo>
                  <a:cubicBezTo>
                    <a:pt x="43" y="266"/>
                    <a:pt x="42" y="268"/>
                    <a:pt x="41" y="268"/>
                  </a:cubicBezTo>
                  <a:cubicBezTo>
                    <a:pt x="40" y="268"/>
                    <a:pt x="39" y="268"/>
                    <a:pt x="38" y="267"/>
                  </a:cubicBezTo>
                  <a:cubicBezTo>
                    <a:pt x="37" y="267"/>
                    <a:pt x="37" y="268"/>
                    <a:pt x="37" y="270"/>
                  </a:cubicBezTo>
                  <a:cubicBezTo>
                    <a:pt x="37" y="272"/>
                    <a:pt x="37" y="272"/>
                    <a:pt x="40" y="275"/>
                  </a:cubicBezTo>
                  <a:cubicBezTo>
                    <a:pt x="40" y="275"/>
                    <a:pt x="41" y="278"/>
                    <a:pt x="42" y="281"/>
                  </a:cubicBezTo>
                  <a:cubicBezTo>
                    <a:pt x="44" y="284"/>
                    <a:pt x="45" y="289"/>
                    <a:pt x="45" y="291"/>
                  </a:cubicBezTo>
                  <a:cubicBezTo>
                    <a:pt x="47" y="299"/>
                    <a:pt x="47" y="308"/>
                    <a:pt x="48" y="316"/>
                  </a:cubicBezTo>
                  <a:cubicBezTo>
                    <a:pt x="48" y="318"/>
                    <a:pt x="48" y="318"/>
                    <a:pt x="50" y="317"/>
                  </a:cubicBezTo>
                  <a:cubicBezTo>
                    <a:pt x="51" y="316"/>
                    <a:pt x="52" y="316"/>
                    <a:pt x="53" y="316"/>
                  </a:cubicBezTo>
                  <a:cubicBezTo>
                    <a:pt x="54" y="315"/>
                    <a:pt x="53" y="312"/>
                    <a:pt x="54" y="311"/>
                  </a:cubicBezTo>
                  <a:cubicBezTo>
                    <a:pt x="55" y="310"/>
                    <a:pt x="57" y="311"/>
                    <a:pt x="58" y="313"/>
                  </a:cubicBezTo>
                  <a:cubicBezTo>
                    <a:pt x="58" y="315"/>
                    <a:pt x="57" y="316"/>
                    <a:pt x="59" y="316"/>
                  </a:cubicBezTo>
                  <a:cubicBezTo>
                    <a:pt x="60" y="319"/>
                    <a:pt x="61" y="321"/>
                    <a:pt x="62" y="321"/>
                  </a:cubicBezTo>
                  <a:cubicBezTo>
                    <a:pt x="64" y="321"/>
                    <a:pt x="66" y="321"/>
                    <a:pt x="68" y="321"/>
                  </a:cubicBezTo>
                  <a:cubicBezTo>
                    <a:pt x="70" y="321"/>
                    <a:pt x="69" y="319"/>
                    <a:pt x="70" y="319"/>
                  </a:cubicBezTo>
                  <a:cubicBezTo>
                    <a:pt x="70" y="319"/>
                    <a:pt x="70" y="321"/>
                    <a:pt x="71" y="321"/>
                  </a:cubicBezTo>
                  <a:cubicBezTo>
                    <a:pt x="73" y="318"/>
                    <a:pt x="79" y="322"/>
                    <a:pt x="80" y="325"/>
                  </a:cubicBezTo>
                  <a:cubicBezTo>
                    <a:pt x="80" y="325"/>
                    <a:pt x="80" y="325"/>
                    <a:pt x="80" y="325"/>
                  </a:cubicBezTo>
                  <a:cubicBezTo>
                    <a:pt x="81" y="328"/>
                    <a:pt x="79" y="329"/>
                    <a:pt x="81" y="332"/>
                  </a:cubicBezTo>
                  <a:cubicBezTo>
                    <a:pt x="82" y="333"/>
                    <a:pt x="85" y="332"/>
                    <a:pt x="85" y="335"/>
                  </a:cubicBezTo>
                  <a:cubicBezTo>
                    <a:pt x="86" y="338"/>
                    <a:pt x="86" y="341"/>
                    <a:pt x="89" y="343"/>
                  </a:cubicBezTo>
                  <a:cubicBezTo>
                    <a:pt x="91" y="344"/>
                    <a:pt x="93" y="343"/>
                    <a:pt x="96" y="343"/>
                  </a:cubicBezTo>
                  <a:cubicBezTo>
                    <a:pt x="98" y="343"/>
                    <a:pt x="99" y="343"/>
                    <a:pt x="99" y="344"/>
                  </a:cubicBezTo>
                  <a:cubicBezTo>
                    <a:pt x="100" y="347"/>
                    <a:pt x="102" y="349"/>
                    <a:pt x="104" y="349"/>
                  </a:cubicBezTo>
                  <a:cubicBezTo>
                    <a:pt x="104" y="349"/>
                    <a:pt x="104" y="351"/>
                    <a:pt x="105" y="351"/>
                  </a:cubicBezTo>
                  <a:cubicBezTo>
                    <a:pt x="107" y="351"/>
                    <a:pt x="109" y="349"/>
                    <a:pt x="113" y="349"/>
                  </a:cubicBezTo>
                  <a:cubicBezTo>
                    <a:pt x="116" y="348"/>
                    <a:pt x="120" y="348"/>
                    <a:pt x="121" y="347"/>
                  </a:cubicBezTo>
                  <a:cubicBezTo>
                    <a:pt x="124" y="346"/>
                    <a:pt x="123" y="344"/>
                    <a:pt x="123" y="343"/>
                  </a:cubicBezTo>
                  <a:cubicBezTo>
                    <a:pt x="124" y="342"/>
                    <a:pt x="124" y="342"/>
                    <a:pt x="124" y="342"/>
                  </a:cubicBezTo>
                  <a:cubicBezTo>
                    <a:pt x="125" y="342"/>
                    <a:pt x="126" y="344"/>
                    <a:pt x="129" y="343"/>
                  </a:cubicBezTo>
                  <a:cubicBezTo>
                    <a:pt x="131" y="342"/>
                    <a:pt x="135" y="339"/>
                    <a:pt x="137" y="340"/>
                  </a:cubicBezTo>
                  <a:cubicBezTo>
                    <a:pt x="140" y="338"/>
                    <a:pt x="142" y="337"/>
                    <a:pt x="145" y="336"/>
                  </a:cubicBezTo>
                  <a:cubicBezTo>
                    <a:pt x="147" y="336"/>
                    <a:pt x="149" y="336"/>
                    <a:pt x="149" y="337"/>
                  </a:cubicBezTo>
                  <a:cubicBezTo>
                    <a:pt x="149" y="338"/>
                    <a:pt x="148" y="340"/>
                    <a:pt x="148" y="341"/>
                  </a:cubicBezTo>
                  <a:cubicBezTo>
                    <a:pt x="151" y="339"/>
                    <a:pt x="154" y="339"/>
                    <a:pt x="157" y="339"/>
                  </a:cubicBezTo>
                  <a:cubicBezTo>
                    <a:pt x="163" y="340"/>
                    <a:pt x="160" y="343"/>
                    <a:pt x="162" y="346"/>
                  </a:cubicBezTo>
                  <a:cubicBezTo>
                    <a:pt x="163" y="347"/>
                    <a:pt x="165" y="348"/>
                    <a:pt x="166" y="349"/>
                  </a:cubicBezTo>
                  <a:cubicBezTo>
                    <a:pt x="168" y="349"/>
                    <a:pt x="170" y="348"/>
                    <a:pt x="171" y="349"/>
                  </a:cubicBezTo>
                  <a:cubicBezTo>
                    <a:pt x="174" y="351"/>
                    <a:pt x="175" y="352"/>
                    <a:pt x="178" y="351"/>
                  </a:cubicBezTo>
                  <a:cubicBezTo>
                    <a:pt x="179" y="351"/>
                    <a:pt x="179" y="353"/>
                    <a:pt x="183" y="352"/>
                  </a:cubicBezTo>
                  <a:cubicBezTo>
                    <a:pt x="184" y="351"/>
                    <a:pt x="186" y="350"/>
                    <a:pt x="187" y="348"/>
                  </a:cubicBezTo>
                  <a:cubicBezTo>
                    <a:pt x="188" y="348"/>
                    <a:pt x="190" y="346"/>
                    <a:pt x="190" y="344"/>
                  </a:cubicBezTo>
                  <a:cubicBezTo>
                    <a:pt x="190" y="342"/>
                    <a:pt x="188" y="340"/>
                    <a:pt x="188" y="337"/>
                  </a:cubicBezTo>
                  <a:cubicBezTo>
                    <a:pt x="188" y="334"/>
                    <a:pt x="189" y="330"/>
                    <a:pt x="191" y="328"/>
                  </a:cubicBezTo>
                  <a:cubicBezTo>
                    <a:pt x="194" y="325"/>
                    <a:pt x="194" y="327"/>
                    <a:pt x="195" y="322"/>
                  </a:cubicBezTo>
                  <a:cubicBezTo>
                    <a:pt x="197" y="323"/>
                    <a:pt x="200" y="324"/>
                    <a:pt x="202" y="325"/>
                  </a:cubicBezTo>
                  <a:cubicBezTo>
                    <a:pt x="205" y="327"/>
                    <a:pt x="206" y="328"/>
                    <a:pt x="208" y="327"/>
                  </a:cubicBezTo>
                  <a:cubicBezTo>
                    <a:pt x="210" y="328"/>
                    <a:pt x="217" y="330"/>
                    <a:pt x="220" y="331"/>
                  </a:cubicBezTo>
                  <a:cubicBezTo>
                    <a:pt x="223" y="332"/>
                    <a:pt x="222" y="334"/>
                    <a:pt x="222" y="336"/>
                  </a:cubicBezTo>
                  <a:cubicBezTo>
                    <a:pt x="222" y="337"/>
                    <a:pt x="224" y="340"/>
                    <a:pt x="226" y="343"/>
                  </a:cubicBezTo>
                  <a:cubicBezTo>
                    <a:pt x="227" y="345"/>
                    <a:pt x="230" y="345"/>
                    <a:pt x="232" y="347"/>
                  </a:cubicBezTo>
                  <a:cubicBezTo>
                    <a:pt x="234" y="347"/>
                    <a:pt x="237" y="347"/>
                    <a:pt x="237" y="346"/>
                  </a:cubicBezTo>
                  <a:cubicBezTo>
                    <a:pt x="240" y="345"/>
                    <a:pt x="244" y="343"/>
                    <a:pt x="246" y="342"/>
                  </a:cubicBezTo>
                  <a:cubicBezTo>
                    <a:pt x="249" y="342"/>
                    <a:pt x="251" y="343"/>
                    <a:pt x="254" y="342"/>
                  </a:cubicBezTo>
                  <a:cubicBezTo>
                    <a:pt x="260" y="342"/>
                    <a:pt x="259" y="347"/>
                    <a:pt x="262" y="347"/>
                  </a:cubicBezTo>
                  <a:cubicBezTo>
                    <a:pt x="263" y="347"/>
                    <a:pt x="265" y="346"/>
                    <a:pt x="267" y="347"/>
                  </a:cubicBezTo>
                  <a:cubicBezTo>
                    <a:pt x="267" y="347"/>
                    <a:pt x="267" y="347"/>
                    <a:pt x="268" y="347"/>
                  </a:cubicBezTo>
                  <a:cubicBezTo>
                    <a:pt x="271" y="350"/>
                    <a:pt x="272" y="354"/>
                    <a:pt x="279" y="353"/>
                  </a:cubicBezTo>
                  <a:cubicBezTo>
                    <a:pt x="282" y="352"/>
                    <a:pt x="283" y="353"/>
                    <a:pt x="286" y="353"/>
                  </a:cubicBezTo>
                  <a:cubicBezTo>
                    <a:pt x="287" y="354"/>
                    <a:pt x="288" y="352"/>
                    <a:pt x="289" y="352"/>
                  </a:cubicBezTo>
                  <a:cubicBezTo>
                    <a:pt x="291" y="352"/>
                    <a:pt x="292" y="353"/>
                    <a:pt x="294" y="353"/>
                  </a:cubicBezTo>
                  <a:cubicBezTo>
                    <a:pt x="297" y="352"/>
                    <a:pt x="298" y="349"/>
                    <a:pt x="301" y="348"/>
                  </a:cubicBezTo>
                  <a:cubicBezTo>
                    <a:pt x="304" y="347"/>
                    <a:pt x="307" y="347"/>
                    <a:pt x="309" y="346"/>
                  </a:cubicBezTo>
                  <a:cubicBezTo>
                    <a:pt x="311" y="344"/>
                    <a:pt x="311" y="341"/>
                    <a:pt x="313" y="339"/>
                  </a:cubicBezTo>
                  <a:cubicBezTo>
                    <a:pt x="314" y="337"/>
                    <a:pt x="316" y="338"/>
                    <a:pt x="317" y="336"/>
                  </a:cubicBezTo>
                  <a:cubicBezTo>
                    <a:pt x="319" y="335"/>
                    <a:pt x="319" y="334"/>
                    <a:pt x="321" y="333"/>
                  </a:cubicBezTo>
                  <a:cubicBezTo>
                    <a:pt x="324" y="333"/>
                    <a:pt x="327" y="336"/>
                    <a:pt x="330" y="337"/>
                  </a:cubicBezTo>
                  <a:cubicBezTo>
                    <a:pt x="332" y="337"/>
                    <a:pt x="334" y="334"/>
                    <a:pt x="336" y="334"/>
                  </a:cubicBezTo>
                  <a:cubicBezTo>
                    <a:pt x="341" y="334"/>
                    <a:pt x="344" y="339"/>
                    <a:pt x="351" y="337"/>
                  </a:cubicBezTo>
                  <a:cubicBezTo>
                    <a:pt x="351" y="337"/>
                    <a:pt x="352" y="333"/>
                    <a:pt x="353" y="332"/>
                  </a:cubicBezTo>
                  <a:cubicBezTo>
                    <a:pt x="355" y="331"/>
                    <a:pt x="359" y="331"/>
                    <a:pt x="360" y="328"/>
                  </a:cubicBezTo>
                  <a:cubicBezTo>
                    <a:pt x="360" y="325"/>
                    <a:pt x="358" y="324"/>
                    <a:pt x="358" y="323"/>
                  </a:cubicBezTo>
                  <a:cubicBezTo>
                    <a:pt x="357" y="320"/>
                    <a:pt x="358" y="314"/>
                    <a:pt x="359" y="312"/>
                  </a:cubicBezTo>
                  <a:cubicBezTo>
                    <a:pt x="359" y="309"/>
                    <a:pt x="360" y="306"/>
                    <a:pt x="362" y="303"/>
                  </a:cubicBezTo>
                  <a:cubicBezTo>
                    <a:pt x="362" y="298"/>
                    <a:pt x="361" y="295"/>
                    <a:pt x="360" y="294"/>
                  </a:cubicBezTo>
                  <a:cubicBezTo>
                    <a:pt x="358" y="293"/>
                    <a:pt x="356" y="292"/>
                    <a:pt x="355" y="291"/>
                  </a:cubicBezTo>
                  <a:cubicBezTo>
                    <a:pt x="355" y="289"/>
                    <a:pt x="363" y="284"/>
                    <a:pt x="364" y="283"/>
                  </a:cubicBezTo>
                  <a:cubicBezTo>
                    <a:pt x="366" y="282"/>
                    <a:pt x="366" y="281"/>
                    <a:pt x="367" y="280"/>
                  </a:cubicBezTo>
                  <a:cubicBezTo>
                    <a:pt x="367" y="280"/>
                    <a:pt x="367" y="280"/>
                    <a:pt x="367" y="280"/>
                  </a:cubicBezTo>
                  <a:lnTo>
                    <a:pt x="365" y="275"/>
                  </a:lnTo>
                  <a:cubicBezTo>
                    <a:pt x="364" y="274"/>
                    <a:pt x="361" y="275"/>
                    <a:pt x="361" y="273"/>
                  </a:cubicBezTo>
                  <a:cubicBezTo>
                    <a:pt x="359" y="270"/>
                    <a:pt x="363" y="269"/>
                    <a:pt x="363" y="266"/>
                  </a:cubicBezTo>
                  <a:cubicBezTo>
                    <a:pt x="361" y="262"/>
                    <a:pt x="358" y="265"/>
                    <a:pt x="357" y="264"/>
                  </a:cubicBezTo>
                  <a:cubicBezTo>
                    <a:pt x="357" y="263"/>
                    <a:pt x="358" y="261"/>
                    <a:pt x="359" y="259"/>
                  </a:cubicBezTo>
                  <a:cubicBezTo>
                    <a:pt x="359" y="257"/>
                    <a:pt x="358" y="254"/>
                    <a:pt x="356" y="253"/>
                  </a:cubicBezTo>
                  <a:cubicBezTo>
                    <a:pt x="355" y="253"/>
                    <a:pt x="355" y="256"/>
                    <a:pt x="354" y="256"/>
                  </a:cubicBezTo>
                  <a:cubicBezTo>
                    <a:pt x="351" y="256"/>
                    <a:pt x="353" y="251"/>
                    <a:pt x="351" y="250"/>
                  </a:cubicBezTo>
                  <a:cubicBezTo>
                    <a:pt x="348" y="248"/>
                    <a:pt x="346" y="254"/>
                    <a:pt x="344" y="252"/>
                  </a:cubicBezTo>
                  <a:cubicBezTo>
                    <a:pt x="342" y="250"/>
                    <a:pt x="345" y="249"/>
                    <a:pt x="344" y="248"/>
                  </a:cubicBezTo>
                  <a:cubicBezTo>
                    <a:pt x="343" y="245"/>
                    <a:pt x="339" y="247"/>
                    <a:pt x="338" y="245"/>
                  </a:cubicBezTo>
                  <a:cubicBezTo>
                    <a:pt x="338" y="244"/>
                    <a:pt x="339" y="243"/>
                    <a:pt x="340" y="241"/>
                  </a:cubicBezTo>
                  <a:cubicBezTo>
                    <a:pt x="339" y="241"/>
                    <a:pt x="339" y="241"/>
                    <a:pt x="339" y="241"/>
                  </a:cubicBezTo>
                  <a:cubicBezTo>
                    <a:pt x="333" y="241"/>
                    <a:pt x="336" y="236"/>
                    <a:pt x="334" y="235"/>
                  </a:cubicBezTo>
                  <a:cubicBezTo>
                    <a:pt x="333" y="234"/>
                    <a:pt x="332" y="236"/>
                    <a:pt x="330" y="234"/>
                  </a:cubicBezTo>
                  <a:cubicBezTo>
                    <a:pt x="329" y="233"/>
                    <a:pt x="331" y="231"/>
                    <a:pt x="330" y="230"/>
                  </a:cubicBezTo>
                  <a:cubicBezTo>
                    <a:pt x="330" y="228"/>
                    <a:pt x="328" y="228"/>
                    <a:pt x="327" y="228"/>
                  </a:cubicBezTo>
                  <a:cubicBezTo>
                    <a:pt x="329" y="224"/>
                    <a:pt x="325" y="224"/>
                    <a:pt x="325" y="223"/>
                  </a:cubicBezTo>
                  <a:cubicBezTo>
                    <a:pt x="325" y="217"/>
                    <a:pt x="323" y="220"/>
                    <a:pt x="322" y="218"/>
                  </a:cubicBezTo>
                  <a:cubicBezTo>
                    <a:pt x="323" y="214"/>
                    <a:pt x="321" y="213"/>
                    <a:pt x="319" y="213"/>
                  </a:cubicBezTo>
                  <a:cubicBezTo>
                    <a:pt x="318" y="214"/>
                    <a:pt x="318" y="216"/>
                    <a:pt x="316" y="215"/>
                  </a:cubicBezTo>
                  <a:cubicBezTo>
                    <a:pt x="315" y="216"/>
                    <a:pt x="313" y="216"/>
                    <a:pt x="311" y="216"/>
                  </a:cubicBezTo>
                  <a:cubicBezTo>
                    <a:pt x="312" y="208"/>
                    <a:pt x="304" y="205"/>
                    <a:pt x="297" y="206"/>
                  </a:cubicBezTo>
                  <a:cubicBezTo>
                    <a:pt x="292" y="216"/>
                    <a:pt x="297" y="214"/>
                    <a:pt x="295" y="217"/>
                  </a:cubicBezTo>
                  <a:cubicBezTo>
                    <a:pt x="294" y="218"/>
                    <a:pt x="291" y="219"/>
                    <a:pt x="290" y="220"/>
                  </a:cubicBezTo>
                  <a:cubicBezTo>
                    <a:pt x="290" y="223"/>
                    <a:pt x="289" y="228"/>
                    <a:pt x="287" y="228"/>
                  </a:cubicBezTo>
                  <a:cubicBezTo>
                    <a:pt x="287" y="229"/>
                    <a:pt x="287" y="230"/>
                    <a:pt x="286" y="230"/>
                  </a:cubicBezTo>
                  <a:cubicBezTo>
                    <a:pt x="285" y="230"/>
                    <a:pt x="285" y="227"/>
                    <a:pt x="285" y="226"/>
                  </a:cubicBezTo>
                  <a:cubicBezTo>
                    <a:pt x="283" y="226"/>
                    <a:pt x="283" y="223"/>
                    <a:pt x="282" y="224"/>
                  </a:cubicBezTo>
                  <a:cubicBezTo>
                    <a:pt x="280" y="226"/>
                    <a:pt x="280" y="226"/>
                    <a:pt x="278" y="226"/>
                  </a:cubicBezTo>
                  <a:cubicBezTo>
                    <a:pt x="275" y="228"/>
                    <a:pt x="275" y="227"/>
                    <a:pt x="273" y="228"/>
                  </a:cubicBezTo>
                  <a:cubicBezTo>
                    <a:pt x="271" y="228"/>
                    <a:pt x="271" y="231"/>
                    <a:pt x="269" y="231"/>
                  </a:cubicBezTo>
                  <a:cubicBezTo>
                    <a:pt x="264" y="229"/>
                    <a:pt x="265" y="224"/>
                    <a:pt x="266" y="223"/>
                  </a:cubicBezTo>
                  <a:cubicBezTo>
                    <a:pt x="264" y="218"/>
                    <a:pt x="266" y="213"/>
                    <a:pt x="268" y="210"/>
                  </a:cubicBezTo>
                  <a:cubicBezTo>
                    <a:pt x="269" y="208"/>
                    <a:pt x="268" y="207"/>
                    <a:pt x="269" y="205"/>
                  </a:cubicBezTo>
                  <a:cubicBezTo>
                    <a:pt x="266" y="204"/>
                    <a:pt x="263" y="201"/>
                    <a:pt x="261" y="198"/>
                  </a:cubicBezTo>
                  <a:cubicBezTo>
                    <a:pt x="260" y="196"/>
                    <a:pt x="263" y="195"/>
                    <a:pt x="262" y="192"/>
                  </a:cubicBezTo>
                  <a:cubicBezTo>
                    <a:pt x="262" y="190"/>
                    <a:pt x="258" y="190"/>
                    <a:pt x="259" y="183"/>
                  </a:cubicBezTo>
                  <a:cubicBezTo>
                    <a:pt x="260" y="181"/>
                    <a:pt x="256" y="175"/>
                    <a:pt x="255" y="175"/>
                  </a:cubicBezTo>
                  <a:cubicBezTo>
                    <a:pt x="254" y="175"/>
                    <a:pt x="251" y="177"/>
                    <a:pt x="251" y="175"/>
                  </a:cubicBezTo>
                  <a:cubicBezTo>
                    <a:pt x="250" y="175"/>
                    <a:pt x="250" y="172"/>
                    <a:pt x="251" y="172"/>
                  </a:cubicBezTo>
                  <a:cubicBezTo>
                    <a:pt x="252" y="172"/>
                    <a:pt x="254" y="172"/>
                    <a:pt x="253" y="170"/>
                  </a:cubicBezTo>
                  <a:lnTo>
                    <a:pt x="251" y="166"/>
                  </a:lnTo>
                  <a:lnTo>
                    <a:pt x="249" y="167"/>
                  </a:lnTo>
                  <a:cubicBezTo>
                    <a:pt x="248" y="167"/>
                    <a:pt x="247" y="167"/>
                    <a:pt x="246" y="166"/>
                  </a:cubicBezTo>
                  <a:cubicBezTo>
                    <a:pt x="245" y="166"/>
                    <a:pt x="244" y="167"/>
                    <a:pt x="243" y="167"/>
                  </a:cubicBezTo>
                  <a:cubicBezTo>
                    <a:pt x="242" y="166"/>
                    <a:pt x="242" y="165"/>
                    <a:pt x="241" y="165"/>
                  </a:cubicBezTo>
                  <a:cubicBezTo>
                    <a:pt x="240" y="165"/>
                    <a:pt x="239" y="167"/>
                    <a:pt x="237" y="165"/>
                  </a:cubicBezTo>
                  <a:cubicBezTo>
                    <a:pt x="235" y="163"/>
                    <a:pt x="238" y="161"/>
                    <a:pt x="239" y="161"/>
                  </a:cubicBezTo>
                  <a:cubicBezTo>
                    <a:pt x="239" y="160"/>
                    <a:pt x="237" y="160"/>
                    <a:pt x="237" y="159"/>
                  </a:cubicBezTo>
                  <a:cubicBezTo>
                    <a:pt x="239" y="157"/>
                    <a:pt x="241" y="155"/>
                    <a:pt x="242" y="152"/>
                  </a:cubicBezTo>
                  <a:cubicBezTo>
                    <a:pt x="240" y="151"/>
                    <a:pt x="240" y="149"/>
                    <a:pt x="239" y="148"/>
                  </a:cubicBezTo>
                  <a:cubicBezTo>
                    <a:pt x="238" y="146"/>
                    <a:pt x="237" y="146"/>
                    <a:pt x="235" y="143"/>
                  </a:cubicBezTo>
                  <a:cubicBezTo>
                    <a:pt x="235" y="142"/>
                    <a:pt x="237" y="139"/>
                    <a:pt x="237" y="138"/>
                  </a:cubicBezTo>
                  <a:cubicBezTo>
                    <a:pt x="237" y="135"/>
                    <a:pt x="233" y="136"/>
                    <a:pt x="233" y="134"/>
                  </a:cubicBezTo>
                  <a:cubicBezTo>
                    <a:pt x="235" y="131"/>
                    <a:pt x="237" y="133"/>
                    <a:pt x="239" y="131"/>
                  </a:cubicBezTo>
                  <a:cubicBezTo>
                    <a:pt x="239" y="129"/>
                    <a:pt x="238" y="125"/>
                    <a:pt x="238" y="121"/>
                  </a:cubicBezTo>
                  <a:cubicBezTo>
                    <a:pt x="237" y="115"/>
                    <a:pt x="237" y="111"/>
                    <a:pt x="236" y="108"/>
                  </a:cubicBezTo>
                  <a:cubicBezTo>
                    <a:pt x="235" y="106"/>
                    <a:pt x="231" y="105"/>
                    <a:pt x="232" y="102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33" y="101"/>
                    <a:pt x="235" y="102"/>
                    <a:pt x="236" y="102"/>
                  </a:cubicBezTo>
                  <a:cubicBezTo>
                    <a:pt x="238" y="101"/>
                    <a:pt x="240" y="98"/>
                    <a:pt x="241" y="97"/>
                  </a:cubicBezTo>
                  <a:cubicBezTo>
                    <a:pt x="243" y="97"/>
                    <a:pt x="244" y="99"/>
                    <a:pt x="246" y="98"/>
                  </a:cubicBezTo>
                  <a:cubicBezTo>
                    <a:pt x="248" y="96"/>
                    <a:pt x="245" y="94"/>
                    <a:pt x="246" y="92"/>
                  </a:cubicBezTo>
                  <a:cubicBezTo>
                    <a:pt x="247" y="90"/>
                    <a:pt x="248" y="90"/>
                    <a:pt x="250" y="89"/>
                  </a:cubicBezTo>
                  <a:cubicBezTo>
                    <a:pt x="251" y="88"/>
                    <a:pt x="251" y="87"/>
                    <a:pt x="251" y="86"/>
                  </a:cubicBezTo>
                  <a:cubicBezTo>
                    <a:pt x="253" y="83"/>
                    <a:pt x="257" y="81"/>
                    <a:pt x="258" y="79"/>
                  </a:cubicBezTo>
                  <a:cubicBezTo>
                    <a:pt x="258" y="77"/>
                    <a:pt x="255" y="76"/>
                    <a:pt x="255" y="75"/>
                  </a:cubicBezTo>
                  <a:cubicBezTo>
                    <a:pt x="254" y="73"/>
                    <a:pt x="255" y="71"/>
                    <a:pt x="254" y="70"/>
                  </a:cubicBezTo>
                  <a:cubicBezTo>
                    <a:pt x="253" y="66"/>
                    <a:pt x="250" y="66"/>
                    <a:pt x="248" y="64"/>
                  </a:cubicBezTo>
                  <a:cubicBezTo>
                    <a:pt x="247" y="63"/>
                    <a:pt x="248" y="61"/>
                    <a:pt x="247" y="60"/>
                  </a:cubicBezTo>
                  <a:cubicBezTo>
                    <a:pt x="245" y="58"/>
                    <a:pt x="247" y="55"/>
                    <a:pt x="247" y="54"/>
                  </a:cubicBezTo>
                  <a:cubicBezTo>
                    <a:pt x="244" y="52"/>
                    <a:pt x="245" y="50"/>
                    <a:pt x="247" y="47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6"/>
                    <a:pt x="247" y="45"/>
                    <a:pt x="246" y="44"/>
                  </a:cubicBezTo>
                  <a:cubicBezTo>
                    <a:pt x="245" y="44"/>
                    <a:pt x="245" y="46"/>
                    <a:pt x="244" y="46"/>
                  </a:cubicBezTo>
                  <a:cubicBezTo>
                    <a:pt x="243" y="46"/>
                    <a:pt x="243" y="45"/>
                    <a:pt x="243" y="45"/>
                  </a:cubicBezTo>
                  <a:cubicBezTo>
                    <a:pt x="242" y="46"/>
                    <a:pt x="240" y="48"/>
                    <a:pt x="240" y="49"/>
                  </a:cubicBezTo>
                  <a:cubicBezTo>
                    <a:pt x="241" y="50"/>
                    <a:pt x="243" y="49"/>
                    <a:pt x="244" y="47"/>
                  </a:cubicBezTo>
                  <a:cubicBezTo>
                    <a:pt x="247" y="48"/>
                    <a:pt x="246" y="48"/>
                    <a:pt x="244" y="51"/>
                  </a:cubicBezTo>
                  <a:cubicBezTo>
                    <a:pt x="244" y="51"/>
                    <a:pt x="243" y="52"/>
                    <a:pt x="243" y="53"/>
                  </a:cubicBezTo>
                  <a:cubicBezTo>
                    <a:pt x="241" y="53"/>
                    <a:pt x="240" y="51"/>
                    <a:pt x="239" y="51"/>
                  </a:cubicBezTo>
                  <a:cubicBezTo>
                    <a:pt x="238" y="52"/>
                    <a:pt x="239" y="53"/>
                    <a:pt x="239" y="55"/>
                  </a:cubicBezTo>
                  <a:cubicBezTo>
                    <a:pt x="239" y="55"/>
                    <a:pt x="237" y="55"/>
                    <a:pt x="237" y="55"/>
                  </a:cubicBezTo>
                  <a:cubicBezTo>
                    <a:pt x="236" y="56"/>
                    <a:pt x="237" y="57"/>
                    <a:pt x="236" y="58"/>
                  </a:cubicBezTo>
                  <a:cubicBezTo>
                    <a:pt x="234" y="58"/>
                    <a:pt x="232" y="57"/>
                    <a:pt x="231" y="57"/>
                  </a:cubicBezTo>
                  <a:cubicBezTo>
                    <a:pt x="229" y="59"/>
                    <a:pt x="229" y="63"/>
                    <a:pt x="226" y="63"/>
                  </a:cubicBezTo>
                  <a:cubicBezTo>
                    <a:pt x="224" y="63"/>
                    <a:pt x="228" y="60"/>
                    <a:pt x="228" y="59"/>
                  </a:cubicBezTo>
                  <a:cubicBezTo>
                    <a:pt x="228" y="59"/>
                    <a:pt x="228" y="58"/>
                    <a:pt x="228" y="57"/>
                  </a:cubicBezTo>
                  <a:cubicBezTo>
                    <a:pt x="229" y="56"/>
                    <a:pt x="231" y="55"/>
                    <a:pt x="232" y="54"/>
                  </a:cubicBezTo>
                  <a:cubicBezTo>
                    <a:pt x="232" y="53"/>
                    <a:pt x="232" y="53"/>
                    <a:pt x="232" y="52"/>
                  </a:cubicBezTo>
                  <a:cubicBezTo>
                    <a:pt x="233" y="51"/>
                    <a:pt x="235" y="51"/>
                    <a:pt x="236" y="51"/>
                  </a:cubicBezTo>
                  <a:cubicBezTo>
                    <a:pt x="237" y="50"/>
                    <a:pt x="237" y="48"/>
                    <a:pt x="237" y="47"/>
                  </a:cubicBezTo>
                  <a:cubicBezTo>
                    <a:pt x="238" y="47"/>
                    <a:pt x="240" y="46"/>
                    <a:pt x="241" y="45"/>
                  </a:cubicBezTo>
                  <a:cubicBezTo>
                    <a:pt x="241" y="44"/>
                    <a:pt x="240" y="43"/>
                    <a:pt x="240" y="42"/>
                  </a:cubicBezTo>
                  <a:cubicBezTo>
                    <a:pt x="240" y="41"/>
                    <a:pt x="242" y="42"/>
                    <a:pt x="243" y="39"/>
                  </a:cubicBezTo>
                  <a:cubicBezTo>
                    <a:pt x="244" y="38"/>
                    <a:pt x="245" y="40"/>
                    <a:pt x="246" y="36"/>
                  </a:cubicBezTo>
                  <a:cubicBezTo>
                    <a:pt x="246" y="35"/>
                    <a:pt x="249" y="37"/>
                    <a:pt x="248" y="33"/>
                  </a:cubicBezTo>
                  <a:cubicBezTo>
                    <a:pt x="249" y="31"/>
                    <a:pt x="251" y="34"/>
                    <a:pt x="252" y="28"/>
                  </a:cubicBezTo>
                  <a:cubicBezTo>
                    <a:pt x="252" y="27"/>
                    <a:pt x="252" y="25"/>
                    <a:pt x="249" y="25"/>
                  </a:cubicBezTo>
                  <a:cubicBezTo>
                    <a:pt x="247" y="24"/>
                    <a:pt x="246" y="23"/>
                    <a:pt x="247" y="21"/>
                  </a:cubicBezTo>
                  <a:cubicBezTo>
                    <a:pt x="247" y="21"/>
                    <a:pt x="248" y="23"/>
                    <a:pt x="249" y="22"/>
                  </a:cubicBezTo>
                  <a:cubicBezTo>
                    <a:pt x="249" y="23"/>
                    <a:pt x="250" y="24"/>
                    <a:pt x="250" y="23"/>
                  </a:cubicBezTo>
                  <a:cubicBezTo>
                    <a:pt x="251" y="21"/>
                    <a:pt x="250" y="21"/>
                    <a:pt x="249" y="20"/>
                  </a:cubicBezTo>
                  <a:cubicBezTo>
                    <a:pt x="249" y="18"/>
                    <a:pt x="249" y="16"/>
                    <a:pt x="248" y="16"/>
                  </a:cubicBezTo>
                  <a:cubicBezTo>
                    <a:pt x="247" y="16"/>
                    <a:pt x="247" y="18"/>
                    <a:pt x="247" y="18"/>
                  </a:cubicBezTo>
                  <a:cubicBezTo>
                    <a:pt x="246" y="18"/>
                    <a:pt x="245" y="17"/>
                    <a:pt x="246" y="16"/>
                  </a:cubicBezTo>
                  <a:cubicBezTo>
                    <a:pt x="247" y="13"/>
                    <a:pt x="244" y="16"/>
                    <a:pt x="243" y="15"/>
                  </a:cubicBezTo>
                  <a:cubicBezTo>
                    <a:pt x="242" y="15"/>
                    <a:pt x="243" y="14"/>
                    <a:pt x="243" y="13"/>
                  </a:cubicBezTo>
                  <a:cubicBezTo>
                    <a:pt x="242" y="13"/>
                    <a:pt x="242" y="13"/>
                    <a:pt x="241" y="12"/>
                  </a:cubicBezTo>
                  <a:cubicBezTo>
                    <a:pt x="241" y="11"/>
                    <a:pt x="241" y="10"/>
                    <a:pt x="239" y="11"/>
                  </a:cubicBezTo>
                  <a:cubicBezTo>
                    <a:pt x="238" y="12"/>
                    <a:pt x="237" y="12"/>
                    <a:pt x="235" y="12"/>
                  </a:cubicBezTo>
                  <a:cubicBezTo>
                    <a:pt x="233" y="13"/>
                    <a:pt x="231" y="11"/>
                    <a:pt x="230" y="12"/>
                  </a:cubicBezTo>
                  <a:cubicBezTo>
                    <a:pt x="229" y="12"/>
                    <a:pt x="230" y="13"/>
                    <a:pt x="231" y="14"/>
                  </a:cubicBezTo>
                  <a:cubicBezTo>
                    <a:pt x="231" y="16"/>
                    <a:pt x="226" y="16"/>
                    <a:pt x="226" y="14"/>
                  </a:cubicBezTo>
                  <a:cubicBezTo>
                    <a:pt x="226" y="13"/>
                    <a:pt x="229" y="11"/>
                    <a:pt x="228" y="10"/>
                  </a:cubicBezTo>
                  <a:cubicBezTo>
                    <a:pt x="227" y="8"/>
                    <a:pt x="225" y="10"/>
                    <a:pt x="223" y="10"/>
                  </a:cubicBezTo>
                  <a:cubicBezTo>
                    <a:pt x="222" y="10"/>
                    <a:pt x="223" y="9"/>
                    <a:pt x="222" y="9"/>
                  </a:cubicBezTo>
                  <a:cubicBezTo>
                    <a:pt x="222" y="9"/>
                    <a:pt x="220" y="10"/>
                    <a:pt x="220" y="8"/>
                  </a:cubicBezTo>
                  <a:cubicBezTo>
                    <a:pt x="220" y="7"/>
                    <a:pt x="223" y="6"/>
                    <a:pt x="224" y="5"/>
                  </a:cubicBezTo>
                  <a:cubicBezTo>
                    <a:pt x="224" y="4"/>
                    <a:pt x="222" y="3"/>
                    <a:pt x="222" y="3"/>
                  </a:cubicBezTo>
                  <a:cubicBezTo>
                    <a:pt x="222" y="3"/>
                    <a:pt x="221" y="4"/>
                    <a:pt x="220" y="3"/>
                  </a:cubicBezTo>
                  <a:cubicBezTo>
                    <a:pt x="220" y="1"/>
                    <a:pt x="219" y="1"/>
                    <a:pt x="218" y="1"/>
                  </a:cubicBezTo>
                  <a:cubicBezTo>
                    <a:pt x="216" y="0"/>
                    <a:pt x="216" y="2"/>
                    <a:pt x="216" y="3"/>
                  </a:cubicBezTo>
                  <a:cubicBezTo>
                    <a:pt x="214" y="3"/>
                    <a:pt x="214" y="4"/>
                    <a:pt x="214" y="6"/>
                  </a:cubicBezTo>
                  <a:cubicBezTo>
                    <a:pt x="213" y="6"/>
                    <a:pt x="211" y="5"/>
                    <a:pt x="210" y="8"/>
                  </a:cubicBezTo>
                  <a:cubicBezTo>
                    <a:pt x="209" y="10"/>
                    <a:pt x="210" y="11"/>
                    <a:pt x="209" y="12"/>
                  </a:cubicBezTo>
                  <a:cubicBezTo>
                    <a:pt x="209" y="12"/>
                    <a:pt x="208" y="12"/>
                    <a:pt x="208" y="13"/>
                  </a:cubicBezTo>
                  <a:cubicBezTo>
                    <a:pt x="210" y="14"/>
                    <a:pt x="209" y="15"/>
                    <a:pt x="209" y="16"/>
                  </a:cubicBezTo>
                  <a:cubicBezTo>
                    <a:pt x="211" y="17"/>
                    <a:pt x="213" y="18"/>
                    <a:pt x="212" y="19"/>
                  </a:cubicBezTo>
                  <a:cubicBezTo>
                    <a:pt x="211" y="19"/>
                    <a:pt x="209" y="16"/>
                    <a:pt x="202" y="17"/>
                  </a:cubicBezTo>
                  <a:cubicBezTo>
                    <a:pt x="202" y="18"/>
                    <a:pt x="206" y="20"/>
                    <a:pt x="205" y="22"/>
                  </a:cubicBezTo>
                  <a:cubicBezTo>
                    <a:pt x="202" y="20"/>
                    <a:pt x="199" y="19"/>
                    <a:pt x="198" y="23"/>
                  </a:cubicBezTo>
                  <a:cubicBezTo>
                    <a:pt x="197" y="23"/>
                    <a:pt x="196" y="23"/>
                    <a:pt x="195" y="24"/>
                  </a:cubicBezTo>
                  <a:cubicBezTo>
                    <a:pt x="193" y="23"/>
                    <a:pt x="192" y="24"/>
                    <a:pt x="191" y="23"/>
                  </a:cubicBezTo>
                  <a:cubicBezTo>
                    <a:pt x="191" y="23"/>
                    <a:pt x="192" y="22"/>
                    <a:pt x="192" y="22"/>
                  </a:cubicBezTo>
                  <a:cubicBezTo>
                    <a:pt x="190" y="21"/>
                    <a:pt x="188" y="21"/>
                    <a:pt x="186" y="21"/>
                  </a:cubicBezTo>
                  <a:cubicBezTo>
                    <a:pt x="185" y="21"/>
                    <a:pt x="185" y="22"/>
                    <a:pt x="185" y="22"/>
                  </a:cubicBezTo>
                  <a:cubicBezTo>
                    <a:pt x="184" y="22"/>
                    <a:pt x="183" y="21"/>
                    <a:pt x="183" y="22"/>
                  </a:cubicBezTo>
                  <a:cubicBezTo>
                    <a:pt x="182" y="23"/>
                    <a:pt x="185" y="23"/>
                    <a:pt x="185" y="23"/>
                  </a:cubicBezTo>
                  <a:cubicBezTo>
                    <a:pt x="185" y="24"/>
                    <a:pt x="182" y="24"/>
                    <a:pt x="180" y="26"/>
                  </a:cubicBezTo>
                  <a:cubicBezTo>
                    <a:pt x="179" y="25"/>
                    <a:pt x="179" y="25"/>
                    <a:pt x="177" y="26"/>
                  </a:cubicBezTo>
                  <a:cubicBezTo>
                    <a:pt x="176" y="26"/>
                    <a:pt x="175" y="24"/>
                    <a:pt x="172" y="27"/>
                  </a:cubicBezTo>
                  <a:cubicBezTo>
                    <a:pt x="170" y="28"/>
                    <a:pt x="170" y="24"/>
                    <a:pt x="166" y="30"/>
                  </a:cubicBezTo>
                  <a:cubicBezTo>
                    <a:pt x="165" y="30"/>
                    <a:pt x="164" y="30"/>
                    <a:pt x="163" y="30"/>
                  </a:cubicBezTo>
                  <a:cubicBezTo>
                    <a:pt x="163" y="32"/>
                    <a:pt x="165" y="32"/>
                    <a:pt x="164" y="33"/>
                  </a:cubicBezTo>
                  <a:cubicBezTo>
                    <a:pt x="164" y="34"/>
                    <a:pt x="163" y="35"/>
                    <a:pt x="162" y="35"/>
                  </a:cubicBezTo>
                  <a:cubicBezTo>
                    <a:pt x="161" y="34"/>
                    <a:pt x="161" y="33"/>
                    <a:pt x="160" y="33"/>
                  </a:cubicBezTo>
                  <a:cubicBezTo>
                    <a:pt x="159" y="34"/>
                    <a:pt x="162" y="36"/>
                    <a:pt x="162" y="39"/>
                  </a:cubicBezTo>
                  <a:cubicBezTo>
                    <a:pt x="162" y="40"/>
                    <a:pt x="161" y="40"/>
                    <a:pt x="161" y="41"/>
                  </a:cubicBezTo>
                  <a:cubicBezTo>
                    <a:pt x="161" y="42"/>
                    <a:pt x="162" y="42"/>
                    <a:pt x="161" y="44"/>
                  </a:cubicBezTo>
                  <a:cubicBezTo>
                    <a:pt x="161" y="45"/>
                    <a:pt x="162" y="45"/>
                    <a:pt x="162" y="46"/>
                  </a:cubicBezTo>
                  <a:cubicBezTo>
                    <a:pt x="160" y="49"/>
                    <a:pt x="156" y="49"/>
                    <a:pt x="157" y="48"/>
                  </a:cubicBezTo>
                  <a:cubicBezTo>
                    <a:pt x="158" y="46"/>
                    <a:pt x="158" y="46"/>
                    <a:pt x="157" y="45"/>
                  </a:cubicBezTo>
                  <a:cubicBezTo>
                    <a:pt x="156" y="45"/>
                    <a:pt x="155" y="46"/>
                    <a:pt x="154" y="46"/>
                  </a:cubicBezTo>
                  <a:cubicBezTo>
                    <a:pt x="150" y="45"/>
                    <a:pt x="148" y="45"/>
                    <a:pt x="144" y="45"/>
                  </a:cubicBezTo>
                  <a:cubicBezTo>
                    <a:pt x="143" y="45"/>
                    <a:pt x="139" y="43"/>
                    <a:pt x="137" y="44"/>
                  </a:cubicBezTo>
                  <a:cubicBezTo>
                    <a:pt x="133" y="46"/>
                    <a:pt x="134" y="49"/>
                    <a:pt x="134" y="52"/>
                  </a:cubicBezTo>
                  <a:cubicBezTo>
                    <a:pt x="134" y="54"/>
                    <a:pt x="133" y="57"/>
                    <a:pt x="134" y="58"/>
                  </a:cubicBezTo>
                  <a:cubicBezTo>
                    <a:pt x="135" y="59"/>
                    <a:pt x="137" y="59"/>
                    <a:pt x="138" y="61"/>
                  </a:cubicBezTo>
                  <a:cubicBezTo>
                    <a:pt x="139" y="62"/>
                    <a:pt x="137" y="63"/>
                    <a:pt x="138" y="65"/>
                  </a:cubicBezTo>
                  <a:cubicBezTo>
                    <a:pt x="139" y="66"/>
                    <a:pt x="141" y="66"/>
                    <a:pt x="140" y="70"/>
                  </a:cubicBezTo>
                  <a:cubicBezTo>
                    <a:pt x="140" y="71"/>
                    <a:pt x="139" y="72"/>
                    <a:pt x="138" y="74"/>
                  </a:cubicBezTo>
                  <a:cubicBezTo>
                    <a:pt x="138" y="77"/>
                    <a:pt x="139" y="80"/>
                    <a:pt x="139" y="82"/>
                  </a:cubicBezTo>
                  <a:cubicBezTo>
                    <a:pt x="138" y="84"/>
                    <a:pt x="137" y="85"/>
                    <a:pt x="136" y="86"/>
                  </a:cubicBezTo>
                  <a:cubicBezTo>
                    <a:pt x="137" y="88"/>
                    <a:pt x="136" y="90"/>
                    <a:pt x="136" y="91"/>
                  </a:cubicBezTo>
                  <a:cubicBezTo>
                    <a:pt x="136" y="92"/>
                    <a:pt x="141" y="95"/>
                    <a:pt x="138" y="96"/>
                  </a:cubicBezTo>
                  <a:cubicBezTo>
                    <a:pt x="136" y="96"/>
                    <a:pt x="136" y="96"/>
                    <a:pt x="134" y="92"/>
                  </a:cubicBezTo>
                  <a:cubicBezTo>
                    <a:pt x="134" y="88"/>
                    <a:pt x="135" y="89"/>
                    <a:pt x="132" y="86"/>
                  </a:cubicBezTo>
                  <a:cubicBezTo>
                    <a:pt x="131" y="85"/>
                    <a:pt x="132" y="85"/>
                    <a:pt x="134" y="84"/>
                  </a:cubicBezTo>
                  <a:cubicBezTo>
                    <a:pt x="134" y="83"/>
                    <a:pt x="134" y="82"/>
                    <a:pt x="135" y="81"/>
                  </a:cubicBezTo>
                  <a:cubicBezTo>
                    <a:pt x="137" y="79"/>
                    <a:pt x="137" y="78"/>
                    <a:pt x="136" y="77"/>
                  </a:cubicBezTo>
                  <a:cubicBezTo>
                    <a:pt x="135" y="77"/>
                    <a:pt x="135" y="80"/>
                    <a:pt x="132" y="80"/>
                  </a:cubicBezTo>
                  <a:cubicBezTo>
                    <a:pt x="132" y="78"/>
                    <a:pt x="132" y="76"/>
                    <a:pt x="134" y="75"/>
                  </a:cubicBezTo>
                  <a:cubicBezTo>
                    <a:pt x="134" y="74"/>
                    <a:pt x="133" y="73"/>
                    <a:pt x="134" y="72"/>
                  </a:cubicBezTo>
                  <a:cubicBezTo>
                    <a:pt x="135" y="71"/>
                    <a:pt x="137" y="73"/>
                    <a:pt x="138" y="71"/>
                  </a:cubicBezTo>
                  <a:cubicBezTo>
                    <a:pt x="138" y="70"/>
                    <a:pt x="139" y="70"/>
                    <a:pt x="139" y="69"/>
                  </a:cubicBezTo>
                  <a:cubicBezTo>
                    <a:pt x="139" y="67"/>
                    <a:pt x="134" y="68"/>
                    <a:pt x="133" y="67"/>
                  </a:cubicBezTo>
                  <a:cubicBezTo>
                    <a:pt x="131" y="61"/>
                    <a:pt x="130" y="59"/>
                    <a:pt x="126" y="55"/>
                  </a:cubicBezTo>
                  <a:cubicBezTo>
                    <a:pt x="125" y="55"/>
                    <a:pt x="125" y="55"/>
                    <a:pt x="124" y="55"/>
                  </a:cubicBezTo>
                  <a:cubicBezTo>
                    <a:pt x="123" y="57"/>
                    <a:pt x="125" y="58"/>
                    <a:pt x="128" y="59"/>
                  </a:cubicBezTo>
                  <a:cubicBezTo>
                    <a:pt x="128" y="66"/>
                    <a:pt x="123" y="63"/>
                    <a:pt x="122" y="66"/>
                  </a:cubicBezTo>
                  <a:cubicBezTo>
                    <a:pt x="123" y="69"/>
                    <a:pt x="127" y="70"/>
                    <a:pt x="126" y="76"/>
                  </a:cubicBezTo>
                  <a:cubicBezTo>
                    <a:pt x="126" y="77"/>
                    <a:pt x="126" y="79"/>
                    <a:pt x="125" y="80"/>
                  </a:cubicBezTo>
                  <a:cubicBezTo>
                    <a:pt x="124" y="81"/>
                    <a:pt x="124" y="80"/>
                    <a:pt x="122" y="80"/>
                  </a:cubicBezTo>
                  <a:cubicBezTo>
                    <a:pt x="119" y="86"/>
                    <a:pt x="116" y="83"/>
                    <a:pt x="115" y="86"/>
                  </a:cubicBezTo>
                  <a:cubicBezTo>
                    <a:pt x="114" y="89"/>
                    <a:pt x="117" y="89"/>
                    <a:pt x="118" y="95"/>
                  </a:cubicBezTo>
                  <a:cubicBezTo>
                    <a:pt x="120" y="97"/>
                    <a:pt x="125" y="94"/>
                    <a:pt x="127" y="95"/>
                  </a:cubicBezTo>
                  <a:cubicBezTo>
                    <a:pt x="128" y="98"/>
                    <a:pt x="127" y="100"/>
                    <a:pt x="127" y="102"/>
                  </a:cubicBezTo>
                  <a:cubicBezTo>
                    <a:pt x="128" y="104"/>
                    <a:pt x="128" y="106"/>
                    <a:pt x="127" y="107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6" y="109"/>
                    <a:pt x="125" y="109"/>
                    <a:pt x="124" y="110"/>
                  </a:cubicBezTo>
                  <a:cubicBezTo>
                    <a:pt x="124" y="110"/>
                    <a:pt x="125" y="112"/>
                    <a:pt x="124" y="112"/>
                  </a:cubicBezTo>
                  <a:cubicBezTo>
                    <a:pt x="122" y="113"/>
                    <a:pt x="121" y="111"/>
                    <a:pt x="120" y="111"/>
                  </a:cubicBezTo>
                  <a:cubicBezTo>
                    <a:pt x="120" y="113"/>
                    <a:pt x="121" y="115"/>
                    <a:pt x="122" y="117"/>
                  </a:cubicBezTo>
                  <a:cubicBezTo>
                    <a:pt x="122" y="118"/>
                    <a:pt x="120" y="119"/>
                    <a:pt x="120" y="121"/>
                  </a:cubicBezTo>
                  <a:cubicBezTo>
                    <a:pt x="120" y="123"/>
                    <a:pt x="123" y="124"/>
                    <a:pt x="123" y="126"/>
                  </a:cubicBezTo>
                  <a:cubicBezTo>
                    <a:pt x="124" y="129"/>
                    <a:pt x="121" y="129"/>
                    <a:pt x="121" y="130"/>
                  </a:cubicBezTo>
                  <a:cubicBezTo>
                    <a:pt x="121" y="132"/>
                    <a:pt x="123" y="132"/>
                    <a:pt x="122" y="134"/>
                  </a:cubicBezTo>
                  <a:cubicBezTo>
                    <a:pt x="122" y="136"/>
                    <a:pt x="120" y="135"/>
                    <a:pt x="121" y="138"/>
                  </a:cubicBezTo>
                  <a:cubicBezTo>
                    <a:pt x="122" y="141"/>
                    <a:pt x="125" y="140"/>
                    <a:pt x="125" y="143"/>
                  </a:cubicBezTo>
                  <a:cubicBezTo>
                    <a:pt x="126" y="148"/>
                    <a:pt x="123" y="149"/>
                    <a:pt x="124" y="153"/>
                  </a:cubicBezTo>
                  <a:cubicBezTo>
                    <a:pt x="126" y="156"/>
                    <a:pt x="131" y="153"/>
                    <a:pt x="132" y="156"/>
                  </a:cubicBezTo>
                  <a:cubicBezTo>
                    <a:pt x="132" y="158"/>
                    <a:pt x="130" y="159"/>
                    <a:pt x="130" y="161"/>
                  </a:cubicBezTo>
                  <a:cubicBezTo>
                    <a:pt x="130" y="162"/>
                    <a:pt x="131" y="164"/>
                    <a:pt x="130" y="165"/>
                  </a:cubicBezTo>
                  <a:cubicBezTo>
                    <a:pt x="129" y="166"/>
                    <a:pt x="126" y="165"/>
                    <a:pt x="125" y="166"/>
                  </a:cubicBezTo>
                  <a:cubicBezTo>
                    <a:pt x="124" y="171"/>
                    <a:pt x="124" y="168"/>
                    <a:pt x="123" y="169"/>
                  </a:cubicBezTo>
                  <a:cubicBezTo>
                    <a:pt x="122" y="171"/>
                    <a:pt x="126" y="171"/>
                    <a:pt x="126" y="173"/>
                  </a:cubicBezTo>
                  <a:cubicBezTo>
                    <a:pt x="126" y="174"/>
                    <a:pt x="124" y="176"/>
                    <a:pt x="123" y="177"/>
                  </a:cubicBezTo>
                  <a:cubicBezTo>
                    <a:pt x="123" y="178"/>
                    <a:pt x="122" y="180"/>
                    <a:pt x="121" y="181"/>
                  </a:cubicBezTo>
                  <a:cubicBezTo>
                    <a:pt x="120" y="184"/>
                    <a:pt x="118" y="184"/>
                    <a:pt x="117" y="185"/>
                  </a:cubicBezTo>
                  <a:cubicBezTo>
                    <a:pt x="116" y="187"/>
                    <a:pt x="115" y="189"/>
                    <a:pt x="116" y="191"/>
                  </a:cubicBezTo>
                  <a:cubicBezTo>
                    <a:pt x="117" y="193"/>
                    <a:pt x="123" y="192"/>
                    <a:pt x="121" y="197"/>
                  </a:cubicBezTo>
                  <a:cubicBezTo>
                    <a:pt x="120" y="200"/>
                    <a:pt x="114" y="199"/>
                    <a:pt x="111" y="201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7" name="Freeform 100"/>
            <p:cNvSpPr>
              <a:spLocks noEditPoints="1"/>
            </p:cNvSpPr>
            <p:nvPr/>
          </p:nvSpPr>
          <p:spPr bwMode="auto">
            <a:xfrm>
              <a:off x="3038" y="1702"/>
              <a:ext cx="1437" cy="1944"/>
            </a:xfrm>
            <a:custGeom>
              <a:avLst/>
              <a:gdLst>
                <a:gd name="T0" fmla="*/ 193405 w 375"/>
                <a:gd name="T1" fmla="*/ 402361 h 496"/>
                <a:gd name="T2" fmla="*/ 164538 w 375"/>
                <a:gd name="T3" fmla="*/ 394048 h 496"/>
                <a:gd name="T4" fmla="*/ 126387 w 375"/>
                <a:gd name="T5" fmla="*/ 365276 h 496"/>
                <a:gd name="T6" fmla="*/ 101571 w 375"/>
                <a:gd name="T7" fmla="*/ 345954 h 496"/>
                <a:gd name="T8" fmla="*/ 90148 w 375"/>
                <a:gd name="T9" fmla="*/ 332036 h 496"/>
                <a:gd name="T10" fmla="*/ 89251 w 375"/>
                <a:gd name="T11" fmla="*/ 332036 h 496"/>
                <a:gd name="T12" fmla="*/ 89251 w 375"/>
                <a:gd name="T13" fmla="*/ 332036 h 496"/>
                <a:gd name="T14" fmla="*/ 81702 w 375"/>
                <a:gd name="T15" fmla="*/ 325659 h 496"/>
                <a:gd name="T16" fmla="*/ 46371 w 375"/>
                <a:gd name="T17" fmla="*/ 319992 h 496"/>
                <a:gd name="T18" fmla="*/ 25655 w 375"/>
                <a:gd name="T19" fmla="*/ 286705 h 496"/>
                <a:gd name="T20" fmla="*/ 4947 w 375"/>
                <a:gd name="T21" fmla="*/ 261711 h 496"/>
                <a:gd name="T22" fmla="*/ 835 w 375"/>
                <a:gd name="T23" fmla="*/ 203383 h 496"/>
                <a:gd name="T24" fmla="*/ 13171 w 375"/>
                <a:gd name="T25" fmla="*/ 164719 h 496"/>
                <a:gd name="T26" fmla="*/ 30618 w 375"/>
                <a:gd name="T27" fmla="*/ 150758 h 496"/>
                <a:gd name="T28" fmla="*/ 59530 w 375"/>
                <a:gd name="T29" fmla="*/ 142508 h 496"/>
                <a:gd name="T30" fmla="*/ 81702 w 375"/>
                <a:gd name="T31" fmla="*/ 163766 h 496"/>
                <a:gd name="T32" fmla="*/ 101571 w 375"/>
                <a:gd name="T33" fmla="*/ 144197 h 496"/>
                <a:gd name="T34" fmla="*/ 111469 w 375"/>
                <a:gd name="T35" fmla="*/ 119387 h 496"/>
                <a:gd name="T36" fmla="*/ 121379 w 375"/>
                <a:gd name="T37" fmla="*/ 121077 h 496"/>
                <a:gd name="T38" fmla="*/ 147034 w 375"/>
                <a:gd name="T39" fmla="*/ 110894 h 496"/>
                <a:gd name="T40" fmla="*/ 183495 w 375"/>
                <a:gd name="T41" fmla="*/ 86163 h 496"/>
                <a:gd name="T42" fmla="*/ 198356 w 375"/>
                <a:gd name="T43" fmla="*/ 68452 h 496"/>
                <a:gd name="T44" fmla="*/ 203360 w 375"/>
                <a:gd name="T45" fmla="*/ 44379 h 496"/>
                <a:gd name="T46" fmla="*/ 233744 w 375"/>
                <a:gd name="T47" fmla="*/ 23120 h 496"/>
                <a:gd name="T48" fmla="*/ 245390 w 375"/>
                <a:gd name="T49" fmla="*/ 20291 h 496"/>
                <a:gd name="T50" fmla="*/ 251188 w 375"/>
                <a:gd name="T51" fmla="*/ 5652 h 496"/>
                <a:gd name="T52" fmla="*/ 261143 w 375"/>
                <a:gd name="T53" fmla="*/ 16743 h 496"/>
                <a:gd name="T54" fmla="*/ 268458 w 375"/>
                <a:gd name="T55" fmla="*/ 26914 h 496"/>
                <a:gd name="T56" fmla="*/ 243025 w 375"/>
                <a:gd name="T57" fmla="*/ 43411 h 496"/>
                <a:gd name="T58" fmla="*/ 249501 w 375"/>
                <a:gd name="T59" fmla="*/ 70325 h 496"/>
                <a:gd name="T60" fmla="*/ 267780 w 375"/>
                <a:gd name="T61" fmla="*/ 65622 h 496"/>
                <a:gd name="T62" fmla="*/ 271892 w 375"/>
                <a:gd name="T63" fmla="*/ 82369 h 496"/>
                <a:gd name="T64" fmla="*/ 279207 w 375"/>
                <a:gd name="T65" fmla="*/ 124812 h 496"/>
                <a:gd name="T66" fmla="*/ 262833 w 375"/>
                <a:gd name="T67" fmla="*/ 151722 h 496"/>
                <a:gd name="T68" fmla="*/ 280115 w 375"/>
                <a:gd name="T69" fmla="*/ 178389 h 496"/>
                <a:gd name="T70" fmla="*/ 301659 w 375"/>
                <a:gd name="T71" fmla="*/ 222047 h 496"/>
                <a:gd name="T72" fmla="*/ 308135 w 375"/>
                <a:gd name="T73" fmla="*/ 254370 h 496"/>
                <a:gd name="T74" fmla="*/ 261143 w 375"/>
                <a:gd name="T75" fmla="*/ 213554 h 496"/>
                <a:gd name="T76" fmla="*/ 252084 w 375"/>
                <a:gd name="T77" fmla="*/ 155273 h 496"/>
                <a:gd name="T78" fmla="*/ 240439 w 375"/>
                <a:gd name="T79" fmla="*/ 142508 h 496"/>
                <a:gd name="T80" fmla="*/ 240439 w 375"/>
                <a:gd name="T81" fmla="*/ 166349 h 496"/>
                <a:gd name="T82" fmla="*/ 229633 w 375"/>
                <a:gd name="T83" fmla="*/ 185919 h 496"/>
                <a:gd name="T84" fmla="*/ 229633 w 375"/>
                <a:gd name="T85" fmla="*/ 217348 h 496"/>
                <a:gd name="T86" fmla="*/ 213258 w 375"/>
                <a:gd name="T87" fmla="*/ 223721 h 496"/>
                <a:gd name="T88" fmla="*/ 192554 w 375"/>
                <a:gd name="T89" fmla="*/ 243294 h 496"/>
                <a:gd name="T90" fmla="*/ 185020 w 375"/>
                <a:gd name="T91" fmla="*/ 293078 h 496"/>
                <a:gd name="T92" fmla="*/ 194302 w 375"/>
                <a:gd name="T93" fmla="*/ 320897 h 496"/>
                <a:gd name="T94" fmla="*/ 204200 w 375"/>
                <a:gd name="T95" fmla="*/ 315477 h 496"/>
                <a:gd name="T96" fmla="*/ 228119 w 375"/>
                <a:gd name="T97" fmla="*/ 326569 h 496"/>
                <a:gd name="T98" fmla="*/ 240439 w 375"/>
                <a:gd name="T99" fmla="*/ 382008 h 496"/>
                <a:gd name="T100" fmla="*/ 221424 w 375"/>
                <a:gd name="T101" fmla="*/ 448598 h 496"/>
                <a:gd name="T102" fmla="*/ 206564 w 375"/>
                <a:gd name="T103" fmla="*/ 429212 h 496"/>
                <a:gd name="T104" fmla="*/ 91658 w 375"/>
                <a:gd name="T105" fmla="*/ 331084 h 496"/>
                <a:gd name="T106" fmla="*/ 272746 w 375"/>
                <a:gd name="T107" fmla="*/ 168285 h 496"/>
                <a:gd name="T108" fmla="*/ 277751 w 375"/>
                <a:gd name="T109" fmla="*/ 391222 h 496"/>
                <a:gd name="T110" fmla="*/ 224682 w 375"/>
                <a:gd name="T111" fmla="*/ 311698 h 496"/>
                <a:gd name="T112" fmla="*/ 223172 w 375"/>
                <a:gd name="T113" fmla="*/ 295919 h 496"/>
                <a:gd name="T114" fmla="*/ 262833 w 375"/>
                <a:gd name="T115" fmla="*/ 337703 h 496"/>
                <a:gd name="T116" fmla="*/ 280115 w 375"/>
                <a:gd name="T117" fmla="*/ 377320 h 496"/>
                <a:gd name="T118" fmla="*/ 193405 w 375"/>
                <a:gd name="T119" fmla="*/ 305122 h 496"/>
                <a:gd name="T120" fmla="*/ 193405 w 375"/>
                <a:gd name="T121" fmla="*/ 312651 h 4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5"/>
                <a:gd name="T184" fmla="*/ 0 h 496"/>
                <a:gd name="T185" fmla="*/ 375 w 375"/>
                <a:gd name="T186" fmla="*/ 496 h 4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5" h="496">
                  <a:moveTo>
                    <a:pt x="258" y="437"/>
                  </a:moveTo>
                  <a:cubicBezTo>
                    <a:pt x="258" y="435"/>
                    <a:pt x="258" y="434"/>
                    <a:pt x="258" y="433"/>
                  </a:cubicBezTo>
                  <a:cubicBezTo>
                    <a:pt x="258" y="431"/>
                    <a:pt x="255" y="431"/>
                    <a:pt x="255" y="429"/>
                  </a:cubicBezTo>
                  <a:cubicBezTo>
                    <a:pt x="255" y="426"/>
                    <a:pt x="258" y="425"/>
                    <a:pt x="258" y="424"/>
                  </a:cubicBezTo>
                  <a:cubicBezTo>
                    <a:pt x="258" y="422"/>
                    <a:pt x="255" y="422"/>
                    <a:pt x="254" y="419"/>
                  </a:cubicBezTo>
                  <a:cubicBezTo>
                    <a:pt x="254" y="417"/>
                    <a:pt x="254" y="414"/>
                    <a:pt x="255" y="412"/>
                  </a:cubicBezTo>
                  <a:cubicBezTo>
                    <a:pt x="254" y="413"/>
                    <a:pt x="254" y="412"/>
                    <a:pt x="253" y="413"/>
                  </a:cubicBezTo>
                  <a:cubicBezTo>
                    <a:pt x="251" y="417"/>
                    <a:pt x="247" y="418"/>
                    <a:pt x="245" y="424"/>
                  </a:cubicBezTo>
                  <a:cubicBezTo>
                    <a:pt x="244" y="425"/>
                    <a:pt x="243" y="424"/>
                    <a:pt x="242" y="426"/>
                  </a:cubicBezTo>
                  <a:cubicBezTo>
                    <a:pt x="241" y="427"/>
                    <a:pt x="240" y="431"/>
                    <a:pt x="240" y="432"/>
                  </a:cubicBezTo>
                  <a:cubicBezTo>
                    <a:pt x="237" y="433"/>
                    <a:pt x="235" y="434"/>
                    <a:pt x="234" y="435"/>
                  </a:cubicBezTo>
                  <a:cubicBezTo>
                    <a:pt x="233" y="435"/>
                    <a:pt x="234" y="437"/>
                    <a:pt x="232" y="437"/>
                  </a:cubicBezTo>
                  <a:cubicBezTo>
                    <a:pt x="229" y="437"/>
                    <a:pt x="230" y="436"/>
                    <a:pt x="229" y="436"/>
                  </a:cubicBezTo>
                  <a:cubicBezTo>
                    <a:pt x="228" y="436"/>
                    <a:pt x="227" y="436"/>
                    <a:pt x="227" y="436"/>
                  </a:cubicBezTo>
                  <a:cubicBezTo>
                    <a:pt x="225" y="434"/>
                    <a:pt x="225" y="433"/>
                    <a:pt x="225" y="432"/>
                  </a:cubicBezTo>
                  <a:cubicBezTo>
                    <a:pt x="222" y="429"/>
                    <a:pt x="222" y="429"/>
                    <a:pt x="220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19" y="425"/>
                    <a:pt x="216" y="426"/>
                    <a:pt x="213" y="426"/>
                  </a:cubicBezTo>
                  <a:cubicBezTo>
                    <a:pt x="212" y="425"/>
                    <a:pt x="211" y="424"/>
                    <a:pt x="210" y="424"/>
                  </a:cubicBezTo>
                  <a:cubicBezTo>
                    <a:pt x="209" y="424"/>
                    <a:pt x="207" y="424"/>
                    <a:pt x="206" y="425"/>
                  </a:cubicBezTo>
                  <a:cubicBezTo>
                    <a:pt x="205" y="425"/>
                    <a:pt x="204" y="424"/>
                    <a:pt x="202" y="424"/>
                  </a:cubicBezTo>
                  <a:cubicBezTo>
                    <a:pt x="201" y="425"/>
                    <a:pt x="200" y="426"/>
                    <a:pt x="199" y="426"/>
                  </a:cubicBezTo>
                  <a:cubicBezTo>
                    <a:pt x="197" y="426"/>
                    <a:pt x="194" y="426"/>
                    <a:pt x="191" y="423"/>
                  </a:cubicBezTo>
                  <a:cubicBezTo>
                    <a:pt x="189" y="422"/>
                    <a:pt x="187" y="421"/>
                    <a:pt x="186" y="419"/>
                  </a:cubicBezTo>
                  <a:cubicBezTo>
                    <a:pt x="186" y="416"/>
                    <a:pt x="187" y="417"/>
                    <a:pt x="183" y="414"/>
                  </a:cubicBezTo>
                  <a:cubicBezTo>
                    <a:pt x="181" y="410"/>
                    <a:pt x="182" y="411"/>
                    <a:pt x="179" y="410"/>
                  </a:cubicBezTo>
                  <a:cubicBezTo>
                    <a:pt x="179" y="408"/>
                    <a:pt x="177" y="407"/>
                    <a:pt x="176" y="406"/>
                  </a:cubicBezTo>
                  <a:cubicBezTo>
                    <a:pt x="175" y="404"/>
                    <a:pt x="175" y="404"/>
                    <a:pt x="174" y="402"/>
                  </a:cubicBezTo>
                  <a:cubicBezTo>
                    <a:pt x="174" y="402"/>
                    <a:pt x="172" y="402"/>
                    <a:pt x="172" y="402"/>
                  </a:cubicBezTo>
                  <a:cubicBezTo>
                    <a:pt x="171" y="401"/>
                    <a:pt x="171" y="399"/>
                    <a:pt x="170" y="399"/>
                  </a:cubicBezTo>
                  <a:cubicBezTo>
                    <a:pt x="167" y="397"/>
                    <a:pt x="166" y="396"/>
                    <a:pt x="164" y="394"/>
                  </a:cubicBezTo>
                  <a:cubicBezTo>
                    <a:pt x="162" y="395"/>
                    <a:pt x="160" y="394"/>
                    <a:pt x="157" y="394"/>
                  </a:cubicBezTo>
                  <a:cubicBezTo>
                    <a:pt x="157" y="396"/>
                    <a:pt x="155" y="395"/>
                    <a:pt x="153" y="395"/>
                  </a:cubicBezTo>
                  <a:cubicBezTo>
                    <a:pt x="151" y="395"/>
                    <a:pt x="148" y="393"/>
                    <a:pt x="146" y="394"/>
                  </a:cubicBezTo>
                  <a:cubicBezTo>
                    <a:pt x="145" y="394"/>
                    <a:pt x="144" y="396"/>
                    <a:pt x="142" y="397"/>
                  </a:cubicBezTo>
                  <a:cubicBezTo>
                    <a:pt x="140" y="398"/>
                    <a:pt x="138" y="397"/>
                    <a:pt x="137" y="398"/>
                  </a:cubicBezTo>
                  <a:cubicBezTo>
                    <a:pt x="137" y="398"/>
                    <a:pt x="136" y="398"/>
                    <a:pt x="136" y="398"/>
                  </a:cubicBezTo>
                  <a:lnTo>
                    <a:pt x="134" y="393"/>
                  </a:lnTo>
                  <a:cubicBezTo>
                    <a:pt x="133" y="392"/>
                    <a:pt x="130" y="393"/>
                    <a:pt x="130" y="391"/>
                  </a:cubicBezTo>
                  <a:cubicBezTo>
                    <a:pt x="128" y="388"/>
                    <a:pt x="132" y="387"/>
                    <a:pt x="132" y="384"/>
                  </a:cubicBezTo>
                  <a:cubicBezTo>
                    <a:pt x="130" y="380"/>
                    <a:pt x="127" y="383"/>
                    <a:pt x="126" y="382"/>
                  </a:cubicBezTo>
                  <a:cubicBezTo>
                    <a:pt x="126" y="381"/>
                    <a:pt x="127" y="379"/>
                    <a:pt x="128" y="377"/>
                  </a:cubicBezTo>
                  <a:cubicBezTo>
                    <a:pt x="128" y="375"/>
                    <a:pt x="127" y="372"/>
                    <a:pt x="125" y="371"/>
                  </a:cubicBezTo>
                  <a:cubicBezTo>
                    <a:pt x="124" y="371"/>
                    <a:pt x="124" y="374"/>
                    <a:pt x="123" y="374"/>
                  </a:cubicBezTo>
                  <a:cubicBezTo>
                    <a:pt x="120" y="374"/>
                    <a:pt x="122" y="369"/>
                    <a:pt x="120" y="368"/>
                  </a:cubicBezTo>
                  <a:cubicBezTo>
                    <a:pt x="117" y="366"/>
                    <a:pt x="115" y="372"/>
                    <a:pt x="113" y="370"/>
                  </a:cubicBezTo>
                  <a:cubicBezTo>
                    <a:pt x="111" y="368"/>
                    <a:pt x="114" y="367"/>
                    <a:pt x="113" y="366"/>
                  </a:cubicBezTo>
                  <a:cubicBezTo>
                    <a:pt x="112" y="363"/>
                    <a:pt x="108" y="365"/>
                    <a:pt x="107" y="363"/>
                  </a:cubicBezTo>
                  <a:cubicBezTo>
                    <a:pt x="107" y="362"/>
                    <a:pt x="108" y="361"/>
                    <a:pt x="109" y="359"/>
                  </a:cubicBezTo>
                  <a:lnTo>
                    <a:pt x="108" y="359"/>
                  </a:lnTo>
                  <a:cubicBezTo>
                    <a:pt x="102" y="359"/>
                    <a:pt x="105" y="354"/>
                    <a:pt x="103" y="353"/>
                  </a:cubicBezTo>
                  <a:cubicBezTo>
                    <a:pt x="102" y="352"/>
                    <a:pt x="101" y="354"/>
                    <a:pt x="99" y="352"/>
                  </a:cubicBezTo>
                  <a:cubicBezTo>
                    <a:pt x="98" y="351"/>
                    <a:pt x="100" y="349"/>
                    <a:pt x="99" y="348"/>
                  </a:cubicBezTo>
                  <a:cubicBezTo>
                    <a:pt x="98" y="346"/>
                    <a:pt x="97" y="346"/>
                    <a:pt x="96" y="346"/>
                  </a:cubicBezTo>
                  <a:cubicBezTo>
                    <a:pt x="98" y="342"/>
                    <a:pt x="94" y="343"/>
                    <a:pt x="94" y="341"/>
                  </a:cubicBezTo>
                  <a:cubicBezTo>
                    <a:pt x="94" y="335"/>
                    <a:pt x="92" y="338"/>
                    <a:pt x="91" y="336"/>
                  </a:cubicBezTo>
                  <a:cubicBezTo>
                    <a:pt x="92" y="332"/>
                    <a:pt x="90" y="331"/>
                    <a:pt x="88" y="331"/>
                  </a:cubicBezTo>
                  <a:cubicBezTo>
                    <a:pt x="87" y="332"/>
                    <a:pt x="87" y="334"/>
                    <a:pt x="85" y="333"/>
                  </a:cubicBezTo>
                  <a:cubicBezTo>
                    <a:pt x="84" y="334"/>
                    <a:pt x="82" y="334"/>
                    <a:pt x="80" y="334"/>
                  </a:cubicBezTo>
                  <a:cubicBezTo>
                    <a:pt x="81" y="326"/>
                    <a:pt x="73" y="323"/>
                    <a:pt x="66" y="324"/>
                  </a:cubicBezTo>
                  <a:cubicBezTo>
                    <a:pt x="61" y="334"/>
                    <a:pt x="66" y="332"/>
                    <a:pt x="64" y="335"/>
                  </a:cubicBezTo>
                  <a:cubicBezTo>
                    <a:pt x="63" y="336"/>
                    <a:pt x="60" y="337"/>
                    <a:pt x="59" y="338"/>
                  </a:cubicBezTo>
                  <a:cubicBezTo>
                    <a:pt x="59" y="341"/>
                    <a:pt x="58" y="346"/>
                    <a:pt x="56" y="346"/>
                  </a:cubicBezTo>
                  <a:cubicBezTo>
                    <a:pt x="56" y="347"/>
                    <a:pt x="56" y="348"/>
                    <a:pt x="55" y="348"/>
                  </a:cubicBezTo>
                  <a:cubicBezTo>
                    <a:pt x="54" y="348"/>
                    <a:pt x="54" y="345"/>
                    <a:pt x="54" y="344"/>
                  </a:cubicBezTo>
                  <a:cubicBezTo>
                    <a:pt x="52" y="344"/>
                    <a:pt x="52" y="341"/>
                    <a:pt x="51" y="342"/>
                  </a:cubicBezTo>
                  <a:cubicBezTo>
                    <a:pt x="49" y="344"/>
                    <a:pt x="49" y="344"/>
                    <a:pt x="47" y="344"/>
                  </a:cubicBezTo>
                  <a:cubicBezTo>
                    <a:pt x="44" y="346"/>
                    <a:pt x="44" y="345"/>
                    <a:pt x="42" y="346"/>
                  </a:cubicBezTo>
                  <a:cubicBezTo>
                    <a:pt x="40" y="346"/>
                    <a:pt x="40" y="349"/>
                    <a:pt x="38" y="349"/>
                  </a:cubicBezTo>
                  <a:cubicBezTo>
                    <a:pt x="33" y="347"/>
                    <a:pt x="34" y="342"/>
                    <a:pt x="35" y="341"/>
                  </a:cubicBezTo>
                  <a:cubicBezTo>
                    <a:pt x="33" y="336"/>
                    <a:pt x="35" y="331"/>
                    <a:pt x="37" y="328"/>
                  </a:cubicBezTo>
                  <a:cubicBezTo>
                    <a:pt x="38" y="326"/>
                    <a:pt x="37" y="325"/>
                    <a:pt x="38" y="323"/>
                  </a:cubicBezTo>
                  <a:cubicBezTo>
                    <a:pt x="35" y="322"/>
                    <a:pt x="32" y="319"/>
                    <a:pt x="30" y="316"/>
                  </a:cubicBezTo>
                  <a:cubicBezTo>
                    <a:pt x="29" y="314"/>
                    <a:pt x="32" y="313"/>
                    <a:pt x="31" y="310"/>
                  </a:cubicBezTo>
                  <a:cubicBezTo>
                    <a:pt x="31" y="308"/>
                    <a:pt x="27" y="308"/>
                    <a:pt x="28" y="301"/>
                  </a:cubicBezTo>
                  <a:cubicBezTo>
                    <a:pt x="29" y="299"/>
                    <a:pt x="25" y="293"/>
                    <a:pt x="24" y="293"/>
                  </a:cubicBezTo>
                  <a:cubicBezTo>
                    <a:pt x="23" y="293"/>
                    <a:pt x="20" y="295"/>
                    <a:pt x="20" y="293"/>
                  </a:cubicBezTo>
                  <a:cubicBezTo>
                    <a:pt x="19" y="293"/>
                    <a:pt x="19" y="290"/>
                    <a:pt x="20" y="290"/>
                  </a:cubicBezTo>
                  <a:cubicBezTo>
                    <a:pt x="21" y="290"/>
                    <a:pt x="23" y="290"/>
                    <a:pt x="22" y="288"/>
                  </a:cubicBezTo>
                  <a:lnTo>
                    <a:pt x="20" y="284"/>
                  </a:lnTo>
                  <a:lnTo>
                    <a:pt x="18" y="285"/>
                  </a:lnTo>
                  <a:cubicBezTo>
                    <a:pt x="17" y="285"/>
                    <a:pt x="16" y="285"/>
                    <a:pt x="15" y="284"/>
                  </a:cubicBezTo>
                  <a:cubicBezTo>
                    <a:pt x="14" y="284"/>
                    <a:pt x="13" y="285"/>
                    <a:pt x="12" y="285"/>
                  </a:cubicBezTo>
                  <a:cubicBezTo>
                    <a:pt x="11" y="284"/>
                    <a:pt x="11" y="283"/>
                    <a:pt x="10" y="283"/>
                  </a:cubicBezTo>
                  <a:cubicBezTo>
                    <a:pt x="9" y="283"/>
                    <a:pt x="8" y="285"/>
                    <a:pt x="6" y="283"/>
                  </a:cubicBezTo>
                  <a:cubicBezTo>
                    <a:pt x="4" y="281"/>
                    <a:pt x="7" y="279"/>
                    <a:pt x="8" y="279"/>
                  </a:cubicBezTo>
                  <a:cubicBezTo>
                    <a:pt x="8" y="278"/>
                    <a:pt x="6" y="278"/>
                    <a:pt x="6" y="277"/>
                  </a:cubicBezTo>
                  <a:cubicBezTo>
                    <a:pt x="8" y="275"/>
                    <a:pt x="10" y="273"/>
                    <a:pt x="11" y="270"/>
                  </a:cubicBezTo>
                  <a:cubicBezTo>
                    <a:pt x="9" y="269"/>
                    <a:pt x="9" y="267"/>
                    <a:pt x="8" y="266"/>
                  </a:cubicBezTo>
                  <a:cubicBezTo>
                    <a:pt x="7" y="264"/>
                    <a:pt x="6" y="264"/>
                    <a:pt x="4" y="261"/>
                  </a:cubicBezTo>
                  <a:cubicBezTo>
                    <a:pt x="4" y="260"/>
                    <a:pt x="6" y="257"/>
                    <a:pt x="6" y="256"/>
                  </a:cubicBezTo>
                  <a:cubicBezTo>
                    <a:pt x="6" y="253"/>
                    <a:pt x="2" y="254"/>
                    <a:pt x="2" y="252"/>
                  </a:cubicBezTo>
                  <a:cubicBezTo>
                    <a:pt x="4" y="249"/>
                    <a:pt x="6" y="251"/>
                    <a:pt x="8" y="249"/>
                  </a:cubicBezTo>
                  <a:cubicBezTo>
                    <a:pt x="8" y="247"/>
                    <a:pt x="7" y="243"/>
                    <a:pt x="7" y="239"/>
                  </a:cubicBezTo>
                  <a:cubicBezTo>
                    <a:pt x="6" y="233"/>
                    <a:pt x="6" y="229"/>
                    <a:pt x="5" y="226"/>
                  </a:cubicBezTo>
                  <a:cubicBezTo>
                    <a:pt x="4" y="224"/>
                    <a:pt x="0" y="223"/>
                    <a:pt x="1" y="220"/>
                  </a:cubicBezTo>
                  <a:cubicBezTo>
                    <a:pt x="2" y="219"/>
                    <a:pt x="4" y="220"/>
                    <a:pt x="5" y="220"/>
                  </a:cubicBezTo>
                  <a:cubicBezTo>
                    <a:pt x="7" y="219"/>
                    <a:pt x="9" y="216"/>
                    <a:pt x="10" y="215"/>
                  </a:cubicBezTo>
                  <a:cubicBezTo>
                    <a:pt x="12" y="215"/>
                    <a:pt x="13" y="217"/>
                    <a:pt x="15" y="216"/>
                  </a:cubicBezTo>
                  <a:cubicBezTo>
                    <a:pt x="17" y="214"/>
                    <a:pt x="14" y="212"/>
                    <a:pt x="15" y="210"/>
                  </a:cubicBezTo>
                  <a:cubicBezTo>
                    <a:pt x="16" y="208"/>
                    <a:pt x="17" y="208"/>
                    <a:pt x="19" y="207"/>
                  </a:cubicBezTo>
                  <a:cubicBezTo>
                    <a:pt x="20" y="206"/>
                    <a:pt x="20" y="205"/>
                    <a:pt x="20" y="204"/>
                  </a:cubicBezTo>
                  <a:cubicBezTo>
                    <a:pt x="22" y="201"/>
                    <a:pt x="26" y="199"/>
                    <a:pt x="27" y="197"/>
                  </a:cubicBezTo>
                  <a:cubicBezTo>
                    <a:pt x="27" y="195"/>
                    <a:pt x="24" y="194"/>
                    <a:pt x="24" y="193"/>
                  </a:cubicBezTo>
                  <a:cubicBezTo>
                    <a:pt x="23" y="191"/>
                    <a:pt x="24" y="189"/>
                    <a:pt x="23" y="188"/>
                  </a:cubicBezTo>
                  <a:cubicBezTo>
                    <a:pt x="22" y="184"/>
                    <a:pt x="19" y="184"/>
                    <a:pt x="17" y="182"/>
                  </a:cubicBezTo>
                  <a:cubicBezTo>
                    <a:pt x="16" y="181"/>
                    <a:pt x="17" y="179"/>
                    <a:pt x="16" y="178"/>
                  </a:cubicBezTo>
                  <a:cubicBezTo>
                    <a:pt x="14" y="176"/>
                    <a:pt x="16" y="173"/>
                    <a:pt x="16" y="172"/>
                  </a:cubicBezTo>
                  <a:cubicBezTo>
                    <a:pt x="13" y="170"/>
                    <a:pt x="14" y="168"/>
                    <a:pt x="16" y="165"/>
                  </a:cubicBezTo>
                  <a:cubicBezTo>
                    <a:pt x="17" y="165"/>
                    <a:pt x="18" y="166"/>
                    <a:pt x="20" y="166"/>
                  </a:cubicBezTo>
                  <a:cubicBezTo>
                    <a:pt x="21" y="167"/>
                    <a:pt x="21" y="166"/>
                    <a:pt x="22" y="165"/>
                  </a:cubicBezTo>
                  <a:cubicBezTo>
                    <a:pt x="22" y="164"/>
                    <a:pt x="20" y="163"/>
                    <a:pt x="21" y="162"/>
                  </a:cubicBezTo>
                  <a:cubicBezTo>
                    <a:pt x="22" y="161"/>
                    <a:pt x="22" y="163"/>
                    <a:pt x="22" y="164"/>
                  </a:cubicBezTo>
                  <a:cubicBezTo>
                    <a:pt x="25" y="167"/>
                    <a:pt x="23" y="166"/>
                    <a:pt x="23" y="168"/>
                  </a:cubicBezTo>
                  <a:cubicBezTo>
                    <a:pt x="24" y="170"/>
                    <a:pt x="26" y="171"/>
                    <a:pt x="27" y="170"/>
                  </a:cubicBezTo>
                  <a:cubicBezTo>
                    <a:pt x="26" y="169"/>
                    <a:pt x="25" y="169"/>
                    <a:pt x="25" y="167"/>
                  </a:cubicBezTo>
                  <a:cubicBezTo>
                    <a:pt x="25" y="166"/>
                    <a:pt x="26" y="167"/>
                    <a:pt x="28" y="167"/>
                  </a:cubicBezTo>
                  <a:cubicBezTo>
                    <a:pt x="31" y="166"/>
                    <a:pt x="30" y="162"/>
                    <a:pt x="37" y="163"/>
                  </a:cubicBezTo>
                  <a:cubicBezTo>
                    <a:pt x="39" y="162"/>
                    <a:pt x="44" y="161"/>
                    <a:pt x="44" y="164"/>
                  </a:cubicBezTo>
                  <a:cubicBezTo>
                    <a:pt x="42" y="165"/>
                    <a:pt x="42" y="166"/>
                    <a:pt x="46" y="167"/>
                  </a:cubicBezTo>
                  <a:cubicBezTo>
                    <a:pt x="49" y="167"/>
                    <a:pt x="52" y="168"/>
                    <a:pt x="53" y="168"/>
                  </a:cubicBezTo>
                  <a:cubicBezTo>
                    <a:pt x="54" y="168"/>
                    <a:pt x="56" y="167"/>
                    <a:pt x="57" y="166"/>
                  </a:cubicBezTo>
                  <a:cubicBezTo>
                    <a:pt x="60" y="165"/>
                    <a:pt x="62" y="164"/>
                    <a:pt x="62" y="164"/>
                  </a:cubicBezTo>
                  <a:cubicBezTo>
                    <a:pt x="63" y="161"/>
                    <a:pt x="62" y="161"/>
                    <a:pt x="61" y="160"/>
                  </a:cubicBezTo>
                  <a:cubicBezTo>
                    <a:pt x="60" y="159"/>
                    <a:pt x="61" y="159"/>
                    <a:pt x="61" y="158"/>
                  </a:cubicBezTo>
                  <a:cubicBezTo>
                    <a:pt x="59" y="157"/>
                    <a:pt x="58" y="156"/>
                    <a:pt x="61" y="155"/>
                  </a:cubicBezTo>
                  <a:cubicBezTo>
                    <a:pt x="63" y="152"/>
                    <a:pt x="65" y="153"/>
                    <a:pt x="66" y="155"/>
                  </a:cubicBezTo>
                  <a:cubicBezTo>
                    <a:pt x="67" y="155"/>
                    <a:pt x="68" y="154"/>
                    <a:pt x="69" y="155"/>
                  </a:cubicBezTo>
                  <a:cubicBezTo>
                    <a:pt x="70" y="154"/>
                    <a:pt x="71" y="154"/>
                    <a:pt x="72" y="154"/>
                  </a:cubicBezTo>
                  <a:cubicBezTo>
                    <a:pt x="73" y="153"/>
                    <a:pt x="73" y="152"/>
                    <a:pt x="73" y="151"/>
                  </a:cubicBezTo>
                  <a:cubicBezTo>
                    <a:pt x="75" y="150"/>
                    <a:pt x="77" y="152"/>
                    <a:pt x="79" y="153"/>
                  </a:cubicBezTo>
                  <a:cubicBezTo>
                    <a:pt x="82" y="154"/>
                    <a:pt x="83" y="156"/>
                    <a:pt x="84" y="159"/>
                  </a:cubicBezTo>
                  <a:cubicBezTo>
                    <a:pt x="84" y="160"/>
                    <a:pt x="82" y="160"/>
                    <a:pt x="83" y="162"/>
                  </a:cubicBezTo>
                  <a:cubicBezTo>
                    <a:pt x="85" y="161"/>
                    <a:pt x="86" y="161"/>
                    <a:pt x="87" y="163"/>
                  </a:cubicBezTo>
                  <a:cubicBezTo>
                    <a:pt x="88" y="166"/>
                    <a:pt x="86" y="166"/>
                    <a:pt x="84" y="166"/>
                  </a:cubicBezTo>
                  <a:cubicBezTo>
                    <a:pt x="84" y="167"/>
                    <a:pt x="84" y="169"/>
                    <a:pt x="87" y="170"/>
                  </a:cubicBezTo>
                  <a:cubicBezTo>
                    <a:pt x="88" y="168"/>
                    <a:pt x="86" y="168"/>
                    <a:pt x="86" y="167"/>
                  </a:cubicBezTo>
                  <a:cubicBezTo>
                    <a:pt x="87" y="167"/>
                    <a:pt x="89" y="167"/>
                    <a:pt x="90" y="168"/>
                  </a:cubicBezTo>
                  <a:cubicBezTo>
                    <a:pt x="90" y="170"/>
                    <a:pt x="90" y="171"/>
                    <a:pt x="90" y="172"/>
                  </a:cubicBezTo>
                  <a:cubicBezTo>
                    <a:pt x="90" y="174"/>
                    <a:pt x="96" y="176"/>
                    <a:pt x="99" y="177"/>
                  </a:cubicBezTo>
                  <a:cubicBezTo>
                    <a:pt x="100" y="177"/>
                    <a:pt x="99" y="177"/>
                    <a:pt x="100" y="176"/>
                  </a:cubicBezTo>
                  <a:cubicBezTo>
                    <a:pt x="100" y="175"/>
                    <a:pt x="102" y="178"/>
                    <a:pt x="103" y="178"/>
                  </a:cubicBezTo>
                  <a:cubicBezTo>
                    <a:pt x="104" y="176"/>
                    <a:pt x="101" y="172"/>
                    <a:pt x="102" y="170"/>
                  </a:cubicBezTo>
                  <a:cubicBezTo>
                    <a:pt x="103" y="169"/>
                    <a:pt x="99" y="163"/>
                    <a:pt x="101" y="161"/>
                  </a:cubicBezTo>
                  <a:cubicBezTo>
                    <a:pt x="102" y="161"/>
                    <a:pt x="103" y="165"/>
                    <a:pt x="105" y="165"/>
                  </a:cubicBezTo>
                  <a:cubicBezTo>
                    <a:pt x="107" y="165"/>
                    <a:pt x="109" y="164"/>
                    <a:pt x="111" y="164"/>
                  </a:cubicBezTo>
                  <a:cubicBezTo>
                    <a:pt x="111" y="163"/>
                    <a:pt x="111" y="162"/>
                    <a:pt x="112" y="160"/>
                  </a:cubicBezTo>
                  <a:cubicBezTo>
                    <a:pt x="114" y="157"/>
                    <a:pt x="116" y="157"/>
                    <a:pt x="118" y="159"/>
                  </a:cubicBezTo>
                  <a:cubicBezTo>
                    <a:pt x="120" y="158"/>
                    <a:pt x="122" y="160"/>
                    <a:pt x="123" y="160"/>
                  </a:cubicBezTo>
                  <a:cubicBezTo>
                    <a:pt x="125" y="159"/>
                    <a:pt x="126" y="158"/>
                    <a:pt x="126" y="157"/>
                  </a:cubicBezTo>
                  <a:cubicBezTo>
                    <a:pt x="125" y="156"/>
                    <a:pt x="124" y="160"/>
                    <a:pt x="123" y="156"/>
                  </a:cubicBezTo>
                  <a:cubicBezTo>
                    <a:pt x="122" y="152"/>
                    <a:pt x="122" y="154"/>
                    <a:pt x="126" y="152"/>
                  </a:cubicBezTo>
                  <a:cubicBezTo>
                    <a:pt x="127" y="152"/>
                    <a:pt x="126" y="154"/>
                    <a:pt x="128" y="153"/>
                  </a:cubicBezTo>
                  <a:cubicBezTo>
                    <a:pt x="129" y="152"/>
                    <a:pt x="127" y="149"/>
                    <a:pt x="125" y="148"/>
                  </a:cubicBezTo>
                  <a:cubicBezTo>
                    <a:pt x="124" y="146"/>
                    <a:pt x="126" y="145"/>
                    <a:pt x="125" y="143"/>
                  </a:cubicBezTo>
                  <a:cubicBezTo>
                    <a:pt x="123" y="143"/>
                    <a:pt x="123" y="146"/>
                    <a:pt x="121" y="146"/>
                  </a:cubicBezTo>
                  <a:cubicBezTo>
                    <a:pt x="120" y="145"/>
                    <a:pt x="121" y="144"/>
                    <a:pt x="122" y="143"/>
                  </a:cubicBezTo>
                  <a:cubicBezTo>
                    <a:pt x="122" y="142"/>
                    <a:pt x="121" y="141"/>
                    <a:pt x="121" y="141"/>
                  </a:cubicBezTo>
                  <a:cubicBezTo>
                    <a:pt x="122" y="139"/>
                    <a:pt x="124" y="139"/>
                    <a:pt x="125" y="138"/>
                  </a:cubicBezTo>
                  <a:cubicBezTo>
                    <a:pt x="124" y="136"/>
                    <a:pt x="122" y="136"/>
                    <a:pt x="122" y="134"/>
                  </a:cubicBezTo>
                  <a:cubicBezTo>
                    <a:pt x="122" y="133"/>
                    <a:pt x="125" y="134"/>
                    <a:pt x="127" y="133"/>
                  </a:cubicBezTo>
                  <a:cubicBezTo>
                    <a:pt x="130" y="132"/>
                    <a:pt x="133" y="129"/>
                    <a:pt x="135" y="129"/>
                  </a:cubicBezTo>
                  <a:cubicBezTo>
                    <a:pt x="140" y="127"/>
                    <a:pt x="143" y="125"/>
                    <a:pt x="144" y="126"/>
                  </a:cubicBezTo>
                  <a:cubicBezTo>
                    <a:pt x="144" y="128"/>
                    <a:pt x="139" y="129"/>
                    <a:pt x="138" y="130"/>
                  </a:cubicBezTo>
                  <a:cubicBezTo>
                    <a:pt x="139" y="132"/>
                    <a:pt x="138" y="132"/>
                    <a:pt x="138" y="133"/>
                  </a:cubicBezTo>
                  <a:cubicBezTo>
                    <a:pt x="139" y="134"/>
                    <a:pt x="141" y="133"/>
                    <a:pt x="141" y="131"/>
                  </a:cubicBezTo>
                  <a:cubicBezTo>
                    <a:pt x="141" y="130"/>
                    <a:pt x="144" y="127"/>
                    <a:pt x="145" y="128"/>
                  </a:cubicBezTo>
                  <a:cubicBezTo>
                    <a:pt x="145" y="129"/>
                    <a:pt x="145" y="131"/>
                    <a:pt x="145" y="132"/>
                  </a:cubicBezTo>
                  <a:cubicBezTo>
                    <a:pt x="144" y="132"/>
                    <a:pt x="144" y="129"/>
                    <a:pt x="143" y="131"/>
                  </a:cubicBezTo>
                  <a:cubicBezTo>
                    <a:pt x="144" y="133"/>
                    <a:pt x="145" y="132"/>
                    <a:pt x="142" y="135"/>
                  </a:cubicBezTo>
                  <a:cubicBezTo>
                    <a:pt x="143" y="136"/>
                    <a:pt x="144" y="135"/>
                    <a:pt x="144" y="137"/>
                  </a:cubicBezTo>
                  <a:cubicBezTo>
                    <a:pt x="145" y="137"/>
                    <a:pt x="145" y="137"/>
                    <a:pt x="146" y="136"/>
                  </a:cubicBezTo>
                  <a:cubicBezTo>
                    <a:pt x="146" y="134"/>
                    <a:pt x="147" y="135"/>
                    <a:pt x="147" y="131"/>
                  </a:cubicBezTo>
                  <a:cubicBezTo>
                    <a:pt x="147" y="126"/>
                    <a:pt x="144" y="124"/>
                    <a:pt x="148" y="122"/>
                  </a:cubicBezTo>
                  <a:cubicBezTo>
                    <a:pt x="152" y="121"/>
                    <a:pt x="157" y="118"/>
                    <a:pt x="159" y="122"/>
                  </a:cubicBezTo>
                  <a:cubicBezTo>
                    <a:pt x="158" y="124"/>
                    <a:pt x="157" y="123"/>
                    <a:pt x="156" y="124"/>
                  </a:cubicBezTo>
                  <a:cubicBezTo>
                    <a:pt x="155" y="124"/>
                    <a:pt x="155" y="126"/>
                    <a:pt x="156" y="126"/>
                  </a:cubicBezTo>
                  <a:cubicBezTo>
                    <a:pt x="158" y="126"/>
                    <a:pt x="158" y="124"/>
                    <a:pt x="161" y="125"/>
                  </a:cubicBezTo>
                  <a:cubicBezTo>
                    <a:pt x="163" y="124"/>
                    <a:pt x="162" y="124"/>
                    <a:pt x="163" y="125"/>
                  </a:cubicBezTo>
                  <a:cubicBezTo>
                    <a:pt x="165" y="123"/>
                    <a:pt x="166" y="122"/>
                    <a:pt x="168" y="123"/>
                  </a:cubicBezTo>
                  <a:cubicBezTo>
                    <a:pt x="168" y="123"/>
                    <a:pt x="168" y="123"/>
                    <a:pt x="169" y="123"/>
                  </a:cubicBezTo>
                  <a:cubicBezTo>
                    <a:pt x="170" y="123"/>
                    <a:pt x="171" y="124"/>
                    <a:pt x="172" y="124"/>
                  </a:cubicBezTo>
                  <a:cubicBezTo>
                    <a:pt x="172" y="124"/>
                    <a:pt x="172" y="125"/>
                    <a:pt x="172" y="125"/>
                  </a:cubicBezTo>
                  <a:cubicBezTo>
                    <a:pt x="175" y="126"/>
                    <a:pt x="175" y="121"/>
                    <a:pt x="178" y="120"/>
                  </a:cubicBezTo>
                  <a:cubicBezTo>
                    <a:pt x="181" y="109"/>
                    <a:pt x="185" y="110"/>
                    <a:pt x="186" y="108"/>
                  </a:cubicBezTo>
                  <a:cubicBezTo>
                    <a:pt x="186" y="105"/>
                    <a:pt x="191" y="105"/>
                    <a:pt x="194" y="104"/>
                  </a:cubicBezTo>
                  <a:cubicBezTo>
                    <a:pt x="196" y="104"/>
                    <a:pt x="201" y="103"/>
                    <a:pt x="202" y="108"/>
                  </a:cubicBezTo>
                  <a:cubicBezTo>
                    <a:pt x="203" y="110"/>
                    <a:pt x="205" y="110"/>
                    <a:pt x="207" y="110"/>
                  </a:cubicBezTo>
                  <a:cubicBezTo>
                    <a:pt x="209" y="108"/>
                    <a:pt x="209" y="108"/>
                    <a:pt x="212" y="109"/>
                  </a:cubicBezTo>
                  <a:cubicBezTo>
                    <a:pt x="212" y="108"/>
                    <a:pt x="212" y="107"/>
                    <a:pt x="212" y="107"/>
                  </a:cubicBezTo>
                  <a:cubicBezTo>
                    <a:pt x="213" y="107"/>
                    <a:pt x="214" y="107"/>
                    <a:pt x="215" y="108"/>
                  </a:cubicBezTo>
                  <a:cubicBezTo>
                    <a:pt x="214" y="105"/>
                    <a:pt x="213" y="104"/>
                    <a:pt x="213" y="103"/>
                  </a:cubicBezTo>
                  <a:cubicBezTo>
                    <a:pt x="213" y="102"/>
                    <a:pt x="214" y="101"/>
                    <a:pt x="216" y="98"/>
                  </a:cubicBezTo>
                  <a:cubicBezTo>
                    <a:pt x="217" y="97"/>
                    <a:pt x="216" y="95"/>
                    <a:pt x="218" y="94"/>
                  </a:cubicBezTo>
                  <a:cubicBezTo>
                    <a:pt x="219" y="94"/>
                    <a:pt x="220" y="94"/>
                    <a:pt x="222" y="93"/>
                  </a:cubicBezTo>
                  <a:cubicBezTo>
                    <a:pt x="224" y="91"/>
                    <a:pt x="225" y="89"/>
                    <a:pt x="226" y="86"/>
                  </a:cubicBezTo>
                  <a:cubicBezTo>
                    <a:pt x="227" y="85"/>
                    <a:pt x="226" y="83"/>
                    <a:pt x="227" y="82"/>
                  </a:cubicBezTo>
                  <a:cubicBezTo>
                    <a:pt x="227" y="82"/>
                    <a:pt x="228" y="83"/>
                    <a:pt x="228" y="83"/>
                  </a:cubicBezTo>
                  <a:cubicBezTo>
                    <a:pt x="229" y="82"/>
                    <a:pt x="230" y="82"/>
                    <a:pt x="231" y="82"/>
                  </a:cubicBezTo>
                  <a:cubicBezTo>
                    <a:pt x="232" y="82"/>
                    <a:pt x="231" y="84"/>
                    <a:pt x="232" y="84"/>
                  </a:cubicBezTo>
                  <a:cubicBezTo>
                    <a:pt x="234" y="84"/>
                    <a:pt x="233" y="83"/>
                    <a:pt x="234" y="82"/>
                  </a:cubicBezTo>
                  <a:cubicBezTo>
                    <a:pt x="235" y="82"/>
                    <a:pt x="237" y="82"/>
                    <a:pt x="238" y="80"/>
                  </a:cubicBezTo>
                  <a:cubicBezTo>
                    <a:pt x="239" y="80"/>
                    <a:pt x="239" y="82"/>
                    <a:pt x="240" y="82"/>
                  </a:cubicBezTo>
                  <a:cubicBezTo>
                    <a:pt x="241" y="82"/>
                    <a:pt x="241" y="80"/>
                    <a:pt x="242" y="79"/>
                  </a:cubicBezTo>
                  <a:cubicBezTo>
                    <a:pt x="243" y="78"/>
                    <a:pt x="245" y="78"/>
                    <a:pt x="244" y="77"/>
                  </a:cubicBezTo>
                  <a:cubicBezTo>
                    <a:pt x="242" y="77"/>
                    <a:pt x="241" y="74"/>
                    <a:pt x="240" y="74"/>
                  </a:cubicBezTo>
                  <a:cubicBezTo>
                    <a:pt x="238" y="74"/>
                    <a:pt x="238" y="74"/>
                    <a:pt x="237" y="73"/>
                  </a:cubicBezTo>
                  <a:cubicBezTo>
                    <a:pt x="236" y="74"/>
                    <a:pt x="234" y="75"/>
                    <a:pt x="232" y="74"/>
                  </a:cubicBezTo>
                  <a:cubicBezTo>
                    <a:pt x="232" y="74"/>
                    <a:pt x="232" y="72"/>
                    <a:pt x="232" y="71"/>
                  </a:cubicBezTo>
                  <a:cubicBezTo>
                    <a:pt x="230" y="71"/>
                    <a:pt x="228" y="71"/>
                    <a:pt x="228" y="69"/>
                  </a:cubicBezTo>
                  <a:cubicBezTo>
                    <a:pt x="228" y="68"/>
                    <a:pt x="230" y="69"/>
                    <a:pt x="232" y="67"/>
                  </a:cubicBezTo>
                  <a:cubicBezTo>
                    <a:pt x="233" y="66"/>
                    <a:pt x="233" y="64"/>
                    <a:pt x="234" y="64"/>
                  </a:cubicBezTo>
                  <a:cubicBezTo>
                    <a:pt x="235" y="62"/>
                    <a:pt x="238" y="62"/>
                    <a:pt x="239" y="61"/>
                  </a:cubicBezTo>
                  <a:cubicBezTo>
                    <a:pt x="239" y="60"/>
                    <a:pt x="237" y="60"/>
                    <a:pt x="237" y="59"/>
                  </a:cubicBezTo>
                  <a:cubicBezTo>
                    <a:pt x="237" y="58"/>
                    <a:pt x="238" y="58"/>
                    <a:pt x="239" y="58"/>
                  </a:cubicBezTo>
                  <a:cubicBezTo>
                    <a:pt x="240" y="57"/>
                    <a:pt x="237" y="55"/>
                    <a:pt x="241" y="54"/>
                  </a:cubicBezTo>
                  <a:cubicBezTo>
                    <a:pt x="241" y="51"/>
                    <a:pt x="241" y="50"/>
                    <a:pt x="246" y="48"/>
                  </a:cubicBezTo>
                  <a:cubicBezTo>
                    <a:pt x="246" y="47"/>
                    <a:pt x="248" y="45"/>
                    <a:pt x="250" y="45"/>
                  </a:cubicBezTo>
                  <a:cubicBezTo>
                    <a:pt x="251" y="43"/>
                    <a:pt x="251" y="41"/>
                    <a:pt x="254" y="40"/>
                  </a:cubicBezTo>
                  <a:cubicBezTo>
                    <a:pt x="255" y="40"/>
                    <a:pt x="254" y="40"/>
                    <a:pt x="254" y="41"/>
                  </a:cubicBezTo>
                  <a:cubicBezTo>
                    <a:pt x="255" y="41"/>
                    <a:pt x="256" y="40"/>
                    <a:pt x="260" y="38"/>
                  </a:cubicBezTo>
                  <a:cubicBezTo>
                    <a:pt x="265" y="33"/>
                    <a:pt x="267" y="35"/>
                    <a:pt x="268" y="34"/>
                  </a:cubicBezTo>
                  <a:cubicBezTo>
                    <a:pt x="269" y="34"/>
                    <a:pt x="271" y="31"/>
                    <a:pt x="272" y="31"/>
                  </a:cubicBezTo>
                  <a:cubicBezTo>
                    <a:pt x="275" y="30"/>
                    <a:pt x="275" y="28"/>
                    <a:pt x="276" y="28"/>
                  </a:cubicBezTo>
                  <a:cubicBezTo>
                    <a:pt x="277" y="28"/>
                    <a:pt x="276" y="30"/>
                    <a:pt x="277" y="30"/>
                  </a:cubicBezTo>
                  <a:cubicBezTo>
                    <a:pt x="278" y="30"/>
                    <a:pt x="278" y="26"/>
                    <a:pt x="279" y="26"/>
                  </a:cubicBezTo>
                  <a:cubicBezTo>
                    <a:pt x="280" y="26"/>
                    <a:pt x="281" y="27"/>
                    <a:pt x="282" y="27"/>
                  </a:cubicBezTo>
                  <a:cubicBezTo>
                    <a:pt x="283" y="27"/>
                    <a:pt x="283" y="26"/>
                    <a:pt x="283" y="25"/>
                  </a:cubicBezTo>
                  <a:cubicBezTo>
                    <a:pt x="281" y="26"/>
                    <a:pt x="281" y="24"/>
                    <a:pt x="282" y="23"/>
                  </a:cubicBezTo>
                  <a:cubicBezTo>
                    <a:pt x="285" y="23"/>
                    <a:pt x="286" y="24"/>
                    <a:pt x="287" y="24"/>
                  </a:cubicBezTo>
                  <a:cubicBezTo>
                    <a:pt x="287" y="23"/>
                    <a:pt x="286" y="22"/>
                    <a:pt x="287" y="22"/>
                  </a:cubicBezTo>
                  <a:cubicBezTo>
                    <a:pt x="290" y="24"/>
                    <a:pt x="290" y="24"/>
                    <a:pt x="293" y="24"/>
                  </a:cubicBezTo>
                  <a:cubicBezTo>
                    <a:pt x="295" y="23"/>
                    <a:pt x="295" y="25"/>
                    <a:pt x="296" y="25"/>
                  </a:cubicBezTo>
                  <a:cubicBezTo>
                    <a:pt x="296" y="25"/>
                    <a:pt x="297" y="25"/>
                    <a:pt x="297" y="25"/>
                  </a:cubicBezTo>
                  <a:cubicBezTo>
                    <a:pt x="298" y="24"/>
                    <a:pt x="298" y="25"/>
                    <a:pt x="299" y="25"/>
                  </a:cubicBezTo>
                  <a:cubicBezTo>
                    <a:pt x="300" y="24"/>
                    <a:pt x="299" y="22"/>
                    <a:pt x="299" y="22"/>
                  </a:cubicBezTo>
                  <a:cubicBezTo>
                    <a:pt x="301" y="21"/>
                    <a:pt x="301" y="22"/>
                    <a:pt x="301" y="21"/>
                  </a:cubicBezTo>
                  <a:cubicBezTo>
                    <a:pt x="301" y="21"/>
                    <a:pt x="300" y="20"/>
                    <a:pt x="299" y="20"/>
                  </a:cubicBezTo>
                  <a:cubicBezTo>
                    <a:pt x="299" y="21"/>
                    <a:pt x="298" y="21"/>
                    <a:pt x="297" y="22"/>
                  </a:cubicBezTo>
                  <a:cubicBezTo>
                    <a:pt x="296" y="22"/>
                    <a:pt x="296" y="21"/>
                    <a:pt x="295" y="20"/>
                  </a:cubicBezTo>
                  <a:cubicBezTo>
                    <a:pt x="293" y="21"/>
                    <a:pt x="293" y="22"/>
                    <a:pt x="292" y="22"/>
                  </a:cubicBezTo>
                  <a:cubicBezTo>
                    <a:pt x="291" y="21"/>
                    <a:pt x="291" y="21"/>
                    <a:pt x="292" y="19"/>
                  </a:cubicBezTo>
                  <a:cubicBezTo>
                    <a:pt x="292" y="18"/>
                    <a:pt x="292" y="16"/>
                    <a:pt x="293" y="16"/>
                  </a:cubicBezTo>
                  <a:cubicBezTo>
                    <a:pt x="294" y="16"/>
                    <a:pt x="294" y="17"/>
                    <a:pt x="295" y="17"/>
                  </a:cubicBezTo>
                  <a:cubicBezTo>
                    <a:pt x="296" y="16"/>
                    <a:pt x="295" y="15"/>
                    <a:pt x="295" y="14"/>
                  </a:cubicBezTo>
                  <a:cubicBezTo>
                    <a:pt x="295" y="14"/>
                    <a:pt x="297" y="13"/>
                    <a:pt x="296" y="13"/>
                  </a:cubicBezTo>
                  <a:cubicBezTo>
                    <a:pt x="296" y="12"/>
                    <a:pt x="295" y="13"/>
                    <a:pt x="294" y="13"/>
                  </a:cubicBezTo>
                  <a:cubicBezTo>
                    <a:pt x="294" y="13"/>
                    <a:pt x="295" y="12"/>
                    <a:pt x="295" y="12"/>
                  </a:cubicBezTo>
                  <a:cubicBezTo>
                    <a:pt x="296" y="10"/>
                    <a:pt x="296" y="9"/>
                    <a:pt x="297" y="9"/>
                  </a:cubicBezTo>
                  <a:cubicBezTo>
                    <a:pt x="300" y="9"/>
                    <a:pt x="302" y="7"/>
                    <a:pt x="304" y="6"/>
                  </a:cubicBezTo>
                  <a:cubicBezTo>
                    <a:pt x="305" y="5"/>
                    <a:pt x="306" y="5"/>
                    <a:pt x="307" y="5"/>
                  </a:cubicBezTo>
                  <a:cubicBezTo>
                    <a:pt x="309" y="4"/>
                    <a:pt x="310" y="0"/>
                    <a:pt x="310" y="1"/>
                  </a:cubicBezTo>
                  <a:cubicBezTo>
                    <a:pt x="312" y="2"/>
                    <a:pt x="311" y="4"/>
                    <a:pt x="311" y="6"/>
                  </a:cubicBezTo>
                  <a:cubicBezTo>
                    <a:pt x="311" y="7"/>
                    <a:pt x="313" y="7"/>
                    <a:pt x="313" y="8"/>
                  </a:cubicBezTo>
                  <a:cubicBezTo>
                    <a:pt x="314" y="9"/>
                    <a:pt x="311" y="10"/>
                    <a:pt x="311" y="11"/>
                  </a:cubicBezTo>
                  <a:cubicBezTo>
                    <a:pt x="312" y="11"/>
                    <a:pt x="314" y="10"/>
                    <a:pt x="315" y="11"/>
                  </a:cubicBezTo>
                  <a:cubicBezTo>
                    <a:pt x="315" y="12"/>
                    <a:pt x="314" y="12"/>
                    <a:pt x="314" y="13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2" y="15"/>
                    <a:pt x="310" y="16"/>
                    <a:pt x="311" y="17"/>
                  </a:cubicBezTo>
                  <a:cubicBezTo>
                    <a:pt x="313" y="18"/>
                    <a:pt x="314" y="17"/>
                    <a:pt x="316" y="17"/>
                  </a:cubicBezTo>
                  <a:cubicBezTo>
                    <a:pt x="316" y="17"/>
                    <a:pt x="316" y="18"/>
                    <a:pt x="316" y="18"/>
                  </a:cubicBezTo>
                  <a:cubicBezTo>
                    <a:pt x="317" y="18"/>
                    <a:pt x="317" y="17"/>
                    <a:pt x="318" y="17"/>
                  </a:cubicBezTo>
                  <a:cubicBezTo>
                    <a:pt x="319" y="17"/>
                    <a:pt x="319" y="19"/>
                    <a:pt x="320" y="19"/>
                  </a:cubicBezTo>
                  <a:cubicBezTo>
                    <a:pt x="321" y="19"/>
                    <a:pt x="323" y="19"/>
                    <a:pt x="323" y="20"/>
                  </a:cubicBezTo>
                  <a:cubicBezTo>
                    <a:pt x="323" y="21"/>
                    <a:pt x="321" y="21"/>
                    <a:pt x="321" y="21"/>
                  </a:cubicBezTo>
                  <a:cubicBezTo>
                    <a:pt x="321" y="22"/>
                    <a:pt x="321" y="22"/>
                    <a:pt x="323" y="22"/>
                  </a:cubicBezTo>
                  <a:cubicBezTo>
                    <a:pt x="324" y="21"/>
                    <a:pt x="325" y="20"/>
                    <a:pt x="326" y="20"/>
                  </a:cubicBezTo>
                  <a:cubicBezTo>
                    <a:pt x="327" y="21"/>
                    <a:pt x="328" y="21"/>
                    <a:pt x="328" y="22"/>
                  </a:cubicBezTo>
                  <a:cubicBezTo>
                    <a:pt x="328" y="23"/>
                    <a:pt x="327" y="22"/>
                    <a:pt x="326" y="23"/>
                  </a:cubicBezTo>
                  <a:cubicBezTo>
                    <a:pt x="325" y="24"/>
                    <a:pt x="328" y="24"/>
                    <a:pt x="327" y="26"/>
                  </a:cubicBezTo>
                  <a:cubicBezTo>
                    <a:pt x="326" y="27"/>
                    <a:pt x="324" y="25"/>
                    <a:pt x="324" y="26"/>
                  </a:cubicBezTo>
                  <a:cubicBezTo>
                    <a:pt x="323" y="27"/>
                    <a:pt x="326" y="28"/>
                    <a:pt x="325" y="29"/>
                  </a:cubicBezTo>
                  <a:cubicBezTo>
                    <a:pt x="322" y="30"/>
                    <a:pt x="318" y="32"/>
                    <a:pt x="318" y="36"/>
                  </a:cubicBezTo>
                  <a:cubicBezTo>
                    <a:pt x="316" y="35"/>
                    <a:pt x="315" y="37"/>
                    <a:pt x="315" y="38"/>
                  </a:cubicBezTo>
                  <a:cubicBezTo>
                    <a:pt x="313" y="38"/>
                    <a:pt x="313" y="35"/>
                    <a:pt x="312" y="35"/>
                  </a:cubicBezTo>
                  <a:cubicBezTo>
                    <a:pt x="311" y="35"/>
                    <a:pt x="310" y="35"/>
                    <a:pt x="310" y="35"/>
                  </a:cubicBezTo>
                  <a:cubicBezTo>
                    <a:pt x="309" y="35"/>
                    <a:pt x="309" y="34"/>
                    <a:pt x="308" y="35"/>
                  </a:cubicBezTo>
                  <a:cubicBezTo>
                    <a:pt x="308" y="40"/>
                    <a:pt x="306" y="38"/>
                    <a:pt x="305" y="40"/>
                  </a:cubicBezTo>
                  <a:cubicBezTo>
                    <a:pt x="305" y="43"/>
                    <a:pt x="306" y="46"/>
                    <a:pt x="303" y="47"/>
                  </a:cubicBezTo>
                  <a:cubicBezTo>
                    <a:pt x="302" y="47"/>
                    <a:pt x="301" y="46"/>
                    <a:pt x="301" y="46"/>
                  </a:cubicBezTo>
                  <a:cubicBezTo>
                    <a:pt x="300" y="46"/>
                    <a:pt x="299" y="47"/>
                    <a:pt x="298" y="47"/>
                  </a:cubicBezTo>
                  <a:cubicBezTo>
                    <a:pt x="297" y="47"/>
                    <a:pt x="295" y="42"/>
                    <a:pt x="293" y="43"/>
                  </a:cubicBezTo>
                  <a:cubicBezTo>
                    <a:pt x="292" y="44"/>
                    <a:pt x="295" y="47"/>
                    <a:pt x="294" y="47"/>
                  </a:cubicBezTo>
                  <a:cubicBezTo>
                    <a:pt x="293" y="47"/>
                    <a:pt x="292" y="46"/>
                    <a:pt x="292" y="48"/>
                  </a:cubicBezTo>
                  <a:cubicBezTo>
                    <a:pt x="291" y="49"/>
                    <a:pt x="292" y="49"/>
                    <a:pt x="295" y="49"/>
                  </a:cubicBezTo>
                  <a:cubicBezTo>
                    <a:pt x="295" y="50"/>
                    <a:pt x="295" y="52"/>
                    <a:pt x="298" y="52"/>
                  </a:cubicBezTo>
                  <a:cubicBezTo>
                    <a:pt x="299" y="51"/>
                    <a:pt x="299" y="49"/>
                    <a:pt x="301" y="50"/>
                  </a:cubicBezTo>
                  <a:cubicBezTo>
                    <a:pt x="303" y="51"/>
                    <a:pt x="303" y="53"/>
                    <a:pt x="305" y="55"/>
                  </a:cubicBezTo>
                  <a:cubicBezTo>
                    <a:pt x="306" y="57"/>
                    <a:pt x="306" y="60"/>
                    <a:pt x="308" y="62"/>
                  </a:cubicBezTo>
                  <a:cubicBezTo>
                    <a:pt x="308" y="64"/>
                    <a:pt x="307" y="69"/>
                    <a:pt x="304" y="70"/>
                  </a:cubicBezTo>
                  <a:cubicBezTo>
                    <a:pt x="301" y="71"/>
                    <a:pt x="298" y="72"/>
                    <a:pt x="298" y="73"/>
                  </a:cubicBezTo>
                  <a:cubicBezTo>
                    <a:pt x="298" y="75"/>
                    <a:pt x="302" y="71"/>
                    <a:pt x="302" y="73"/>
                  </a:cubicBezTo>
                  <a:cubicBezTo>
                    <a:pt x="302" y="74"/>
                    <a:pt x="299" y="75"/>
                    <a:pt x="299" y="77"/>
                  </a:cubicBezTo>
                  <a:cubicBezTo>
                    <a:pt x="300" y="77"/>
                    <a:pt x="301" y="76"/>
                    <a:pt x="302" y="76"/>
                  </a:cubicBezTo>
                  <a:cubicBezTo>
                    <a:pt x="303" y="74"/>
                    <a:pt x="304" y="72"/>
                    <a:pt x="304" y="72"/>
                  </a:cubicBezTo>
                  <a:cubicBezTo>
                    <a:pt x="304" y="71"/>
                    <a:pt x="306" y="72"/>
                    <a:pt x="306" y="73"/>
                  </a:cubicBezTo>
                  <a:cubicBezTo>
                    <a:pt x="307" y="73"/>
                    <a:pt x="307" y="72"/>
                    <a:pt x="308" y="72"/>
                  </a:cubicBezTo>
                  <a:cubicBezTo>
                    <a:pt x="309" y="72"/>
                    <a:pt x="310" y="72"/>
                    <a:pt x="311" y="71"/>
                  </a:cubicBezTo>
                  <a:cubicBezTo>
                    <a:pt x="310" y="71"/>
                    <a:pt x="309" y="70"/>
                    <a:pt x="310" y="69"/>
                  </a:cubicBezTo>
                  <a:cubicBezTo>
                    <a:pt x="311" y="69"/>
                    <a:pt x="312" y="69"/>
                    <a:pt x="313" y="69"/>
                  </a:cubicBezTo>
                  <a:cubicBezTo>
                    <a:pt x="314" y="68"/>
                    <a:pt x="313" y="69"/>
                    <a:pt x="314" y="70"/>
                  </a:cubicBezTo>
                  <a:cubicBezTo>
                    <a:pt x="315" y="70"/>
                    <a:pt x="316" y="69"/>
                    <a:pt x="317" y="69"/>
                  </a:cubicBezTo>
                  <a:cubicBezTo>
                    <a:pt x="320" y="70"/>
                    <a:pt x="318" y="73"/>
                    <a:pt x="319" y="73"/>
                  </a:cubicBezTo>
                  <a:cubicBezTo>
                    <a:pt x="320" y="73"/>
                    <a:pt x="321" y="71"/>
                    <a:pt x="322" y="70"/>
                  </a:cubicBezTo>
                  <a:cubicBezTo>
                    <a:pt x="323" y="70"/>
                    <a:pt x="323" y="72"/>
                    <a:pt x="324" y="71"/>
                  </a:cubicBezTo>
                  <a:cubicBezTo>
                    <a:pt x="325" y="71"/>
                    <a:pt x="326" y="68"/>
                    <a:pt x="327" y="69"/>
                  </a:cubicBezTo>
                  <a:cubicBezTo>
                    <a:pt x="328" y="70"/>
                    <a:pt x="327" y="71"/>
                    <a:pt x="327" y="72"/>
                  </a:cubicBezTo>
                  <a:cubicBezTo>
                    <a:pt x="329" y="72"/>
                    <a:pt x="331" y="69"/>
                    <a:pt x="333" y="70"/>
                  </a:cubicBezTo>
                  <a:cubicBezTo>
                    <a:pt x="334" y="71"/>
                    <a:pt x="334" y="72"/>
                    <a:pt x="334" y="74"/>
                  </a:cubicBezTo>
                  <a:cubicBezTo>
                    <a:pt x="335" y="74"/>
                    <a:pt x="336" y="74"/>
                    <a:pt x="336" y="74"/>
                  </a:cubicBezTo>
                  <a:cubicBezTo>
                    <a:pt x="337" y="75"/>
                    <a:pt x="335" y="75"/>
                    <a:pt x="334" y="76"/>
                  </a:cubicBezTo>
                  <a:cubicBezTo>
                    <a:pt x="332" y="77"/>
                    <a:pt x="329" y="84"/>
                    <a:pt x="327" y="82"/>
                  </a:cubicBezTo>
                  <a:cubicBezTo>
                    <a:pt x="326" y="80"/>
                    <a:pt x="324" y="83"/>
                    <a:pt x="325" y="83"/>
                  </a:cubicBezTo>
                  <a:cubicBezTo>
                    <a:pt x="326" y="84"/>
                    <a:pt x="327" y="83"/>
                    <a:pt x="328" y="84"/>
                  </a:cubicBezTo>
                  <a:cubicBezTo>
                    <a:pt x="329" y="85"/>
                    <a:pt x="327" y="86"/>
                    <a:pt x="328" y="87"/>
                  </a:cubicBezTo>
                  <a:cubicBezTo>
                    <a:pt x="328" y="88"/>
                    <a:pt x="329" y="88"/>
                    <a:pt x="329" y="89"/>
                  </a:cubicBezTo>
                  <a:cubicBezTo>
                    <a:pt x="329" y="90"/>
                    <a:pt x="328" y="91"/>
                    <a:pt x="329" y="92"/>
                  </a:cubicBezTo>
                  <a:cubicBezTo>
                    <a:pt x="329" y="95"/>
                    <a:pt x="330" y="94"/>
                    <a:pt x="329" y="96"/>
                  </a:cubicBezTo>
                  <a:cubicBezTo>
                    <a:pt x="331" y="99"/>
                    <a:pt x="330" y="99"/>
                    <a:pt x="330" y="101"/>
                  </a:cubicBezTo>
                  <a:cubicBezTo>
                    <a:pt x="331" y="105"/>
                    <a:pt x="329" y="106"/>
                    <a:pt x="329" y="108"/>
                  </a:cubicBezTo>
                  <a:cubicBezTo>
                    <a:pt x="332" y="111"/>
                    <a:pt x="332" y="110"/>
                    <a:pt x="330" y="113"/>
                  </a:cubicBezTo>
                  <a:cubicBezTo>
                    <a:pt x="330" y="114"/>
                    <a:pt x="332" y="113"/>
                    <a:pt x="332" y="113"/>
                  </a:cubicBezTo>
                  <a:cubicBezTo>
                    <a:pt x="332" y="115"/>
                    <a:pt x="331" y="116"/>
                    <a:pt x="331" y="117"/>
                  </a:cubicBezTo>
                  <a:cubicBezTo>
                    <a:pt x="334" y="118"/>
                    <a:pt x="335" y="119"/>
                    <a:pt x="333" y="121"/>
                  </a:cubicBezTo>
                  <a:cubicBezTo>
                    <a:pt x="333" y="122"/>
                    <a:pt x="334" y="123"/>
                    <a:pt x="334" y="124"/>
                  </a:cubicBezTo>
                  <a:cubicBezTo>
                    <a:pt x="335" y="127"/>
                    <a:pt x="335" y="129"/>
                    <a:pt x="336" y="131"/>
                  </a:cubicBezTo>
                  <a:cubicBezTo>
                    <a:pt x="337" y="133"/>
                    <a:pt x="340" y="134"/>
                    <a:pt x="338" y="135"/>
                  </a:cubicBezTo>
                  <a:cubicBezTo>
                    <a:pt x="335" y="135"/>
                    <a:pt x="332" y="135"/>
                    <a:pt x="329" y="136"/>
                  </a:cubicBezTo>
                  <a:cubicBezTo>
                    <a:pt x="328" y="137"/>
                    <a:pt x="328" y="138"/>
                    <a:pt x="327" y="139"/>
                  </a:cubicBezTo>
                  <a:cubicBezTo>
                    <a:pt x="323" y="145"/>
                    <a:pt x="325" y="144"/>
                    <a:pt x="325" y="148"/>
                  </a:cubicBezTo>
                  <a:cubicBezTo>
                    <a:pt x="325" y="149"/>
                    <a:pt x="324" y="150"/>
                    <a:pt x="324" y="151"/>
                  </a:cubicBezTo>
                  <a:cubicBezTo>
                    <a:pt x="324" y="155"/>
                    <a:pt x="327" y="157"/>
                    <a:pt x="327" y="158"/>
                  </a:cubicBezTo>
                  <a:cubicBezTo>
                    <a:pt x="324" y="158"/>
                    <a:pt x="324" y="155"/>
                    <a:pt x="322" y="155"/>
                  </a:cubicBezTo>
                  <a:cubicBezTo>
                    <a:pt x="322" y="154"/>
                    <a:pt x="321" y="153"/>
                    <a:pt x="320" y="154"/>
                  </a:cubicBezTo>
                  <a:cubicBezTo>
                    <a:pt x="320" y="156"/>
                    <a:pt x="321" y="158"/>
                    <a:pt x="320" y="160"/>
                  </a:cubicBezTo>
                  <a:cubicBezTo>
                    <a:pt x="320" y="160"/>
                    <a:pt x="320" y="160"/>
                    <a:pt x="320" y="160"/>
                  </a:cubicBezTo>
                  <a:cubicBezTo>
                    <a:pt x="319" y="161"/>
                    <a:pt x="324" y="162"/>
                    <a:pt x="322" y="164"/>
                  </a:cubicBezTo>
                  <a:cubicBezTo>
                    <a:pt x="321" y="166"/>
                    <a:pt x="320" y="165"/>
                    <a:pt x="318" y="164"/>
                  </a:cubicBezTo>
                  <a:cubicBezTo>
                    <a:pt x="317" y="165"/>
                    <a:pt x="320" y="168"/>
                    <a:pt x="316" y="169"/>
                  </a:cubicBezTo>
                  <a:cubicBezTo>
                    <a:pt x="315" y="171"/>
                    <a:pt x="318" y="174"/>
                    <a:pt x="319" y="176"/>
                  </a:cubicBezTo>
                  <a:cubicBezTo>
                    <a:pt x="322" y="175"/>
                    <a:pt x="320" y="177"/>
                    <a:pt x="321" y="177"/>
                  </a:cubicBezTo>
                  <a:cubicBezTo>
                    <a:pt x="324" y="178"/>
                    <a:pt x="322" y="179"/>
                    <a:pt x="323" y="180"/>
                  </a:cubicBezTo>
                  <a:cubicBezTo>
                    <a:pt x="324" y="181"/>
                    <a:pt x="324" y="181"/>
                    <a:pt x="324" y="183"/>
                  </a:cubicBezTo>
                  <a:cubicBezTo>
                    <a:pt x="326" y="187"/>
                    <a:pt x="328" y="195"/>
                    <a:pt x="333" y="193"/>
                  </a:cubicBezTo>
                  <a:cubicBezTo>
                    <a:pt x="333" y="192"/>
                    <a:pt x="333" y="192"/>
                    <a:pt x="333" y="191"/>
                  </a:cubicBezTo>
                  <a:cubicBezTo>
                    <a:pt x="332" y="190"/>
                    <a:pt x="333" y="190"/>
                    <a:pt x="333" y="190"/>
                  </a:cubicBezTo>
                  <a:cubicBezTo>
                    <a:pt x="334" y="189"/>
                    <a:pt x="336" y="188"/>
                    <a:pt x="337" y="188"/>
                  </a:cubicBezTo>
                  <a:cubicBezTo>
                    <a:pt x="338" y="188"/>
                    <a:pt x="339" y="189"/>
                    <a:pt x="339" y="191"/>
                  </a:cubicBezTo>
                  <a:cubicBezTo>
                    <a:pt x="339" y="192"/>
                    <a:pt x="339" y="193"/>
                    <a:pt x="339" y="193"/>
                  </a:cubicBezTo>
                  <a:cubicBezTo>
                    <a:pt x="339" y="196"/>
                    <a:pt x="342" y="195"/>
                    <a:pt x="343" y="196"/>
                  </a:cubicBezTo>
                  <a:cubicBezTo>
                    <a:pt x="344" y="196"/>
                    <a:pt x="344" y="197"/>
                    <a:pt x="345" y="198"/>
                  </a:cubicBezTo>
                  <a:cubicBezTo>
                    <a:pt x="347" y="197"/>
                    <a:pt x="346" y="194"/>
                    <a:pt x="350" y="197"/>
                  </a:cubicBezTo>
                  <a:cubicBezTo>
                    <a:pt x="352" y="198"/>
                    <a:pt x="354" y="199"/>
                    <a:pt x="354" y="201"/>
                  </a:cubicBezTo>
                  <a:cubicBezTo>
                    <a:pt x="353" y="203"/>
                    <a:pt x="352" y="203"/>
                    <a:pt x="349" y="203"/>
                  </a:cubicBezTo>
                  <a:cubicBezTo>
                    <a:pt x="349" y="205"/>
                    <a:pt x="349" y="208"/>
                    <a:pt x="351" y="211"/>
                  </a:cubicBezTo>
                  <a:cubicBezTo>
                    <a:pt x="355" y="217"/>
                    <a:pt x="359" y="215"/>
                    <a:pt x="362" y="217"/>
                  </a:cubicBezTo>
                  <a:cubicBezTo>
                    <a:pt x="363" y="218"/>
                    <a:pt x="363" y="221"/>
                    <a:pt x="363" y="222"/>
                  </a:cubicBezTo>
                  <a:cubicBezTo>
                    <a:pt x="361" y="225"/>
                    <a:pt x="357" y="223"/>
                    <a:pt x="359" y="230"/>
                  </a:cubicBezTo>
                  <a:cubicBezTo>
                    <a:pt x="360" y="232"/>
                    <a:pt x="359" y="235"/>
                    <a:pt x="361" y="237"/>
                  </a:cubicBezTo>
                  <a:cubicBezTo>
                    <a:pt x="362" y="238"/>
                    <a:pt x="364" y="237"/>
                    <a:pt x="365" y="240"/>
                  </a:cubicBezTo>
                  <a:cubicBezTo>
                    <a:pt x="366" y="241"/>
                    <a:pt x="368" y="241"/>
                    <a:pt x="369" y="242"/>
                  </a:cubicBezTo>
                  <a:cubicBezTo>
                    <a:pt x="368" y="242"/>
                    <a:pt x="367" y="243"/>
                    <a:pt x="366" y="243"/>
                  </a:cubicBezTo>
                  <a:cubicBezTo>
                    <a:pt x="365" y="245"/>
                    <a:pt x="366" y="247"/>
                    <a:pt x="365" y="250"/>
                  </a:cubicBezTo>
                  <a:cubicBezTo>
                    <a:pt x="364" y="250"/>
                    <a:pt x="363" y="251"/>
                    <a:pt x="362" y="251"/>
                  </a:cubicBezTo>
                  <a:cubicBezTo>
                    <a:pt x="362" y="251"/>
                    <a:pt x="362" y="252"/>
                    <a:pt x="362" y="252"/>
                  </a:cubicBezTo>
                  <a:cubicBezTo>
                    <a:pt x="363" y="253"/>
                    <a:pt x="364" y="251"/>
                    <a:pt x="366" y="252"/>
                  </a:cubicBezTo>
                  <a:cubicBezTo>
                    <a:pt x="366" y="252"/>
                    <a:pt x="367" y="253"/>
                    <a:pt x="366" y="254"/>
                  </a:cubicBezTo>
                  <a:cubicBezTo>
                    <a:pt x="366" y="256"/>
                    <a:pt x="370" y="256"/>
                    <a:pt x="370" y="260"/>
                  </a:cubicBezTo>
                  <a:cubicBezTo>
                    <a:pt x="372" y="262"/>
                    <a:pt x="372" y="262"/>
                    <a:pt x="371" y="264"/>
                  </a:cubicBezTo>
                  <a:cubicBezTo>
                    <a:pt x="373" y="268"/>
                    <a:pt x="373" y="267"/>
                    <a:pt x="372" y="270"/>
                  </a:cubicBezTo>
                  <a:cubicBezTo>
                    <a:pt x="374" y="273"/>
                    <a:pt x="373" y="272"/>
                    <a:pt x="373" y="275"/>
                  </a:cubicBezTo>
                  <a:cubicBezTo>
                    <a:pt x="373" y="275"/>
                    <a:pt x="375" y="278"/>
                    <a:pt x="374" y="279"/>
                  </a:cubicBezTo>
                  <a:cubicBezTo>
                    <a:pt x="373" y="279"/>
                    <a:pt x="372" y="278"/>
                    <a:pt x="371" y="278"/>
                  </a:cubicBezTo>
                  <a:cubicBezTo>
                    <a:pt x="364" y="277"/>
                    <a:pt x="365" y="274"/>
                    <a:pt x="362" y="271"/>
                  </a:cubicBezTo>
                  <a:cubicBezTo>
                    <a:pt x="360" y="270"/>
                    <a:pt x="358" y="271"/>
                    <a:pt x="356" y="267"/>
                  </a:cubicBezTo>
                  <a:cubicBezTo>
                    <a:pt x="356" y="267"/>
                    <a:pt x="353" y="267"/>
                    <a:pt x="349" y="263"/>
                  </a:cubicBezTo>
                  <a:cubicBezTo>
                    <a:pt x="345" y="261"/>
                    <a:pt x="343" y="260"/>
                    <a:pt x="338" y="255"/>
                  </a:cubicBezTo>
                  <a:cubicBezTo>
                    <a:pt x="336" y="253"/>
                    <a:pt x="333" y="253"/>
                    <a:pt x="331" y="251"/>
                  </a:cubicBezTo>
                  <a:cubicBezTo>
                    <a:pt x="327" y="246"/>
                    <a:pt x="325" y="245"/>
                    <a:pt x="323" y="244"/>
                  </a:cubicBezTo>
                  <a:cubicBezTo>
                    <a:pt x="323" y="243"/>
                    <a:pt x="322" y="243"/>
                    <a:pt x="322" y="242"/>
                  </a:cubicBezTo>
                  <a:cubicBezTo>
                    <a:pt x="320" y="239"/>
                    <a:pt x="319" y="237"/>
                    <a:pt x="317" y="235"/>
                  </a:cubicBezTo>
                  <a:cubicBezTo>
                    <a:pt x="316" y="234"/>
                    <a:pt x="316" y="232"/>
                    <a:pt x="316" y="231"/>
                  </a:cubicBezTo>
                  <a:cubicBezTo>
                    <a:pt x="315" y="230"/>
                    <a:pt x="315" y="228"/>
                    <a:pt x="315" y="227"/>
                  </a:cubicBezTo>
                  <a:cubicBezTo>
                    <a:pt x="314" y="226"/>
                    <a:pt x="315" y="224"/>
                    <a:pt x="314" y="223"/>
                  </a:cubicBezTo>
                  <a:cubicBezTo>
                    <a:pt x="311" y="222"/>
                    <a:pt x="309" y="221"/>
                    <a:pt x="310" y="219"/>
                  </a:cubicBezTo>
                  <a:cubicBezTo>
                    <a:pt x="311" y="219"/>
                    <a:pt x="312" y="219"/>
                    <a:pt x="312" y="219"/>
                  </a:cubicBezTo>
                  <a:cubicBezTo>
                    <a:pt x="313" y="218"/>
                    <a:pt x="313" y="216"/>
                    <a:pt x="313" y="216"/>
                  </a:cubicBezTo>
                  <a:cubicBezTo>
                    <a:pt x="312" y="214"/>
                    <a:pt x="314" y="213"/>
                    <a:pt x="314" y="212"/>
                  </a:cubicBezTo>
                  <a:cubicBezTo>
                    <a:pt x="314" y="209"/>
                    <a:pt x="313" y="209"/>
                    <a:pt x="312" y="201"/>
                  </a:cubicBezTo>
                  <a:cubicBezTo>
                    <a:pt x="312" y="198"/>
                    <a:pt x="309" y="197"/>
                    <a:pt x="309" y="195"/>
                  </a:cubicBezTo>
                  <a:cubicBezTo>
                    <a:pt x="308" y="190"/>
                    <a:pt x="308" y="185"/>
                    <a:pt x="307" y="181"/>
                  </a:cubicBezTo>
                  <a:cubicBezTo>
                    <a:pt x="307" y="179"/>
                    <a:pt x="306" y="177"/>
                    <a:pt x="305" y="175"/>
                  </a:cubicBezTo>
                  <a:cubicBezTo>
                    <a:pt x="304" y="173"/>
                    <a:pt x="305" y="170"/>
                    <a:pt x="305" y="168"/>
                  </a:cubicBezTo>
                  <a:cubicBezTo>
                    <a:pt x="306" y="166"/>
                    <a:pt x="307" y="165"/>
                    <a:pt x="307" y="163"/>
                  </a:cubicBezTo>
                  <a:cubicBezTo>
                    <a:pt x="306" y="161"/>
                    <a:pt x="305" y="163"/>
                    <a:pt x="304" y="163"/>
                  </a:cubicBezTo>
                  <a:cubicBezTo>
                    <a:pt x="304" y="162"/>
                    <a:pt x="305" y="160"/>
                    <a:pt x="304" y="159"/>
                  </a:cubicBezTo>
                  <a:cubicBezTo>
                    <a:pt x="301" y="159"/>
                    <a:pt x="300" y="157"/>
                    <a:pt x="299" y="155"/>
                  </a:cubicBezTo>
                  <a:cubicBezTo>
                    <a:pt x="297" y="154"/>
                    <a:pt x="296" y="154"/>
                    <a:pt x="295" y="152"/>
                  </a:cubicBezTo>
                  <a:cubicBezTo>
                    <a:pt x="294" y="151"/>
                    <a:pt x="294" y="148"/>
                    <a:pt x="294" y="146"/>
                  </a:cubicBezTo>
                  <a:cubicBezTo>
                    <a:pt x="295" y="146"/>
                    <a:pt x="295" y="145"/>
                    <a:pt x="296" y="144"/>
                  </a:cubicBezTo>
                  <a:cubicBezTo>
                    <a:pt x="295" y="144"/>
                    <a:pt x="294" y="144"/>
                    <a:pt x="293" y="145"/>
                  </a:cubicBezTo>
                  <a:cubicBezTo>
                    <a:pt x="293" y="145"/>
                    <a:pt x="292" y="144"/>
                    <a:pt x="292" y="144"/>
                  </a:cubicBezTo>
                  <a:cubicBezTo>
                    <a:pt x="290" y="150"/>
                    <a:pt x="288" y="150"/>
                    <a:pt x="288" y="151"/>
                  </a:cubicBezTo>
                  <a:cubicBezTo>
                    <a:pt x="289" y="154"/>
                    <a:pt x="290" y="153"/>
                    <a:pt x="291" y="154"/>
                  </a:cubicBezTo>
                  <a:cubicBezTo>
                    <a:pt x="292" y="155"/>
                    <a:pt x="291" y="156"/>
                    <a:pt x="294" y="159"/>
                  </a:cubicBezTo>
                  <a:cubicBezTo>
                    <a:pt x="295" y="159"/>
                    <a:pt x="300" y="159"/>
                    <a:pt x="298" y="161"/>
                  </a:cubicBezTo>
                  <a:cubicBezTo>
                    <a:pt x="297" y="160"/>
                    <a:pt x="296" y="160"/>
                    <a:pt x="296" y="160"/>
                  </a:cubicBezTo>
                  <a:cubicBezTo>
                    <a:pt x="295" y="160"/>
                    <a:pt x="294" y="161"/>
                    <a:pt x="294" y="162"/>
                  </a:cubicBezTo>
                  <a:cubicBezTo>
                    <a:pt x="294" y="163"/>
                    <a:pt x="295" y="163"/>
                    <a:pt x="295" y="163"/>
                  </a:cubicBezTo>
                  <a:cubicBezTo>
                    <a:pt x="294" y="166"/>
                    <a:pt x="294" y="170"/>
                    <a:pt x="295" y="173"/>
                  </a:cubicBezTo>
                  <a:cubicBezTo>
                    <a:pt x="296" y="176"/>
                    <a:pt x="298" y="176"/>
                    <a:pt x="297" y="177"/>
                  </a:cubicBezTo>
                  <a:cubicBezTo>
                    <a:pt x="297" y="179"/>
                    <a:pt x="296" y="178"/>
                    <a:pt x="296" y="181"/>
                  </a:cubicBezTo>
                  <a:cubicBezTo>
                    <a:pt x="296" y="181"/>
                    <a:pt x="295" y="182"/>
                    <a:pt x="295" y="181"/>
                  </a:cubicBezTo>
                  <a:cubicBezTo>
                    <a:pt x="294" y="180"/>
                    <a:pt x="295" y="178"/>
                    <a:pt x="294" y="178"/>
                  </a:cubicBezTo>
                  <a:cubicBezTo>
                    <a:pt x="292" y="177"/>
                    <a:pt x="293" y="181"/>
                    <a:pt x="291" y="180"/>
                  </a:cubicBezTo>
                  <a:cubicBezTo>
                    <a:pt x="291" y="178"/>
                    <a:pt x="291" y="178"/>
                    <a:pt x="289" y="178"/>
                  </a:cubicBezTo>
                  <a:cubicBezTo>
                    <a:pt x="288" y="177"/>
                    <a:pt x="288" y="175"/>
                    <a:pt x="288" y="174"/>
                  </a:cubicBezTo>
                  <a:cubicBezTo>
                    <a:pt x="285" y="173"/>
                    <a:pt x="285" y="171"/>
                    <a:pt x="284" y="171"/>
                  </a:cubicBezTo>
                  <a:cubicBezTo>
                    <a:pt x="283" y="171"/>
                    <a:pt x="284" y="175"/>
                    <a:pt x="284" y="176"/>
                  </a:cubicBezTo>
                  <a:cubicBezTo>
                    <a:pt x="283" y="176"/>
                    <a:pt x="281" y="175"/>
                    <a:pt x="280" y="176"/>
                  </a:cubicBezTo>
                  <a:cubicBezTo>
                    <a:pt x="278" y="177"/>
                    <a:pt x="279" y="179"/>
                    <a:pt x="278" y="181"/>
                  </a:cubicBezTo>
                  <a:cubicBezTo>
                    <a:pt x="276" y="182"/>
                    <a:pt x="275" y="182"/>
                    <a:pt x="275" y="186"/>
                  </a:cubicBezTo>
                  <a:cubicBezTo>
                    <a:pt x="274" y="187"/>
                    <a:pt x="273" y="188"/>
                    <a:pt x="273" y="189"/>
                  </a:cubicBezTo>
                  <a:cubicBezTo>
                    <a:pt x="273" y="191"/>
                    <a:pt x="275" y="192"/>
                    <a:pt x="276" y="193"/>
                  </a:cubicBezTo>
                  <a:cubicBezTo>
                    <a:pt x="276" y="195"/>
                    <a:pt x="276" y="196"/>
                    <a:pt x="276" y="197"/>
                  </a:cubicBezTo>
                  <a:cubicBezTo>
                    <a:pt x="276" y="199"/>
                    <a:pt x="278" y="199"/>
                    <a:pt x="278" y="201"/>
                  </a:cubicBezTo>
                  <a:cubicBezTo>
                    <a:pt x="278" y="205"/>
                    <a:pt x="276" y="208"/>
                    <a:pt x="279" y="213"/>
                  </a:cubicBezTo>
                  <a:cubicBezTo>
                    <a:pt x="281" y="215"/>
                    <a:pt x="280" y="219"/>
                    <a:pt x="281" y="220"/>
                  </a:cubicBezTo>
                  <a:cubicBezTo>
                    <a:pt x="282" y="220"/>
                    <a:pt x="283" y="219"/>
                    <a:pt x="284" y="218"/>
                  </a:cubicBezTo>
                  <a:cubicBezTo>
                    <a:pt x="284" y="217"/>
                    <a:pt x="285" y="216"/>
                    <a:pt x="287" y="217"/>
                  </a:cubicBezTo>
                  <a:cubicBezTo>
                    <a:pt x="288" y="217"/>
                    <a:pt x="290" y="217"/>
                    <a:pt x="290" y="218"/>
                  </a:cubicBezTo>
                  <a:cubicBezTo>
                    <a:pt x="289" y="220"/>
                    <a:pt x="287" y="219"/>
                    <a:pt x="286" y="220"/>
                  </a:cubicBezTo>
                  <a:cubicBezTo>
                    <a:pt x="286" y="221"/>
                    <a:pt x="286" y="222"/>
                    <a:pt x="286" y="223"/>
                  </a:cubicBezTo>
                  <a:cubicBezTo>
                    <a:pt x="285" y="224"/>
                    <a:pt x="284" y="223"/>
                    <a:pt x="283" y="224"/>
                  </a:cubicBezTo>
                  <a:cubicBezTo>
                    <a:pt x="280" y="226"/>
                    <a:pt x="283" y="229"/>
                    <a:pt x="281" y="231"/>
                  </a:cubicBezTo>
                  <a:cubicBezTo>
                    <a:pt x="280" y="231"/>
                    <a:pt x="280" y="230"/>
                    <a:pt x="279" y="230"/>
                  </a:cubicBezTo>
                  <a:cubicBezTo>
                    <a:pt x="278" y="231"/>
                    <a:pt x="279" y="234"/>
                    <a:pt x="278" y="235"/>
                  </a:cubicBezTo>
                  <a:cubicBezTo>
                    <a:pt x="277" y="236"/>
                    <a:pt x="274" y="237"/>
                    <a:pt x="272" y="234"/>
                  </a:cubicBezTo>
                  <a:cubicBezTo>
                    <a:pt x="274" y="234"/>
                    <a:pt x="275" y="232"/>
                    <a:pt x="277" y="230"/>
                  </a:cubicBezTo>
                  <a:cubicBezTo>
                    <a:pt x="277" y="229"/>
                    <a:pt x="275" y="229"/>
                    <a:pt x="275" y="229"/>
                  </a:cubicBezTo>
                  <a:cubicBezTo>
                    <a:pt x="273" y="230"/>
                    <a:pt x="274" y="232"/>
                    <a:pt x="272" y="232"/>
                  </a:cubicBezTo>
                  <a:cubicBezTo>
                    <a:pt x="271" y="232"/>
                    <a:pt x="270" y="229"/>
                    <a:pt x="268" y="231"/>
                  </a:cubicBezTo>
                  <a:cubicBezTo>
                    <a:pt x="266" y="233"/>
                    <a:pt x="267" y="233"/>
                    <a:pt x="267" y="234"/>
                  </a:cubicBezTo>
                  <a:cubicBezTo>
                    <a:pt x="266" y="235"/>
                    <a:pt x="265" y="233"/>
                    <a:pt x="264" y="233"/>
                  </a:cubicBezTo>
                  <a:cubicBezTo>
                    <a:pt x="263" y="234"/>
                    <a:pt x="263" y="235"/>
                    <a:pt x="262" y="236"/>
                  </a:cubicBezTo>
                  <a:cubicBezTo>
                    <a:pt x="260" y="235"/>
                    <a:pt x="259" y="236"/>
                    <a:pt x="259" y="237"/>
                  </a:cubicBezTo>
                  <a:cubicBezTo>
                    <a:pt x="259" y="238"/>
                    <a:pt x="257" y="239"/>
                    <a:pt x="258" y="240"/>
                  </a:cubicBezTo>
                  <a:cubicBezTo>
                    <a:pt x="260" y="240"/>
                    <a:pt x="260" y="241"/>
                    <a:pt x="258" y="242"/>
                  </a:cubicBezTo>
                  <a:cubicBezTo>
                    <a:pt x="257" y="243"/>
                    <a:pt x="260" y="243"/>
                    <a:pt x="261" y="244"/>
                  </a:cubicBezTo>
                  <a:cubicBezTo>
                    <a:pt x="260" y="245"/>
                    <a:pt x="259" y="246"/>
                    <a:pt x="258" y="246"/>
                  </a:cubicBezTo>
                  <a:cubicBezTo>
                    <a:pt x="257" y="246"/>
                    <a:pt x="257" y="245"/>
                    <a:pt x="256" y="245"/>
                  </a:cubicBezTo>
                  <a:cubicBezTo>
                    <a:pt x="255" y="245"/>
                    <a:pt x="255" y="246"/>
                    <a:pt x="255" y="247"/>
                  </a:cubicBezTo>
                  <a:cubicBezTo>
                    <a:pt x="254" y="247"/>
                    <a:pt x="253" y="248"/>
                    <a:pt x="253" y="248"/>
                  </a:cubicBezTo>
                  <a:cubicBezTo>
                    <a:pt x="253" y="251"/>
                    <a:pt x="252" y="249"/>
                    <a:pt x="251" y="249"/>
                  </a:cubicBezTo>
                  <a:cubicBezTo>
                    <a:pt x="249" y="250"/>
                    <a:pt x="247" y="251"/>
                    <a:pt x="247" y="253"/>
                  </a:cubicBezTo>
                  <a:cubicBezTo>
                    <a:pt x="247" y="254"/>
                    <a:pt x="249" y="256"/>
                    <a:pt x="247" y="257"/>
                  </a:cubicBezTo>
                  <a:cubicBezTo>
                    <a:pt x="245" y="258"/>
                    <a:pt x="245" y="254"/>
                    <a:pt x="244" y="254"/>
                  </a:cubicBezTo>
                  <a:cubicBezTo>
                    <a:pt x="242" y="254"/>
                    <a:pt x="241" y="257"/>
                    <a:pt x="236" y="261"/>
                  </a:cubicBezTo>
                  <a:cubicBezTo>
                    <a:pt x="235" y="261"/>
                    <a:pt x="234" y="262"/>
                    <a:pt x="233" y="263"/>
                  </a:cubicBezTo>
                  <a:cubicBezTo>
                    <a:pt x="233" y="265"/>
                    <a:pt x="232" y="266"/>
                    <a:pt x="231" y="267"/>
                  </a:cubicBezTo>
                  <a:cubicBezTo>
                    <a:pt x="229" y="269"/>
                    <a:pt x="228" y="271"/>
                    <a:pt x="228" y="273"/>
                  </a:cubicBezTo>
                  <a:cubicBezTo>
                    <a:pt x="228" y="276"/>
                    <a:pt x="230" y="279"/>
                    <a:pt x="229" y="281"/>
                  </a:cubicBezTo>
                  <a:cubicBezTo>
                    <a:pt x="229" y="283"/>
                    <a:pt x="226" y="284"/>
                    <a:pt x="227" y="285"/>
                  </a:cubicBezTo>
                  <a:cubicBezTo>
                    <a:pt x="227" y="288"/>
                    <a:pt x="228" y="291"/>
                    <a:pt x="227" y="293"/>
                  </a:cubicBezTo>
                  <a:cubicBezTo>
                    <a:pt x="226" y="294"/>
                    <a:pt x="227" y="297"/>
                    <a:pt x="227" y="298"/>
                  </a:cubicBezTo>
                  <a:cubicBezTo>
                    <a:pt x="225" y="300"/>
                    <a:pt x="226" y="300"/>
                    <a:pt x="225" y="301"/>
                  </a:cubicBezTo>
                  <a:cubicBezTo>
                    <a:pt x="224" y="303"/>
                    <a:pt x="225" y="305"/>
                    <a:pt x="225" y="305"/>
                  </a:cubicBezTo>
                  <a:cubicBezTo>
                    <a:pt x="223" y="308"/>
                    <a:pt x="225" y="308"/>
                    <a:pt x="225" y="309"/>
                  </a:cubicBezTo>
                  <a:cubicBezTo>
                    <a:pt x="223" y="311"/>
                    <a:pt x="223" y="314"/>
                    <a:pt x="224" y="314"/>
                  </a:cubicBezTo>
                  <a:cubicBezTo>
                    <a:pt x="226" y="315"/>
                    <a:pt x="226" y="316"/>
                    <a:pt x="224" y="317"/>
                  </a:cubicBezTo>
                  <a:cubicBezTo>
                    <a:pt x="224" y="319"/>
                    <a:pt x="224" y="321"/>
                    <a:pt x="223" y="322"/>
                  </a:cubicBezTo>
                  <a:cubicBezTo>
                    <a:pt x="222" y="324"/>
                    <a:pt x="222" y="326"/>
                    <a:pt x="221" y="328"/>
                  </a:cubicBezTo>
                  <a:cubicBezTo>
                    <a:pt x="221" y="329"/>
                    <a:pt x="220" y="329"/>
                    <a:pt x="220" y="330"/>
                  </a:cubicBezTo>
                  <a:cubicBezTo>
                    <a:pt x="220" y="331"/>
                    <a:pt x="221" y="333"/>
                    <a:pt x="221" y="335"/>
                  </a:cubicBezTo>
                  <a:cubicBezTo>
                    <a:pt x="218" y="338"/>
                    <a:pt x="216" y="338"/>
                    <a:pt x="217" y="344"/>
                  </a:cubicBezTo>
                  <a:cubicBezTo>
                    <a:pt x="219" y="345"/>
                    <a:pt x="219" y="343"/>
                    <a:pt x="221" y="343"/>
                  </a:cubicBezTo>
                  <a:cubicBezTo>
                    <a:pt x="224" y="345"/>
                    <a:pt x="224" y="342"/>
                    <a:pt x="227" y="342"/>
                  </a:cubicBezTo>
                  <a:cubicBezTo>
                    <a:pt x="227" y="341"/>
                    <a:pt x="228" y="339"/>
                    <a:pt x="229" y="340"/>
                  </a:cubicBezTo>
                  <a:cubicBezTo>
                    <a:pt x="229" y="344"/>
                    <a:pt x="232" y="344"/>
                    <a:pt x="232" y="345"/>
                  </a:cubicBezTo>
                  <a:cubicBezTo>
                    <a:pt x="233" y="346"/>
                    <a:pt x="232" y="347"/>
                    <a:pt x="232" y="348"/>
                  </a:cubicBezTo>
                  <a:cubicBezTo>
                    <a:pt x="233" y="348"/>
                    <a:pt x="236" y="348"/>
                    <a:pt x="235" y="347"/>
                  </a:cubicBezTo>
                  <a:cubicBezTo>
                    <a:pt x="235" y="344"/>
                    <a:pt x="234" y="344"/>
                    <a:pt x="233" y="343"/>
                  </a:cubicBezTo>
                  <a:cubicBezTo>
                    <a:pt x="233" y="341"/>
                    <a:pt x="236" y="339"/>
                    <a:pt x="237" y="340"/>
                  </a:cubicBezTo>
                  <a:cubicBezTo>
                    <a:pt x="236" y="342"/>
                    <a:pt x="235" y="343"/>
                    <a:pt x="235" y="344"/>
                  </a:cubicBezTo>
                  <a:cubicBezTo>
                    <a:pt x="236" y="344"/>
                    <a:pt x="239" y="342"/>
                    <a:pt x="239" y="343"/>
                  </a:cubicBezTo>
                  <a:cubicBezTo>
                    <a:pt x="239" y="345"/>
                    <a:pt x="238" y="345"/>
                    <a:pt x="239" y="346"/>
                  </a:cubicBezTo>
                  <a:cubicBezTo>
                    <a:pt x="239" y="347"/>
                    <a:pt x="238" y="348"/>
                    <a:pt x="238" y="349"/>
                  </a:cubicBezTo>
                  <a:cubicBezTo>
                    <a:pt x="239" y="349"/>
                    <a:pt x="241" y="348"/>
                    <a:pt x="243" y="347"/>
                  </a:cubicBezTo>
                  <a:cubicBezTo>
                    <a:pt x="242" y="345"/>
                    <a:pt x="242" y="344"/>
                    <a:pt x="243" y="343"/>
                  </a:cubicBezTo>
                  <a:cubicBezTo>
                    <a:pt x="243" y="341"/>
                    <a:pt x="243" y="339"/>
                    <a:pt x="244" y="339"/>
                  </a:cubicBezTo>
                  <a:cubicBezTo>
                    <a:pt x="245" y="341"/>
                    <a:pt x="244" y="345"/>
                    <a:pt x="246" y="344"/>
                  </a:cubicBezTo>
                  <a:cubicBezTo>
                    <a:pt x="246" y="343"/>
                    <a:pt x="247" y="343"/>
                    <a:pt x="247" y="341"/>
                  </a:cubicBezTo>
                  <a:cubicBezTo>
                    <a:pt x="247" y="338"/>
                    <a:pt x="242" y="337"/>
                    <a:pt x="243" y="336"/>
                  </a:cubicBezTo>
                  <a:cubicBezTo>
                    <a:pt x="243" y="335"/>
                    <a:pt x="245" y="336"/>
                    <a:pt x="246" y="335"/>
                  </a:cubicBezTo>
                  <a:cubicBezTo>
                    <a:pt x="248" y="333"/>
                    <a:pt x="248" y="331"/>
                    <a:pt x="251" y="333"/>
                  </a:cubicBezTo>
                  <a:cubicBezTo>
                    <a:pt x="253" y="332"/>
                    <a:pt x="253" y="332"/>
                    <a:pt x="255" y="334"/>
                  </a:cubicBezTo>
                  <a:cubicBezTo>
                    <a:pt x="258" y="333"/>
                    <a:pt x="257" y="335"/>
                    <a:pt x="259" y="335"/>
                  </a:cubicBezTo>
                  <a:cubicBezTo>
                    <a:pt x="260" y="335"/>
                    <a:pt x="261" y="335"/>
                    <a:pt x="263" y="336"/>
                  </a:cubicBezTo>
                  <a:cubicBezTo>
                    <a:pt x="266" y="335"/>
                    <a:pt x="268" y="338"/>
                    <a:pt x="266" y="340"/>
                  </a:cubicBezTo>
                  <a:cubicBezTo>
                    <a:pt x="266" y="341"/>
                    <a:pt x="268" y="339"/>
                    <a:pt x="269" y="341"/>
                  </a:cubicBezTo>
                  <a:cubicBezTo>
                    <a:pt x="271" y="346"/>
                    <a:pt x="270" y="345"/>
                    <a:pt x="273" y="345"/>
                  </a:cubicBezTo>
                  <a:cubicBezTo>
                    <a:pt x="274" y="347"/>
                    <a:pt x="275" y="348"/>
                    <a:pt x="276" y="349"/>
                  </a:cubicBezTo>
                  <a:cubicBezTo>
                    <a:pt x="275" y="351"/>
                    <a:pt x="276" y="351"/>
                    <a:pt x="276" y="353"/>
                  </a:cubicBezTo>
                  <a:cubicBezTo>
                    <a:pt x="276" y="354"/>
                    <a:pt x="275" y="354"/>
                    <a:pt x="275" y="355"/>
                  </a:cubicBezTo>
                  <a:cubicBezTo>
                    <a:pt x="275" y="356"/>
                    <a:pt x="276" y="357"/>
                    <a:pt x="277" y="357"/>
                  </a:cubicBezTo>
                  <a:cubicBezTo>
                    <a:pt x="277" y="358"/>
                    <a:pt x="276" y="358"/>
                    <a:pt x="276" y="359"/>
                  </a:cubicBezTo>
                  <a:cubicBezTo>
                    <a:pt x="275" y="361"/>
                    <a:pt x="277" y="362"/>
                    <a:pt x="279" y="367"/>
                  </a:cubicBezTo>
                  <a:cubicBezTo>
                    <a:pt x="281" y="371"/>
                    <a:pt x="284" y="371"/>
                    <a:pt x="284" y="372"/>
                  </a:cubicBezTo>
                  <a:cubicBezTo>
                    <a:pt x="284" y="373"/>
                    <a:pt x="283" y="375"/>
                    <a:pt x="285" y="376"/>
                  </a:cubicBezTo>
                  <a:cubicBezTo>
                    <a:pt x="287" y="377"/>
                    <a:pt x="288" y="378"/>
                    <a:pt x="287" y="380"/>
                  </a:cubicBezTo>
                  <a:cubicBezTo>
                    <a:pt x="291" y="384"/>
                    <a:pt x="291" y="387"/>
                    <a:pt x="291" y="388"/>
                  </a:cubicBezTo>
                  <a:cubicBezTo>
                    <a:pt x="292" y="391"/>
                    <a:pt x="291" y="396"/>
                    <a:pt x="291" y="401"/>
                  </a:cubicBezTo>
                  <a:cubicBezTo>
                    <a:pt x="291" y="403"/>
                    <a:pt x="291" y="404"/>
                    <a:pt x="292" y="405"/>
                  </a:cubicBezTo>
                  <a:cubicBezTo>
                    <a:pt x="292" y="407"/>
                    <a:pt x="292" y="409"/>
                    <a:pt x="291" y="413"/>
                  </a:cubicBezTo>
                  <a:cubicBezTo>
                    <a:pt x="292" y="418"/>
                    <a:pt x="293" y="425"/>
                    <a:pt x="292" y="431"/>
                  </a:cubicBezTo>
                  <a:cubicBezTo>
                    <a:pt x="291" y="438"/>
                    <a:pt x="290" y="443"/>
                    <a:pt x="289" y="447"/>
                  </a:cubicBezTo>
                  <a:cubicBezTo>
                    <a:pt x="288" y="448"/>
                    <a:pt x="290" y="450"/>
                    <a:pt x="290" y="451"/>
                  </a:cubicBezTo>
                  <a:cubicBezTo>
                    <a:pt x="289" y="452"/>
                    <a:pt x="287" y="453"/>
                    <a:pt x="287" y="455"/>
                  </a:cubicBezTo>
                  <a:cubicBezTo>
                    <a:pt x="287" y="457"/>
                    <a:pt x="288" y="460"/>
                    <a:pt x="288" y="463"/>
                  </a:cubicBezTo>
                  <a:cubicBezTo>
                    <a:pt x="288" y="464"/>
                    <a:pt x="287" y="466"/>
                    <a:pt x="286" y="468"/>
                  </a:cubicBezTo>
                  <a:cubicBezTo>
                    <a:pt x="285" y="471"/>
                    <a:pt x="284" y="474"/>
                    <a:pt x="283" y="476"/>
                  </a:cubicBezTo>
                  <a:cubicBezTo>
                    <a:pt x="281" y="479"/>
                    <a:pt x="279" y="479"/>
                    <a:pt x="276" y="481"/>
                  </a:cubicBezTo>
                  <a:cubicBezTo>
                    <a:pt x="275" y="482"/>
                    <a:pt x="276" y="483"/>
                    <a:pt x="275" y="484"/>
                  </a:cubicBezTo>
                  <a:cubicBezTo>
                    <a:pt x="274" y="484"/>
                    <a:pt x="273" y="484"/>
                    <a:pt x="271" y="484"/>
                  </a:cubicBezTo>
                  <a:cubicBezTo>
                    <a:pt x="270" y="484"/>
                    <a:pt x="269" y="485"/>
                    <a:pt x="268" y="485"/>
                  </a:cubicBezTo>
                  <a:cubicBezTo>
                    <a:pt x="266" y="485"/>
                    <a:pt x="266" y="483"/>
                    <a:pt x="266" y="482"/>
                  </a:cubicBezTo>
                  <a:cubicBezTo>
                    <a:pt x="266" y="482"/>
                    <a:pt x="266" y="482"/>
                    <a:pt x="265" y="481"/>
                  </a:cubicBezTo>
                  <a:cubicBezTo>
                    <a:pt x="264" y="483"/>
                    <a:pt x="263" y="483"/>
                    <a:pt x="261" y="483"/>
                  </a:cubicBezTo>
                  <a:cubicBezTo>
                    <a:pt x="262" y="487"/>
                    <a:pt x="260" y="488"/>
                    <a:pt x="260" y="489"/>
                  </a:cubicBezTo>
                  <a:cubicBezTo>
                    <a:pt x="260" y="491"/>
                    <a:pt x="260" y="492"/>
                    <a:pt x="260" y="494"/>
                  </a:cubicBezTo>
                  <a:cubicBezTo>
                    <a:pt x="260" y="496"/>
                    <a:pt x="257" y="494"/>
                    <a:pt x="255" y="496"/>
                  </a:cubicBezTo>
                  <a:cubicBezTo>
                    <a:pt x="255" y="495"/>
                    <a:pt x="251" y="493"/>
                    <a:pt x="252" y="492"/>
                  </a:cubicBezTo>
                  <a:cubicBezTo>
                    <a:pt x="253" y="491"/>
                    <a:pt x="256" y="492"/>
                    <a:pt x="257" y="491"/>
                  </a:cubicBezTo>
                  <a:cubicBezTo>
                    <a:pt x="258" y="490"/>
                    <a:pt x="253" y="477"/>
                    <a:pt x="250" y="471"/>
                  </a:cubicBezTo>
                  <a:cubicBezTo>
                    <a:pt x="249" y="470"/>
                    <a:pt x="246" y="469"/>
                    <a:pt x="246" y="468"/>
                  </a:cubicBezTo>
                  <a:cubicBezTo>
                    <a:pt x="247" y="466"/>
                    <a:pt x="249" y="467"/>
                    <a:pt x="250" y="464"/>
                  </a:cubicBezTo>
                  <a:cubicBezTo>
                    <a:pt x="250" y="463"/>
                    <a:pt x="250" y="461"/>
                    <a:pt x="251" y="460"/>
                  </a:cubicBezTo>
                  <a:cubicBezTo>
                    <a:pt x="252" y="459"/>
                    <a:pt x="254" y="460"/>
                    <a:pt x="255" y="460"/>
                  </a:cubicBezTo>
                  <a:cubicBezTo>
                    <a:pt x="256" y="459"/>
                    <a:pt x="259" y="459"/>
                    <a:pt x="260" y="459"/>
                  </a:cubicBezTo>
                  <a:cubicBezTo>
                    <a:pt x="261" y="457"/>
                    <a:pt x="260" y="454"/>
                    <a:pt x="261" y="453"/>
                  </a:cubicBezTo>
                  <a:cubicBezTo>
                    <a:pt x="260" y="451"/>
                    <a:pt x="259" y="449"/>
                    <a:pt x="259" y="447"/>
                  </a:cubicBezTo>
                  <a:cubicBezTo>
                    <a:pt x="260" y="445"/>
                    <a:pt x="260" y="444"/>
                    <a:pt x="261" y="443"/>
                  </a:cubicBezTo>
                  <a:cubicBezTo>
                    <a:pt x="262" y="441"/>
                    <a:pt x="259" y="439"/>
                    <a:pt x="258" y="437"/>
                  </a:cubicBezTo>
                  <a:moveTo>
                    <a:pt x="113" y="358"/>
                  </a:moveTo>
                  <a:cubicBezTo>
                    <a:pt x="113" y="358"/>
                    <a:pt x="113" y="358"/>
                    <a:pt x="112" y="358"/>
                  </a:cubicBezTo>
                  <a:cubicBezTo>
                    <a:pt x="113" y="358"/>
                    <a:pt x="113" y="358"/>
                    <a:pt x="113" y="358"/>
                  </a:cubicBezTo>
                  <a:close/>
                  <a:moveTo>
                    <a:pt x="111" y="358"/>
                  </a:moveTo>
                  <a:cubicBezTo>
                    <a:pt x="111" y="358"/>
                    <a:pt x="110" y="358"/>
                    <a:pt x="110" y="359"/>
                  </a:cubicBezTo>
                  <a:cubicBezTo>
                    <a:pt x="110" y="358"/>
                    <a:pt x="111" y="358"/>
                    <a:pt x="111" y="358"/>
                  </a:cubicBez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lnTo>
                    <a:pt x="110" y="359"/>
                  </a:lnTo>
                  <a:close/>
                  <a:moveTo>
                    <a:pt x="110" y="359"/>
                  </a:moveTo>
                  <a:cubicBezTo>
                    <a:pt x="110" y="359"/>
                    <a:pt x="110" y="359"/>
                    <a:pt x="110" y="359"/>
                  </a:cubicBezTo>
                  <a:cubicBezTo>
                    <a:pt x="110" y="359"/>
                    <a:pt x="110" y="359"/>
                    <a:pt x="110" y="359"/>
                  </a:cubicBezTo>
                  <a:close/>
                  <a:moveTo>
                    <a:pt x="330" y="172"/>
                  </a:moveTo>
                  <a:cubicBezTo>
                    <a:pt x="330" y="176"/>
                    <a:pt x="329" y="179"/>
                    <a:pt x="330" y="182"/>
                  </a:cubicBezTo>
                  <a:cubicBezTo>
                    <a:pt x="329" y="183"/>
                    <a:pt x="329" y="182"/>
                    <a:pt x="328" y="179"/>
                  </a:cubicBezTo>
                  <a:cubicBezTo>
                    <a:pt x="326" y="177"/>
                    <a:pt x="327" y="176"/>
                    <a:pt x="328" y="175"/>
                  </a:cubicBezTo>
                  <a:cubicBezTo>
                    <a:pt x="327" y="173"/>
                    <a:pt x="327" y="172"/>
                    <a:pt x="327" y="171"/>
                  </a:cubicBezTo>
                  <a:cubicBezTo>
                    <a:pt x="328" y="171"/>
                    <a:pt x="329" y="172"/>
                    <a:pt x="330" y="172"/>
                  </a:cubicBezTo>
                  <a:close/>
                  <a:moveTo>
                    <a:pt x="229" y="76"/>
                  </a:moveTo>
                  <a:cubicBezTo>
                    <a:pt x="230" y="77"/>
                    <a:pt x="231" y="78"/>
                    <a:pt x="231" y="79"/>
                  </a:cubicBezTo>
                  <a:cubicBezTo>
                    <a:pt x="228" y="80"/>
                    <a:pt x="226" y="81"/>
                    <a:pt x="224" y="80"/>
                  </a:cubicBezTo>
                  <a:cubicBezTo>
                    <a:pt x="223" y="79"/>
                    <a:pt x="225" y="78"/>
                    <a:pt x="226" y="78"/>
                  </a:cubicBezTo>
                  <a:cubicBezTo>
                    <a:pt x="226" y="77"/>
                    <a:pt x="229" y="75"/>
                    <a:pt x="229" y="76"/>
                  </a:cubicBezTo>
                  <a:close/>
                  <a:moveTo>
                    <a:pt x="333" y="410"/>
                  </a:moveTo>
                  <a:cubicBezTo>
                    <a:pt x="331" y="411"/>
                    <a:pt x="334" y="416"/>
                    <a:pt x="336" y="423"/>
                  </a:cubicBezTo>
                  <a:cubicBezTo>
                    <a:pt x="333" y="423"/>
                    <a:pt x="330" y="419"/>
                    <a:pt x="327" y="417"/>
                  </a:cubicBezTo>
                  <a:cubicBezTo>
                    <a:pt x="325" y="406"/>
                    <a:pt x="325" y="408"/>
                    <a:pt x="319" y="401"/>
                  </a:cubicBezTo>
                  <a:cubicBezTo>
                    <a:pt x="318" y="399"/>
                    <a:pt x="318" y="397"/>
                    <a:pt x="316" y="394"/>
                  </a:cubicBezTo>
                  <a:cubicBezTo>
                    <a:pt x="314" y="392"/>
                    <a:pt x="310" y="391"/>
                    <a:pt x="308" y="387"/>
                  </a:cubicBezTo>
                  <a:cubicBezTo>
                    <a:pt x="304" y="382"/>
                    <a:pt x="305" y="379"/>
                    <a:pt x="298" y="372"/>
                  </a:cubicBezTo>
                  <a:cubicBezTo>
                    <a:pt x="292" y="365"/>
                    <a:pt x="293" y="361"/>
                    <a:pt x="289" y="356"/>
                  </a:cubicBezTo>
                  <a:cubicBezTo>
                    <a:pt x="287" y="354"/>
                    <a:pt x="283" y="356"/>
                    <a:pt x="281" y="354"/>
                  </a:cubicBezTo>
                  <a:cubicBezTo>
                    <a:pt x="281" y="353"/>
                    <a:pt x="282" y="352"/>
                    <a:pt x="281" y="352"/>
                  </a:cubicBezTo>
                  <a:cubicBezTo>
                    <a:pt x="280" y="351"/>
                    <a:pt x="279" y="352"/>
                    <a:pt x="278" y="351"/>
                  </a:cubicBezTo>
                  <a:cubicBezTo>
                    <a:pt x="277" y="350"/>
                    <a:pt x="277" y="348"/>
                    <a:pt x="276" y="346"/>
                  </a:cubicBezTo>
                  <a:cubicBezTo>
                    <a:pt x="272" y="342"/>
                    <a:pt x="273" y="339"/>
                    <a:pt x="272" y="337"/>
                  </a:cubicBezTo>
                  <a:cubicBezTo>
                    <a:pt x="269" y="334"/>
                    <a:pt x="265" y="331"/>
                    <a:pt x="268" y="329"/>
                  </a:cubicBezTo>
                  <a:cubicBezTo>
                    <a:pt x="269" y="329"/>
                    <a:pt x="269" y="330"/>
                    <a:pt x="270" y="330"/>
                  </a:cubicBezTo>
                  <a:cubicBezTo>
                    <a:pt x="270" y="329"/>
                    <a:pt x="271" y="328"/>
                    <a:pt x="271" y="327"/>
                  </a:cubicBezTo>
                  <a:cubicBezTo>
                    <a:pt x="271" y="327"/>
                    <a:pt x="270" y="326"/>
                    <a:pt x="270" y="326"/>
                  </a:cubicBezTo>
                  <a:cubicBezTo>
                    <a:pt x="270" y="324"/>
                    <a:pt x="269" y="323"/>
                    <a:pt x="269" y="322"/>
                  </a:cubicBezTo>
                  <a:cubicBezTo>
                    <a:pt x="268" y="321"/>
                    <a:pt x="267" y="321"/>
                    <a:pt x="265" y="320"/>
                  </a:cubicBezTo>
                  <a:cubicBezTo>
                    <a:pt x="265" y="320"/>
                    <a:pt x="263" y="319"/>
                    <a:pt x="263" y="319"/>
                  </a:cubicBezTo>
                  <a:cubicBezTo>
                    <a:pt x="262" y="317"/>
                    <a:pt x="263" y="317"/>
                    <a:pt x="264" y="317"/>
                  </a:cubicBezTo>
                  <a:cubicBezTo>
                    <a:pt x="266" y="317"/>
                    <a:pt x="265" y="316"/>
                    <a:pt x="265" y="315"/>
                  </a:cubicBezTo>
                  <a:cubicBezTo>
                    <a:pt x="267" y="315"/>
                    <a:pt x="268" y="315"/>
                    <a:pt x="270" y="317"/>
                  </a:cubicBezTo>
                  <a:cubicBezTo>
                    <a:pt x="270" y="318"/>
                    <a:pt x="270" y="319"/>
                    <a:pt x="270" y="320"/>
                  </a:cubicBezTo>
                  <a:cubicBezTo>
                    <a:pt x="273" y="323"/>
                    <a:pt x="279" y="325"/>
                    <a:pt x="280" y="326"/>
                  </a:cubicBezTo>
                  <a:cubicBezTo>
                    <a:pt x="279" y="327"/>
                    <a:pt x="278" y="327"/>
                    <a:pt x="277" y="327"/>
                  </a:cubicBezTo>
                  <a:cubicBezTo>
                    <a:pt x="277" y="329"/>
                    <a:pt x="282" y="330"/>
                    <a:pt x="285" y="330"/>
                  </a:cubicBezTo>
                  <a:cubicBezTo>
                    <a:pt x="286" y="332"/>
                    <a:pt x="286" y="334"/>
                    <a:pt x="287" y="336"/>
                  </a:cubicBezTo>
                  <a:cubicBezTo>
                    <a:pt x="286" y="336"/>
                    <a:pt x="285" y="335"/>
                    <a:pt x="285" y="336"/>
                  </a:cubicBezTo>
                  <a:cubicBezTo>
                    <a:pt x="284" y="338"/>
                    <a:pt x="287" y="339"/>
                    <a:pt x="288" y="339"/>
                  </a:cubicBezTo>
                  <a:cubicBezTo>
                    <a:pt x="289" y="340"/>
                    <a:pt x="287" y="341"/>
                    <a:pt x="288" y="343"/>
                  </a:cubicBezTo>
                  <a:cubicBezTo>
                    <a:pt x="293" y="344"/>
                    <a:pt x="298" y="346"/>
                    <a:pt x="298" y="349"/>
                  </a:cubicBezTo>
                  <a:cubicBezTo>
                    <a:pt x="298" y="350"/>
                    <a:pt x="299" y="349"/>
                    <a:pt x="300" y="348"/>
                  </a:cubicBezTo>
                  <a:cubicBezTo>
                    <a:pt x="305" y="354"/>
                    <a:pt x="312" y="359"/>
                    <a:pt x="316" y="363"/>
                  </a:cubicBezTo>
                  <a:cubicBezTo>
                    <a:pt x="317" y="364"/>
                    <a:pt x="318" y="365"/>
                    <a:pt x="318" y="365"/>
                  </a:cubicBezTo>
                  <a:cubicBezTo>
                    <a:pt x="320" y="366"/>
                    <a:pt x="322" y="368"/>
                    <a:pt x="325" y="369"/>
                  </a:cubicBezTo>
                  <a:cubicBezTo>
                    <a:pt x="329" y="369"/>
                    <a:pt x="331" y="371"/>
                    <a:pt x="330" y="373"/>
                  </a:cubicBezTo>
                  <a:cubicBezTo>
                    <a:pt x="324" y="372"/>
                    <a:pt x="319" y="370"/>
                    <a:pt x="315" y="374"/>
                  </a:cubicBezTo>
                  <a:cubicBezTo>
                    <a:pt x="314" y="375"/>
                    <a:pt x="314" y="377"/>
                    <a:pt x="317" y="381"/>
                  </a:cubicBezTo>
                  <a:cubicBezTo>
                    <a:pt x="317" y="384"/>
                    <a:pt x="317" y="385"/>
                    <a:pt x="318" y="388"/>
                  </a:cubicBezTo>
                  <a:cubicBezTo>
                    <a:pt x="321" y="391"/>
                    <a:pt x="322" y="396"/>
                    <a:pt x="323" y="398"/>
                  </a:cubicBezTo>
                  <a:cubicBezTo>
                    <a:pt x="326" y="400"/>
                    <a:pt x="330" y="400"/>
                    <a:pt x="332" y="401"/>
                  </a:cubicBezTo>
                  <a:cubicBezTo>
                    <a:pt x="335" y="403"/>
                    <a:pt x="336" y="405"/>
                    <a:pt x="337" y="406"/>
                  </a:cubicBezTo>
                  <a:cubicBezTo>
                    <a:pt x="338" y="405"/>
                    <a:pt x="337" y="402"/>
                    <a:pt x="338" y="402"/>
                  </a:cubicBezTo>
                  <a:cubicBezTo>
                    <a:pt x="342" y="404"/>
                    <a:pt x="344" y="407"/>
                    <a:pt x="344" y="412"/>
                  </a:cubicBezTo>
                  <a:cubicBezTo>
                    <a:pt x="343" y="413"/>
                    <a:pt x="342" y="408"/>
                    <a:pt x="339" y="408"/>
                  </a:cubicBezTo>
                  <a:cubicBezTo>
                    <a:pt x="335" y="410"/>
                    <a:pt x="337" y="410"/>
                    <a:pt x="333" y="410"/>
                  </a:cubicBezTo>
                  <a:close/>
                  <a:moveTo>
                    <a:pt x="226" y="338"/>
                  </a:moveTo>
                  <a:cubicBezTo>
                    <a:pt x="226" y="337"/>
                    <a:pt x="227" y="337"/>
                    <a:pt x="227" y="336"/>
                  </a:cubicBezTo>
                  <a:cubicBezTo>
                    <a:pt x="227" y="336"/>
                    <a:pt x="228" y="336"/>
                    <a:pt x="228" y="336"/>
                  </a:cubicBezTo>
                  <a:cubicBezTo>
                    <a:pt x="228" y="335"/>
                    <a:pt x="228" y="334"/>
                    <a:pt x="228" y="334"/>
                  </a:cubicBezTo>
                  <a:cubicBezTo>
                    <a:pt x="227" y="333"/>
                    <a:pt x="226" y="334"/>
                    <a:pt x="226" y="336"/>
                  </a:cubicBezTo>
                  <a:cubicBezTo>
                    <a:pt x="226" y="337"/>
                    <a:pt x="225" y="337"/>
                    <a:pt x="225" y="337"/>
                  </a:cubicBezTo>
                  <a:cubicBezTo>
                    <a:pt x="225" y="337"/>
                    <a:pt x="225" y="337"/>
                    <a:pt x="226" y="338"/>
                  </a:cubicBezTo>
                  <a:close/>
                  <a:moveTo>
                    <a:pt x="230" y="331"/>
                  </a:moveTo>
                  <a:cubicBezTo>
                    <a:pt x="231" y="331"/>
                    <a:pt x="232" y="332"/>
                    <a:pt x="232" y="331"/>
                  </a:cubicBezTo>
                  <a:cubicBezTo>
                    <a:pt x="233" y="331"/>
                    <a:pt x="233" y="330"/>
                    <a:pt x="234" y="330"/>
                  </a:cubicBezTo>
                  <a:cubicBezTo>
                    <a:pt x="235" y="331"/>
                    <a:pt x="234" y="332"/>
                    <a:pt x="234" y="333"/>
                  </a:cubicBezTo>
                  <a:cubicBezTo>
                    <a:pt x="234" y="334"/>
                    <a:pt x="235" y="336"/>
                    <a:pt x="234" y="336"/>
                  </a:cubicBezTo>
                  <a:cubicBezTo>
                    <a:pt x="232" y="337"/>
                    <a:pt x="232" y="335"/>
                    <a:pt x="232" y="335"/>
                  </a:cubicBezTo>
                  <a:cubicBezTo>
                    <a:pt x="231" y="335"/>
                    <a:pt x="231" y="335"/>
                    <a:pt x="230" y="335"/>
                  </a:cubicBezTo>
                  <a:cubicBezTo>
                    <a:pt x="230" y="335"/>
                    <a:pt x="230" y="335"/>
                    <a:pt x="230" y="334"/>
                  </a:cubicBezTo>
                  <a:cubicBezTo>
                    <a:pt x="230" y="334"/>
                    <a:pt x="230" y="331"/>
                    <a:pt x="230" y="331"/>
                  </a:cubicBezTo>
                  <a:close/>
                  <a:moveTo>
                    <a:pt x="234" y="338"/>
                  </a:moveTo>
                  <a:cubicBezTo>
                    <a:pt x="234" y="338"/>
                    <a:pt x="234" y="338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4" y="338"/>
                    <a:pt x="234" y="338"/>
                    <a:pt x="234" y="338"/>
                  </a:cubicBezTo>
                  <a:close/>
                  <a:moveTo>
                    <a:pt x="236" y="338"/>
                  </a:moveTo>
                  <a:cubicBezTo>
                    <a:pt x="236" y="338"/>
                    <a:pt x="237" y="338"/>
                    <a:pt x="237" y="338"/>
                  </a:cubicBezTo>
                  <a:cubicBezTo>
                    <a:pt x="237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ubicBezTo>
                    <a:pt x="236" y="338"/>
                    <a:pt x="236" y="338"/>
                    <a:pt x="236" y="338"/>
                  </a:cubicBezTo>
                  <a:close/>
                  <a:moveTo>
                    <a:pt x="235" y="329"/>
                  </a:move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ubicBezTo>
                    <a:pt x="235" y="329"/>
                    <a:pt x="235" y="329"/>
                    <a:pt x="235" y="329"/>
                  </a:cubicBezTo>
                  <a:close/>
                </a:path>
              </a:pathLst>
            </a:custGeom>
            <a:noFill/>
            <a:ln w="0">
              <a:solidFill>
                <a:srgbClr val="8D949A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z="1200" b="1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61" name="Freeform 114"/>
          <p:cNvSpPr>
            <a:spLocks noEditPoints="1"/>
          </p:cNvSpPr>
          <p:nvPr/>
        </p:nvSpPr>
        <p:spPr bwMode="auto">
          <a:xfrm>
            <a:off x="1728788" y="4568825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362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6813" y="4419600"/>
            <a:ext cx="188912" cy="258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3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9175" y="4579938"/>
            <a:ext cx="188913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4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8538" y="4348163"/>
            <a:ext cx="188912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5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2075" y="4479925"/>
            <a:ext cx="188913" cy="258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6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0675" y="4437063"/>
            <a:ext cx="188913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7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0500" y="4597400"/>
            <a:ext cx="188913" cy="258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68" name="Freeform 124"/>
          <p:cNvSpPr>
            <a:spLocks noEditPoints="1"/>
          </p:cNvSpPr>
          <p:nvPr/>
        </p:nvSpPr>
        <p:spPr bwMode="auto">
          <a:xfrm>
            <a:off x="2259013" y="3305175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69" name="Freeform 126"/>
          <p:cNvSpPr>
            <a:spLocks noEditPoints="1"/>
          </p:cNvSpPr>
          <p:nvPr/>
        </p:nvSpPr>
        <p:spPr bwMode="auto">
          <a:xfrm>
            <a:off x="2435225" y="4713288"/>
            <a:ext cx="206375" cy="122237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1024 h 22"/>
              <a:gd name="T6" fmla="*/ 0 w 37"/>
              <a:gd name="T7" fmla="*/ 679176491 h 22"/>
              <a:gd name="T8" fmla="*/ 62219270 w 37"/>
              <a:gd name="T9" fmla="*/ 617435715 h 22"/>
              <a:gd name="T10" fmla="*/ 93331704 w 37"/>
              <a:gd name="T11" fmla="*/ 0 h 22"/>
              <a:gd name="T12" fmla="*/ 746659213 w 37"/>
              <a:gd name="T13" fmla="*/ 154357540 h 22"/>
              <a:gd name="T14" fmla="*/ 653327378 w 37"/>
              <a:gd name="T15" fmla="*/ 246974303 h 22"/>
              <a:gd name="T16" fmla="*/ 591102552 w 37"/>
              <a:gd name="T17" fmla="*/ 154357540 h 22"/>
              <a:gd name="T18" fmla="*/ 404439230 w 37"/>
              <a:gd name="T19" fmla="*/ 246974303 h 22"/>
              <a:gd name="T20" fmla="*/ 342219895 w 37"/>
              <a:gd name="T21" fmla="*/ 154357540 h 22"/>
              <a:gd name="T22" fmla="*/ 248888235 w 37"/>
              <a:gd name="T23" fmla="*/ 617435715 h 22"/>
              <a:gd name="T24" fmla="*/ 497770891 w 37"/>
              <a:gd name="T25" fmla="*/ 339591024 h 22"/>
              <a:gd name="T26" fmla="*/ 186663409 w 37"/>
              <a:gd name="T27" fmla="*/ 617435715 h 22"/>
              <a:gd name="T28" fmla="*/ 93331704 w 37"/>
              <a:gd name="T29" fmla="*/ 617435715 h 22"/>
              <a:gd name="T30" fmla="*/ 808878461 w 37"/>
              <a:gd name="T31" fmla="*/ 339591024 h 22"/>
              <a:gd name="T32" fmla="*/ 808878461 w 37"/>
              <a:gd name="T33" fmla="*/ 277844691 h 22"/>
              <a:gd name="T34" fmla="*/ 902210122 w 37"/>
              <a:gd name="T35" fmla="*/ 30870399 h 22"/>
              <a:gd name="T36" fmla="*/ 808878461 w 37"/>
              <a:gd name="T37" fmla="*/ 123487152 h 22"/>
              <a:gd name="T38" fmla="*/ 902210122 w 37"/>
              <a:gd name="T39" fmla="*/ 30870399 h 22"/>
              <a:gd name="T40" fmla="*/ 559995717 w 37"/>
              <a:gd name="T41" fmla="*/ 30870399 h 22"/>
              <a:gd name="T42" fmla="*/ 653327378 w 37"/>
              <a:gd name="T43" fmla="*/ 123487152 h 22"/>
              <a:gd name="T44" fmla="*/ 528883304 w 37"/>
              <a:gd name="T45" fmla="*/ 30870399 h 22"/>
              <a:gd name="T46" fmla="*/ 435551643 w 37"/>
              <a:gd name="T47" fmla="*/ 123487152 h 22"/>
              <a:gd name="T48" fmla="*/ 528883304 w 37"/>
              <a:gd name="T49" fmla="*/ 30870399 h 22"/>
              <a:gd name="T50" fmla="*/ 311107482 w 37"/>
              <a:gd name="T51" fmla="*/ 30870399 h 22"/>
              <a:gd name="T52" fmla="*/ 373326818 w 37"/>
              <a:gd name="T53" fmla="*/ 123487152 h 22"/>
              <a:gd name="T54" fmla="*/ 217775822 w 37"/>
              <a:gd name="T55" fmla="*/ 30870399 h 22"/>
              <a:gd name="T56" fmla="*/ 93331704 w 37"/>
              <a:gd name="T57" fmla="*/ 123487152 h 22"/>
              <a:gd name="T58" fmla="*/ 217775822 w 37"/>
              <a:gd name="T59" fmla="*/ 30870399 h 22"/>
              <a:gd name="T60" fmla="*/ 217775822 w 37"/>
              <a:gd name="T61" fmla="*/ 617435715 h 22"/>
              <a:gd name="T62" fmla="*/ 124444117 w 37"/>
              <a:gd name="T63" fmla="*/ 555689383 h 22"/>
              <a:gd name="T64" fmla="*/ 902210122 w 37"/>
              <a:gd name="T65" fmla="*/ 308715079 h 22"/>
              <a:gd name="T66" fmla="*/ 808878461 w 37"/>
              <a:gd name="T67" fmla="*/ 246974303 h 22"/>
              <a:gd name="T68" fmla="*/ 871103287 w 37"/>
              <a:gd name="T69" fmla="*/ 154357540 h 22"/>
              <a:gd name="T70" fmla="*/ 808878461 w 37"/>
              <a:gd name="T71" fmla="*/ 216103915 h 22"/>
              <a:gd name="T72" fmla="*/ 186663409 w 37"/>
              <a:gd name="T73" fmla="*/ 432202275 h 22"/>
              <a:gd name="T74" fmla="*/ 93331704 w 37"/>
              <a:gd name="T75" fmla="*/ 524818995 h 22"/>
              <a:gd name="T76" fmla="*/ 217775822 w 37"/>
              <a:gd name="T77" fmla="*/ 401331887 h 22"/>
              <a:gd name="T78" fmla="*/ 124444117 w 37"/>
              <a:gd name="T79" fmla="*/ 339591024 h 22"/>
              <a:gd name="T80" fmla="*/ 186663409 w 37"/>
              <a:gd name="T81" fmla="*/ 246974303 h 22"/>
              <a:gd name="T82" fmla="*/ 93331704 w 37"/>
              <a:gd name="T83" fmla="*/ 339591024 h 22"/>
              <a:gd name="T84" fmla="*/ 217775822 w 37"/>
              <a:gd name="T85" fmla="*/ 216103915 h 22"/>
              <a:gd name="T86" fmla="*/ 124444117 w 37"/>
              <a:gd name="T87" fmla="*/ 154357540 h 22"/>
              <a:gd name="T88" fmla="*/ 684434213 w 37"/>
              <a:gd name="T89" fmla="*/ 123487152 h 22"/>
              <a:gd name="T90" fmla="*/ 746659213 w 37"/>
              <a:gd name="T91" fmla="*/ 30870399 h 22"/>
              <a:gd name="T92" fmla="*/ 248888235 w 37"/>
              <a:gd name="T93" fmla="*/ 30870399 h 22"/>
              <a:gd name="T94" fmla="*/ 342219895 w 37"/>
              <a:gd name="T95" fmla="*/ 12348715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70" name="AutoShape 128"/>
          <p:cNvSpPr>
            <a:spLocks noChangeArrowheads="1"/>
          </p:cNvSpPr>
          <p:nvPr/>
        </p:nvSpPr>
        <p:spPr bwMode="auto">
          <a:xfrm>
            <a:off x="203200" y="6183313"/>
            <a:ext cx="2652713" cy="666750"/>
          </a:xfrm>
          <a:prstGeom prst="wedgeRectCallout">
            <a:avLst>
              <a:gd name="adj1" fmla="val 3574"/>
              <a:gd name="adj2" fmla="val -281187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>
                <a:solidFill>
                  <a:srgbClr val="2A4E9E"/>
                </a:solidFill>
                <a:latin typeface="Arial" charset="0"/>
                <a:cs typeface="Arial" charset="0"/>
              </a:rPr>
              <a:t>ОЭС Юга: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>
                <a:solidFill>
                  <a:prstClr val="black"/>
                </a:solidFill>
                <a:latin typeface="Arial" charset="0"/>
                <a:cs typeface="Arial" charset="0"/>
              </a:rPr>
              <a:t>ВЛ 500 кВ Шахты – Ростовская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>
                <a:solidFill>
                  <a:prstClr val="black"/>
                </a:solidFill>
                <a:latin typeface="Arial" charset="0"/>
                <a:cs typeface="Arial" charset="0"/>
              </a:rPr>
              <a:t>ВЛ 500 кВ Фроловская – Шахты</a:t>
            </a:r>
          </a:p>
        </p:txBody>
      </p:sp>
      <p:sp>
        <p:nvSpPr>
          <p:cNvPr id="371" name="AutoShape 129"/>
          <p:cNvSpPr>
            <a:spLocks noChangeArrowheads="1"/>
          </p:cNvSpPr>
          <p:nvPr/>
        </p:nvSpPr>
        <p:spPr bwMode="auto">
          <a:xfrm>
            <a:off x="1943100" y="5308600"/>
            <a:ext cx="2501900" cy="1020763"/>
          </a:xfrm>
          <a:prstGeom prst="wedgeRectCallout">
            <a:avLst>
              <a:gd name="adj1" fmla="val -29213"/>
              <a:gd name="adj2" fmla="val -112435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Средней Волги: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Балаковкая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АЭС – Красноармейская №2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Красноармейская – Куйбышевская №2</a:t>
            </a:r>
          </a:p>
        </p:txBody>
      </p:sp>
      <p:sp>
        <p:nvSpPr>
          <p:cNvPr id="372" name="AutoShape 131"/>
          <p:cNvSpPr>
            <a:spLocks noChangeArrowheads="1"/>
          </p:cNvSpPr>
          <p:nvPr/>
        </p:nvSpPr>
        <p:spPr bwMode="auto">
          <a:xfrm>
            <a:off x="3136900" y="1374775"/>
            <a:ext cx="2625725" cy="2082800"/>
          </a:xfrm>
          <a:prstGeom prst="wedgeRectCallout">
            <a:avLst>
              <a:gd name="adj1" fmla="val -24034"/>
              <a:gd name="adj2" fmla="val 103166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Урала: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Сургутская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ГРЭС-2 – Магистральная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Сургутская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ГРЭС-2 – Кирилловская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Кирилловская – Холмогорская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Кирилловская </a:t>
            </a:r>
            <a:b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(2 АТГ 500 кВ 2х501 МВА) 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Тарко-Сале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b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(2 АТ 220 кВ 2х125 МВА)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endParaRPr lang="ru-RU" sz="12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endParaRPr lang="ru-RU" sz="1200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373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1888" y="4611688"/>
            <a:ext cx="188912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74" name="AutoShape 133"/>
          <p:cNvSpPr>
            <a:spLocks noChangeArrowheads="1"/>
          </p:cNvSpPr>
          <p:nvPr/>
        </p:nvSpPr>
        <p:spPr bwMode="auto">
          <a:xfrm>
            <a:off x="6550025" y="3563938"/>
            <a:ext cx="2381250" cy="1712912"/>
          </a:xfrm>
          <a:prstGeom prst="wedgeRectCallout">
            <a:avLst>
              <a:gd name="adj1" fmla="val -118555"/>
              <a:gd name="adj2" fmla="val 68799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Сибири: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Беловская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ГРЭС – Кузбасская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Кузбасская – Новокузнецкая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Иркутская </a:t>
            </a:r>
            <a:b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(АТ 500 кВ 250 МВА)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Ключи (АТ 500 кВ 501 МВА)</a:t>
            </a:r>
          </a:p>
        </p:txBody>
      </p:sp>
      <p:sp>
        <p:nvSpPr>
          <p:cNvPr id="375" name="AutoShape 190"/>
          <p:cNvSpPr>
            <a:spLocks noChangeArrowheads="1"/>
          </p:cNvSpPr>
          <p:nvPr/>
        </p:nvSpPr>
        <p:spPr bwMode="auto">
          <a:xfrm>
            <a:off x="5848350" y="1387475"/>
            <a:ext cx="3127375" cy="2039938"/>
          </a:xfrm>
          <a:prstGeom prst="roundRect">
            <a:avLst>
              <a:gd name="adj" fmla="val 9102"/>
            </a:avLst>
          </a:prstGeom>
          <a:solidFill>
            <a:srgbClr val="0062AC"/>
          </a:solidFill>
          <a:ln w="9525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36000" tIns="0" rIns="0" bIns="0"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Font typeface="Arial" charset="0"/>
              <a:buNone/>
            </a:pPr>
            <a: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В 2011 году введены в работу и реконструированы 132 линии электропередачи напряжением </a:t>
            </a:r>
            <a:b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220 кВ и выше, в т.ч.:</a:t>
            </a:r>
          </a:p>
          <a:p>
            <a:pPr marL="742950" lvl="1" indent="-285750" defTabSz="91440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■"/>
            </a:pPr>
            <a: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ВЛ 500 кВ – 10 ЛЭП;</a:t>
            </a:r>
          </a:p>
          <a:p>
            <a:pPr marL="742950" lvl="1" indent="-285750" defTabSz="91440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■"/>
            </a:pPr>
            <a: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ВЛ 330 кВ – 18 ЛЭП;</a:t>
            </a:r>
          </a:p>
          <a:p>
            <a:pPr marL="742950" lvl="1" indent="-285750" defTabSz="914400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■"/>
            </a:pPr>
            <a:r>
              <a:rPr lang="ru-RU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ВЛ 220 кВ – 104 ЛЭП.</a:t>
            </a:r>
            <a:endParaRPr lang="en-US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76" name="Freeform 134"/>
          <p:cNvSpPr>
            <a:spLocks noEditPoints="1"/>
          </p:cNvSpPr>
          <p:nvPr/>
        </p:nvSpPr>
        <p:spPr bwMode="auto">
          <a:xfrm>
            <a:off x="4694238" y="5607050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377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5" y="5475288"/>
            <a:ext cx="188913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78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5038" y="5318125"/>
            <a:ext cx="188912" cy="258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79" name="Picture 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5988" y="5573713"/>
            <a:ext cx="188912" cy="25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80" name="AutoShape 138"/>
          <p:cNvSpPr>
            <a:spLocks noChangeArrowheads="1"/>
          </p:cNvSpPr>
          <p:nvPr/>
        </p:nvSpPr>
        <p:spPr bwMode="auto">
          <a:xfrm>
            <a:off x="5357813" y="6235700"/>
            <a:ext cx="3435350" cy="625475"/>
          </a:xfrm>
          <a:prstGeom prst="wedgeRectCallout">
            <a:avLst>
              <a:gd name="adj1" fmla="val 10130"/>
              <a:gd name="adj2" fmla="val -120540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Востока: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ВЛ 500 кВ Амурская –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Хэйхэ</a:t>
            </a:r>
            <a:endParaRPr lang="ru-RU" sz="12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Амурская (УШР-500 180 Мвар)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endParaRPr lang="ru-RU" sz="1200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1" name="AutoShape 131"/>
          <p:cNvSpPr>
            <a:spLocks noChangeArrowheads="1"/>
          </p:cNvSpPr>
          <p:nvPr/>
        </p:nvSpPr>
        <p:spPr bwMode="auto">
          <a:xfrm>
            <a:off x="784225" y="1406525"/>
            <a:ext cx="2182813" cy="627063"/>
          </a:xfrm>
          <a:prstGeom prst="wedgeRectCallout">
            <a:avLst>
              <a:gd name="adj1" fmla="val 22467"/>
              <a:gd name="adj2" fmla="val 254248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</a:t>
            </a:r>
            <a:r>
              <a:rPr lang="ru-RU" sz="1400" b="1" dirty="0" err="1">
                <a:solidFill>
                  <a:srgbClr val="2A4E9E"/>
                </a:solidFill>
                <a:latin typeface="Arial" charset="0"/>
                <a:cs typeface="Arial" charset="0"/>
              </a:rPr>
              <a:t>Северо-Запада</a:t>
            </a: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750 кВ Ленинградская (АТ  330 кВ 200 МВА)</a:t>
            </a:r>
          </a:p>
        </p:txBody>
      </p:sp>
      <p:sp>
        <p:nvSpPr>
          <p:cNvPr id="382" name="Freeform 114"/>
          <p:cNvSpPr>
            <a:spLocks noEditPoints="1"/>
          </p:cNvSpPr>
          <p:nvPr/>
        </p:nvSpPr>
        <p:spPr bwMode="auto">
          <a:xfrm>
            <a:off x="3663950" y="4505325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3" name="Freeform 114"/>
          <p:cNvSpPr>
            <a:spLocks noEditPoints="1"/>
          </p:cNvSpPr>
          <p:nvPr/>
        </p:nvSpPr>
        <p:spPr bwMode="auto">
          <a:xfrm>
            <a:off x="3822700" y="4686300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4" name="Freeform 114"/>
          <p:cNvSpPr>
            <a:spLocks noEditPoints="1"/>
          </p:cNvSpPr>
          <p:nvPr/>
        </p:nvSpPr>
        <p:spPr bwMode="auto">
          <a:xfrm>
            <a:off x="4811713" y="5526088"/>
            <a:ext cx="206375" cy="122237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1024 h 22"/>
              <a:gd name="T6" fmla="*/ 0 w 37"/>
              <a:gd name="T7" fmla="*/ 679176491 h 22"/>
              <a:gd name="T8" fmla="*/ 62219270 w 37"/>
              <a:gd name="T9" fmla="*/ 617435715 h 22"/>
              <a:gd name="T10" fmla="*/ 93331704 w 37"/>
              <a:gd name="T11" fmla="*/ 0 h 22"/>
              <a:gd name="T12" fmla="*/ 746659213 w 37"/>
              <a:gd name="T13" fmla="*/ 154357540 h 22"/>
              <a:gd name="T14" fmla="*/ 653327378 w 37"/>
              <a:gd name="T15" fmla="*/ 246974303 h 22"/>
              <a:gd name="T16" fmla="*/ 591102552 w 37"/>
              <a:gd name="T17" fmla="*/ 154357540 h 22"/>
              <a:gd name="T18" fmla="*/ 404439230 w 37"/>
              <a:gd name="T19" fmla="*/ 246974303 h 22"/>
              <a:gd name="T20" fmla="*/ 342219895 w 37"/>
              <a:gd name="T21" fmla="*/ 154357540 h 22"/>
              <a:gd name="T22" fmla="*/ 248888235 w 37"/>
              <a:gd name="T23" fmla="*/ 617435715 h 22"/>
              <a:gd name="T24" fmla="*/ 497770891 w 37"/>
              <a:gd name="T25" fmla="*/ 339591024 h 22"/>
              <a:gd name="T26" fmla="*/ 186663409 w 37"/>
              <a:gd name="T27" fmla="*/ 617435715 h 22"/>
              <a:gd name="T28" fmla="*/ 93331704 w 37"/>
              <a:gd name="T29" fmla="*/ 617435715 h 22"/>
              <a:gd name="T30" fmla="*/ 808878461 w 37"/>
              <a:gd name="T31" fmla="*/ 339591024 h 22"/>
              <a:gd name="T32" fmla="*/ 808878461 w 37"/>
              <a:gd name="T33" fmla="*/ 277844691 h 22"/>
              <a:gd name="T34" fmla="*/ 902210122 w 37"/>
              <a:gd name="T35" fmla="*/ 30870399 h 22"/>
              <a:gd name="T36" fmla="*/ 808878461 w 37"/>
              <a:gd name="T37" fmla="*/ 123487152 h 22"/>
              <a:gd name="T38" fmla="*/ 902210122 w 37"/>
              <a:gd name="T39" fmla="*/ 30870399 h 22"/>
              <a:gd name="T40" fmla="*/ 559995717 w 37"/>
              <a:gd name="T41" fmla="*/ 30870399 h 22"/>
              <a:gd name="T42" fmla="*/ 653327378 w 37"/>
              <a:gd name="T43" fmla="*/ 123487152 h 22"/>
              <a:gd name="T44" fmla="*/ 528883304 w 37"/>
              <a:gd name="T45" fmla="*/ 30870399 h 22"/>
              <a:gd name="T46" fmla="*/ 435551643 w 37"/>
              <a:gd name="T47" fmla="*/ 123487152 h 22"/>
              <a:gd name="T48" fmla="*/ 528883304 w 37"/>
              <a:gd name="T49" fmla="*/ 30870399 h 22"/>
              <a:gd name="T50" fmla="*/ 311107482 w 37"/>
              <a:gd name="T51" fmla="*/ 30870399 h 22"/>
              <a:gd name="T52" fmla="*/ 373326818 w 37"/>
              <a:gd name="T53" fmla="*/ 123487152 h 22"/>
              <a:gd name="T54" fmla="*/ 217775822 w 37"/>
              <a:gd name="T55" fmla="*/ 30870399 h 22"/>
              <a:gd name="T56" fmla="*/ 93331704 w 37"/>
              <a:gd name="T57" fmla="*/ 123487152 h 22"/>
              <a:gd name="T58" fmla="*/ 217775822 w 37"/>
              <a:gd name="T59" fmla="*/ 30870399 h 22"/>
              <a:gd name="T60" fmla="*/ 217775822 w 37"/>
              <a:gd name="T61" fmla="*/ 617435715 h 22"/>
              <a:gd name="T62" fmla="*/ 124444117 w 37"/>
              <a:gd name="T63" fmla="*/ 555689383 h 22"/>
              <a:gd name="T64" fmla="*/ 902210122 w 37"/>
              <a:gd name="T65" fmla="*/ 308715079 h 22"/>
              <a:gd name="T66" fmla="*/ 808878461 w 37"/>
              <a:gd name="T67" fmla="*/ 246974303 h 22"/>
              <a:gd name="T68" fmla="*/ 871103287 w 37"/>
              <a:gd name="T69" fmla="*/ 154357540 h 22"/>
              <a:gd name="T70" fmla="*/ 808878461 w 37"/>
              <a:gd name="T71" fmla="*/ 216103915 h 22"/>
              <a:gd name="T72" fmla="*/ 186663409 w 37"/>
              <a:gd name="T73" fmla="*/ 432202275 h 22"/>
              <a:gd name="T74" fmla="*/ 93331704 w 37"/>
              <a:gd name="T75" fmla="*/ 524818995 h 22"/>
              <a:gd name="T76" fmla="*/ 217775822 w 37"/>
              <a:gd name="T77" fmla="*/ 401331887 h 22"/>
              <a:gd name="T78" fmla="*/ 124444117 w 37"/>
              <a:gd name="T79" fmla="*/ 339591024 h 22"/>
              <a:gd name="T80" fmla="*/ 186663409 w 37"/>
              <a:gd name="T81" fmla="*/ 246974303 h 22"/>
              <a:gd name="T82" fmla="*/ 93331704 w 37"/>
              <a:gd name="T83" fmla="*/ 339591024 h 22"/>
              <a:gd name="T84" fmla="*/ 217775822 w 37"/>
              <a:gd name="T85" fmla="*/ 216103915 h 22"/>
              <a:gd name="T86" fmla="*/ 124444117 w 37"/>
              <a:gd name="T87" fmla="*/ 154357540 h 22"/>
              <a:gd name="T88" fmla="*/ 684434213 w 37"/>
              <a:gd name="T89" fmla="*/ 123487152 h 22"/>
              <a:gd name="T90" fmla="*/ 746659213 w 37"/>
              <a:gd name="T91" fmla="*/ 30870399 h 22"/>
              <a:gd name="T92" fmla="*/ 248888235 w 37"/>
              <a:gd name="T93" fmla="*/ 30870399 h 22"/>
              <a:gd name="T94" fmla="*/ 342219895 w 37"/>
              <a:gd name="T95" fmla="*/ 12348715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5" name="Freeform 114"/>
          <p:cNvSpPr>
            <a:spLocks noEditPoints="1"/>
          </p:cNvSpPr>
          <p:nvPr/>
        </p:nvSpPr>
        <p:spPr bwMode="auto">
          <a:xfrm>
            <a:off x="7405688" y="5675313"/>
            <a:ext cx="206375" cy="122237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1024 h 22"/>
              <a:gd name="T6" fmla="*/ 0 w 37"/>
              <a:gd name="T7" fmla="*/ 679176491 h 22"/>
              <a:gd name="T8" fmla="*/ 62219270 w 37"/>
              <a:gd name="T9" fmla="*/ 617435715 h 22"/>
              <a:gd name="T10" fmla="*/ 93331704 w 37"/>
              <a:gd name="T11" fmla="*/ 0 h 22"/>
              <a:gd name="T12" fmla="*/ 746659213 w 37"/>
              <a:gd name="T13" fmla="*/ 154357540 h 22"/>
              <a:gd name="T14" fmla="*/ 653327378 w 37"/>
              <a:gd name="T15" fmla="*/ 246974303 h 22"/>
              <a:gd name="T16" fmla="*/ 591102552 w 37"/>
              <a:gd name="T17" fmla="*/ 154357540 h 22"/>
              <a:gd name="T18" fmla="*/ 404439230 w 37"/>
              <a:gd name="T19" fmla="*/ 246974303 h 22"/>
              <a:gd name="T20" fmla="*/ 342219895 w 37"/>
              <a:gd name="T21" fmla="*/ 154357540 h 22"/>
              <a:gd name="T22" fmla="*/ 248888235 w 37"/>
              <a:gd name="T23" fmla="*/ 617435715 h 22"/>
              <a:gd name="T24" fmla="*/ 497770891 w 37"/>
              <a:gd name="T25" fmla="*/ 339591024 h 22"/>
              <a:gd name="T26" fmla="*/ 186663409 w 37"/>
              <a:gd name="T27" fmla="*/ 617435715 h 22"/>
              <a:gd name="T28" fmla="*/ 93331704 w 37"/>
              <a:gd name="T29" fmla="*/ 617435715 h 22"/>
              <a:gd name="T30" fmla="*/ 808878461 w 37"/>
              <a:gd name="T31" fmla="*/ 339591024 h 22"/>
              <a:gd name="T32" fmla="*/ 808878461 w 37"/>
              <a:gd name="T33" fmla="*/ 277844691 h 22"/>
              <a:gd name="T34" fmla="*/ 902210122 w 37"/>
              <a:gd name="T35" fmla="*/ 30870399 h 22"/>
              <a:gd name="T36" fmla="*/ 808878461 w 37"/>
              <a:gd name="T37" fmla="*/ 123487152 h 22"/>
              <a:gd name="T38" fmla="*/ 902210122 w 37"/>
              <a:gd name="T39" fmla="*/ 30870399 h 22"/>
              <a:gd name="T40" fmla="*/ 559995717 w 37"/>
              <a:gd name="T41" fmla="*/ 30870399 h 22"/>
              <a:gd name="T42" fmla="*/ 653327378 w 37"/>
              <a:gd name="T43" fmla="*/ 123487152 h 22"/>
              <a:gd name="T44" fmla="*/ 528883304 w 37"/>
              <a:gd name="T45" fmla="*/ 30870399 h 22"/>
              <a:gd name="T46" fmla="*/ 435551643 w 37"/>
              <a:gd name="T47" fmla="*/ 123487152 h 22"/>
              <a:gd name="T48" fmla="*/ 528883304 w 37"/>
              <a:gd name="T49" fmla="*/ 30870399 h 22"/>
              <a:gd name="T50" fmla="*/ 311107482 w 37"/>
              <a:gd name="T51" fmla="*/ 30870399 h 22"/>
              <a:gd name="T52" fmla="*/ 373326818 w 37"/>
              <a:gd name="T53" fmla="*/ 123487152 h 22"/>
              <a:gd name="T54" fmla="*/ 217775822 w 37"/>
              <a:gd name="T55" fmla="*/ 30870399 h 22"/>
              <a:gd name="T56" fmla="*/ 93331704 w 37"/>
              <a:gd name="T57" fmla="*/ 123487152 h 22"/>
              <a:gd name="T58" fmla="*/ 217775822 w 37"/>
              <a:gd name="T59" fmla="*/ 30870399 h 22"/>
              <a:gd name="T60" fmla="*/ 217775822 w 37"/>
              <a:gd name="T61" fmla="*/ 617435715 h 22"/>
              <a:gd name="T62" fmla="*/ 124444117 w 37"/>
              <a:gd name="T63" fmla="*/ 555689383 h 22"/>
              <a:gd name="T64" fmla="*/ 902210122 w 37"/>
              <a:gd name="T65" fmla="*/ 308715079 h 22"/>
              <a:gd name="T66" fmla="*/ 808878461 w 37"/>
              <a:gd name="T67" fmla="*/ 246974303 h 22"/>
              <a:gd name="T68" fmla="*/ 871103287 w 37"/>
              <a:gd name="T69" fmla="*/ 154357540 h 22"/>
              <a:gd name="T70" fmla="*/ 808878461 w 37"/>
              <a:gd name="T71" fmla="*/ 216103915 h 22"/>
              <a:gd name="T72" fmla="*/ 186663409 w 37"/>
              <a:gd name="T73" fmla="*/ 432202275 h 22"/>
              <a:gd name="T74" fmla="*/ 93331704 w 37"/>
              <a:gd name="T75" fmla="*/ 524818995 h 22"/>
              <a:gd name="T76" fmla="*/ 217775822 w 37"/>
              <a:gd name="T77" fmla="*/ 401331887 h 22"/>
              <a:gd name="T78" fmla="*/ 124444117 w 37"/>
              <a:gd name="T79" fmla="*/ 339591024 h 22"/>
              <a:gd name="T80" fmla="*/ 186663409 w 37"/>
              <a:gd name="T81" fmla="*/ 246974303 h 22"/>
              <a:gd name="T82" fmla="*/ 93331704 w 37"/>
              <a:gd name="T83" fmla="*/ 339591024 h 22"/>
              <a:gd name="T84" fmla="*/ 217775822 w 37"/>
              <a:gd name="T85" fmla="*/ 216103915 h 22"/>
              <a:gd name="T86" fmla="*/ 124444117 w 37"/>
              <a:gd name="T87" fmla="*/ 154357540 h 22"/>
              <a:gd name="T88" fmla="*/ 684434213 w 37"/>
              <a:gd name="T89" fmla="*/ 123487152 h 22"/>
              <a:gd name="T90" fmla="*/ 746659213 w 37"/>
              <a:gd name="T91" fmla="*/ 30870399 h 22"/>
              <a:gd name="T92" fmla="*/ 248888235 w 37"/>
              <a:gd name="T93" fmla="*/ 30870399 h 22"/>
              <a:gd name="T94" fmla="*/ 342219895 w 37"/>
              <a:gd name="T95" fmla="*/ 12348715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6" name="AutoShape 131"/>
          <p:cNvSpPr>
            <a:spLocks noChangeArrowheads="1"/>
          </p:cNvSpPr>
          <p:nvPr/>
        </p:nvSpPr>
        <p:spPr bwMode="auto">
          <a:xfrm>
            <a:off x="127000" y="2141538"/>
            <a:ext cx="2098675" cy="1571625"/>
          </a:xfrm>
          <a:prstGeom prst="wedgeRectCallout">
            <a:avLst>
              <a:gd name="adj1" fmla="val 38678"/>
              <a:gd name="adj2" fmla="val 61749"/>
            </a:avLst>
          </a:prstGeom>
          <a:solidFill>
            <a:srgbClr val="FFFFFF">
              <a:alpha val="50195"/>
            </a:srgbClr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0" rIns="0" bIns="0"/>
          <a:lstStyle/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None/>
            </a:pPr>
            <a:r>
              <a:rPr lang="ru-RU" sz="1400" b="1" dirty="0">
                <a:solidFill>
                  <a:srgbClr val="2A4E9E"/>
                </a:solidFill>
                <a:latin typeface="Arial" charset="0"/>
                <a:cs typeface="Arial" charset="0"/>
              </a:rPr>
              <a:t>ОЭС Центра: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</a:t>
            </a:r>
            <a:r>
              <a:rPr lang="ru-RU" sz="12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Бескудниково</a:t>
            </a: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(АТ 500 МВА) 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500 кВ Калужская </a:t>
            </a:r>
            <a:b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( АТ 500 кВ 501 МВА) </a:t>
            </a:r>
          </a:p>
          <a:p>
            <a:pPr marL="174625" indent="-174625" defTabSz="914400" fontAlgn="base">
              <a:spcBef>
                <a:spcPct val="0"/>
              </a:spcBef>
              <a:spcAft>
                <a:spcPct val="0"/>
              </a:spcAft>
              <a:buClr>
                <a:srgbClr val="2A4E9E"/>
              </a:buClr>
              <a:buFont typeface="Arial" charset="0"/>
              <a:buChar char="■"/>
            </a:pP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ПС 750 кВ Белозерская (АТ 750 кВ 1251 МВА;</a:t>
            </a:r>
            <a:b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charset="0"/>
                <a:cs typeface="Arial" charset="0"/>
              </a:rPr>
              <a:t> АТ 500 кВ 501 МВА)</a:t>
            </a:r>
          </a:p>
        </p:txBody>
      </p:sp>
      <p:sp>
        <p:nvSpPr>
          <p:cNvPr id="387" name="Freeform 124"/>
          <p:cNvSpPr>
            <a:spLocks noEditPoints="1"/>
          </p:cNvSpPr>
          <p:nvPr/>
        </p:nvSpPr>
        <p:spPr bwMode="auto">
          <a:xfrm>
            <a:off x="2046288" y="3900488"/>
            <a:ext cx="206375" cy="122237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1024 h 22"/>
              <a:gd name="T6" fmla="*/ 0 w 37"/>
              <a:gd name="T7" fmla="*/ 679176491 h 22"/>
              <a:gd name="T8" fmla="*/ 62219270 w 37"/>
              <a:gd name="T9" fmla="*/ 617435715 h 22"/>
              <a:gd name="T10" fmla="*/ 93331704 w 37"/>
              <a:gd name="T11" fmla="*/ 0 h 22"/>
              <a:gd name="T12" fmla="*/ 746659213 w 37"/>
              <a:gd name="T13" fmla="*/ 154357540 h 22"/>
              <a:gd name="T14" fmla="*/ 653327378 w 37"/>
              <a:gd name="T15" fmla="*/ 246974303 h 22"/>
              <a:gd name="T16" fmla="*/ 591102552 w 37"/>
              <a:gd name="T17" fmla="*/ 154357540 h 22"/>
              <a:gd name="T18" fmla="*/ 404439230 w 37"/>
              <a:gd name="T19" fmla="*/ 246974303 h 22"/>
              <a:gd name="T20" fmla="*/ 342219895 w 37"/>
              <a:gd name="T21" fmla="*/ 154357540 h 22"/>
              <a:gd name="T22" fmla="*/ 248888235 w 37"/>
              <a:gd name="T23" fmla="*/ 617435715 h 22"/>
              <a:gd name="T24" fmla="*/ 497770891 w 37"/>
              <a:gd name="T25" fmla="*/ 339591024 h 22"/>
              <a:gd name="T26" fmla="*/ 186663409 w 37"/>
              <a:gd name="T27" fmla="*/ 617435715 h 22"/>
              <a:gd name="T28" fmla="*/ 93331704 w 37"/>
              <a:gd name="T29" fmla="*/ 617435715 h 22"/>
              <a:gd name="T30" fmla="*/ 808878461 w 37"/>
              <a:gd name="T31" fmla="*/ 339591024 h 22"/>
              <a:gd name="T32" fmla="*/ 808878461 w 37"/>
              <a:gd name="T33" fmla="*/ 277844691 h 22"/>
              <a:gd name="T34" fmla="*/ 902210122 w 37"/>
              <a:gd name="T35" fmla="*/ 30870399 h 22"/>
              <a:gd name="T36" fmla="*/ 808878461 w 37"/>
              <a:gd name="T37" fmla="*/ 123487152 h 22"/>
              <a:gd name="T38" fmla="*/ 902210122 w 37"/>
              <a:gd name="T39" fmla="*/ 30870399 h 22"/>
              <a:gd name="T40" fmla="*/ 559995717 w 37"/>
              <a:gd name="T41" fmla="*/ 30870399 h 22"/>
              <a:gd name="T42" fmla="*/ 653327378 w 37"/>
              <a:gd name="T43" fmla="*/ 123487152 h 22"/>
              <a:gd name="T44" fmla="*/ 528883304 w 37"/>
              <a:gd name="T45" fmla="*/ 30870399 h 22"/>
              <a:gd name="T46" fmla="*/ 435551643 w 37"/>
              <a:gd name="T47" fmla="*/ 123487152 h 22"/>
              <a:gd name="T48" fmla="*/ 528883304 w 37"/>
              <a:gd name="T49" fmla="*/ 30870399 h 22"/>
              <a:gd name="T50" fmla="*/ 311107482 w 37"/>
              <a:gd name="T51" fmla="*/ 30870399 h 22"/>
              <a:gd name="T52" fmla="*/ 373326818 w 37"/>
              <a:gd name="T53" fmla="*/ 123487152 h 22"/>
              <a:gd name="T54" fmla="*/ 217775822 w 37"/>
              <a:gd name="T55" fmla="*/ 30870399 h 22"/>
              <a:gd name="T56" fmla="*/ 93331704 w 37"/>
              <a:gd name="T57" fmla="*/ 123487152 h 22"/>
              <a:gd name="T58" fmla="*/ 217775822 w 37"/>
              <a:gd name="T59" fmla="*/ 30870399 h 22"/>
              <a:gd name="T60" fmla="*/ 217775822 w 37"/>
              <a:gd name="T61" fmla="*/ 617435715 h 22"/>
              <a:gd name="T62" fmla="*/ 124444117 w 37"/>
              <a:gd name="T63" fmla="*/ 555689383 h 22"/>
              <a:gd name="T64" fmla="*/ 902210122 w 37"/>
              <a:gd name="T65" fmla="*/ 308715079 h 22"/>
              <a:gd name="T66" fmla="*/ 808878461 w 37"/>
              <a:gd name="T67" fmla="*/ 246974303 h 22"/>
              <a:gd name="T68" fmla="*/ 871103287 w 37"/>
              <a:gd name="T69" fmla="*/ 154357540 h 22"/>
              <a:gd name="T70" fmla="*/ 808878461 w 37"/>
              <a:gd name="T71" fmla="*/ 216103915 h 22"/>
              <a:gd name="T72" fmla="*/ 186663409 w 37"/>
              <a:gd name="T73" fmla="*/ 432202275 h 22"/>
              <a:gd name="T74" fmla="*/ 93331704 w 37"/>
              <a:gd name="T75" fmla="*/ 524818995 h 22"/>
              <a:gd name="T76" fmla="*/ 217775822 w 37"/>
              <a:gd name="T77" fmla="*/ 401331887 h 22"/>
              <a:gd name="T78" fmla="*/ 124444117 w 37"/>
              <a:gd name="T79" fmla="*/ 339591024 h 22"/>
              <a:gd name="T80" fmla="*/ 186663409 w 37"/>
              <a:gd name="T81" fmla="*/ 246974303 h 22"/>
              <a:gd name="T82" fmla="*/ 93331704 w 37"/>
              <a:gd name="T83" fmla="*/ 339591024 h 22"/>
              <a:gd name="T84" fmla="*/ 217775822 w 37"/>
              <a:gd name="T85" fmla="*/ 216103915 h 22"/>
              <a:gd name="T86" fmla="*/ 124444117 w 37"/>
              <a:gd name="T87" fmla="*/ 154357540 h 22"/>
              <a:gd name="T88" fmla="*/ 684434213 w 37"/>
              <a:gd name="T89" fmla="*/ 123487152 h 22"/>
              <a:gd name="T90" fmla="*/ 746659213 w 37"/>
              <a:gd name="T91" fmla="*/ 30870399 h 22"/>
              <a:gd name="T92" fmla="*/ 248888235 w 37"/>
              <a:gd name="T93" fmla="*/ 30870399 h 22"/>
              <a:gd name="T94" fmla="*/ 342219895 w 37"/>
              <a:gd name="T95" fmla="*/ 12348715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8" name="Freeform 124"/>
          <p:cNvSpPr>
            <a:spLocks noEditPoints="1"/>
          </p:cNvSpPr>
          <p:nvPr/>
        </p:nvSpPr>
        <p:spPr bwMode="auto">
          <a:xfrm>
            <a:off x="2014538" y="4060825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9" name="Freeform 124"/>
          <p:cNvSpPr>
            <a:spLocks noEditPoints="1"/>
          </p:cNvSpPr>
          <p:nvPr/>
        </p:nvSpPr>
        <p:spPr bwMode="auto">
          <a:xfrm>
            <a:off x="1854200" y="3911600"/>
            <a:ext cx="206375" cy="122238"/>
          </a:xfrm>
          <a:custGeom>
            <a:avLst/>
            <a:gdLst>
              <a:gd name="T0" fmla="*/ 902210122 w 37"/>
              <a:gd name="T1" fmla="*/ 0 h 22"/>
              <a:gd name="T2" fmla="*/ 933322535 w 37"/>
              <a:gd name="T3" fmla="*/ 0 h 22"/>
              <a:gd name="T4" fmla="*/ 1151098269 w 37"/>
              <a:gd name="T5" fmla="*/ 339593802 h 22"/>
              <a:gd name="T6" fmla="*/ 0 w 37"/>
              <a:gd name="T7" fmla="*/ 679187604 h 22"/>
              <a:gd name="T8" fmla="*/ 62219270 w 37"/>
              <a:gd name="T9" fmla="*/ 617440766 h 22"/>
              <a:gd name="T10" fmla="*/ 93331704 w 37"/>
              <a:gd name="T11" fmla="*/ 0 h 22"/>
              <a:gd name="T12" fmla="*/ 746659213 w 37"/>
              <a:gd name="T13" fmla="*/ 154358803 h 22"/>
              <a:gd name="T14" fmla="*/ 653327378 w 37"/>
              <a:gd name="T15" fmla="*/ 246976324 h 22"/>
              <a:gd name="T16" fmla="*/ 591102552 w 37"/>
              <a:gd name="T17" fmla="*/ 154358803 h 22"/>
              <a:gd name="T18" fmla="*/ 404439230 w 37"/>
              <a:gd name="T19" fmla="*/ 246976324 h 22"/>
              <a:gd name="T20" fmla="*/ 342219895 w 37"/>
              <a:gd name="T21" fmla="*/ 154358803 h 22"/>
              <a:gd name="T22" fmla="*/ 248888235 w 37"/>
              <a:gd name="T23" fmla="*/ 617440766 h 22"/>
              <a:gd name="T24" fmla="*/ 497770891 w 37"/>
              <a:gd name="T25" fmla="*/ 339593802 h 22"/>
              <a:gd name="T26" fmla="*/ 186663409 w 37"/>
              <a:gd name="T27" fmla="*/ 617440766 h 22"/>
              <a:gd name="T28" fmla="*/ 93331704 w 37"/>
              <a:gd name="T29" fmla="*/ 617440766 h 22"/>
              <a:gd name="T30" fmla="*/ 808878461 w 37"/>
              <a:gd name="T31" fmla="*/ 339593802 h 22"/>
              <a:gd name="T32" fmla="*/ 808878461 w 37"/>
              <a:gd name="T33" fmla="*/ 277846964 h 22"/>
              <a:gd name="T34" fmla="*/ 902210122 w 37"/>
              <a:gd name="T35" fmla="*/ 30870651 h 22"/>
              <a:gd name="T36" fmla="*/ 808878461 w 37"/>
              <a:gd name="T37" fmla="*/ 123488162 h 22"/>
              <a:gd name="T38" fmla="*/ 902210122 w 37"/>
              <a:gd name="T39" fmla="*/ 30870651 h 22"/>
              <a:gd name="T40" fmla="*/ 559995717 w 37"/>
              <a:gd name="T41" fmla="*/ 30870651 h 22"/>
              <a:gd name="T42" fmla="*/ 653327378 w 37"/>
              <a:gd name="T43" fmla="*/ 123488162 h 22"/>
              <a:gd name="T44" fmla="*/ 528883304 w 37"/>
              <a:gd name="T45" fmla="*/ 30870651 h 22"/>
              <a:gd name="T46" fmla="*/ 435551643 w 37"/>
              <a:gd name="T47" fmla="*/ 123488162 h 22"/>
              <a:gd name="T48" fmla="*/ 528883304 w 37"/>
              <a:gd name="T49" fmla="*/ 30870651 h 22"/>
              <a:gd name="T50" fmla="*/ 311107482 w 37"/>
              <a:gd name="T51" fmla="*/ 30870651 h 22"/>
              <a:gd name="T52" fmla="*/ 373326818 w 37"/>
              <a:gd name="T53" fmla="*/ 123488162 h 22"/>
              <a:gd name="T54" fmla="*/ 217775822 w 37"/>
              <a:gd name="T55" fmla="*/ 30870651 h 22"/>
              <a:gd name="T56" fmla="*/ 93331704 w 37"/>
              <a:gd name="T57" fmla="*/ 123488162 h 22"/>
              <a:gd name="T58" fmla="*/ 217775822 w 37"/>
              <a:gd name="T59" fmla="*/ 30870651 h 22"/>
              <a:gd name="T60" fmla="*/ 217775822 w 37"/>
              <a:gd name="T61" fmla="*/ 617440766 h 22"/>
              <a:gd name="T62" fmla="*/ 124444117 w 37"/>
              <a:gd name="T63" fmla="*/ 555699485 h 22"/>
              <a:gd name="T64" fmla="*/ 902210122 w 37"/>
              <a:gd name="T65" fmla="*/ 308723161 h 22"/>
              <a:gd name="T66" fmla="*/ 808878461 w 37"/>
              <a:gd name="T67" fmla="*/ 246976324 h 22"/>
              <a:gd name="T68" fmla="*/ 871103287 w 37"/>
              <a:gd name="T69" fmla="*/ 154358803 h 22"/>
              <a:gd name="T70" fmla="*/ 808878461 w 37"/>
              <a:gd name="T71" fmla="*/ 216105683 h 22"/>
              <a:gd name="T72" fmla="*/ 186663409 w 37"/>
              <a:gd name="T73" fmla="*/ 432211367 h 22"/>
              <a:gd name="T74" fmla="*/ 93331704 w 37"/>
              <a:gd name="T75" fmla="*/ 524828845 h 22"/>
              <a:gd name="T76" fmla="*/ 217775822 w 37"/>
              <a:gd name="T77" fmla="*/ 401340726 h 22"/>
              <a:gd name="T78" fmla="*/ 124444117 w 37"/>
              <a:gd name="T79" fmla="*/ 339593802 h 22"/>
              <a:gd name="T80" fmla="*/ 186663409 w 37"/>
              <a:gd name="T81" fmla="*/ 246976324 h 22"/>
              <a:gd name="T82" fmla="*/ 93331704 w 37"/>
              <a:gd name="T83" fmla="*/ 339593802 h 22"/>
              <a:gd name="T84" fmla="*/ 217775822 w 37"/>
              <a:gd name="T85" fmla="*/ 216105683 h 22"/>
              <a:gd name="T86" fmla="*/ 124444117 w 37"/>
              <a:gd name="T87" fmla="*/ 154358803 h 22"/>
              <a:gd name="T88" fmla="*/ 684434213 w 37"/>
              <a:gd name="T89" fmla="*/ 123488162 h 22"/>
              <a:gd name="T90" fmla="*/ 746659213 w 37"/>
              <a:gd name="T91" fmla="*/ 30870651 h 22"/>
              <a:gd name="T92" fmla="*/ 248888235 w 37"/>
              <a:gd name="T93" fmla="*/ 30870651 h 22"/>
              <a:gd name="T94" fmla="*/ 342219895 w 37"/>
              <a:gd name="T95" fmla="*/ 123488162 h 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"/>
              <a:gd name="T145" fmla="*/ 0 h 22"/>
              <a:gd name="T146" fmla="*/ 37 w 37"/>
              <a:gd name="T147" fmla="*/ 22 h 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" h="22">
                <a:moveTo>
                  <a:pt x="3" y="0"/>
                </a:moveTo>
                <a:lnTo>
                  <a:pt x="29" y="0"/>
                </a:lnTo>
                <a:lnTo>
                  <a:pt x="30" y="0"/>
                </a:lnTo>
                <a:lnTo>
                  <a:pt x="30" y="11"/>
                </a:lnTo>
                <a:lnTo>
                  <a:pt x="37" y="11"/>
                </a:lnTo>
                <a:lnTo>
                  <a:pt x="37" y="22"/>
                </a:lnTo>
                <a:lnTo>
                  <a:pt x="0" y="22"/>
                </a:lnTo>
                <a:lnTo>
                  <a:pt x="0" y="20"/>
                </a:lnTo>
                <a:lnTo>
                  <a:pt x="2" y="20"/>
                </a:lnTo>
                <a:lnTo>
                  <a:pt x="2" y="0"/>
                </a:lnTo>
                <a:lnTo>
                  <a:pt x="3" y="0"/>
                </a:lnTo>
                <a:close/>
                <a:moveTo>
                  <a:pt x="24" y="11"/>
                </a:moveTo>
                <a:lnTo>
                  <a:pt x="24" y="5"/>
                </a:lnTo>
                <a:lnTo>
                  <a:pt x="21" y="5"/>
                </a:lnTo>
                <a:lnTo>
                  <a:pt x="21" y="8"/>
                </a:lnTo>
                <a:lnTo>
                  <a:pt x="19" y="8"/>
                </a:lnTo>
                <a:lnTo>
                  <a:pt x="19" y="5"/>
                </a:lnTo>
                <a:lnTo>
                  <a:pt x="13" y="5"/>
                </a:lnTo>
                <a:lnTo>
                  <a:pt x="13" y="8"/>
                </a:lnTo>
                <a:lnTo>
                  <a:pt x="11" y="8"/>
                </a:lnTo>
                <a:lnTo>
                  <a:pt x="11" y="5"/>
                </a:lnTo>
                <a:lnTo>
                  <a:pt x="8" y="5"/>
                </a:lnTo>
                <a:lnTo>
                  <a:pt x="8" y="20"/>
                </a:lnTo>
                <a:lnTo>
                  <a:pt x="16" y="20"/>
                </a:lnTo>
                <a:lnTo>
                  <a:pt x="16" y="11"/>
                </a:lnTo>
                <a:lnTo>
                  <a:pt x="24" y="11"/>
                </a:lnTo>
                <a:close/>
                <a:moveTo>
                  <a:pt x="6" y="20"/>
                </a:moveTo>
                <a:lnTo>
                  <a:pt x="3" y="18"/>
                </a:lnTo>
                <a:lnTo>
                  <a:pt x="3" y="20"/>
                </a:lnTo>
                <a:lnTo>
                  <a:pt x="6" y="20"/>
                </a:lnTo>
                <a:close/>
                <a:moveTo>
                  <a:pt x="26" y="11"/>
                </a:moveTo>
                <a:lnTo>
                  <a:pt x="28" y="11"/>
                </a:lnTo>
                <a:lnTo>
                  <a:pt x="26" y="9"/>
                </a:lnTo>
                <a:lnTo>
                  <a:pt x="26" y="11"/>
                </a:lnTo>
                <a:close/>
                <a:moveTo>
                  <a:pt x="29" y="1"/>
                </a:moveTo>
                <a:lnTo>
                  <a:pt x="26" y="1"/>
                </a:lnTo>
                <a:lnTo>
                  <a:pt x="26" y="4"/>
                </a:lnTo>
                <a:lnTo>
                  <a:pt x="29" y="4"/>
                </a:lnTo>
                <a:lnTo>
                  <a:pt x="29" y="1"/>
                </a:lnTo>
                <a:close/>
                <a:moveTo>
                  <a:pt x="23" y="1"/>
                </a:moveTo>
                <a:lnTo>
                  <a:pt x="18" y="1"/>
                </a:lnTo>
                <a:lnTo>
                  <a:pt x="21" y="4"/>
                </a:lnTo>
                <a:lnTo>
                  <a:pt x="23" y="1"/>
                </a:lnTo>
                <a:close/>
                <a:moveTo>
                  <a:pt x="17" y="1"/>
                </a:moveTo>
                <a:lnTo>
                  <a:pt x="16" y="1"/>
                </a:lnTo>
                <a:lnTo>
                  <a:pt x="14" y="4"/>
                </a:lnTo>
                <a:lnTo>
                  <a:pt x="19" y="4"/>
                </a:lnTo>
                <a:lnTo>
                  <a:pt x="17" y="1"/>
                </a:lnTo>
                <a:close/>
                <a:moveTo>
                  <a:pt x="15" y="1"/>
                </a:moveTo>
                <a:lnTo>
                  <a:pt x="10" y="1"/>
                </a:lnTo>
                <a:lnTo>
                  <a:pt x="12" y="4"/>
                </a:lnTo>
                <a:lnTo>
                  <a:pt x="15" y="1"/>
                </a:lnTo>
                <a:close/>
                <a:moveTo>
                  <a:pt x="7" y="1"/>
                </a:moveTo>
                <a:lnTo>
                  <a:pt x="3" y="1"/>
                </a:lnTo>
                <a:lnTo>
                  <a:pt x="3" y="4"/>
                </a:lnTo>
                <a:lnTo>
                  <a:pt x="7" y="4"/>
                </a:lnTo>
                <a:lnTo>
                  <a:pt x="7" y="1"/>
                </a:lnTo>
                <a:close/>
                <a:moveTo>
                  <a:pt x="4" y="18"/>
                </a:moveTo>
                <a:lnTo>
                  <a:pt x="7" y="20"/>
                </a:lnTo>
                <a:lnTo>
                  <a:pt x="7" y="15"/>
                </a:lnTo>
                <a:lnTo>
                  <a:pt x="4" y="18"/>
                </a:lnTo>
                <a:close/>
                <a:moveTo>
                  <a:pt x="26" y="8"/>
                </a:moveTo>
                <a:lnTo>
                  <a:pt x="29" y="10"/>
                </a:lnTo>
                <a:lnTo>
                  <a:pt x="29" y="6"/>
                </a:lnTo>
                <a:lnTo>
                  <a:pt x="26" y="8"/>
                </a:lnTo>
                <a:close/>
                <a:moveTo>
                  <a:pt x="26" y="7"/>
                </a:moveTo>
                <a:lnTo>
                  <a:pt x="28" y="5"/>
                </a:lnTo>
                <a:lnTo>
                  <a:pt x="26" y="5"/>
                </a:lnTo>
                <a:lnTo>
                  <a:pt x="26" y="7"/>
                </a:lnTo>
                <a:close/>
                <a:moveTo>
                  <a:pt x="3" y="17"/>
                </a:moveTo>
                <a:lnTo>
                  <a:pt x="6" y="14"/>
                </a:lnTo>
                <a:lnTo>
                  <a:pt x="3" y="12"/>
                </a:lnTo>
                <a:lnTo>
                  <a:pt x="3" y="17"/>
                </a:lnTo>
                <a:close/>
                <a:moveTo>
                  <a:pt x="4" y="11"/>
                </a:moveTo>
                <a:lnTo>
                  <a:pt x="7" y="13"/>
                </a:lnTo>
                <a:lnTo>
                  <a:pt x="7" y="9"/>
                </a:lnTo>
                <a:lnTo>
                  <a:pt x="4" y="11"/>
                </a:lnTo>
                <a:close/>
                <a:moveTo>
                  <a:pt x="3" y="11"/>
                </a:moveTo>
                <a:lnTo>
                  <a:pt x="6" y="8"/>
                </a:lnTo>
                <a:lnTo>
                  <a:pt x="3" y="6"/>
                </a:lnTo>
                <a:lnTo>
                  <a:pt x="3" y="11"/>
                </a:lnTo>
                <a:close/>
                <a:moveTo>
                  <a:pt x="4" y="5"/>
                </a:moveTo>
                <a:lnTo>
                  <a:pt x="7" y="7"/>
                </a:lnTo>
                <a:lnTo>
                  <a:pt x="7" y="5"/>
                </a:lnTo>
                <a:lnTo>
                  <a:pt x="4" y="5"/>
                </a:lnTo>
                <a:close/>
                <a:moveTo>
                  <a:pt x="24" y="1"/>
                </a:moveTo>
                <a:lnTo>
                  <a:pt x="22" y="4"/>
                </a:lnTo>
                <a:lnTo>
                  <a:pt x="24" y="4"/>
                </a:lnTo>
                <a:lnTo>
                  <a:pt x="24" y="1"/>
                </a:lnTo>
                <a:close/>
                <a:moveTo>
                  <a:pt x="11" y="4"/>
                </a:moveTo>
                <a:lnTo>
                  <a:pt x="8" y="1"/>
                </a:lnTo>
                <a:lnTo>
                  <a:pt x="8" y="4"/>
                </a:lnTo>
                <a:lnTo>
                  <a:pt x="11" y="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J:\СРОЧНО\Ростех\Картинки\479px-Coat_of_Arms_of_the_Russian_Federation_bw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1795" y="1801827"/>
            <a:ext cx="3522526" cy="4177023"/>
          </a:xfrm>
          <a:prstGeom prst="rect">
            <a:avLst/>
          </a:prstGeom>
          <a:noFill/>
        </p:spPr>
      </p:pic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0514" y="1357005"/>
            <a:ext cx="9020937" cy="4278094"/>
          </a:xfrm>
          <a:prstGeom prst="rect">
            <a:avLst/>
          </a:prstGeom>
          <a:solidFill>
            <a:schemeClr val="tx2">
              <a:lumMod val="60000"/>
              <a:lumOff val="40000"/>
              <a:alpha val="72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/>
              </a:rPr>
              <a:t>Подготовлен проект Постановления Правительства РФ «О выводе в ремонт и из эксплуатации источников тепловой энергии и тепловых сетей», предусматривающий следующий алгоритм: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bg1"/>
              </a:solidFill>
              <a:latin typeface="Times New Roman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bg1"/>
              </a:solidFill>
              <a:latin typeface="Times New Roman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bg1"/>
              </a:solidFill>
              <a:latin typeface="Times New Roman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bg1"/>
              </a:solidFill>
              <a:latin typeface="Times New Roman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691096" y="357167"/>
            <a:ext cx="693869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2200" dirty="0" smtClean="0">
                <a:solidFill>
                  <a:schemeClr val="bg1"/>
                </a:solidFill>
                <a:cs typeface="Arial" pitchFamily="34" charset="0"/>
              </a:rPr>
              <a:t>Порядок вывода генерирующего оборудования</a:t>
            </a:r>
          </a:p>
          <a:p>
            <a:pPr algn="ctr" eaLnBrk="1" hangingPunct="1"/>
            <a:r>
              <a:rPr lang="ru-RU" sz="2200" dirty="0" smtClean="0">
                <a:solidFill>
                  <a:schemeClr val="bg1"/>
                </a:solidFill>
                <a:cs typeface="Arial" pitchFamily="34" charset="0"/>
              </a:rPr>
              <a:t> из эксплуатации в 2012 году.</a:t>
            </a:r>
            <a:endParaRPr lang="ru-RU" sz="2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F0424D-DA98-4096-86EE-80AD922DDA8C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" pitchFamily="34" charset="0"/>
              <a:ea typeface="+mn-ea"/>
              <a:cs typeface="+mn-cs"/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3639492" y="2442329"/>
            <a:ext cx="2176111" cy="21431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72000" tIns="10800" rIns="72000" bIns="10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64" y="5735062"/>
            <a:ext cx="9020937" cy="1077218"/>
          </a:xfrm>
          <a:prstGeom prst="rect">
            <a:avLst/>
          </a:prstGeom>
          <a:solidFill>
            <a:schemeClr val="tx2">
              <a:lumMod val="60000"/>
              <a:lumOff val="40000"/>
              <a:alpha val="72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2500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Times New Roman"/>
              </a:rPr>
              <a:t>Для оборудования непрошедшего КОМ и при риске негативных социальных последствий закрытия электростанции возможно получение статуса «Вынужденный генератор», регламентированного </a:t>
            </a:r>
            <a:r>
              <a:rPr lang="ru-RU" sz="1600" b="1" u="sng" dirty="0">
                <a:solidFill>
                  <a:schemeClr val="bg1"/>
                </a:solidFill>
                <a:latin typeface="Times New Roman"/>
              </a:rPr>
              <a:t>Правилами оптового рынка, утвержденными постановлением Правительства РФ (№1172).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4390" y="3709019"/>
            <a:ext cx="1617768" cy="3429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ОАО «СО ЕЭС»</a:t>
            </a:r>
          </a:p>
          <a:p>
            <a:endParaRPr lang="ru-RU" sz="1200" b="1" i="1" dirty="0" smtClean="0">
              <a:solidFill>
                <a:schemeClr val="bg1"/>
              </a:solidFill>
              <a:latin typeface="Times New Roman"/>
              <a:cs typeface="Franklin Gothic Book"/>
            </a:endParaRPr>
          </a:p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752" y="5018826"/>
            <a:ext cx="2407725" cy="35949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/>
              </a:rPr>
              <a:t>Минэнерго России</a:t>
            </a:r>
            <a:endParaRPr lang="ru-RU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9752" y="2374874"/>
            <a:ext cx="2995049" cy="3048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Собственник энергооборудования</a:t>
            </a:r>
            <a:endParaRPr lang="ru-RU" sz="14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388" y="2392902"/>
            <a:ext cx="408388" cy="3309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20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364" y="2994737"/>
            <a:ext cx="488849" cy="3309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sz="20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 bwMode="auto">
          <a:xfrm>
            <a:off x="3639492" y="3707608"/>
            <a:ext cx="2176111" cy="21431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72000" tIns="10800" rIns="72000" bIns="10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84390" y="2391092"/>
            <a:ext cx="3276902" cy="454496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Орган местного самоуправления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9752" y="4322681"/>
            <a:ext cx="1809341" cy="3429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ОАО «СО ЕЭС»</a:t>
            </a:r>
            <a:endParaRPr lang="ru-RU" sz="14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752" y="3021371"/>
            <a:ext cx="3453112" cy="454496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Орган местного самоуправления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613834" y="2358195"/>
            <a:ext cx="2119422" cy="396000"/>
          </a:xfrm>
          <a:prstGeom prst="rect">
            <a:avLst/>
          </a:prstGeom>
          <a:noFill/>
          <a:ln w="25400" algn="ctr">
            <a:solidFill>
              <a:schemeClr val="tx2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Заявление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Стрелка вправо 29"/>
          <p:cNvSpPr/>
          <p:nvPr/>
        </p:nvSpPr>
        <p:spPr bwMode="auto">
          <a:xfrm>
            <a:off x="3639492" y="5091077"/>
            <a:ext cx="2176111" cy="333443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72000" tIns="10800" rIns="72000" bIns="10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31" name="Стрелка вправо 30"/>
          <p:cNvSpPr/>
          <p:nvPr/>
        </p:nvSpPr>
        <p:spPr bwMode="auto">
          <a:xfrm>
            <a:off x="3639492" y="4412330"/>
            <a:ext cx="2176111" cy="21431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72000" tIns="10800" rIns="72000" bIns="10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613834" y="4329839"/>
            <a:ext cx="2151386" cy="369332"/>
          </a:xfrm>
          <a:prstGeom prst="rect">
            <a:avLst/>
          </a:prstGeom>
          <a:noFill/>
          <a:ln w="25400" algn="ctr">
            <a:solidFill>
              <a:schemeClr val="tx2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Заключение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1364" y="4341927"/>
            <a:ext cx="488849" cy="3309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endParaRPr lang="ru-RU" sz="20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613834" y="5071140"/>
            <a:ext cx="2151386" cy="369332"/>
          </a:xfrm>
          <a:prstGeom prst="rect">
            <a:avLst/>
          </a:prstGeom>
          <a:noFill/>
          <a:ln w="25400" algn="ctr">
            <a:solidFill>
              <a:schemeClr val="tx2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</a:pPr>
            <a:r>
              <a:rPr lang="ru-RU" sz="1800" dirty="0" smtClean="0">
                <a:solidFill>
                  <a:schemeClr val="bg1"/>
                </a:solidFill>
                <a:latin typeface="+mj-lt"/>
              </a:rPr>
              <a:t>Решение</a:t>
            </a:r>
            <a:endParaRPr lang="ru-RU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84390" y="5042873"/>
            <a:ext cx="2995049" cy="3048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Собственник энергооборудования</a:t>
            </a:r>
            <a:endParaRPr lang="ru-RU" sz="14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84390" y="4337244"/>
            <a:ext cx="2628886" cy="3429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/>
              </a:rPr>
              <a:t>Минэнерго России</a:t>
            </a:r>
            <a:endParaRPr lang="ru-RU" b="1" i="1" dirty="0" smtClean="0">
              <a:solidFill>
                <a:schemeClr val="bg1"/>
              </a:solidFill>
              <a:latin typeface="Times New Roman"/>
              <a:cs typeface="Franklin Gothic Book"/>
            </a:endParaRPr>
          </a:p>
          <a:p>
            <a:endParaRPr lang="ru-RU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709752" y="3305264"/>
            <a:ext cx="26599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09752" y="2679674"/>
            <a:ext cx="2659932" cy="1416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09752" y="5317655"/>
            <a:ext cx="26599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09752" y="4599583"/>
            <a:ext cx="26599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984390" y="2702713"/>
            <a:ext cx="2581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984390" y="3993558"/>
            <a:ext cx="2581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984390" y="4629360"/>
            <a:ext cx="2581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984390" y="5351226"/>
            <a:ext cx="2581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Стрелка вправо 45"/>
          <p:cNvSpPr/>
          <p:nvPr/>
        </p:nvSpPr>
        <p:spPr bwMode="auto">
          <a:xfrm>
            <a:off x="3639492" y="3141462"/>
            <a:ext cx="2176111" cy="21431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72000" tIns="10800" rIns="72000" bIns="10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3613834" y="3072831"/>
            <a:ext cx="2151386" cy="369332"/>
          </a:xfrm>
          <a:prstGeom prst="rect">
            <a:avLst/>
          </a:prstGeom>
          <a:noFill/>
          <a:ln w="25400" algn="ctr">
            <a:solidFill>
              <a:schemeClr val="tx2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</a:pPr>
            <a:r>
              <a:rPr lang="ru-RU" sz="1800" dirty="0" smtClean="0">
                <a:solidFill>
                  <a:schemeClr val="bg1"/>
                </a:solidFill>
                <a:latin typeface="+mj-lt"/>
              </a:rPr>
              <a:t>Заключение</a:t>
            </a:r>
            <a:endParaRPr lang="ru-RU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84390" y="3103009"/>
            <a:ext cx="2995049" cy="3048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Собственник энергооборудования</a:t>
            </a:r>
            <a:endParaRPr lang="ru-RU" sz="14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5984390" y="3425279"/>
            <a:ext cx="2581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01364" y="3712070"/>
            <a:ext cx="488849" cy="3309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endParaRPr lang="ru-RU" sz="20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9752" y="3679880"/>
            <a:ext cx="2995049" cy="3048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/>
              </a:rPr>
              <a:t>Собственник энергооборудования</a:t>
            </a:r>
            <a:endParaRPr lang="ru-RU" sz="14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709752" y="3984680"/>
            <a:ext cx="26599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Box 8"/>
          <p:cNvSpPr txBox="1">
            <a:spLocks noChangeArrowheads="1"/>
          </p:cNvSpPr>
          <p:nvPr/>
        </p:nvSpPr>
        <p:spPr bwMode="auto">
          <a:xfrm>
            <a:off x="3613834" y="3656492"/>
            <a:ext cx="2119422" cy="396000"/>
          </a:xfrm>
          <a:prstGeom prst="rect">
            <a:avLst/>
          </a:prstGeom>
          <a:noFill/>
          <a:ln w="25400" algn="ctr">
            <a:solidFill>
              <a:schemeClr val="tx2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Заявление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1364" y="4998822"/>
            <a:ext cx="488849" cy="3309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0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6789" y="2137841"/>
            <a:ext cx="1561739" cy="3284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8 месяцев</a:t>
            </a:r>
            <a:r>
              <a:rPr lang="en-US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 вывода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937141" y="3441721"/>
            <a:ext cx="1561739" cy="3284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6 месяцев</a:t>
            </a:r>
            <a:r>
              <a:rPr lang="en-US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 вывода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26789" y="2881518"/>
            <a:ext cx="1561739" cy="3284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течение 30 дней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37141" y="4111289"/>
            <a:ext cx="1561739" cy="3284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течении 30 дней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937141" y="4834585"/>
            <a:ext cx="1561739" cy="32847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течении 30 дней</a:t>
            </a:r>
          </a:p>
        </p:txBody>
      </p:sp>
    </p:spTree>
    <p:extLst>
      <p:ext uri="{BB962C8B-B14F-4D97-AF65-F5344CB8AC3E}">
        <p14:creationId xmlns="" xmlns:p14="http://schemas.microsoft.com/office/powerpoint/2010/main" val="26593876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338" y="168275"/>
            <a:ext cx="796766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FF">
                    <a:lumMod val="95000"/>
                  </a:srgbClr>
                </a:solidFill>
              </a:rPr>
              <a:t>Исполнение инвестиционных программ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11288"/>
            <a:ext cx="9136063" cy="8302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</a:rPr>
              <a:t>Финансирование инвестиционных программ государственными энергокомпаниями и частными ОГК/ТГК в 2011 году составило 89</a:t>
            </a:r>
            <a:r>
              <a:rPr lang="en-US" sz="1600" dirty="0" smtClean="0">
                <a:solidFill>
                  <a:srgbClr val="2A2664"/>
                </a:solidFill>
                <a:latin typeface="Franklin Gothic Medium" pitchFamily="34" charset="0"/>
              </a:rPr>
              <a:t>6</a:t>
            </a:r>
            <a:r>
              <a:rPr lang="ru-RU" sz="1600" dirty="0" smtClean="0">
                <a:solidFill>
                  <a:srgbClr val="2A2664"/>
                </a:solidFill>
                <a:latin typeface="Franklin Gothic Medium" pitchFamily="34" charset="0"/>
              </a:rPr>
              <a:t> млрд. </a:t>
            </a:r>
            <a:r>
              <a:rPr lang="ru-RU" sz="1600" dirty="0">
                <a:solidFill>
                  <a:srgbClr val="2A2664"/>
                </a:solidFill>
                <a:latin typeface="Franklin Gothic Medium" pitchFamily="34" charset="0"/>
              </a:rPr>
              <a:t>рублей, или 87 % от плана финансирования инвестиционных программ на 2011 год</a:t>
            </a:r>
          </a:p>
        </p:txBody>
      </p:sp>
      <p:sp>
        <p:nvSpPr>
          <p:cNvPr id="9221" name="Rectangle 1"/>
          <p:cNvSpPr>
            <a:spLocks noChangeArrowheads="1"/>
          </p:cNvSpPr>
          <p:nvPr/>
        </p:nvSpPr>
        <p:spPr bwMode="auto">
          <a:xfrm>
            <a:off x="0" y="5669975"/>
            <a:ext cx="489159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rgbClr val="2A2664"/>
                </a:solidFill>
                <a:latin typeface="Franklin Gothic Medium" pitchFamily="34" charset="0"/>
              </a:rPr>
              <a:t>В 2012 </a:t>
            </a:r>
            <a:r>
              <a:rPr lang="ru-RU" sz="1400" dirty="0">
                <a:solidFill>
                  <a:srgbClr val="2A2664"/>
                </a:solidFill>
                <a:latin typeface="Franklin Gothic Medium" pitchFamily="34" charset="0"/>
              </a:rPr>
              <a:t>году плановый объем финансирования инвестиционных программ государственных энергетических компаний и частных ОГК/ТГК составит </a:t>
            </a:r>
            <a:r>
              <a:rPr lang="ru-RU" sz="1400" b="1" dirty="0" smtClean="0">
                <a:solidFill>
                  <a:srgbClr val="2A2664"/>
                </a:solidFill>
                <a:latin typeface="Franklin Gothic Medium" pitchFamily="34" charset="0"/>
              </a:rPr>
              <a:t>1,03 трлн. </a:t>
            </a:r>
            <a:r>
              <a:rPr lang="ru-RU" sz="1400" b="1" dirty="0">
                <a:solidFill>
                  <a:srgbClr val="2A2664"/>
                </a:solidFill>
                <a:latin typeface="Franklin Gothic Medium" pitchFamily="34" charset="0"/>
              </a:rPr>
              <a:t>рублей</a:t>
            </a:r>
            <a:r>
              <a:rPr lang="ru-RU" sz="1400" dirty="0">
                <a:solidFill>
                  <a:srgbClr val="2A2664"/>
                </a:solidFill>
                <a:latin typeface="Franklin Gothic Medium" pitchFamily="34" charset="0"/>
              </a:rPr>
              <a:t>, что на </a:t>
            </a:r>
            <a:r>
              <a:rPr lang="ru-RU" sz="1400" b="1" dirty="0">
                <a:solidFill>
                  <a:srgbClr val="2A2664"/>
                </a:solidFill>
                <a:latin typeface="Franklin Gothic Medium" pitchFamily="34" charset="0"/>
              </a:rPr>
              <a:t>16 %</a:t>
            </a:r>
            <a:r>
              <a:rPr lang="ru-RU" sz="1400" dirty="0">
                <a:solidFill>
                  <a:srgbClr val="2A2664"/>
                </a:solidFill>
                <a:latin typeface="Franklin Gothic Medium" pitchFamily="34" charset="0"/>
              </a:rPr>
              <a:t> больше фактического объема финансирования 2011 г</a:t>
            </a:r>
            <a:r>
              <a:rPr lang="ru-RU" sz="1100" dirty="0">
                <a:solidFill>
                  <a:srgbClr val="2A2664"/>
                </a:solidFill>
                <a:latin typeface="Franklin Gothic Medium" pitchFamily="34" charset="0"/>
              </a:rPr>
              <a:t>.</a:t>
            </a:r>
          </a:p>
        </p:txBody>
      </p:sp>
      <p:sp>
        <p:nvSpPr>
          <p:cNvPr id="9222" name="Прямоугольник 17"/>
          <p:cNvSpPr>
            <a:spLocks noChangeArrowheads="1"/>
          </p:cNvSpPr>
          <p:nvPr/>
        </p:nvSpPr>
        <p:spPr bwMode="auto">
          <a:xfrm>
            <a:off x="4613275" y="3368675"/>
            <a:ext cx="4522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rgbClr val="2A2664"/>
                </a:solidFill>
                <a:latin typeface="Franklin Gothic Medium" pitchFamily="34" charset="0"/>
              </a:rPr>
              <a:t>По состоянию на конец февраля 2012 года за просрочку начала исполнения обязательств компаниями выплачено штрафов на сумму </a:t>
            </a:r>
            <a:r>
              <a:rPr lang="ru-RU" sz="1200">
                <a:solidFill>
                  <a:srgbClr val="FF0000"/>
                </a:solidFill>
                <a:latin typeface="Franklin Gothic Medium" pitchFamily="34" charset="0"/>
              </a:rPr>
              <a:t>2 </a:t>
            </a:r>
            <a:r>
              <a:rPr lang="en-US" sz="1200">
                <a:solidFill>
                  <a:srgbClr val="FF0000"/>
                </a:solidFill>
                <a:latin typeface="Franklin Gothic Medium" pitchFamily="34" charset="0"/>
              </a:rPr>
              <a:t>921</a:t>
            </a:r>
            <a:r>
              <a:rPr lang="ru-RU" sz="1200">
                <a:solidFill>
                  <a:srgbClr val="FF0000"/>
                </a:solidFill>
                <a:latin typeface="Franklin Gothic Medium" pitchFamily="34" charset="0"/>
              </a:rPr>
              <a:t> млн рублей.</a:t>
            </a:r>
          </a:p>
        </p:txBody>
      </p:sp>
      <p:sp>
        <p:nvSpPr>
          <p:cNvPr id="9223" name="Прямоугольник 18"/>
          <p:cNvSpPr>
            <a:spLocks noChangeArrowheads="1"/>
          </p:cNvSpPr>
          <p:nvPr/>
        </p:nvSpPr>
        <p:spPr bwMode="auto">
          <a:xfrm>
            <a:off x="4421188" y="2416175"/>
            <a:ext cx="46323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2A2664"/>
                </a:solidFill>
                <a:latin typeface="Franklin Gothic Medium" pitchFamily="34" charset="0"/>
              </a:rPr>
              <a:t>Финансирование инвестиционных программ частными ОГК/ТГК в части объектов ДПМ в 2011 году составило 123,1 млрд рублей, или 69 % от плана финансирования на 2011 год.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273048" y="2164995"/>
          <a:ext cx="4148139" cy="1888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/>
        </p:nvGraphicFramePr>
        <p:xfrm>
          <a:off x="273048" y="3960813"/>
          <a:ext cx="4107882" cy="1847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421187" y="4053385"/>
          <a:ext cx="4632325" cy="331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25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нутый угол 16"/>
          <p:cNvSpPr/>
          <p:nvPr/>
        </p:nvSpPr>
        <p:spPr>
          <a:xfrm>
            <a:off x="251520" y="4352384"/>
            <a:ext cx="4104456" cy="2304256"/>
          </a:xfrm>
          <a:prstGeom prst="foldedCorner">
            <a:avLst/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01713">
              <a:defRPr/>
            </a:pPr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5" name="Загнутый угол 14"/>
          <p:cNvSpPr/>
          <p:nvPr/>
        </p:nvSpPr>
        <p:spPr>
          <a:xfrm>
            <a:off x="323528" y="4396960"/>
            <a:ext cx="4104456" cy="2304256"/>
          </a:xfrm>
          <a:prstGeom prst="foldedCorner">
            <a:avLst/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01713">
              <a:defRPr/>
            </a:pPr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395536" y="4514688"/>
            <a:ext cx="4104456" cy="2304256"/>
          </a:xfrm>
          <a:prstGeom prst="foldedCorner">
            <a:avLst/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01713">
              <a:defRPr/>
            </a:pPr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1979712" y="260648"/>
            <a:ext cx="676875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449263">
              <a:lnSpc>
                <a:spcPct val="90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Программ инновационного развития и планов НИОКР энергетических компаний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1520" y="1362488"/>
            <a:ext cx="864396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300"/>
              </a:spcBef>
              <a:defRPr/>
            </a:pPr>
            <a:r>
              <a:rPr lang="ru-RU" sz="1300" b="1" dirty="0" smtClean="0">
                <a:latin typeface="Arial Narrow" pitchFamily="34" charset="0"/>
              </a:rPr>
              <a:t>В 2011 году начата активная работа по формированию и реализации масштабных Программ инновационного развития и планов НИОКР энергетических компаний с государственным участием</a:t>
            </a:r>
            <a:endParaRPr lang="ru-RU" sz="1300" b="1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79512" y="1894869"/>
            <a:ext cx="8712968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0975" lvl="0" indent="-180975" algn="just">
              <a:spcBef>
                <a:spcPts val="300"/>
              </a:spcBef>
              <a:buFont typeface="Wingdings" pitchFamily="2" charset="2"/>
              <a:buChar char="§"/>
            </a:pP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поручением Председателя Правительства Российской Федерации В.В. Путина от 24.02.2011 № ВП-П13-1076 необходимо было обеспечить выполнение перечня поручений Президента Российской Федерации по итогам заседания Правительственной комиссии по модернизации и технологическому развитию экономики России 31.01.2011, в частности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разработать и утвердить программы инновационного развития акционерных обществ с государственным участием </a:t>
            </a: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в срок до 1 апреля 2011 года (для группы 1); до 1 июля 2011 года (для группы 2).</a:t>
            </a:r>
          </a:p>
          <a:p>
            <a:pPr marL="180975" indent="-180975" algn="just">
              <a:spcBef>
                <a:spcPts val="300"/>
              </a:spcBef>
              <a:buFont typeface="Wingdings" pitchFamily="2" charset="2"/>
              <a:buChar char="§"/>
            </a:pP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поручением Заместителя Председателя Правительства Российской Федерации И.И. Сечина от 20.01.2011 № ИС-П9-232 принято решение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 целесообразности увеличения расходов на НИОКР и инновационную деятельность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4595840"/>
          <a:ext cx="3816424" cy="1909212"/>
        </p:xfrm>
        <a:graphic>
          <a:graphicData uri="http://schemas.openxmlformats.org/drawingml/2006/table">
            <a:tbl>
              <a:tblPr/>
              <a:tblGrid>
                <a:gridCol w="186686"/>
                <a:gridCol w="1181466"/>
                <a:gridCol w="461372"/>
                <a:gridCol w="495850"/>
                <a:gridCol w="500047"/>
                <a:gridCol w="500047"/>
                <a:gridCol w="490956"/>
              </a:tblGrid>
              <a:tr h="25232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Компания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Объем </a:t>
                      </a:r>
                      <a:r>
                        <a:rPr lang="ru-RU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финансирования НИОКР,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руб.</a:t>
                      </a: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2014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95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«ФСК ЕЭС»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3 000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5 000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5 000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5 000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7 000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«Холдинг МРСК»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3 057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4 200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5 379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5 802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6 241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«РАО ЭС Востока»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2 171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2 852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3 864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4 463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9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5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«РусГидро»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2 163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2 337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2 717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3 225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Calibri"/>
                        </a:rPr>
                        <a:t>3 413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5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«СО ЕЭС»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702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895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957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016</a:t>
                      </a: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1 098</a:t>
                      </a:r>
                      <a:endParaRPr lang="ru-RU" sz="9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5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ОАО </a:t>
                      </a:r>
                      <a:r>
                        <a:rPr lang="ru-RU" sz="85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«Иркутскэнерго»</a:t>
                      </a:r>
                      <a:endParaRPr lang="ru-RU" sz="85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588 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559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792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265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9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762</a:t>
                      </a:r>
                      <a:endParaRPr lang="ru-RU" sz="9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9512" y="3697391"/>
            <a:ext cx="4176464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80975" indent="-180975" algn="just">
              <a:spcBef>
                <a:spcPts val="3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Все компании в установленный срок разработали, представили, согласовали и утвердили Программы НИОКР: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3697391"/>
            <a:ext cx="4320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Плановые расходы на НИОКР по всем энергокомпаниям с госучастием были существенно увеличены </a:t>
            </a:r>
            <a:r>
              <a:rPr lang="ru-RU" sz="1000" b="0" dirty="0" smtClean="0">
                <a:solidFill>
                  <a:schemeClr val="tx2">
                    <a:lumMod val="50000"/>
                  </a:schemeClr>
                </a:solidFill>
              </a:rPr>
              <a:t>(в среднем по отрасли составляют: 2011 г. - 2,3%, 2012 г. – 2,7%, 2013 г. - 2,8% по отношению к выручке компаний):</a:t>
            </a:r>
          </a:p>
        </p:txBody>
      </p:sp>
      <p:graphicFrame>
        <p:nvGraphicFramePr>
          <p:cNvPr id="65538" name="Object 2"/>
          <p:cNvGraphicFramePr>
            <a:graphicFrameLocks/>
          </p:cNvGraphicFramePr>
          <p:nvPr/>
        </p:nvGraphicFramePr>
        <p:xfrm>
          <a:off x="4716463" y="4475861"/>
          <a:ext cx="4176712" cy="2366963"/>
        </p:xfrm>
        <a:graphic>
          <a:graphicData uri="http://schemas.openxmlformats.org/presentationml/2006/ole">
            <p:oleObj spid="_x0000_s168994" name="Worksheet" r:id="rId3" imgW="5410200" imgH="3371850" progId="Excel.Sheet.8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51520" y="3454364"/>
            <a:ext cx="8568952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miter lim="800000"/>
            <a:headEnd/>
            <a:tailEnd/>
          </a:ln>
        </p:spPr>
        <p:txBody>
          <a:bodyPr anchor="ctr" anchorCtr="0"/>
          <a:lstStyle/>
          <a:p>
            <a:pPr marL="0" marR="0" indent="0" algn="just" defTabSz="914400" eaLnBrk="0" latinLnBrk="0" hangingPunct="0">
              <a:lnSpc>
                <a:spcPct val="100000"/>
              </a:lnSpc>
              <a:spcBef>
                <a:spcPts val="300"/>
              </a:spcBef>
              <a:buClrTx/>
              <a:buSzTx/>
              <a:buFontTx/>
              <a:buNone/>
              <a:tabLst/>
              <a:defRPr/>
            </a:pPr>
            <a:r>
              <a:rPr lang="ru-RU" sz="1300" b="1" dirty="0" smtClean="0">
                <a:latin typeface="Arial Narrow" pitchFamily="34" charset="0"/>
              </a:rPr>
              <a:t>По итогам данной работы:</a:t>
            </a:r>
          </a:p>
        </p:txBody>
      </p:sp>
      <p:sp>
        <p:nvSpPr>
          <p:cNvPr id="16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26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1979712" y="260648"/>
            <a:ext cx="669674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449263">
              <a:lnSpc>
                <a:spcPct val="90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Анализ выполнения планов НИОКР энергетических компаний в 2011 году</a:t>
            </a: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34267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A2664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Выполнение планов НИОКР энергокомпаний в 2011 г. , млн.руб.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A2664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19" name="Объект 1"/>
          <p:cNvGraphicFramePr/>
          <p:nvPr/>
        </p:nvGraphicFramePr>
        <p:xfrm>
          <a:off x="323528" y="1713384"/>
          <a:ext cx="8424936" cy="23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Стрелка вправо 22"/>
          <p:cNvSpPr/>
          <p:nvPr/>
        </p:nvSpPr>
        <p:spPr>
          <a:xfrm>
            <a:off x="6228184" y="2150368"/>
            <a:ext cx="288032" cy="1355445"/>
          </a:xfrm>
          <a:prstGeom prst="rightArrow">
            <a:avLst>
              <a:gd name="adj1" fmla="val 65775"/>
              <a:gd name="adj2" fmla="val 50000"/>
            </a:avLst>
          </a:prstGeom>
          <a:solidFill>
            <a:schemeClr val="bg1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graphicFrame>
        <p:nvGraphicFramePr>
          <p:cNvPr id="24" name="Объект 1"/>
          <p:cNvGraphicFramePr/>
          <p:nvPr/>
        </p:nvGraphicFramePr>
        <p:xfrm>
          <a:off x="6516216" y="1790328"/>
          <a:ext cx="2088232" cy="2165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524328" y="4299600"/>
            <a:ext cx="720080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34,3%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3528" y="4161656"/>
          <a:ext cx="8424935" cy="1814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1974117"/>
                <a:gridCol w="1856342"/>
                <a:gridCol w="1642148"/>
              </a:tblGrid>
              <a:tr h="39740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/>
                        <a:t>Компания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solidFill>
                      <a:srgbClr val="007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План </a:t>
                      </a:r>
                      <a:r>
                        <a:rPr lang="ru-RU" sz="1100" u="none" strike="noStrike" dirty="0" smtClean="0"/>
                        <a:t>выполнения </a:t>
                      </a:r>
                      <a:r>
                        <a:rPr lang="ru-RU" sz="1100" u="none" strike="noStrike" dirty="0"/>
                        <a:t>НИОКР на 2011г. </a:t>
                      </a:r>
                      <a:r>
                        <a:rPr lang="ru-RU" sz="1100" u="none" strike="noStrike" dirty="0" smtClean="0"/>
                        <a:t>, млн.руб.</a:t>
                      </a:r>
                    </a:p>
                  </a:txBody>
                  <a:tcPr marL="36000" marR="36000" marT="9525" marB="0">
                    <a:solidFill>
                      <a:srgbClr val="007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Факт выполнения НИОКР в 2011г</a:t>
                      </a:r>
                      <a:r>
                        <a:rPr lang="ru-RU" sz="1100" u="none" strike="noStrike" dirty="0" smtClean="0"/>
                        <a:t>., млн.руб.</a:t>
                      </a:r>
                    </a:p>
                  </a:txBody>
                  <a:tcPr marL="36000" marR="36000" marT="9525" marB="0">
                    <a:solidFill>
                      <a:srgbClr val="007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 </a:t>
                      </a:r>
                      <a:endParaRPr lang="ru-RU" sz="1100" u="none" strike="noStrike" dirty="0" smtClean="0"/>
                    </a:p>
                    <a:p>
                      <a:pPr algn="ctr" fontAlgn="b"/>
                      <a:r>
                        <a:rPr lang="ru-RU" sz="1100" u="none" strike="noStrike" dirty="0" smtClean="0"/>
                        <a:t>от плана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solidFill>
                      <a:srgbClr val="0073BE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«Холдинг МРСК»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 </a:t>
                      </a:r>
                      <a:r>
                        <a:rPr lang="ru-RU" sz="1100" u="none" strike="noStrike" dirty="0" smtClean="0"/>
                        <a:t>057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205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7%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«ФСК ЕЭС»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 </a:t>
                      </a:r>
                      <a:r>
                        <a:rPr lang="ru-RU" sz="1100" u="none" strike="noStrike" dirty="0" smtClean="0"/>
                        <a:t>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 </a:t>
                      </a:r>
                      <a:r>
                        <a:rPr lang="ru-RU" sz="1100" u="none" strike="noStrike" dirty="0" smtClean="0"/>
                        <a:t>898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63%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«РАО </a:t>
                      </a:r>
                      <a:r>
                        <a:rPr lang="ru-RU" sz="1100" u="none" strike="noStrike" dirty="0"/>
                        <a:t>ЭС </a:t>
                      </a:r>
                      <a:r>
                        <a:rPr lang="ru-RU" sz="1100" u="none" strike="noStrike" dirty="0" smtClean="0"/>
                        <a:t>Востока»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 </a:t>
                      </a:r>
                      <a:r>
                        <a:rPr lang="ru-RU" sz="1100" u="none" strike="noStrike" dirty="0" smtClean="0"/>
                        <a:t>171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186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8%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«ИНТЕР </a:t>
                      </a:r>
                      <a:r>
                        <a:rPr lang="ru-RU" sz="1100" u="none" strike="noStrike" dirty="0"/>
                        <a:t>РАО </a:t>
                      </a:r>
                      <a:r>
                        <a:rPr lang="ru-RU" sz="1100" u="none" strike="noStrike" dirty="0" smtClean="0"/>
                        <a:t>ЕЭС»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2262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947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41%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ОАО «Иркутскэнерго»</a:t>
                      </a:r>
                    </a:p>
                  </a:txBody>
                  <a:tcPr marL="36195" marR="36195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1 588</a:t>
                      </a:r>
                    </a:p>
                  </a:txBody>
                  <a:tcPr marL="36195" marR="36195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1 313</a:t>
                      </a:r>
                    </a:p>
                  </a:txBody>
                  <a:tcPr marL="36195" marR="36195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36195" marR="36195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«СО ЕЭС»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702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738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105%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ОАО </a:t>
                      </a:r>
                      <a:r>
                        <a:rPr lang="ru-RU" sz="1100" u="none" strike="noStrike" dirty="0" smtClean="0"/>
                        <a:t>«РусГидро»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 </a:t>
                      </a:r>
                      <a:r>
                        <a:rPr lang="ru-RU" sz="1100" u="none" strike="noStrike" dirty="0" smtClean="0"/>
                        <a:t>163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948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44%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 anchor="ctr">
                    <a:solidFill>
                      <a:srgbClr val="E7EBF4"/>
                    </a:solidFill>
                  </a:tcPr>
                </a:tc>
              </a:tr>
              <a:tr h="149439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36195" marR="3619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14 943</a:t>
                      </a:r>
                    </a:p>
                  </a:txBody>
                  <a:tcPr marL="36195" marR="3619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6 235</a:t>
                      </a:r>
                    </a:p>
                  </a:txBody>
                  <a:tcPr marL="36195" marR="3619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36195" marR="36195" marT="9525" marB="0" anchor="ctr"/>
                </a:tc>
              </a:tr>
            </a:tbl>
          </a:graphicData>
        </a:graphic>
      </p:graphicFrame>
      <p:sp>
        <p:nvSpPr>
          <p:cNvPr id="15" name="Прямоугольная выноска 14"/>
          <p:cNvSpPr/>
          <p:nvPr/>
        </p:nvSpPr>
        <p:spPr>
          <a:xfrm>
            <a:off x="7812360" y="2130623"/>
            <a:ext cx="1152128" cy="936104"/>
          </a:xfrm>
          <a:prstGeom prst="wedgeRectCallout">
            <a:avLst>
              <a:gd name="adj1" fmla="val -45611"/>
              <a:gd name="adj2" fmla="val 65081"/>
            </a:avLst>
          </a:prstGeom>
          <a:solidFill>
            <a:schemeClr val="bg1"/>
          </a:solidFill>
          <a:ln w="190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r>
              <a:rPr lang="ru-RU" sz="900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Arial" pitchFamily="34" charset="0"/>
              </a:rPr>
              <a:t>Планы НИОКР на 2011 год по энергокомпаниям в целом были существенно недовыполнены</a:t>
            </a:r>
            <a:endParaRPr lang="ru-RU" sz="900" b="1" dirty="0">
              <a:solidFill>
                <a:srgbClr val="C00000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4328" y="3138735"/>
            <a:ext cx="720080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42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07704" y="2922711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63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47864" y="3075111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41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08104" y="3138735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44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16016" y="3123927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105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27784" y="3123927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8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59632" y="3123927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7%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67944" y="3123927"/>
            <a:ext cx="432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83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323528" y="6177880"/>
            <a:ext cx="8424936" cy="5897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Представленные данные свидетельствует о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существенном недовыполнении планов НИОКР энергокомпаний в 2011 году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(общий объем выполнения планов НИОКР энергетических компаний по итогам 2011 года составил 42%).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27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1696248" y="280599"/>
            <a:ext cx="69847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449263">
              <a:lnSpc>
                <a:spcPct val="90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Достижение энергокомпаниями целевых показателей: соотношение «Затраты на НИОКР / Выручка»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80312" y="4215016"/>
            <a:ext cx="720080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34,3%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323528" y="2818616"/>
          <a:ext cx="8496944" cy="219456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386755"/>
                <a:gridCol w="982722"/>
                <a:gridCol w="878995"/>
                <a:gridCol w="1226977"/>
                <a:gridCol w="897259"/>
                <a:gridCol w="952244"/>
                <a:gridCol w="1171992"/>
              </a:tblGrid>
              <a:tr h="10244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организации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 на 2011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Факт в 2011 году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3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Объем выполняемых НИОКР / выручки, млн. руб.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Соотношение "затраты на НИОКР / выручка"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Объем выполняемых НИОКР / выручки, млн. руб.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Соотношение "затраты на НИОКР / выручка"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НИОКР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выручка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НИОКР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выручка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«Холдинг МРСК»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3 057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147 942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2,07%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205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173 842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0,12%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«РАО </a:t>
                      </a:r>
                      <a:r>
                        <a:rPr lang="ru-RU" sz="1200" dirty="0"/>
                        <a:t>ЭС </a:t>
                      </a:r>
                      <a:r>
                        <a:rPr lang="ru-RU" sz="1200" dirty="0" smtClean="0"/>
                        <a:t>Востока»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2 171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98 681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2,20%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186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101 627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0,18%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«РусГидро»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2 163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100 491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2,15%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948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85 870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 smtClean="0"/>
                        <a:t>1,10%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«ИНТЕР </a:t>
                      </a:r>
                      <a:r>
                        <a:rPr lang="ru-RU" sz="1200" dirty="0"/>
                        <a:t>РАО </a:t>
                      </a:r>
                      <a:r>
                        <a:rPr lang="ru-RU" sz="1200" dirty="0" smtClean="0"/>
                        <a:t>ЕЭС»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2 262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79 550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2,84%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947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79 550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1,19%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«ФСК ЕЭС»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3 000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123 011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2,44%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1 898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131 893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1,44%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«Иркутскэнерго»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1 588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52 441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3,03%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1 313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47 274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2,78%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ОАО </a:t>
                      </a:r>
                      <a:r>
                        <a:rPr lang="ru-RU" sz="1200" dirty="0" smtClean="0"/>
                        <a:t>«СО ЕЭС»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702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20 356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3,45%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738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20 356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3,63%</a:t>
                      </a:r>
                      <a:endParaRPr lang="ru-RU" sz="120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51520" y="1395589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Целевые ориентиры:</a:t>
            </a:r>
          </a:p>
          <a:p>
            <a:pPr algn="just"/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Исходя из накопленного мирового опыта достаточным для научно-технического развития электроэнергетической компании является уровень затрат на НИОКР в 1-1,5% от годовой выручки. С учетом сложившегося технологического отставания, среднеотраслевой уровень для российских электроэнергетических компаний должен превышать аналогичный мировой в 2-3 раза.</a:t>
            </a:r>
            <a:endParaRPr lang="ru-RU" sz="1200" b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6438" y="2514616"/>
            <a:ext cx="3138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>
                <a:solidFill>
                  <a:srgbClr val="2A2664"/>
                </a:solidFill>
              </a:rPr>
              <a:t>План/факт выполнения показателей: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251520" y="5103439"/>
            <a:ext cx="8568952" cy="773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300"/>
              </a:spcBef>
              <a:defRPr/>
            </a:pPr>
            <a:r>
              <a:rPr lang="ru-RU" sz="1400" b="0" dirty="0" smtClean="0">
                <a:solidFill>
                  <a:schemeClr val="tx2">
                    <a:lumMod val="50000"/>
                  </a:schemeClr>
                </a:solidFill>
              </a:rPr>
              <a:t>Недовыполнение плановых показателей связано как с объективными корпоративными причинами (формирование программ НИОКР происходило в 1-м и 2-м кварталах 2011 г.), так и с общей неготовностью энергокомпаний к реализации масштабных НИОКР</a:t>
            </a:r>
            <a:endParaRPr lang="ru-RU" sz="1400" b="0" dirty="0">
              <a:solidFill>
                <a:schemeClr val="tx2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323528" y="6093296"/>
            <a:ext cx="849694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lIns="72000" rIns="72000" anchor="ctr" anchorCtr="0"/>
          <a:lstStyle/>
          <a:p>
            <a:pPr algn="just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Arial Narrow" pitchFamily="34" charset="0"/>
              </a:rPr>
              <a:t>Требуется усиление контроля за реализацией Программ инновационного развития и планов НИОКР энергокомпаний с государственным участием</a:t>
            </a:r>
            <a:endParaRPr lang="ru-RU" sz="1400" b="1" dirty="0">
              <a:solidFill>
                <a:srgbClr val="C0000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4" name="Блок-схема: объединение 33"/>
          <p:cNvSpPr/>
          <p:nvPr/>
        </p:nvSpPr>
        <p:spPr>
          <a:xfrm>
            <a:off x="2813296" y="5877271"/>
            <a:ext cx="3600400" cy="168019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 defTabSz="1001713"/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36" name="Прямоугольная выноска 35"/>
          <p:cNvSpPr/>
          <p:nvPr/>
        </p:nvSpPr>
        <p:spPr>
          <a:xfrm>
            <a:off x="3995936" y="2276872"/>
            <a:ext cx="4824536" cy="432048"/>
          </a:xfrm>
          <a:prstGeom prst="wedgeRectCallout">
            <a:avLst>
              <a:gd name="adj1" fmla="val 38480"/>
              <a:gd name="adj2" fmla="val 132293"/>
            </a:avLst>
          </a:prstGeom>
          <a:solidFill>
            <a:schemeClr val="bg1"/>
          </a:solidFill>
          <a:ln w="190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 defTabSz="1001713"/>
            <a:r>
              <a:rPr lang="ru-RU" sz="1050" b="0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Arial" pitchFamily="34" charset="0"/>
              </a:rPr>
              <a:t>В большинстве энергокомпаний </a:t>
            </a:r>
            <a:r>
              <a:rPr lang="ru-RU" sz="1050" b="1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Arial" pitchFamily="34" charset="0"/>
              </a:rPr>
              <a:t>не</a:t>
            </a:r>
            <a:r>
              <a:rPr lang="ru-RU" sz="1050" b="0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Arial" pitchFamily="34" charset="0"/>
              </a:rPr>
              <a:t> были достигнуты указанные ориентиры </a:t>
            </a:r>
          </a:p>
          <a:p>
            <a:pPr algn="ctr" defTabSz="1001713"/>
            <a:r>
              <a:rPr lang="ru-RU" sz="1050" b="0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Arial" pitchFamily="34" charset="0"/>
              </a:rPr>
              <a:t>(2-3% от ежегодной валовой выручки) </a:t>
            </a:r>
          </a:p>
        </p:txBody>
      </p:sp>
      <p:sp>
        <p:nvSpPr>
          <p:cNvPr id="12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28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49897" y="224512"/>
            <a:ext cx="6721475" cy="88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49263">
              <a:lnSpc>
                <a:spcPct val="85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Анализ реализации Федеральных целевых программ в области электроэнергетики и энергомашиностроения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398312"/>
            <a:ext cx="471601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0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ФЦП «Исследования и  разработки  по  приоритетным  направлениям  развития  НТК  России» Министерства образования и науки РФ на 2012-2013 гг.</a:t>
            </a:r>
          </a:p>
          <a:p>
            <a:pPr algn="ctr"/>
            <a:r>
              <a:rPr lang="ru-RU" sz="1200" b="0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(направление «Энергетика и энергоэффективность»)</a:t>
            </a:r>
          </a:p>
          <a:p>
            <a:pPr algn="ctr">
              <a:spcBef>
                <a:spcPts val="600"/>
              </a:spcBef>
            </a:pPr>
            <a:r>
              <a:rPr lang="ru-RU" sz="1200" b="1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Заключено контрактов на выполнение НИОКР:</a:t>
            </a:r>
            <a:endParaRPr lang="ru-RU" sz="1200" b="1" dirty="0">
              <a:solidFill>
                <a:srgbClr val="2A266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3529" y="2515383"/>
          <a:ext cx="4320480" cy="216293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0534"/>
                <a:gridCol w="504991"/>
                <a:gridCol w="504991"/>
                <a:gridCol w="504991"/>
                <a:gridCol w="504991"/>
                <a:gridCol w="504991"/>
                <a:gridCol w="504991"/>
              </a:tblGrid>
              <a:tr h="216401">
                <a:tc rowSpan="2">
                  <a:txBody>
                    <a:bodyPr/>
                    <a:lstStyle/>
                    <a:p>
                      <a:pPr algn="ctr">
                        <a:tabLst/>
                      </a:pPr>
                      <a:endParaRPr lang="ru-RU" sz="950" dirty="0"/>
                    </a:p>
                  </a:txBody>
                  <a:tcPr marL="36000" marR="36000" marT="36000" marB="36000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млн.руб.</a:t>
                      </a:r>
                      <a:endParaRPr lang="ru-RU" sz="12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</a:tr>
              <a:tr h="504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/>
                        <a:t>Бюджет РФ за </a:t>
                      </a:r>
                      <a:r>
                        <a:rPr lang="ru-RU" sz="900" u="none" strike="noStrike" dirty="0" smtClean="0"/>
                        <a:t>2011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/>
                        <a:t>Бюджет РФ за 2012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/>
                        <a:t>Итого, Бюджет РФ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/>
                        <a:t>Внебюджет за </a:t>
                      </a:r>
                      <a:r>
                        <a:rPr lang="ru-RU" sz="900" u="none" strike="noStrike" dirty="0" smtClean="0"/>
                        <a:t>2011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/>
                        <a:t>Внебюджет за </a:t>
                      </a:r>
                      <a:r>
                        <a:rPr lang="ru-RU" sz="900" u="none" strike="noStrike" dirty="0" smtClean="0"/>
                        <a:t>2012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/>
                        <a:t>Итого, </a:t>
                      </a:r>
                      <a:r>
                        <a:rPr lang="ru-RU" sz="900" u="none" strike="noStrike" dirty="0" smtClean="0"/>
                        <a:t>Внебюджет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latin typeface="Arial Unicode MS"/>
                      </a:endParaRPr>
                    </a:p>
                  </a:txBody>
                  <a:tcPr marL="36000" marR="36000" marT="36000" marB="36000" anchor="ctr"/>
                </a:tc>
              </a:tr>
              <a:tr h="46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kern="1200" dirty="0" smtClean="0"/>
                        <a:t>1. Блок «Генерация знаний»</a:t>
                      </a:r>
                      <a:endParaRPr lang="ru-RU" sz="95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855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828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1684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206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200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50" kern="1200" dirty="0" smtClean="0"/>
                        <a:t>407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ru-RU" sz="950" kern="1200" dirty="0" smtClean="0"/>
                        <a:t>2. Блок «Разработка технологий»</a:t>
                      </a:r>
                      <a:endParaRPr lang="ru-RU" sz="95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1467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1516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1460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4443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1409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1470</a:t>
                      </a:r>
                      <a:endParaRPr lang="ru-RU" sz="95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ru-RU" sz="950" dirty="0" smtClean="0"/>
                        <a:t>Всего НИОКР</a:t>
                      </a:r>
                      <a:endParaRPr lang="ru-RU" sz="95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2322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2344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3144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4649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1609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50" kern="1200" dirty="0" smtClean="0"/>
                        <a:t>1877</a:t>
                      </a:r>
                      <a:endParaRPr lang="ru-RU" sz="9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39552" y="4964032"/>
            <a:ext cx="417646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Существенный рост затрат на НИОКР в 2011–2012 гг. </a:t>
            </a:r>
          </a:p>
          <a:p>
            <a:pPr lvl="0" algn="just">
              <a:spcBef>
                <a:spcPts val="600"/>
              </a:spcBef>
            </a:pP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Несогласованность между собой тематик проектов, реализуемых в рамках ФЦП Минобрнауки РФ и Программ инновационного развития энергокомпаний.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115616" y="4702896"/>
            <a:ext cx="2664296" cy="216024"/>
          </a:xfrm>
          <a:prstGeom prst="downArrow">
            <a:avLst/>
          </a:prstGeom>
          <a:solidFill>
            <a:srgbClr val="B9CDE5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1155" y="1407064"/>
            <a:ext cx="5058023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0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ФЦП «Национальная технологическая база на 2012-2016 гг.» </a:t>
            </a:r>
          </a:p>
          <a:p>
            <a:pPr algn="ctr"/>
            <a:r>
              <a:rPr lang="ru-RU" sz="1200" b="0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Министерства промышленности и торговли РФ  </a:t>
            </a:r>
          </a:p>
          <a:p>
            <a:pPr algn="ctr">
              <a:spcAft>
                <a:spcPts val="200"/>
              </a:spcAft>
            </a:pPr>
            <a:r>
              <a:rPr lang="ru-RU" sz="1200" b="0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(подпрограмма «Развитие силовой электротехники и энергетического машиностроения»)</a:t>
            </a:r>
            <a:endParaRPr lang="en-US" sz="1200" b="0" dirty="0" smtClean="0">
              <a:solidFill>
                <a:srgbClr val="2A2664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300"/>
              </a:spcBef>
            </a:pPr>
            <a:r>
              <a:rPr lang="ru-RU" sz="1200" b="1" dirty="0" smtClean="0">
                <a:solidFill>
                  <a:srgbClr val="2A2664"/>
                </a:solidFill>
                <a:latin typeface="Arial" pitchFamily="34" charset="0"/>
                <a:cs typeface="Arial" pitchFamily="34" charset="0"/>
              </a:rPr>
              <a:t>План финансирования Программы (проект):</a:t>
            </a:r>
            <a:endParaRPr lang="ru-RU" sz="1200" b="1" dirty="0">
              <a:solidFill>
                <a:srgbClr val="2A266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860032" y="2515759"/>
          <a:ext cx="4067944" cy="2116972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744617"/>
                <a:gridCol w="744617"/>
                <a:gridCol w="513712"/>
                <a:gridCol w="568617"/>
                <a:gridCol w="568617"/>
                <a:gridCol w="473848"/>
                <a:gridCol w="453916"/>
              </a:tblGrid>
              <a:tr h="244972">
                <a:tc rowSpan="2">
                  <a:txBody>
                    <a:bodyPr/>
                    <a:lstStyle/>
                    <a:p>
                      <a:pPr indent="12700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млн.руб.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1212" marR="412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46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/>
                        <a:t>Всего/в т.ч. федераль-ный бюджет 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2012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2013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2014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2015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2016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4000">
                <a:tc rowSpan="2"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НИОКР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20978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4347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5152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4814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3637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3028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  <a:tr h="234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10086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2107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2488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2325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1730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1436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  <a:tr h="234000">
                <a:tc rowSpan="2"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Прочие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1134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497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199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378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  <a:tr h="234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471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205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87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119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  <a:tr h="234000">
                <a:tc rowSpan="2"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Всего: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22112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4844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5351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5192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3667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3058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  <a:tr h="234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10557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2312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2575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2444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1760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  <a:tc>
                  <a:txBody>
                    <a:bodyPr/>
                    <a:lstStyle/>
                    <a:p>
                      <a:pPr indent="0" algn="ctr" fontAlgn="auto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1466</a:t>
                      </a:r>
                      <a:endParaRPr lang="ru-RU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212" marR="41212" marT="0" marB="0" anchor="ctr"/>
                </a:tc>
              </a:tr>
            </a:tbl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5580112" y="4684568"/>
            <a:ext cx="2664296" cy="216024"/>
          </a:xfrm>
          <a:prstGeom prst="downArrow">
            <a:avLst/>
          </a:prstGeom>
          <a:solidFill>
            <a:srgbClr val="B9CDE5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323528" y="4964032"/>
            <a:ext cx="216024" cy="216024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r>
              <a:rPr lang="ru-RU" sz="1600" b="0" dirty="0" smtClean="0">
                <a:solidFill>
                  <a:schemeClr val="bg1"/>
                </a:solidFill>
                <a:latin typeface="+mj-lt"/>
                <a:ea typeface="Verdana" pitchFamily="34" charset="0"/>
                <a:cs typeface="Arial" pitchFamily="34" charset="0"/>
              </a:rPr>
              <a:t>+</a:t>
            </a:r>
            <a:endParaRPr lang="ru-RU" sz="1600" b="0" dirty="0">
              <a:solidFill>
                <a:schemeClr val="bg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323528" y="5324072"/>
            <a:ext cx="216024" cy="216024"/>
          </a:xfrm>
          <a:prstGeom prst="flowChartConnector">
            <a:avLst/>
          </a:prstGeom>
          <a:solidFill>
            <a:srgbClr val="C0000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r>
              <a:rPr lang="ru-RU" sz="1600" b="0" dirty="0" smtClean="0">
                <a:solidFill>
                  <a:schemeClr val="bg1"/>
                </a:solidFill>
                <a:latin typeface="+mj-lt"/>
                <a:ea typeface="Verdana" pitchFamily="34" charset="0"/>
                <a:cs typeface="Arial" pitchFamily="34" charset="0"/>
              </a:rPr>
              <a:t>-</a:t>
            </a:r>
            <a:endParaRPr lang="ru-RU" sz="1600" b="0" dirty="0">
              <a:solidFill>
                <a:schemeClr val="bg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5076056" y="4971870"/>
            <a:ext cx="3888432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sz="1200" b="0" dirty="0" smtClean="0">
                <a:solidFill>
                  <a:schemeClr val="tx2">
                    <a:lumMod val="50000"/>
                  </a:schemeClr>
                </a:solidFill>
              </a:rPr>
              <a:t>Программа предполагает взаимодействие с энергомашиностроительными предприятиями.</a:t>
            </a:r>
          </a:p>
          <a:p>
            <a:pPr lvl="0" algn="just">
              <a:spcBef>
                <a:spcPts val="600"/>
              </a:spcBef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Программа до сих пор не утверждена, в том числе из-за недостаточной проработанности тематик проектов.</a:t>
            </a:r>
          </a:p>
        </p:txBody>
      </p:sp>
      <p:sp>
        <p:nvSpPr>
          <p:cNvPr id="19" name="Блок-схема: узел 18"/>
          <p:cNvSpPr/>
          <p:nvPr/>
        </p:nvSpPr>
        <p:spPr>
          <a:xfrm>
            <a:off x="4860032" y="4998585"/>
            <a:ext cx="216024" cy="216024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r>
              <a:rPr lang="ru-RU" sz="1600" b="0" dirty="0" smtClean="0">
                <a:solidFill>
                  <a:schemeClr val="bg1"/>
                </a:solidFill>
                <a:latin typeface="+mj-lt"/>
                <a:ea typeface="Verdana" pitchFamily="34" charset="0"/>
                <a:cs typeface="Arial" pitchFamily="34" charset="0"/>
              </a:rPr>
              <a:t>+</a:t>
            </a:r>
            <a:endParaRPr lang="ru-RU" sz="1600" b="0" dirty="0">
              <a:solidFill>
                <a:schemeClr val="bg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4860032" y="5396080"/>
            <a:ext cx="216024" cy="216024"/>
          </a:xfrm>
          <a:prstGeom prst="flowChartConnector">
            <a:avLst/>
          </a:prstGeom>
          <a:solidFill>
            <a:srgbClr val="C0000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r>
              <a:rPr lang="ru-RU" sz="1600" b="0" dirty="0" smtClean="0">
                <a:solidFill>
                  <a:schemeClr val="bg1"/>
                </a:solidFill>
                <a:latin typeface="+mj-lt"/>
                <a:ea typeface="Verdana" pitchFamily="34" charset="0"/>
                <a:cs typeface="Arial" pitchFamily="34" charset="0"/>
              </a:rPr>
              <a:t>-</a:t>
            </a:r>
            <a:endParaRPr lang="ru-RU" sz="1600" b="0" dirty="0">
              <a:solidFill>
                <a:schemeClr val="bg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252960" y="6188168"/>
            <a:ext cx="8711528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just">
              <a:spcBef>
                <a:spcPts val="0"/>
              </a:spcBef>
              <a:defRPr/>
            </a:pPr>
            <a:r>
              <a:rPr lang="ru-RU" sz="1300" b="1" dirty="0" smtClean="0">
                <a:solidFill>
                  <a:srgbClr val="C00000"/>
                </a:solidFill>
                <a:latin typeface="Arial Narrow" pitchFamily="34" charset="0"/>
              </a:rPr>
              <a:t>Необходима координация деятельности ключевых участников отрасли (государственных органов, энергокомпаний, энергомашиностроительных предприятий, научных организаций) при определении приоритетных инновационных проектов</a:t>
            </a:r>
            <a:endParaRPr lang="ru-RU" sz="13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2" name="Блок-схема: объединение 21"/>
          <p:cNvSpPr/>
          <p:nvPr/>
        </p:nvSpPr>
        <p:spPr>
          <a:xfrm>
            <a:off x="2952752" y="5972144"/>
            <a:ext cx="3600400" cy="144016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1713"/>
            <a:endParaRPr lang="ru-RU" sz="1000" dirty="0">
              <a:solidFill>
                <a:schemeClr val="tx1"/>
              </a:solidFill>
              <a:latin typeface="+mj-lt"/>
              <a:ea typeface="Verdana" pitchFamily="34" charset="0"/>
              <a:cs typeface="Arial" pitchFamily="34" charset="0"/>
            </a:endParaRPr>
          </a:p>
        </p:txBody>
      </p:sp>
      <p:sp>
        <p:nvSpPr>
          <p:cNvPr id="23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  <a:cs typeface="Arial" charset="0"/>
              </a:rPr>
              <a:pPr algn="r">
                <a:defRPr/>
              </a:pPr>
              <a:t>29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01600" y="3060700"/>
          <a:ext cx="8801100" cy="3009900"/>
        </p:xfrm>
        <a:graphic>
          <a:graphicData uri="http://schemas.openxmlformats.org/presentationml/2006/ole">
            <p:oleObj spid="_x0000_s2083" name="Лист" r:id="rId4" imgW="7705812" imgH="2847960" progId="Excel.Sheet.8">
              <p:embed/>
            </p:oleObj>
          </a:graphicData>
        </a:graphic>
      </p:graphicFrame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9" y="0"/>
            <a:ext cx="6901830" cy="1340768"/>
          </a:xfrm>
        </p:spPr>
        <p:txBody>
          <a:bodyPr/>
          <a:lstStyle/>
          <a:p>
            <a:pPr eaLnBrk="1" hangingPunct="1"/>
            <a:r>
              <a:rPr lang="ru-RU" sz="2200" dirty="0" smtClean="0"/>
              <a:t>Максимум потребления мощности </a:t>
            </a:r>
            <a:br>
              <a:rPr lang="ru-RU" sz="2200" dirty="0" smtClean="0"/>
            </a:br>
            <a:r>
              <a:rPr lang="ru-RU" sz="2200" dirty="0" smtClean="0"/>
              <a:t>в отопительный сезон 2011-2012 гг.</a:t>
            </a:r>
          </a:p>
        </p:txBody>
      </p:sp>
      <p:graphicFrame>
        <p:nvGraphicFramePr>
          <p:cNvPr id="27" name="Group 133"/>
          <p:cNvGraphicFramePr>
            <a:graphicFrameLocks noGrp="1"/>
          </p:cNvGraphicFramePr>
          <p:nvPr/>
        </p:nvGraphicFramePr>
        <p:xfrm>
          <a:off x="82550" y="5881690"/>
          <a:ext cx="8665914" cy="784533"/>
        </p:xfrm>
        <a:graphic>
          <a:graphicData uri="http://schemas.openxmlformats.org/drawingml/2006/table">
            <a:tbl>
              <a:tblPr/>
              <a:tblGrid>
                <a:gridCol w="536272"/>
                <a:gridCol w="712755"/>
                <a:gridCol w="668640"/>
                <a:gridCol w="666967"/>
                <a:gridCol w="660283"/>
                <a:gridCol w="675325"/>
                <a:gridCol w="702072"/>
                <a:gridCol w="660282"/>
                <a:gridCol w="678669"/>
                <a:gridCol w="683686"/>
                <a:gridCol w="676998"/>
                <a:gridCol w="676998"/>
                <a:gridCol w="666967"/>
              </a:tblGrid>
              <a:tr h="2443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280" marR="7280" marT="728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2000-2001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2001-2002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2002-2003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2003-2004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2004-2005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2005-2006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2006-2007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2007-2008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2008-2009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2009-2010 </a:t>
                      </a:r>
                    </a:p>
                  </a:txBody>
                  <a:tcPr marL="7280" marR="7280" marT="7280" marB="0" anchor="ctr" anchorCtr="1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2010-2011 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2011-2012 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7010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º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 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-19,1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-15,8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-18,4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-15,1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-18,7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-23,2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-15,7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-17,5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-12,9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-22,6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-17,0</a:t>
                      </a:r>
                    </a:p>
                  </a:txBody>
                  <a:tcPr marL="7200" marR="720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,4</a:t>
                      </a:r>
                    </a:p>
                  </a:txBody>
                  <a:tcPr marL="7200" marR="720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10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Дата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06.02.01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19.12.01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25.12.02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19.02.04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27.01.05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23.01.06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21.02.07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10.01.08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22.12.08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17.12.09</a:t>
                      </a:r>
                    </a:p>
                  </a:txBody>
                  <a:tcPr marL="7280" marR="7280" marT="728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20.12.10</a:t>
                      </a:r>
                    </a:p>
                  </a:txBody>
                  <a:tcPr marL="7200" marR="720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5996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02.02.12</a:t>
                      </a:r>
                    </a:p>
                  </a:txBody>
                  <a:tcPr marL="7200" marR="7200" marT="0" marB="0" anchor="ctr" horzOverflow="overflow">
                    <a:lnL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Прямоугольник 10"/>
          <p:cNvSpPr>
            <a:spLocks noChangeArrowheads="1"/>
          </p:cNvSpPr>
          <p:nvPr/>
        </p:nvSpPr>
        <p:spPr bwMode="auto">
          <a:xfrm>
            <a:off x="896296" y="2972916"/>
            <a:ext cx="7797850" cy="300082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Динамика изменения максимумов потребления мощности ЕЭС России в </a:t>
            </a:r>
            <a:r>
              <a:rPr lang="ru-RU" sz="1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lang="ru-RU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2000-2012 </a:t>
            </a:r>
            <a:r>
              <a:rPr lang="ru-RU" sz="1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гг</a:t>
            </a:r>
            <a:r>
              <a:rPr lang="ru-RU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" name="Прямоугольник 11"/>
          <p:cNvSpPr>
            <a:spLocks noChangeArrowheads="1"/>
          </p:cNvSpPr>
          <p:nvPr/>
        </p:nvSpPr>
        <p:spPr bwMode="auto">
          <a:xfrm>
            <a:off x="0" y="134076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 2011/12 года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ЕЭС России зафиксирован максимальный уровень потребления мощности за время существования современной (после ликвидации СССР) России, который составил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155,2 ГВт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Также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установлен новый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исторический максимум потребления мощности в Российской Федерации (с учетом изолированных энергосистем), составивший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157,1 ГВт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3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0" y="1370266"/>
          <a:ext cx="9144000" cy="1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Рисунок 3" descr="teesside-biomass-power-plant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673656"/>
            <a:ext cx="5099542" cy="418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099543" y="2643182"/>
            <a:ext cx="389062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defTabSz="914400">
              <a:defRPr/>
            </a:pPr>
            <a:r>
              <a:rPr lang="ru-RU" sz="1600" u="sng" kern="0" dirty="0">
                <a:solidFill>
                  <a:schemeClr val="accent2">
                    <a:lumMod val="50000"/>
                  </a:schemeClr>
                </a:solidFill>
              </a:rPr>
              <a:t>Основные цифры</a:t>
            </a:r>
          </a:p>
          <a:p>
            <a:pPr marL="342900" indent="-342900" algn="ctr">
              <a:buAutoNum type="arabicPeriod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Темп прироста средней розничной цены на электроэнергию по Российской Федерации: </a:t>
            </a:r>
            <a:r>
              <a:rPr lang="ru-RU" sz="1600" b="1" dirty="0" smtClean="0">
                <a:solidFill>
                  <a:srgbClr val="C00000"/>
                </a:solidFill>
                <a:cs typeface="Times New Roman" pitchFamily="18" charset="0"/>
              </a:rPr>
              <a:t>11,2%</a:t>
            </a:r>
          </a:p>
          <a:p>
            <a:pPr marL="342900" indent="-342900" algn="ctr">
              <a:buAutoNum type="arabicPeriod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Рост цен на топливо:</a:t>
            </a:r>
          </a:p>
          <a:p>
            <a:pPr marL="228600" indent="-228600" algn="ctr">
              <a:buAutoNum type="alphaLcPeriod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Уголь, с учетом транспортных расходов: до </a:t>
            </a:r>
            <a:r>
              <a:rPr lang="ru-RU" sz="1600" b="1" dirty="0" smtClean="0">
                <a:solidFill>
                  <a:srgbClr val="A50021"/>
                </a:solidFill>
                <a:cs typeface="Times New Roman" pitchFamily="18" charset="0"/>
              </a:rPr>
              <a:t>30%</a:t>
            </a:r>
          </a:p>
          <a:p>
            <a:pPr marL="228600" indent="-228600" algn="ctr">
              <a:buAutoNum type="alphaLcPeriod"/>
            </a:pPr>
            <a:r>
              <a:rPr lang="ru-RU" sz="1600" dirty="0" smtClean="0">
                <a:solidFill>
                  <a:srgbClr val="2A2664"/>
                </a:solidFill>
                <a:cs typeface="Times New Roman" pitchFamily="18" charset="0"/>
              </a:rPr>
              <a:t>Газ: </a:t>
            </a:r>
            <a:r>
              <a:rPr lang="ru-RU" sz="1600" b="1" dirty="0" smtClean="0">
                <a:solidFill>
                  <a:srgbClr val="C00000"/>
                </a:solidFill>
                <a:cs typeface="Times New Roman" pitchFamily="18" charset="0"/>
              </a:rPr>
              <a:t>15% </a:t>
            </a:r>
          </a:p>
          <a:p>
            <a:pPr marL="228600" indent="-228600" algn="ctr"/>
            <a:r>
              <a:rPr lang="ru-RU" sz="1600" dirty="0" smtClean="0">
                <a:solidFill>
                  <a:srgbClr val="2A2664"/>
                </a:solidFill>
                <a:cs typeface="Times New Roman" pitchFamily="18" charset="0"/>
              </a:rPr>
              <a:t>3. Задолженность по оплате электрической энергии на розничном рынке на начло 2012: </a:t>
            </a:r>
          </a:p>
          <a:p>
            <a:pPr marL="228600" indent="-228600" algn="ctr"/>
            <a:r>
              <a:rPr lang="ru-RU" sz="1600" b="1" dirty="0" smtClean="0">
                <a:solidFill>
                  <a:srgbClr val="A50021"/>
                </a:solidFill>
                <a:cs typeface="Times New Roman" pitchFamily="18" charset="0"/>
              </a:rPr>
              <a:t>80,4 млрд. руб.</a:t>
            </a:r>
          </a:p>
          <a:p>
            <a:pPr marL="228600" indent="-228600"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4. </a:t>
            </a:r>
            <a:r>
              <a:rPr lang="ru-RU" sz="1600" dirty="0" smtClean="0">
                <a:solidFill>
                  <a:srgbClr val="2A2664"/>
                </a:solidFill>
                <a:cs typeface="Times New Roman" pitchFamily="18" charset="0"/>
              </a:rPr>
              <a:t>Задолженность по оплате тепловой энергии: </a:t>
            </a:r>
          </a:p>
          <a:p>
            <a:pPr marL="228600" indent="-228600" algn="ctr"/>
            <a:r>
              <a:rPr lang="ru-RU" sz="1600" b="1" dirty="0" smtClean="0">
                <a:solidFill>
                  <a:srgbClr val="C00000"/>
                </a:solidFill>
                <a:cs typeface="Times New Roman" pitchFamily="18" charset="0"/>
              </a:rPr>
              <a:t>97,2 млрд. руб.</a:t>
            </a:r>
          </a:p>
          <a:p>
            <a:pPr marL="228600" indent="-228600" algn="ctr"/>
            <a:endParaRPr lang="ru-RU" sz="1200" b="1" dirty="0" smtClean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228600" indent="-228600" algn="ctr"/>
            <a:endParaRPr lang="ru-RU" sz="1200" b="1" dirty="0" smtClean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228600" indent="-228600" algn="ctr"/>
            <a:endParaRPr lang="ru-RU" sz="12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2182836" y="261915"/>
            <a:ext cx="58896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Уровень цен на электрическую энергию </a:t>
            </a:r>
          </a:p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в начале 2011 года</a:t>
            </a:r>
            <a:endParaRPr lang="ru-RU" sz="22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7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prstClr val="white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z="1600" dirty="0">
              <a:solidFill>
                <a:prstClr val="white"/>
              </a:solidFill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428736"/>
          <a:ext cx="8858313" cy="2229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  <a:gridCol w="1428760"/>
                <a:gridCol w="785818"/>
                <a:gridCol w="1320688"/>
                <a:gridCol w="1036767"/>
                <a:gridCol w="987252"/>
                <a:gridCol w="997343"/>
                <a:gridCol w="1158677"/>
              </a:tblGrid>
              <a:tr h="24652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Оптовый рынок электроэнергии и мощности и услуги ОАО «ФСК ЕЭС»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Региональные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 факторы 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всего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 том числе: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Изолированные  территории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Среднеотпускная цена по РФ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156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1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ДЗО ОАО «Холдинг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МРСК» и ОАО «ДРСК»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Прочие  сетевые организации (ТСО)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+mj-lt"/>
                          <a:cs typeface="Times New Roman" pitchFamily="18" charset="0"/>
                        </a:rPr>
                        <a:t>Прочие (ЭСО и розничная генерация)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100" b="1" kern="1200" dirty="0" smtClean="0">
                        <a:solidFill>
                          <a:schemeClr val="bg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9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2010 (руб./кВт.ч)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1,2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0,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6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0,3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0,2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0,1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0,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600" b="1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1,9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2011, темп прироста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14,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7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4,6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19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11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3%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8,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6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14,</a:t>
                      </a:r>
                      <a:r>
                        <a:rPr lang="en-US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i="0" u="none" strike="noStrike" kern="1200" dirty="0" smtClean="0">
                          <a:solidFill>
                            <a:srgbClr val="003366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kern="1200" dirty="0">
                        <a:solidFill>
                          <a:srgbClr val="003366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42844" y="3714752"/>
            <a:ext cx="8858312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В среднем по Российской Федерации рост среднеотпускной цены в 2011 году ожидался  в пределах, установленных прогнозом </a:t>
            </a:r>
            <a:r>
              <a:rPr lang="ru-RU" dirty="0" smtClean="0">
                <a:solidFill>
                  <a:prstClr val="black"/>
                </a:solidFill>
                <a:cs typeface="Times New Roman" pitchFamily="18" charset="0"/>
              </a:rPr>
              <a:t>социально-экономического развития страны 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cs typeface="Times New Roman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115</a:t>
            </a:r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%</a:t>
            </a:r>
          </a:p>
          <a:p>
            <a:pPr algn="ctr" defTabSz="914400">
              <a:spcBef>
                <a:spcPts val="600"/>
              </a:spcBef>
              <a:defRPr/>
            </a:pPr>
            <a:r>
              <a:rPr lang="ru-RU" b="1" dirty="0" smtClean="0">
                <a:solidFill>
                  <a:srgbClr val="003366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3366"/>
                </a:solidFill>
                <a:cs typeface="Times New Roman" pitchFamily="18" charset="0"/>
              </a:rPr>
              <a:t>34 субъектах Российской Федерации прогнозировалось увеличение среднеотпускной цены свыше уровня </a:t>
            </a:r>
            <a:r>
              <a:rPr lang="ru-RU" b="1" dirty="0">
                <a:solidFill>
                  <a:srgbClr val="1F497D"/>
                </a:solidFill>
                <a:cs typeface="Times New Roman" pitchFamily="18" charset="0"/>
              </a:rPr>
              <a:t>115 %</a:t>
            </a: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369596" y="4941115"/>
            <a:ext cx="404807" cy="1285875"/>
          </a:xfrm>
          <a:prstGeom prst="rightArrow">
            <a:avLst>
              <a:gd name="adj1" fmla="val 3917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ru-RU" sz="1200" b="1">
              <a:solidFill>
                <a:prstClr val="white"/>
              </a:solidFill>
              <a:effectLst>
                <a:glow rad="139700">
                  <a:srgbClr val="4BACC6">
                    <a:satMod val="175000"/>
                    <a:alpha val="40000"/>
                  </a:srgbClr>
                </a:glow>
              </a:effectLst>
            </a:endParaRP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285780" y="5884886"/>
            <a:ext cx="8572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1600" b="1" dirty="0">
                <a:solidFill>
                  <a:srgbClr val="800000"/>
                </a:solidFill>
                <a:cs typeface="Times New Roman" pitchFamily="18" charset="0"/>
              </a:rPr>
              <a:t>Поручение Правительства </a:t>
            </a:r>
            <a:r>
              <a:rPr lang="ru-RU" sz="1600" b="1" dirty="0" smtClean="0">
                <a:solidFill>
                  <a:srgbClr val="800000"/>
                </a:solidFill>
                <a:cs typeface="Times New Roman" pitchFamily="18" charset="0"/>
              </a:rPr>
              <a:t>РФ:</a:t>
            </a:r>
          </a:p>
          <a:p>
            <a:pPr algn="ctr" defTabSz="914400">
              <a:defRPr/>
            </a:pPr>
            <a:r>
              <a:rPr lang="ru-RU" sz="1600" b="1" dirty="0" smtClean="0">
                <a:solidFill>
                  <a:srgbClr val="800000"/>
                </a:solidFill>
                <a:cs typeface="Times New Roman" pitchFamily="18" charset="0"/>
              </a:rPr>
              <a:t>провести </a:t>
            </a:r>
            <a:r>
              <a:rPr lang="ru-RU" sz="1600" b="1" dirty="0">
                <a:solidFill>
                  <a:srgbClr val="800000"/>
                </a:solidFill>
                <a:cs typeface="Times New Roman" pitchFamily="18" charset="0"/>
              </a:rPr>
              <a:t>анализ факторов роста и подготовить мероприятия по ограничению темпов роста среднеотпускных цен </a:t>
            </a:r>
            <a:r>
              <a:rPr lang="ru-RU" sz="1600" b="1" dirty="0" smtClean="0">
                <a:solidFill>
                  <a:srgbClr val="800000"/>
                </a:solidFill>
                <a:cs typeface="Times New Roman" pitchFamily="18" charset="0"/>
              </a:rPr>
              <a:t>в </a:t>
            </a:r>
            <a:r>
              <a:rPr lang="ru-RU" sz="1600" b="1" dirty="0">
                <a:solidFill>
                  <a:srgbClr val="800000"/>
                </a:solidFill>
                <a:cs typeface="Times New Roman" pitchFamily="18" charset="0"/>
              </a:rPr>
              <a:t>КАЖДОМ субъекте РФ не более 115 % </a:t>
            </a: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914525" y="214290"/>
            <a:ext cx="6781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Анализ факторов роста цен</a:t>
            </a:r>
            <a:r>
              <a:rPr lang="en-US" sz="2200" dirty="0" smtClean="0">
                <a:solidFill>
                  <a:prstClr val="white"/>
                </a:solidFill>
              </a:rPr>
              <a:t> </a:t>
            </a:r>
            <a:r>
              <a:rPr lang="ru-RU" sz="2200" dirty="0" smtClean="0">
                <a:solidFill>
                  <a:prstClr val="white"/>
                </a:solidFill>
              </a:rPr>
              <a:t>на </a:t>
            </a:r>
            <a:endParaRPr lang="en-US" sz="2200" dirty="0" smtClean="0">
              <a:solidFill>
                <a:prstClr val="white"/>
              </a:solidFill>
            </a:endParaRPr>
          </a:p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электрическую энергию</a:t>
            </a:r>
            <a:endParaRPr lang="ru-RU" sz="22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7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prstClr val="white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z="1600" dirty="0">
              <a:solidFill>
                <a:prstClr val="white"/>
              </a:solidFill>
              <a:latin typeface="Franklin Gothic Dem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06" y="1428736"/>
            <a:ext cx="907259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spcAft>
                <a:spcPts val="1000"/>
              </a:spcAft>
              <a:defRPr/>
            </a:pPr>
            <a:r>
              <a:rPr lang="ru-RU" sz="1500" b="1" dirty="0">
                <a:solidFill>
                  <a:srgbClr val="800000"/>
                </a:solidFill>
                <a:cs typeface="Times New Roman" pitchFamily="18" charset="0"/>
              </a:rPr>
              <a:t>ФАКТОРЫ РОСТА ЦЕН:</a:t>
            </a:r>
          </a:p>
          <a:p>
            <a:pPr defTabSz="914400"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1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. </a:t>
            </a:r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Рыночная и федеральная составляющие роста:</a:t>
            </a:r>
            <a:endParaRPr lang="ru-RU" sz="1500" b="1" u="sng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endParaRPr lang="ru-RU" sz="1500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endParaRPr lang="ru-RU" sz="1500" b="1" dirty="0">
              <a:solidFill>
                <a:prstClr val="black"/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endParaRPr lang="ru-RU" sz="1500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endParaRPr lang="ru-RU" sz="1500" b="1" dirty="0">
              <a:solidFill>
                <a:prstClr val="black"/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endParaRPr lang="ru-RU" sz="1500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defTabSz="914400">
              <a:spcBef>
                <a:spcPts val="1200"/>
              </a:spcBef>
              <a:defRPr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2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. </a:t>
            </a:r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Региональная составляющая роста</a:t>
            </a:r>
            <a:r>
              <a:rPr lang="ru-RU" sz="1600" b="1" u="sng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:</a:t>
            </a:r>
          </a:p>
          <a:p>
            <a:pPr defTabSz="914400">
              <a:spcBef>
                <a:spcPts val="1200"/>
              </a:spcBef>
              <a:defRPr/>
            </a:pPr>
            <a:endParaRPr lang="ru-RU" sz="1600" b="1" u="sng" dirty="0">
              <a:solidFill>
                <a:prstClr val="black"/>
              </a:solidFill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282" y="2147902"/>
          <a:ext cx="8715436" cy="1852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5436"/>
              </a:tblGrid>
              <a:tr h="328602">
                <a:tc>
                  <a:txBody>
                    <a:bodyPr/>
                    <a:lstStyle/>
                    <a:p>
                      <a:pPr marL="0" indent="179388">
                        <a:spcBef>
                          <a:spcPts val="0"/>
                        </a:spcBef>
                        <a:buFont typeface="Wingdings" pitchFamily="2" charset="2"/>
                        <a:buChar char="§"/>
                        <a:defRPr/>
                      </a:pPr>
                      <a:r>
                        <a:rPr lang="ru-RU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Рост цен на топливо (газ 15 %, уголь с учетом транспортных расходов до 30 %);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Либерализация цен на электроэнергию относительно заниженной тарифной базы прошлых периодов;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Рост объемов «вынужденной» генерации в условиях введения предельной цены на мощность </a:t>
                      </a:r>
                      <a:r>
                        <a:rPr lang="en-US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(price cap)</a:t>
                      </a: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marL="0" marR="0" indent="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Платежи по договорам предоставления мощности (ДПМ);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7184">
                <a:tc>
                  <a:txBody>
                    <a:bodyPr/>
                    <a:lstStyle/>
                    <a:p>
                      <a:pPr marL="0" marR="0" indent="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Формирование источников для финансирования инвестиционной программы</a:t>
                      </a:r>
                      <a:r>
                        <a:rPr lang="ru-RU" sz="1400" b="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ОАО «ФСК ЕЭС»;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Рост заявок поставщиков оптового рынка электроэнергии (мощности) на РСВ свыше роста цен на топливо 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282" y="4429132"/>
          <a:ext cx="8858248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48"/>
              </a:tblGrid>
              <a:tr h="285752"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Увеличение количества территориальных сетевых организаций (ТСО) и рост их необходимой валовой выручки (НВВ) свыше прогнозного уровня инфляции, в том числе вследствие роста инвестиционных программ;</a:t>
                      </a:r>
                    </a:p>
                  </a:txBody>
                  <a:tcPr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Переход на </a:t>
                      </a:r>
                      <a:r>
                        <a:rPr lang="en-US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RAB</a:t>
                      </a: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-регулирование ДЗО ОАО «Холдинг МРСК» и ОАО «ДРСК», применение процедуры «сглаживания» роста тарифов в 2009</a:t>
                      </a: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–</a:t>
                      </a: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2010 годах;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Рост сбытовых надбавок гарантирующих поставщиков;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10253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Отсутствие контроля со стороны региональных руководителей за соответствием  темпа роста региональных цен на электроэнергию Прогнозу социально-экономического развития Российской Федерации</a:t>
                      </a:r>
                    </a:p>
                  </a:txBody>
                  <a:tcPr>
                    <a:lnT w="12700" cap="flat" cmpd="sng" algn="ctr">
                      <a:solidFill>
                        <a:srgbClr val="1E375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784933" y="285728"/>
            <a:ext cx="70733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Мероприятия по ограничению темпов роста цен,</a:t>
            </a:r>
          </a:p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реализованные в 1 полугодии 2011 г.</a:t>
            </a:r>
            <a:endParaRPr lang="ru-RU" sz="22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7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prstClr val="white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z="1600" dirty="0">
              <a:solidFill>
                <a:prstClr val="white"/>
              </a:solidFill>
              <a:latin typeface="Franklin Gothic Demi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-32" y="1357298"/>
          <a:ext cx="9144000" cy="5475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76"/>
                <a:gridCol w="3442105"/>
                <a:gridCol w="1621545"/>
                <a:gridCol w="3736274"/>
              </a:tblGrid>
              <a:tr h="227352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j-lt"/>
                          <a:cs typeface="Times New Roman" pitchFamily="18" charset="0"/>
                        </a:rPr>
                        <a:t>№</a:t>
                      </a:r>
                      <a:endParaRPr lang="ru-RU" sz="900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j-lt"/>
                          <a:cs typeface="Times New Roman" pitchFamily="18" charset="0"/>
                        </a:rPr>
                        <a:t>Предложение</a:t>
                      </a:r>
                      <a:endParaRPr lang="ru-RU" sz="1050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Эффект в 2011г.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j-lt"/>
                          <a:cs typeface="Times New Roman" pitchFamily="18" charset="0"/>
                        </a:rPr>
                        <a:t>Реализация</a:t>
                      </a:r>
                      <a:endParaRPr lang="ru-RU" sz="1050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47197">
                <a:tc>
                  <a:txBody>
                    <a:bodyPr/>
                    <a:lstStyle/>
                    <a:p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Снижение целевых инвестиционных средств  в отношении действующих АЭС и ГЭС </a:t>
                      </a:r>
                      <a:r>
                        <a:rPr lang="ru-RU" sz="1050" b="0" i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(без изменения инвестиционной программы, за счет использования иных источников финансирования)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17,4 млрд. рублей</a:t>
                      </a:r>
                      <a:endParaRPr lang="ru-RU" sz="1050" b="0" i="1" kern="1200" dirty="0" smtClean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Корректировки  инвестиционных программ ОАО «РусГидро» и 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    ОАО «Концерн Росэнергоатом» в части источников финансирования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Приказ ФСТ России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СРОК с 01.06.2011</a:t>
                      </a:r>
                      <a:endParaRPr lang="ru-RU" sz="1000" b="1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745">
                <a:tc>
                  <a:txBody>
                    <a:bodyPr/>
                    <a:lstStyle/>
                    <a:p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2.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-17462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chemeClr val="accent2"/>
                        </a:buClr>
                        <a:buFont typeface="Arial" charset="0"/>
                        <a:buNone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Оплата мощности «вынужденных»:</a:t>
                      </a:r>
                    </a:p>
                    <a:p>
                      <a:pPr marL="0" lvl="1" indent="-17462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chemeClr val="accent2"/>
                        </a:buClr>
                        <a:buFontTx/>
                        <a:buChar char="-"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части «новой» генерации по </a:t>
                      </a:r>
                      <a:r>
                        <a:rPr lang="en-US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price cap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;</a:t>
                      </a:r>
                    </a:p>
                    <a:p>
                      <a:pPr marL="0" lvl="1" indent="-17462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chemeClr val="accent2"/>
                        </a:buClr>
                        <a:buFontTx/>
                        <a:buChar char="-"/>
                        <a:defRPr/>
                      </a:pP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в части «старой» генерации – по цене, определенной с учетом </a:t>
                      </a:r>
                      <a:r>
                        <a:rPr lang="ru-RU" sz="1050" b="0" dirty="0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прибыли от продажи электроэнергии в целом по всем станциям субъекта (</a:t>
                      </a:r>
                      <a:r>
                        <a:rPr lang="ru-RU" sz="1050" b="0" dirty="0" err="1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аффилированной</a:t>
                      </a:r>
                      <a:r>
                        <a:rPr lang="ru-RU" sz="1050" b="0" dirty="0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 группы), но не ниже </a:t>
                      </a:r>
                      <a:r>
                        <a:rPr lang="en-US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price cap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dirty="0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либо тарифа ФСТ</a:t>
                      </a:r>
                      <a:r>
                        <a:rPr lang="ru-RU" sz="1050" b="0" baseline="0" dirty="0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 России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8,45 млрд. рублей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176213" indent="-176213">
                        <a:buClr>
                          <a:schemeClr val="accent2"/>
                        </a:buClr>
                        <a:buFont typeface="Arial" pitchFamily="34" charset="0"/>
                        <a:buChar char="•"/>
                      </a:pPr>
                      <a:r>
                        <a:rPr lang="ru-RU" sz="1000" baseline="0" dirty="0" smtClean="0">
                          <a:latin typeface="+mj-lt"/>
                          <a:cs typeface="Times New Roman" pitchFamily="18" charset="0"/>
                        </a:rPr>
                        <a:t>Пересчет тарифно-балансовых решений ФСТ России для объемов населения и привязки по РД.</a:t>
                      </a:r>
                    </a:p>
                    <a:p>
                      <a:pPr marL="176213" indent="-176213">
                        <a:buClr>
                          <a:schemeClr val="accent2"/>
                        </a:buClr>
                        <a:buFont typeface="Arial" pitchFamily="34" charset="0"/>
                        <a:buNone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СРОК с 01.04.11</a:t>
                      </a:r>
                    </a:p>
                  </a:txBody>
                  <a:tcPr/>
                </a:tc>
              </a:tr>
              <a:tr h="6613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3.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Снижение стоимости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услуг ОАО «ФСК ЕЭС»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на 2011 год за счет «сглаживания»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Снижение тарифов на компенсацию потерь ОАО «ФСК ЕЭС»</a:t>
                      </a:r>
                      <a:endParaRPr lang="ru-RU" sz="1050" b="0" kern="1200" dirty="0" smtClean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5 млрд. рублей</a:t>
                      </a:r>
                    </a:p>
                    <a:p>
                      <a:pPr algn="ctr"/>
                      <a:endParaRPr lang="ru-RU" sz="1050" b="0" kern="1200" dirty="0" smtClean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4 млрд. рублей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Приказы ФСТ России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 </a:t>
                      </a: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СРОК с 01.04.2011</a:t>
                      </a:r>
                      <a:endParaRPr lang="ru-RU" sz="1000" b="1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54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4.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Не</a:t>
                      </a:r>
                      <a:r>
                        <a:rPr lang="ru-RU" sz="1050" b="0" kern="1200" baseline="0" dirty="0" err="1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проведение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индексации цены КОМ и </a:t>
                      </a:r>
                      <a:r>
                        <a:rPr lang="en-US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price cap</a:t>
                      </a: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на 2011 год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2"/>
                          </a:solidFill>
                          <a:latin typeface="+mj-lt"/>
                          <a:cs typeface="Times New Roman" pitchFamily="18" charset="0"/>
                        </a:rPr>
                        <a:t>11,6 млрд. рублей</a:t>
                      </a:r>
                      <a:endParaRPr lang="ru-RU" sz="105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88900" marR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 СРОК с 01.01.2011</a:t>
                      </a:r>
                      <a:endParaRPr lang="ru-RU" sz="1000" b="1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38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5. 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Снижение региональной составляющей цены до уровня не выше 115 %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21,9 млрд. рублей</a:t>
                      </a:r>
                    </a:p>
                    <a:p>
                      <a:pPr algn="ctr"/>
                      <a:endParaRPr lang="ru-RU" sz="105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Решения органов регулирования субъектов РФ (при необходимости по согласованию с ФСТ России)</a:t>
                      </a:r>
                    </a:p>
                    <a:p>
                      <a:pPr marL="88900" marR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 СРОК май – июнь 2011 года</a:t>
                      </a:r>
                    </a:p>
                  </a:txBody>
                  <a:tcPr/>
                </a:tc>
              </a:tr>
              <a:tr h="6613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6.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Изменение заявок поставщиков (подача </a:t>
                      </a:r>
                      <a:r>
                        <a:rPr lang="ru-RU" sz="105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ценопринимающих</a:t>
                      </a: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заявок на РСВ в отношении объемов, соответствующих технологическому минимуму)</a:t>
                      </a:r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Снижение цен на РСВ на 2%-5%</a:t>
                      </a:r>
                      <a:endParaRPr lang="ru-RU" sz="105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Постановление Правительства РФ от 27.12.2010 № 1172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Регламенты оптового рынка электроэнергии и мощности</a:t>
                      </a:r>
                    </a:p>
                    <a:p>
                      <a:pPr marL="88900" marR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   СРОК с июля 2011 года</a:t>
                      </a:r>
                    </a:p>
                  </a:txBody>
                  <a:tcPr/>
                </a:tc>
              </a:tr>
              <a:tr h="43851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50" b="0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ИТОГО</a:t>
                      </a:r>
                      <a:endParaRPr lang="ru-RU" sz="1050" b="1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более</a:t>
                      </a:r>
                      <a:r>
                        <a:rPr lang="ru-RU" sz="1050" b="1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70</a:t>
                      </a: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млрд. рублей</a:t>
                      </a:r>
                      <a:endParaRPr lang="ru-RU" sz="1050" b="1" kern="1200" dirty="0">
                        <a:solidFill>
                          <a:schemeClr val="tx2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-88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000" b="0" i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3,8 % от расходов по отрасли, рост </a:t>
                      </a:r>
                      <a:r>
                        <a:rPr lang="ru-RU" sz="1000" b="0" i="1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среднеотпускной</a:t>
                      </a:r>
                      <a:r>
                        <a:rPr lang="ru-RU" sz="1000" b="0" i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цены в целом по Российской Федерации – менее 112 %.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713" y="298407"/>
            <a:ext cx="6400800" cy="630264"/>
          </a:xfrm>
        </p:spPr>
        <p:txBody>
          <a:bodyPr anchor="ctr"/>
          <a:lstStyle/>
          <a:p>
            <a:r>
              <a:rPr lang="ru-RU" sz="2200" dirty="0" smtClean="0"/>
              <a:t>Неплатежи</a:t>
            </a:r>
            <a:r>
              <a:rPr lang="en-US" sz="2200" dirty="0" smtClean="0"/>
              <a:t> </a:t>
            </a:r>
            <a:r>
              <a:rPr lang="ru-RU" sz="2200" dirty="0" smtClean="0"/>
              <a:t>за электрическую и тепловую энергию</a:t>
            </a:r>
            <a:endParaRPr lang="ru-RU" sz="2200" dirty="0" smtClean="0">
              <a:latin typeface="Arial" charset="0"/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34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37" name="Диаграмма 36"/>
          <p:cNvGraphicFramePr/>
          <p:nvPr/>
        </p:nvGraphicFramePr>
        <p:xfrm>
          <a:off x="41969" y="3645024"/>
          <a:ext cx="5039619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"/>
          <p:cNvSpPr txBox="1">
            <a:spLocks noChangeArrowheads="1"/>
          </p:cNvSpPr>
          <p:nvPr/>
        </p:nvSpPr>
        <p:spPr bwMode="auto">
          <a:xfrm>
            <a:off x="145604" y="3720083"/>
            <a:ext cx="500583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задолженности на розничном рынке электроэнергии перед Гарантирующими 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поставщиками</a:t>
            </a:r>
            <a:endParaRPr lang="ru-RU" sz="13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трелка вверх 38"/>
          <p:cNvSpPr>
            <a:spLocks noChangeArrowheads="1"/>
          </p:cNvSpPr>
          <p:nvPr/>
        </p:nvSpPr>
        <p:spPr bwMode="auto">
          <a:xfrm>
            <a:off x="4218434" y="4797152"/>
            <a:ext cx="357187" cy="500062"/>
          </a:xfrm>
          <a:prstGeom prst="up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0" name="TextBox 9"/>
          <p:cNvSpPr txBox="1">
            <a:spLocks noChangeArrowheads="1"/>
          </p:cNvSpPr>
          <p:nvPr/>
        </p:nvSpPr>
        <p:spPr bwMode="auto">
          <a:xfrm>
            <a:off x="1914178" y="5085184"/>
            <a:ext cx="2304256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cs typeface="Arial" charset="0"/>
              </a:rPr>
              <a:t>44,5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cs typeface="Arial" charset="0"/>
              </a:rPr>
              <a:t>млрд. руб.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cs typeface="Arial" charset="0"/>
              </a:rPr>
              <a:t>(55%)</a:t>
            </a:r>
            <a:endParaRPr lang="ru-RU" sz="1600" b="1" dirty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-9525" y="5809268"/>
            <a:ext cx="494506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dirty="0">
                <a:solidFill>
                  <a:srgbClr val="CC0000"/>
                </a:solidFill>
                <a:cs typeface="Arial" pitchFamily="34" charset="0"/>
              </a:rPr>
              <a:t>Высокая задолженность потребителей на розничном рынке может оказать негативное влияние на финансовую устойчивость Гарантирующих поставщиков и, как следствие, их контрагентов на оптовом рынке электроэнергии и мощности.</a:t>
            </a:r>
          </a:p>
        </p:txBody>
      </p:sp>
      <p:sp>
        <p:nvSpPr>
          <p:cNvPr id="42" name="TextBox 8"/>
          <p:cNvSpPr txBox="1">
            <a:spLocks noChangeArrowheads="1"/>
          </p:cNvSpPr>
          <p:nvPr/>
        </p:nvSpPr>
        <p:spPr bwMode="auto">
          <a:xfrm>
            <a:off x="2058194" y="4869160"/>
            <a:ext cx="22425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cs typeface="Arial" charset="0"/>
              </a:rPr>
              <a:t>Рост в 2012 году</a:t>
            </a:r>
            <a:endParaRPr lang="ru-RU" sz="1400" b="1" dirty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</p:txBody>
      </p:sp>
      <p:graphicFrame>
        <p:nvGraphicFramePr>
          <p:cNvPr id="43" name="Object 16"/>
          <p:cNvGraphicFramePr>
            <a:graphicFrameLocks noChangeAspect="1"/>
          </p:cNvGraphicFramePr>
          <p:nvPr/>
        </p:nvGraphicFramePr>
        <p:xfrm>
          <a:off x="-5655" y="1555651"/>
          <a:ext cx="4968552" cy="226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6"/>
          <p:cNvSpPr txBox="1">
            <a:spLocks noChangeArrowheads="1"/>
          </p:cNvSpPr>
          <p:nvPr/>
        </p:nvSpPr>
        <p:spPr bwMode="auto">
          <a:xfrm>
            <a:off x="671761" y="1290861"/>
            <a:ext cx="4343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задолженности на оптовом рынке электроэнергии и 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мощности</a:t>
            </a:r>
            <a:r>
              <a:rPr lang="en-US" sz="13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покупке)  </a:t>
            </a:r>
            <a:endParaRPr lang="ru-RU" sz="13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3"/>
          <p:cNvSpPr txBox="1">
            <a:spLocks noChangeArrowheads="1"/>
          </p:cNvSpPr>
          <p:nvPr/>
        </p:nvSpPr>
        <p:spPr bwMode="auto">
          <a:xfrm>
            <a:off x="5210144" y="1290622"/>
            <a:ext cx="38471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задолженности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тепловую энергию перед основными поставщиками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трелка вверх 45"/>
          <p:cNvSpPr>
            <a:spLocks noChangeArrowheads="1"/>
          </p:cNvSpPr>
          <p:nvPr/>
        </p:nvSpPr>
        <p:spPr bwMode="auto">
          <a:xfrm>
            <a:off x="7853351" y="5153033"/>
            <a:ext cx="357187" cy="500062"/>
          </a:xfrm>
          <a:prstGeom prst="upArrow">
            <a:avLst>
              <a:gd name="adj1" fmla="val 50000"/>
              <a:gd name="adj2" fmla="val 49998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5514947" y="5310197"/>
            <a:ext cx="2786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15,8 млрд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(19%)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5081588" y="5794017"/>
            <a:ext cx="392905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algn="just" eaLnBrk="0" hangingPunct="0">
              <a:defRPr/>
            </a:pPr>
            <a:r>
              <a:rPr lang="ru-RU" sz="1300" b="1" dirty="0">
                <a:solidFill>
                  <a:srgbClr val="CC0000"/>
                </a:solidFill>
                <a:cs typeface="Arial" pitchFamily="34" charset="0"/>
              </a:rPr>
              <a:t>Увеличение задолженности потребителей </a:t>
            </a:r>
            <a:r>
              <a:rPr lang="ru-RU" sz="1300" b="1" dirty="0" smtClean="0">
                <a:solidFill>
                  <a:srgbClr val="CC0000"/>
                </a:solidFill>
                <a:cs typeface="Arial" pitchFamily="34" charset="0"/>
              </a:rPr>
              <a:t>за тепловую энергию может </a:t>
            </a:r>
            <a:r>
              <a:rPr lang="ru-RU" sz="1300" b="1" dirty="0">
                <a:solidFill>
                  <a:srgbClr val="CC0000"/>
                </a:solidFill>
                <a:cs typeface="Arial" pitchFamily="34" charset="0"/>
              </a:rPr>
              <a:t>оказать негативное влияние на финансовую устойчивость </a:t>
            </a:r>
            <a:r>
              <a:rPr lang="ru-RU" sz="1300" b="1" dirty="0" smtClean="0">
                <a:solidFill>
                  <a:srgbClr val="CC0000"/>
                </a:solidFill>
                <a:cs typeface="Arial" pitchFamily="34" charset="0"/>
              </a:rPr>
              <a:t>генерирующих компаний.</a:t>
            </a:r>
            <a:endParaRPr lang="ru-RU" sz="1300" b="1" dirty="0">
              <a:solidFill>
                <a:srgbClr val="CC0000"/>
              </a:solidFill>
              <a:cs typeface="Arial" pitchFamily="34" charset="0"/>
            </a:endParaRPr>
          </a:p>
        </p:txBody>
      </p:sp>
      <p:sp>
        <p:nvSpPr>
          <p:cNvPr id="49" name="TextBox 8"/>
          <p:cNvSpPr txBox="1">
            <a:spLocks noChangeArrowheads="1"/>
          </p:cNvSpPr>
          <p:nvPr/>
        </p:nvSpPr>
        <p:spPr bwMode="auto">
          <a:xfrm>
            <a:off x="6005488" y="5000632"/>
            <a:ext cx="1965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Рост с</a:t>
            </a: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начала года</a:t>
            </a:r>
          </a:p>
        </p:txBody>
      </p:sp>
      <p:graphicFrame>
        <p:nvGraphicFramePr>
          <p:cNvPr id="50" name="Диаграмма 49"/>
          <p:cNvGraphicFramePr/>
          <p:nvPr/>
        </p:nvGraphicFramePr>
        <p:xfrm>
          <a:off x="4924425" y="1783304"/>
          <a:ext cx="4143404" cy="3245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1" name="TextBox 8"/>
          <p:cNvSpPr txBox="1">
            <a:spLocks noChangeArrowheads="1"/>
          </p:cNvSpPr>
          <p:nvPr/>
        </p:nvSpPr>
        <p:spPr bwMode="auto">
          <a:xfrm>
            <a:off x="5943576" y="4749950"/>
            <a:ext cx="78581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2010 г.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8"/>
          <p:cNvSpPr txBox="1">
            <a:spLocks noChangeArrowheads="1"/>
          </p:cNvSpPr>
          <p:nvPr/>
        </p:nvSpPr>
        <p:spPr bwMode="auto">
          <a:xfrm>
            <a:off x="7453299" y="4757743"/>
            <a:ext cx="78581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 г.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2657483" y="354907"/>
            <a:ext cx="45577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Перекрестное субсидирование</a:t>
            </a:r>
            <a:endParaRPr lang="ru-RU" sz="22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7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prstClr val="white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z="1600" dirty="0">
              <a:solidFill>
                <a:prstClr val="white"/>
              </a:solidFill>
              <a:latin typeface="Franklin Gothic Dem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697" y="1307322"/>
            <a:ext cx="88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b="1" dirty="0" smtClean="0">
                <a:solidFill>
                  <a:srgbClr val="FF0000"/>
                </a:solidFill>
                <a:latin typeface="FranklinGothicDemiITC"/>
                <a:cs typeface="FranklinGothicDemiITC"/>
              </a:rPr>
              <a:t>ПЕРЕКРЕСТНОЕ СУБСИДИРОВАНИЕ – одна из ключевых проблем отрасли</a:t>
            </a:r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64276" y="1448241"/>
          <a:ext cx="3497355" cy="2399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6" y="2018807"/>
            <a:ext cx="45719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Font typeface="Arial" charset="0"/>
              <a:buNone/>
            </a:pPr>
            <a:r>
              <a:rPr lang="ru-RU" sz="1400" dirty="0" smtClean="0">
                <a:solidFill>
                  <a:srgbClr val="192B55"/>
                </a:solidFill>
                <a:latin typeface="Franklin Gothic Book" charset="0"/>
                <a:cs typeface="Franklin Gothic Book" charset="0"/>
              </a:rPr>
              <a:t>В соответствии с Прогнозом социально-экономического развития Российской Федерации на 2012 год:</a:t>
            </a:r>
          </a:p>
          <a:p>
            <a:pPr defTabSz="914400">
              <a:buFont typeface="Arial" charset="0"/>
              <a:buNone/>
            </a:pPr>
            <a:endParaRPr lang="ru-RU" sz="1400" dirty="0" smtClean="0">
              <a:solidFill>
                <a:srgbClr val="192B55"/>
              </a:solidFill>
              <a:latin typeface="Franklin Gothic Book" charset="0"/>
              <a:cs typeface="Franklin Gothic Book" charset="0"/>
            </a:endParaRPr>
          </a:p>
          <a:p>
            <a:pPr indent="177800" defTabSz="914400">
              <a:buFont typeface="Wingdings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темп роста тарифов для населения – </a:t>
            </a:r>
            <a:r>
              <a:rPr lang="ru-RU" sz="1400" b="1" dirty="0" smtClean="0">
                <a:solidFill>
                  <a:srgbClr val="800000"/>
                </a:solidFill>
                <a:latin typeface="Franklin Gothic Book" charset="0"/>
                <a:cs typeface="Franklin Gothic Book" charset="0"/>
              </a:rPr>
              <a:t>103 %</a:t>
            </a:r>
            <a:r>
              <a:rPr lang="ru-RU" sz="1400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;</a:t>
            </a:r>
          </a:p>
          <a:p>
            <a:pPr indent="177800" defTabSz="914400">
              <a:buFont typeface="Wingdings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темп роста цен для прочих потребителей – </a:t>
            </a:r>
            <a:r>
              <a:rPr lang="ru-RU" sz="1400" b="1" dirty="0" smtClean="0">
                <a:solidFill>
                  <a:srgbClr val="800000"/>
                </a:solidFill>
                <a:latin typeface="Franklin Gothic Book" charset="0"/>
                <a:cs typeface="Franklin Gothic Book" charset="0"/>
              </a:rPr>
              <a:t>107,5 %</a:t>
            </a:r>
            <a:r>
              <a:rPr lang="ru-RU" sz="1400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3871360" y="2588821"/>
            <a:ext cx="629392" cy="480787"/>
          </a:xfrm>
          <a:prstGeom prst="rightArrow">
            <a:avLst>
              <a:gd name="adj1" fmla="val 50000"/>
              <a:gd name="adj2" fmla="val 6290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26379" y="3283358"/>
            <a:ext cx="4132613" cy="5048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1400" b="1" i="1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Негативная тенденция роста перекрестного субсидирования продолжится в 2012 году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4365015" y="-353125"/>
            <a:ext cx="447616" cy="8849094"/>
          </a:xfrm>
          <a:prstGeom prst="rightBrace">
            <a:avLst>
              <a:gd name="adj1" fmla="val 64603"/>
              <a:gd name="adj2" fmla="val 5013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875" y="4231438"/>
            <a:ext cx="9144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3050" indent="-273050" defTabSz="914400">
              <a:buFontTx/>
              <a:buAutoNum type="arabicPeriod"/>
            </a:pPr>
            <a:r>
              <a:rPr lang="ru-RU" b="1" i="1" dirty="0" smtClean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Перекрестное субсидирование ограничивает возможности либерализации отношений на оптовом и розничных рынках.</a:t>
            </a:r>
          </a:p>
          <a:p>
            <a:pPr marL="273050" indent="-273050" defTabSz="914400">
              <a:buFontTx/>
              <a:buAutoNum type="arabicPeriod"/>
            </a:pPr>
            <a:r>
              <a:rPr lang="ru-RU" sz="1500" b="1" i="1" dirty="0" smtClean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Перекрестное </a:t>
            </a:r>
            <a:r>
              <a:rPr lang="ru-RU" sz="1500" b="1" i="1" dirty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субсидирование формирует дополнительную тарифную нагрузку на </a:t>
            </a:r>
            <a:r>
              <a:rPr lang="ru-RU" sz="1500" b="1" i="1" dirty="0" smtClean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остальных потребителей</a:t>
            </a:r>
            <a:r>
              <a:rPr lang="ru-RU" sz="1500" b="1" i="1" dirty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.</a:t>
            </a:r>
          </a:p>
          <a:p>
            <a:pPr marL="273050" indent="-273050" defTabSz="914400">
              <a:buFontTx/>
              <a:buAutoNum type="arabicPeriod"/>
            </a:pPr>
            <a:r>
              <a:rPr lang="ru-RU" sz="1500" b="1" i="1" dirty="0">
                <a:solidFill>
                  <a:srgbClr val="192B55"/>
                </a:solidFill>
                <a:latin typeface="Franklin Gothic Book" pitchFamily="34" charset="0"/>
                <a:cs typeface="Times New Roman" pitchFamily="18" charset="0"/>
              </a:rPr>
              <a:t>Механизм реализации перекрестного субсидирования – региональные сетевые «котловые» тарифы.    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4215742" y="5513938"/>
            <a:ext cx="736267" cy="328715"/>
          </a:xfrm>
          <a:prstGeom prst="downArrow">
            <a:avLst>
              <a:gd name="adj1" fmla="val 50000"/>
              <a:gd name="adj2" fmla="val 6806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447" y="5755112"/>
            <a:ext cx="8886673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ctr" defTabSz="914400"/>
            <a:r>
              <a:rPr lang="ru-RU" sz="1600" b="1" dirty="0" smtClean="0">
                <a:solidFill>
                  <a:srgbClr val="800000"/>
                </a:solidFill>
                <a:latin typeface="Arial"/>
                <a:cs typeface="Arial"/>
              </a:rPr>
              <a:t>Крупные промышленные потребители выходят из сетевого «котлового» тарифа на прямые договорные отношения с ОАО «ФСК ЕЭС», в результате чего увеличивается нагрузка на оставшихся потребителей либо формируются убытки сетевых компаний</a:t>
            </a:r>
            <a:endParaRPr lang="en-US" sz="1600" b="1" dirty="0" smtClean="0">
              <a:solidFill>
                <a:srgbClr val="800000"/>
              </a:solidFill>
              <a:latin typeface="Arial"/>
              <a:cs typeface="Arial"/>
            </a:endParaRPr>
          </a:p>
          <a:p>
            <a:pPr marL="457200" indent="-457200" algn="ctr" defTabSz="914400">
              <a:spcBef>
                <a:spcPts val="600"/>
              </a:spcBef>
            </a:pPr>
            <a:r>
              <a:rPr lang="ru-RU" sz="105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(СУАЛ-УАЗ, РУСАЛ КрАЗ, Качканарский ГОК, </a:t>
            </a:r>
            <a:r>
              <a:rPr lang="ru-RU" sz="1050" b="1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Русэнергоресурс</a:t>
            </a:r>
            <a:r>
              <a:rPr lang="ru-RU" sz="105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(в интересах </a:t>
            </a:r>
            <a:r>
              <a:rPr lang="ru-RU" sz="1050" b="1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Транснефти</a:t>
            </a:r>
            <a:r>
              <a:rPr lang="ru-RU" sz="105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1050" b="1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Русэнергосбыт</a:t>
            </a:r>
            <a:r>
              <a:rPr lang="ru-RU" sz="105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(в интересах РЖД))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1930" y="3788225"/>
            <a:ext cx="1793180" cy="29687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defTabSz="914400"/>
            <a:r>
              <a:rPr lang="ru-RU" sz="1200" b="1" i="1" dirty="0" smtClean="0">
                <a:solidFill>
                  <a:prstClr val="black"/>
                </a:solidFill>
                <a:latin typeface="Franklin Gothic Book"/>
                <a:cs typeface="Franklin Gothic Book"/>
              </a:rPr>
              <a:t>По данным ФСТ России</a:t>
            </a: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2657483" y="354907"/>
            <a:ext cx="455772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hangingPunct="1"/>
            <a:r>
              <a:rPr lang="ru-RU" sz="2200" dirty="0" smtClean="0">
                <a:solidFill>
                  <a:prstClr val="white"/>
                </a:solidFill>
              </a:rPr>
              <a:t>Перекрестное субсидирование</a:t>
            </a:r>
          </a:p>
          <a:p>
            <a:pPr algn="ctr" defTabSz="914400" eaLnBrk="1" hangingPunct="1"/>
            <a:r>
              <a:rPr lang="ru-RU" i="1" dirty="0" smtClean="0">
                <a:solidFill>
                  <a:prstClr val="white"/>
                </a:solidFill>
              </a:rPr>
              <a:t>(продолжение)</a:t>
            </a:r>
            <a:endParaRPr lang="ru-RU" i="1" dirty="0">
              <a:solidFill>
                <a:prstClr val="white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7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prstClr val="white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z="1600" dirty="0">
              <a:solidFill>
                <a:prstClr val="white"/>
              </a:solidFill>
              <a:latin typeface="Franklin Gothic Dem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06" y="1321532"/>
            <a:ext cx="887085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defTabSz="914400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rgbClr val="192B55"/>
                </a:solidFill>
                <a:latin typeface="Franklin Gothic Book" charset="0"/>
                <a:cs typeface="Franklin Gothic Book" charset="0"/>
              </a:rPr>
              <a:t>Постановлением Правительства РФ от 27.12.2010 № 1173 утверждены Правила согласования передачи в аренду объектов ЕНЭС региональным сетевым организациям</a:t>
            </a:r>
            <a:r>
              <a:rPr lang="ru-RU" sz="1400" i="1" dirty="0" smtClean="0">
                <a:solidFill>
                  <a:srgbClr val="192B55"/>
                </a:solidFill>
                <a:latin typeface="Franklin Gothic Book" charset="0"/>
                <a:cs typeface="Franklin Gothic Book" charset="0"/>
              </a:rPr>
              <a:t>     </a:t>
            </a:r>
            <a:endParaRPr lang="ru-RU" sz="1400" b="1" i="1" dirty="0" smtClean="0">
              <a:solidFill>
                <a:srgbClr val="192B55"/>
              </a:solidFill>
              <a:latin typeface="Franklin Gothic Book" charset="0"/>
              <a:cs typeface="Franklin Gothic Book" charset="0"/>
            </a:endParaRPr>
          </a:p>
          <a:p>
            <a:pPr marL="177800" indent="-177800" defTabSz="914400">
              <a:buFont typeface="+mj-lt"/>
              <a:buAutoNum type="arabicPeriod" startAt="2"/>
            </a:pPr>
            <a:r>
              <a:rPr lang="ru-RU" sz="1600" b="1" dirty="0" smtClean="0">
                <a:solidFill>
                  <a:srgbClr val="192B55"/>
                </a:solidFill>
                <a:latin typeface="Franklin Gothic Book" charset="0"/>
                <a:cs typeface="Franklin Gothic Book" charset="0"/>
              </a:rPr>
              <a:t>Минэнерго России подписан приказ по согласованию объектов ЕНЭС, передаваемых           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ОАО «ФСК ЕЭС» в аренду региональным сетевым организациям с учетом:</a:t>
            </a:r>
          </a:p>
          <a:p>
            <a:pPr marL="450850" indent="-177800" defTabSz="914400">
              <a:buFont typeface="Wingdings" pitchFamily="2" charset="2"/>
              <a:buChar char="§"/>
            </a:pP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расторжения ОАО «ФСК ЕЭС» договоров оказания услуг;</a:t>
            </a:r>
          </a:p>
          <a:p>
            <a:pPr marL="450850" indent="-177800" defTabSz="914400">
              <a:buFont typeface="Wingdings" pitchFamily="2" charset="2"/>
              <a:buChar char="§"/>
            </a:pP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графиков ликвидации договоров «последней мили», предложенных субъектами РФ;</a:t>
            </a:r>
          </a:p>
          <a:p>
            <a:pPr marL="450850" indent="-177800" defTabSz="914400">
              <a:buFont typeface="Wingdings" pitchFamily="2" charset="2"/>
              <a:buChar char="§"/>
            </a:pP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требований Правил (отказ в аренде объектов ЕНЭС </a:t>
            </a:r>
            <a:r>
              <a:rPr lang="en-US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/</a:t>
            </a: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заключении договоров «последней мили»</a:t>
            </a:r>
            <a:r>
              <a:rPr lang="en-US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/</a:t>
            </a: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Franklin Gothic Book" charset="0"/>
                <a:cs typeface="Franklin Gothic Book" charset="0"/>
              </a:rPr>
              <a:t> при отсутствии расторжения «прямых» договоров).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2713" y="3314664"/>
            <a:ext cx="8601774" cy="9778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000" b="1" i="1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Крупные потребители, имевшие в 2009–2011 годах прямые договоры</a:t>
            </a:r>
          </a:p>
          <a:p>
            <a:pPr algn="ctr" defTabSz="914400"/>
            <a:r>
              <a:rPr lang="ru-RU" sz="2000" b="1" i="1" dirty="0" smtClean="0">
                <a:solidFill>
                  <a:prstClr val="black"/>
                </a:solidFill>
                <a:latin typeface="Franklin Gothic Book" charset="0"/>
                <a:cs typeface="Franklin Gothic Book" charset="0"/>
              </a:rPr>
              <a:t>с ОАО «ФСК ЕЭС», не заключают на 2012 год договоры с региональными сетевыми организациями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4342" y="4488144"/>
            <a:ext cx="8886673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defTabSz="914400">
              <a:spcAft>
                <a:spcPts val="600"/>
              </a:spcAft>
            </a:pPr>
            <a:r>
              <a:rPr lang="ru-RU" sz="1600" b="1" dirty="0" smtClean="0">
                <a:solidFill>
                  <a:srgbClr val="800000"/>
                </a:solidFill>
                <a:latin typeface="Arial"/>
                <a:cs typeface="Arial"/>
              </a:rPr>
              <a:t>ПРЕДЛОЖЕНИЯ МИНЭНЕРГО РОССИИ:</a:t>
            </a:r>
          </a:p>
          <a:p>
            <a:pPr indent="273050" defTabSz="9144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solidFill>
                  <a:srgbClr val="800000"/>
                </a:solidFill>
                <a:latin typeface="Arial"/>
                <a:cs typeface="Arial"/>
              </a:rPr>
              <a:t>Поддержать инициативу Минэкономразвития России о введении социальной нормы потребления электрической энергии (мощности) для населения.</a:t>
            </a:r>
          </a:p>
          <a:p>
            <a:pPr indent="273050" defTabSz="9144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solidFill>
                  <a:srgbClr val="800000"/>
                </a:solidFill>
                <a:latin typeface="Arial"/>
                <a:cs typeface="Arial"/>
              </a:rPr>
              <a:t>Обеспечить темп роста тарифов для населения с 2013 года не ниже темпа роста для прочих потребителей.</a:t>
            </a:r>
          </a:p>
          <a:p>
            <a:pPr indent="273050" defTabSz="914400"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solidFill>
                  <a:srgbClr val="800000"/>
                </a:solidFill>
                <a:latin typeface="Arial"/>
                <a:cs typeface="Arial"/>
              </a:rPr>
              <a:t>Внести изменение в схему тарифообразования сетевых организаций в части включения потребителей услуг ОАО «ФСК ЕЭС» в состав плательщиков регионального перекрестного субсидирования, что позволит равномерно распределить нагрузку на всех потребителей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702199247"/>
              </p:ext>
            </p:extLst>
          </p:nvPr>
        </p:nvGraphicFramePr>
        <p:xfrm>
          <a:off x="8877" y="1285860"/>
          <a:ext cx="9062519" cy="5328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2121540" y="306884"/>
            <a:ext cx="64057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Оценка готовности субъектов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 электроэнергетики к отопительному сезону</a:t>
            </a:r>
            <a:endParaRPr lang="ru-RU" sz="2200" dirty="0">
              <a:solidFill>
                <a:srgbClr val="FFFFFF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>
                <a:solidFill>
                  <a:srgbClr val="FFFFFF"/>
                </a:solidFill>
                <a:latin typeface="Franklin Gothic Demi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623" y="2299316"/>
            <a:ext cx="3426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chemeClr val="bg1"/>
                </a:solidFill>
              </a:rPr>
              <a:t>предусматривающий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" y="3813944"/>
            <a:ext cx="391604" cy="391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" y="4316767"/>
            <a:ext cx="391604" cy="3916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6" y="6000768"/>
            <a:ext cx="391604" cy="3916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99" y="3005583"/>
            <a:ext cx="391604" cy="3916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99" y="3618142"/>
            <a:ext cx="391604" cy="3916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115017" y="2299316"/>
            <a:ext cx="3426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</a:rPr>
              <a:t>предусматривающие: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900" y="4543425"/>
            <a:ext cx="4492102" cy="230622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49126" y="3005583"/>
            <a:ext cx="38519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b="1" dirty="0" smtClean="0"/>
              <a:t>За неполучение субъектом электроэнергетики паспорта готовности к отопительному сезону или отзыв у него паспорта готовности во время отопительного сезона:</a:t>
            </a:r>
            <a:endParaRPr lang="ru-RU" sz="13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6027" y="3043683"/>
            <a:ext cx="27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9126" y="5129658"/>
            <a:ext cx="38519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</a:rPr>
              <a:t>За невыполнение субъектом электроэнергетики плана мероприятий по устранению недостатков, выявленных в ходе оценки готовности к работе в отопительный сезон:</a:t>
            </a:r>
            <a:endParaRPr lang="ru-RU" sz="1300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27927" y="5291582"/>
            <a:ext cx="314973" cy="32385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6027" y="5246101"/>
            <a:ext cx="27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1136726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2998794" y="306884"/>
            <a:ext cx="465121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Законопроектная деятельность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Минэнерго России</a:t>
            </a:r>
            <a:endParaRPr lang="ru-RU" sz="2200" dirty="0">
              <a:solidFill>
                <a:srgbClr val="FFFFFF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>
                <a:solidFill>
                  <a:srgbClr val="FFFFFF"/>
                </a:solidFill>
                <a:latin typeface="Franklin Gothic Demi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3" name="Схема 2">
            <a:hlinkClick r:id="" action="ppaction://noaction" highlightClick="1"/>
          </p:cNvPr>
          <p:cNvGraphicFramePr/>
          <p:nvPr>
            <p:extLst>
              <p:ext uri="{D42A27DB-BD31-4B8C-83A1-F6EECF244321}">
                <p14:modId xmlns="" xmlns:p14="http://schemas.microsoft.com/office/powerpoint/2010/main" val="2370948363"/>
              </p:ext>
            </p:extLst>
          </p:nvPr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" name="Picture 2" descr="J:\СРОЧНО\Ростех\Картинки\479px-Coat_of_Arms_of_the_Russian_Federation_bw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02011" y="4198244"/>
            <a:ext cx="2242999" cy="2659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504100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298" y="303800"/>
            <a:ext cx="6400800" cy="630264"/>
          </a:xfrm>
        </p:spPr>
        <p:txBody>
          <a:bodyPr anchor="ctr"/>
          <a:lstStyle/>
          <a:p>
            <a:r>
              <a:rPr lang="ru-RU" dirty="0" smtClean="0">
                <a:latin typeface="Arial" charset="0"/>
              </a:rPr>
              <a:t>Выводы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" y="1997152"/>
            <a:ext cx="9144002" cy="184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5113" lvl="1" indent="-265113" algn="ctr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Arial" charset="0"/>
              <a:buChar char="■"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нергетики не допустили крупных системных аварий.</a:t>
            </a:r>
          </a:p>
          <a:p>
            <a:pPr marL="0" lvl="1" algn="ctr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5113" lvl="1" indent="-265113" algn="ctr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Arial" charset="0"/>
              <a:buChar char="■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Ликвидация нарушений энергоснабжения потребителей в прошедший отопительный сезон показала слаженность, оперативность  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скоординированность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действий министерств и ведомств, органов исполнительной власти субъектов Российской Федерации и энергокомпаний по устранению их последствий.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39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pic>
        <p:nvPicPr>
          <p:cNvPr id="8" name="Picture 2" descr="C:\Documents and Settings\LakhovSV\Мои документы\Мои рисунки\Герб Минэнерг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4078" y="4101413"/>
            <a:ext cx="2335841" cy="2072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9" y="0"/>
            <a:ext cx="6901830" cy="1340768"/>
          </a:xfrm>
        </p:spPr>
        <p:txBody>
          <a:bodyPr/>
          <a:lstStyle/>
          <a:p>
            <a:r>
              <a:rPr lang="ru-RU" sz="2200" dirty="0" smtClean="0"/>
              <a:t>Установление новых исторических максимумов нагрузки в отопительный сезон 2011-2012 гг.</a:t>
            </a:r>
          </a:p>
        </p:txBody>
      </p:sp>
      <p:sp>
        <p:nvSpPr>
          <p:cNvPr id="7" name="Text Box 59"/>
          <p:cNvSpPr txBox="1">
            <a:spLocks noChangeArrowheads="1"/>
          </p:cNvSpPr>
          <p:nvPr/>
        </p:nvSpPr>
        <p:spPr bwMode="auto">
          <a:xfrm>
            <a:off x="179513" y="6299125"/>
            <a:ext cx="8734425" cy="51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Надежная работа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объектов электроэнергетики,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корректное планирование и ведение режима обеспечило устойчивое функционирование энергосистемы.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1" y="1916832"/>
          <a:ext cx="8640959" cy="4379668"/>
        </p:xfrm>
        <a:graphic>
          <a:graphicData uri="http://schemas.openxmlformats.org/drawingml/2006/table">
            <a:tbl>
              <a:tblPr/>
              <a:tblGrid>
                <a:gridCol w="3312368"/>
                <a:gridCol w="1785072"/>
                <a:gridCol w="1383280"/>
                <a:gridCol w="2160239"/>
              </a:tblGrid>
              <a:tr h="215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Наименование ЭС</a:t>
                      </a:r>
                    </a:p>
                  </a:txBody>
                  <a:tcPr marL="7190" marR="7190" marT="719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Исторический максимум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ОС </a:t>
                      </a:r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2011/2012 г.</a:t>
                      </a:r>
                    </a:p>
                  </a:txBody>
                  <a:tcPr marL="7190" marR="7190" marT="719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66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Величина, МВт</a:t>
                      </a:r>
                    </a:p>
                  </a:txBody>
                  <a:tcPr marL="7190" marR="7190" marT="719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Дата</a:t>
                      </a: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Рост относительно исторического максимума 1991-2011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г.г</a:t>
                      </a:r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ОЭС Центра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38 009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13.02.2012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+ 2,83 %</a:t>
                      </a:r>
                      <a:endParaRPr lang="ru-RU" sz="1400" b="1" i="0" u="none" strike="noStrike" kern="1200" dirty="0">
                        <a:solidFill>
                          <a:srgbClr val="C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ОЭС </a:t>
                      </a:r>
                      <a:r>
                        <a:rPr lang="ru-RU" sz="14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Северо-Запада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15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369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06.02.2012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+ 2,44 %</a:t>
                      </a:r>
                      <a:endParaRPr lang="ru-RU" sz="1400" b="1" i="0" u="none" strike="noStrike" kern="1200" dirty="0">
                        <a:solidFill>
                          <a:srgbClr val="C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ОЭС Юга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15 043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09.02.2012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+ 0,88 %</a:t>
                      </a:r>
                      <a:endParaRPr lang="ru-RU" sz="1400" b="1" i="0" u="none" strike="noStrike" kern="1200" dirty="0">
                        <a:solidFill>
                          <a:srgbClr val="C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Москвы и Московской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обл.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17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556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13.02.2012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+ 0,58 %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Санкт-Петербурга и Ленинградской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обл.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7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654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06.02.2012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+ 2,86 %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Кубанская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3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977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09.02.2012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+ 10,71 %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Приморского края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207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25.01.2012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+ 3,83 %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Белгородская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131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03.02.2012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+ 1,39 %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Дагестанская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204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10.02.2012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+ 14,91 %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Калужская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951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13.02.2012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+ 0,53 %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Калининградская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807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06.02.2012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+ 0,77 %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Астраханская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806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10.02.2012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+ 6,39 %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Ингушская</a:t>
                      </a:r>
                    </a:p>
                  </a:txBody>
                  <a:tcPr marL="54000" marR="7200" marT="720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132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200" marR="54000" marT="7200" marB="0" anchor="ctr">
                    <a:lnL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</a:rPr>
                        <a:t>08.02.2012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7190" marR="7190" marT="719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C00000"/>
                          </a:solidFill>
                          <a:latin typeface="Arial"/>
                          <a:ea typeface="+mn-ea"/>
                          <a:cs typeface="+mn-cs"/>
                        </a:rPr>
                        <a:t>+ 9,17 %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A4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0" y="1340768"/>
            <a:ext cx="9144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Новые исторические максимумы потребления мощности в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энергообъединениях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региональных энергосистемах</a:t>
            </a:r>
          </a:p>
        </p:txBody>
      </p:sp>
      <p:sp>
        <p:nvSpPr>
          <p:cNvPr id="11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4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101537" y="497784"/>
            <a:ext cx="135985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ЗАДАЧИ</a:t>
            </a:r>
            <a:endParaRPr lang="ru-RU" sz="2200" dirty="0">
              <a:solidFill>
                <a:srgbClr val="FFFFFF"/>
              </a:solidFill>
            </a:endParaRPr>
          </a:p>
        </p:txBody>
      </p:sp>
      <p:sp>
        <p:nvSpPr>
          <p:cNvPr id="5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366635"/>
            <a:ext cx="9072979" cy="5557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lvl="0" indent="-265113">
              <a:lnSpc>
                <a:spcPct val="95000"/>
              </a:lnSpc>
              <a:buClr>
                <a:srgbClr val="008000"/>
              </a:buClr>
              <a:buSzPct val="85000"/>
            </a:pPr>
            <a:r>
              <a:rPr lang="ru-RU" sz="2000" b="1" u="sng" dirty="0" smtClean="0">
                <a:solidFill>
                  <a:srgbClr val="A6001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265113" lvl="0" indent="-265113">
              <a:lnSpc>
                <a:spcPct val="95000"/>
              </a:lnSpc>
              <a:buClr>
                <a:srgbClr val="008000"/>
              </a:buClr>
              <a:buSzPct val="85000"/>
            </a:pPr>
            <a:r>
              <a:rPr lang="ru-RU" sz="1400" b="1" u="sng" dirty="0" smtClean="0">
                <a:solidFill>
                  <a:srgbClr val="A60010"/>
                </a:solidFill>
                <a:latin typeface="Times New Roman" pitchFamily="18" charset="0"/>
                <a:cs typeface="Times New Roman" pitchFamily="18" charset="0"/>
              </a:rPr>
              <a:t>Энергокомпаниям</a:t>
            </a:r>
            <a:r>
              <a:rPr lang="ru-RU" sz="1400" b="1" u="sng" dirty="0">
                <a:solidFill>
                  <a:srgbClr val="A6001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подготовку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отопительному сезону 2012-2013 годов в соответствии с утвержденными планами, включая выполнение в полном объеме ремонтных и инвестиционных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программ,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накопление установленных нормативных запасов топлива. 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надежное и безаварийное прохождение паводка 2012 года.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надежное и безаварийное прохождение летнего пожароопасного периода 2012 года.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неукоснительное выполнение разработанных по результатам расследования аварий мероприятий, направленных на снижение рисков массового нарушения энергоснабжения потребителей. 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безусловное исполнение инвестиционных программ.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заключенных договоров на поставку топлива всех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видов в объемах, обеспечивающих работу тепловых электростанций в 4 квартале т.г. в соответствии со скорректированным балансом выработки электрической энергии и отпуска тепловой энергии  в указанный период, а также согласованных с поставщиками объемов поставки топлива всех видов в 1 квартале следующего года в составе необходимых годовых объемов.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1" indent="-265113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</a:pPr>
            <a:r>
              <a:rPr lang="ru-RU" sz="1400" b="1" u="sng" dirty="0">
                <a:solidFill>
                  <a:srgbClr val="A60010"/>
                </a:solidFill>
                <a:latin typeface="Times New Roman" pitchFamily="18" charset="0"/>
                <a:cs typeface="Times New Roman" pitchFamily="18" charset="0"/>
              </a:rPr>
              <a:t>Министерству энергетики Российской Федерации: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разработку плана первоочередных мероприятий по подготовке к прохождению отопительного сезона 2012-2013 годов и контроль за его реализацией.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Организовать определение регионов с высоким риском нарушения энергоснабжения в период отопительного сезона 2012-2013 годов,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разработку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утверждение перечня мероприятий по снижению этих рисков.</a:t>
            </a:r>
          </a:p>
          <a:p>
            <a:pPr marL="285750" lvl="1" indent="-285750" algn="just">
              <a:lnSpc>
                <a:spcPct val="94000"/>
              </a:lnSpc>
              <a:spcBef>
                <a:spcPts val="400"/>
              </a:spcBef>
              <a:buClr>
                <a:srgbClr val="005996"/>
              </a:buClr>
              <a:buSzPct val="100000"/>
              <a:buFont typeface="Wingdings" pitchFamily="2" charset="2"/>
              <a:buChar char="ü"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Обеспечить контроль за подготовкой и прохождением субъектами электроэнергетики опасных периодов (паводок, пожароопасный период, аномальные погодные явления и др.) и координацию действий заинтересованных органов власти и организаций при ликвидации их последствий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27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9333" y="474133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endParaRPr lang="en-US" sz="1200" b="1" i="1" dirty="0" smtClean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35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4753565" y="2879270"/>
            <a:ext cx="4085635" cy="3429355"/>
            <a:chOff x="4753564" y="2536368"/>
            <a:chExt cx="4085635" cy="3429355"/>
          </a:xfrm>
        </p:grpSpPr>
        <p:pic>
          <p:nvPicPr>
            <p:cNvPr id="26" name="Рисунок 25" descr="мазут 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3257126"/>
              <a:ext cx="3359132" cy="2223380"/>
            </a:xfrm>
            <a:prstGeom prst="rect">
              <a:avLst/>
            </a:prstGeom>
          </p:spPr>
        </p:pic>
        <p:graphicFrame>
          <p:nvGraphicFramePr>
            <p:cNvPr id="38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046057238"/>
                </p:ext>
              </p:extLst>
            </p:nvPr>
          </p:nvGraphicFramePr>
          <p:xfrm>
            <a:off x="4753564" y="2536368"/>
            <a:ext cx="4085635" cy="3429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24" name="Прямоугольник 23"/>
          <p:cNvSpPr/>
          <p:nvPr/>
        </p:nvSpPr>
        <p:spPr>
          <a:xfrm>
            <a:off x="1228565" y="357168"/>
            <a:ext cx="8058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Franklin Gothic Demi"/>
              </a:rPr>
              <a:t>Запасы топлива на тепловых электростанциях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kern="0" dirty="0" smtClean="0">
                <a:solidFill>
                  <a:srgbClr val="FFFFFF"/>
                </a:solidFill>
                <a:latin typeface="Arial"/>
                <a:cs typeface="Franklin Gothic Demi"/>
              </a:rPr>
              <a:t>в отопительный сезон 2011-2012 гг.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Franklin Gothic Demi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" y="1426021"/>
            <a:ext cx="9144000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00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4E9E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Выполнение нормативов запасов топлива по ЕЭС России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4E9E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в отопительный сезон 2011-2012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 гг.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/>
                <a:uLnTx/>
                <a:uFillTx/>
                <a:latin typeface="Franklin Gothic Demi"/>
                <a:cs typeface="Franklin Gothic Demi"/>
              </a:rPr>
              <a:t>: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D2D8A">
                  <a:lumMod val="50000"/>
                </a:srgbClr>
              </a:solidFill>
              <a:effectLst/>
              <a:uLnTx/>
              <a:uFillTx/>
              <a:latin typeface="Franklin Gothic Demi"/>
              <a:cs typeface="Franklin Gothic Demi"/>
            </a:endParaRPr>
          </a:p>
        </p:txBody>
      </p:sp>
      <p:pic>
        <p:nvPicPr>
          <p:cNvPr id="27" name="Рисунок 26" descr="уголь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2551572"/>
            <a:ext cx="3429000" cy="3429000"/>
          </a:xfrm>
          <a:prstGeom prst="rect">
            <a:avLst/>
          </a:prstGeom>
        </p:spPr>
      </p:pic>
      <p:graphicFrame>
        <p:nvGraphicFramePr>
          <p:cNvPr id="2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1275777"/>
              </p:ext>
            </p:extLst>
          </p:nvPr>
        </p:nvGraphicFramePr>
        <p:xfrm>
          <a:off x="129425" y="2803068"/>
          <a:ext cx="4168688" cy="3499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719869" y="6112323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01.10.201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1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1893903" y="6122548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01.01.201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2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3087084" y="6122548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01.04.201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2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5257801" y="6117770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01.10.201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1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6459669" y="6112323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01.01.201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2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7686229" y="6112323"/>
            <a:ext cx="1183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на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01.04.201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2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202028" y="3134017"/>
            <a:ext cx="4635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тыс.т</a:t>
            </a: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4718012" y="3010907"/>
            <a:ext cx="4635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тыс.т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12752" y="3257128"/>
            <a:ext cx="811179" cy="276999"/>
          </a:xfrm>
          <a:prstGeom prst="rect">
            <a:avLst/>
          </a:prstGeom>
          <a:solidFill>
            <a:srgbClr val="1F497D">
              <a:lumMod val="50000"/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14 171,4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0" name="Rectangle 20"/>
          <p:cNvSpPr/>
          <p:nvPr/>
        </p:nvSpPr>
        <p:spPr>
          <a:xfrm>
            <a:off x="685800" y="2269668"/>
            <a:ext cx="3657600" cy="457200"/>
          </a:xfrm>
          <a:prstGeom prst="rect">
            <a:avLst/>
          </a:prstGeom>
          <a:solidFill>
            <a:srgbClr val="2D2D8A">
              <a:lumMod val="5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Rectangle 22"/>
          <p:cNvSpPr/>
          <p:nvPr/>
        </p:nvSpPr>
        <p:spPr>
          <a:xfrm>
            <a:off x="5181600" y="2279193"/>
            <a:ext cx="3657600" cy="457200"/>
          </a:xfrm>
          <a:prstGeom prst="rect">
            <a:avLst/>
          </a:prstGeom>
          <a:solidFill>
            <a:srgbClr val="2D2D8A">
              <a:lumMod val="5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5800" y="232681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/>
                <a:cs typeface="Franklin Gothic Demi"/>
              </a:rPr>
              <a:t>УГОЛЬ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Demi"/>
              <a:cs typeface="Franklin Gothic Demi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81600" y="2338486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/>
                <a:cs typeface="Franklin Gothic Demi"/>
              </a:rPr>
              <a:t>МАЗУТ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Demi"/>
              <a:cs typeface="Franklin Gothic Demi"/>
            </a:endParaRPr>
          </a:p>
        </p:txBody>
      </p:sp>
      <p:sp>
        <p:nvSpPr>
          <p:cNvPr id="44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5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74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1054608" y="357168"/>
            <a:ext cx="8058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Franklin Gothic Demi"/>
              </a:rPr>
              <a:t>Невыполнение нормативов запасов топлива в отопительный сезон 2011-2012гг.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Franklin Gothic Demi"/>
            </a:endParaRPr>
          </a:p>
        </p:txBody>
      </p:sp>
      <p:sp>
        <p:nvSpPr>
          <p:cNvPr id="44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6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4462551" y="2668367"/>
          <a:ext cx="4646745" cy="329229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61812"/>
                <a:gridCol w="1620190"/>
                <a:gridCol w="1364743"/>
              </a:tblGrid>
              <a:tr h="1619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/>
                        <a:t>У г о л </a:t>
                      </a:r>
                      <a:r>
                        <a:rPr lang="ru-RU" sz="1500" u="none" strike="noStrike" dirty="0" err="1" smtClean="0"/>
                        <a:t>ь</a:t>
                      </a:r>
                      <a:endParaRPr lang="ru-RU" sz="1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 от норматива</a:t>
                      </a:r>
                    </a:p>
                  </a:txBody>
                  <a:tcPr marL="9525" marR="9525" marT="9525" marB="0" anchor="b"/>
                </a:tc>
              </a:tr>
              <a:tr h="7774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01.10.2011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электростанции выполнили норматив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01.11.2011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Интинская ТЭЦ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94,2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41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01.12.2011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 rowSpan="3" gridSpan="2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электростанции выполнили норматив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3" hMerge="1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01.01.2012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 gridSpan="2" vMerge="1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6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01.02.2012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 gridSpan="2" vMerge="1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 vMerge="1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01.03.2012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Экспериментальная ТЭС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60,37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/>
                        <a:t>01.04.2012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электростанции выполнили норматив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9525" y="2668368"/>
          <a:ext cx="4462551" cy="417518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70194"/>
                <a:gridCol w="1972211"/>
                <a:gridCol w="1420146"/>
              </a:tblGrid>
              <a:tr h="24559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 а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у т   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о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ч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ru-RU" sz="15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15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 от норматива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7623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01.10.2011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Автозаводская ТЭЦ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72,02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571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Волгоградская </a:t>
                      </a:r>
                      <a:r>
                        <a:rPr lang="ru-RU" sz="14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ТЭЦ-3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5717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01.11.2011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Усть-Илимская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ТЭЦ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95,36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381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Гусиноозерская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ГРЭС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98,57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5717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01.12.2011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Усть-Илимская</a:t>
                      </a:r>
                      <a:r>
                        <a:rPr lang="ru-RU" sz="140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ТЭЦ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96,63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381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01.01.2012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>
                          <a:latin typeface="Times New Roman" pitchFamily="18" charset="0"/>
                          <a:cs typeface="Times New Roman" pitchFamily="18" charset="0"/>
                        </a:rPr>
                        <a:t>Уруссинская ГРЭС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96,21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2298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01.0</a:t>
                      </a:r>
                      <a:r>
                        <a:rPr lang="en-US" sz="1400" u="none" strike="noStrike" dirty="0" smtClean="0"/>
                        <a:t>2</a:t>
                      </a:r>
                      <a:r>
                        <a:rPr lang="ru-RU" sz="1400" u="none" strike="noStrike" dirty="0" smtClean="0"/>
                        <a:t>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электростанции выполнили норматив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2298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/>
                        <a:t>01.03.2012</a:t>
                      </a:r>
                      <a:endParaRPr lang="ru-RU" sz="1400" b="1" i="0" u="none" strike="noStrike" dirty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</a:tr>
              <a:tr h="229860"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/>
                        <a:t>01.04.2012</a:t>
                      </a:r>
                      <a:endParaRPr lang="ru-RU" sz="1400" b="1" i="0" u="none" strike="noStrike" dirty="0" smtClean="0">
                        <a:latin typeface="Arial Cyr"/>
                      </a:endParaRPr>
                    </a:p>
                  </a:txBody>
                  <a:tcPr marL="9228" marR="9228" marT="9228" marB="0" anchor="ctr"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28" marR="9228" marT="9228" marB="0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66335" y="4276725"/>
            <a:ext cx="4646745" cy="140939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endParaRPr lang="ru-RU" sz="1200" b="1" i="1" dirty="0" smtClean="0">
              <a:solidFill>
                <a:srgbClr val="C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10" name="Рисунок 9" descr="696260177c1a97d82b7e2cf39a93b7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40300"/>
            <a:ext cx="3755922" cy="1328067"/>
          </a:xfrm>
          <a:prstGeom prst="rect">
            <a:avLst/>
          </a:prstGeom>
        </p:spPr>
      </p:pic>
      <p:pic>
        <p:nvPicPr>
          <p:cNvPr id="11" name="Рисунок 10" descr="уголь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756" y="1340299"/>
            <a:ext cx="3854246" cy="1328067"/>
          </a:xfrm>
          <a:prstGeom prst="rect">
            <a:avLst/>
          </a:prstGeom>
        </p:spPr>
      </p:pic>
      <p:pic>
        <p:nvPicPr>
          <p:cNvPr id="12" name="Рисунок 11" descr="12957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923" y="1340299"/>
            <a:ext cx="1543869" cy="13280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11329" y="6071153"/>
            <a:ext cx="4497967" cy="78684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endParaRPr lang="ru-RU" sz="1400" b="1" dirty="0" smtClean="0">
              <a:solidFill>
                <a:schemeClr val="tx2">
                  <a:lumMod val="50000"/>
                </a:schemeClr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72466" y="5947328"/>
            <a:ext cx="4642961" cy="910672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just"/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соответствии с «Регламентом…» и «Инструкцией…», утвержденной приказом Минэнерго России от 4.09.2008 г. № 66, Минэнерго России утверждает нормативы запасов топлива на 1 число каждого месяца, начиная с 1 октября, по каждой электростанции, мощность которой превышает 25 МВт.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/>
          <p:cNvSpPr>
            <a:spLocks noChangeArrowheads="1"/>
          </p:cNvSpPr>
          <p:nvPr/>
        </p:nvSpPr>
        <p:spPr bwMode="auto">
          <a:xfrm>
            <a:off x="285721" y="1687003"/>
            <a:ext cx="3786214" cy="523220"/>
          </a:xfrm>
          <a:prstGeom prst="rect">
            <a:avLst/>
          </a:prstGeom>
          <a:solidFill>
            <a:schemeClr val="accent1">
              <a:alpha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Количество отключений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 220-750 кВ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929191" y="3969744"/>
            <a:ext cx="3643338" cy="738664"/>
          </a:xfrm>
          <a:prstGeom prst="rect">
            <a:avLst/>
          </a:prstGeom>
          <a:solidFill>
            <a:schemeClr val="accent1">
              <a:alpha val="4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Аварийные снижения мощности электростанций ЕЭС на</a:t>
            </a:r>
          </a:p>
          <a:p>
            <a:pPr algn="ctr" eaLnBrk="0" hangingPunct="0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 МВт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более </a:t>
            </a: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29170" y="4283293"/>
            <a:ext cx="3494759" cy="523220"/>
          </a:xfrm>
          <a:prstGeom prst="rect">
            <a:avLst/>
          </a:prstGeom>
          <a:solidFill>
            <a:schemeClr val="accent1">
              <a:alpha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мощности электрических станций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 нуля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173490" y="1827491"/>
            <a:ext cx="1619964" cy="1292662"/>
          </a:xfrm>
          <a:prstGeom prst="rect">
            <a:avLst/>
          </a:prstGeom>
          <a:solidFill>
            <a:schemeClr val="accent1">
              <a:alpha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Общее</a:t>
            </a:r>
            <a:r>
              <a:rPr lang="en-US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прекращений электроснабжения потребителей мощностью </a:t>
            </a:r>
            <a:r>
              <a:rPr 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МВт</a:t>
            </a:r>
            <a:r>
              <a:rPr lang="ru-RU" sz="1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более</a:t>
            </a:r>
          </a:p>
        </p:txBody>
      </p:sp>
      <p:graphicFrame>
        <p:nvGraphicFramePr>
          <p:cNvPr id="33" name="Диаграмма 32"/>
          <p:cNvGraphicFramePr/>
          <p:nvPr/>
        </p:nvGraphicFramePr>
        <p:xfrm>
          <a:off x="-252536" y="1485593"/>
          <a:ext cx="4877507" cy="2904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Диаграмма 33"/>
          <p:cNvGraphicFramePr/>
          <p:nvPr/>
        </p:nvGraphicFramePr>
        <p:xfrm>
          <a:off x="4454320" y="3951372"/>
          <a:ext cx="4689681" cy="2856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7" name="Диаграмма 36"/>
          <p:cNvGraphicFramePr/>
          <p:nvPr/>
        </p:nvGraphicFramePr>
        <p:xfrm>
          <a:off x="5390708" y="1387263"/>
          <a:ext cx="3753293" cy="270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Диаграмма 34"/>
          <p:cNvGraphicFramePr/>
          <p:nvPr/>
        </p:nvGraphicFramePr>
        <p:xfrm>
          <a:off x="-29018" y="4029740"/>
          <a:ext cx="4391911" cy="2817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57375" y="280988"/>
            <a:ext cx="66436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Аварийность</a:t>
            </a:r>
            <a:r>
              <a:rPr lang="ru-RU" sz="2200" b="1" dirty="0">
                <a:solidFill>
                  <a:srgbClr val="FFFF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период прохождения </a:t>
            </a:r>
            <a:endParaRPr lang="ru-RU" sz="2200" b="1" dirty="0" smtClean="0">
              <a:solidFill>
                <a:srgbClr val="FFFFFF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отопительного сезона 2011-2012 гг.</a:t>
            </a:r>
            <a:endParaRPr lang="ru-RU" sz="2200" dirty="0">
              <a:solidFill>
                <a:srgbClr val="FFFFFF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215729" y="2914143"/>
            <a:ext cx="13916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ОЗП </a:t>
            </a:r>
            <a:r>
              <a:rPr lang="ru-RU" sz="1200" b="1" dirty="0">
                <a:solidFill>
                  <a:schemeClr val="bg1"/>
                </a:solidFill>
              </a:rPr>
              <a:t>2010/11</a:t>
            </a:r>
          </a:p>
        </p:txBody>
      </p:sp>
      <p:sp>
        <p:nvSpPr>
          <p:cNvPr id="13" name="TextBox 21"/>
          <p:cNvSpPr txBox="1">
            <a:spLocks noChangeArrowheads="1"/>
          </p:cNvSpPr>
          <p:nvPr/>
        </p:nvSpPr>
        <p:spPr bwMode="auto">
          <a:xfrm>
            <a:off x="184067" y="2361251"/>
            <a:ext cx="13916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ОС </a:t>
            </a:r>
            <a:r>
              <a:rPr lang="ru-RU" sz="1200" b="1" dirty="0">
                <a:solidFill>
                  <a:schemeClr val="bg1"/>
                </a:solidFill>
              </a:rPr>
              <a:t>2011/12</a:t>
            </a:r>
          </a:p>
        </p:txBody>
      </p:sp>
      <p:sp>
        <p:nvSpPr>
          <p:cNvPr id="14" name="TextBox 22"/>
          <p:cNvSpPr txBox="1">
            <a:spLocks noChangeArrowheads="1"/>
          </p:cNvSpPr>
          <p:nvPr/>
        </p:nvSpPr>
        <p:spPr bwMode="auto">
          <a:xfrm>
            <a:off x="5000967" y="5312692"/>
            <a:ext cx="1364394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ОЗП 2010/11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5" name="TextBox 24"/>
          <p:cNvSpPr txBox="1">
            <a:spLocks noChangeArrowheads="1"/>
          </p:cNvSpPr>
          <p:nvPr/>
        </p:nvSpPr>
        <p:spPr bwMode="auto">
          <a:xfrm>
            <a:off x="504635" y="5379385"/>
            <a:ext cx="139165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ОЗП 2010/11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331407" y="4836904"/>
            <a:ext cx="13916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ОС </a:t>
            </a:r>
            <a:r>
              <a:rPr lang="ru-RU" sz="1200" b="1" dirty="0">
                <a:solidFill>
                  <a:schemeClr val="bg1"/>
                </a:solidFill>
              </a:rPr>
              <a:t>2011/12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3939" y="126580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200" b="1" dirty="0">
                <a:solidFill>
                  <a:srgbClr val="262673"/>
                </a:solidFill>
                <a:cs typeface="Times New Roman" pitchFamily="18" charset="0"/>
              </a:rPr>
              <a:t>Оперативные данные по аварийности в период </a:t>
            </a:r>
            <a:r>
              <a:rPr lang="ru-RU" sz="1200" b="1" dirty="0" smtClean="0">
                <a:solidFill>
                  <a:srgbClr val="262673"/>
                </a:solidFill>
                <a:cs typeface="Times New Roman" pitchFamily="18" charset="0"/>
              </a:rPr>
              <a:t>ОС 2011-2012 гг. </a:t>
            </a:r>
            <a:r>
              <a:rPr lang="ru-RU" sz="1200" b="1" dirty="0">
                <a:solidFill>
                  <a:srgbClr val="262673"/>
                </a:solidFill>
                <a:cs typeface="Times New Roman" pitchFamily="18" charset="0"/>
              </a:rPr>
              <a:t>в сравнении с </a:t>
            </a:r>
            <a:r>
              <a:rPr lang="ru-RU" sz="1200" b="1" dirty="0" smtClean="0">
                <a:solidFill>
                  <a:srgbClr val="262673"/>
                </a:solidFill>
                <a:cs typeface="Times New Roman" pitchFamily="18" charset="0"/>
              </a:rPr>
              <a:t>ОС 2010-2011 гг. </a:t>
            </a:r>
            <a:endParaRPr lang="ru-RU" sz="1200" b="1" dirty="0">
              <a:solidFill>
                <a:srgbClr val="262673"/>
              </a:solidFill>
              <a:cs typeface="Times New Roman" pitchFamily="18" charset="0"/>
            </a:endParaRPr>
          </a:p>
          <a:p>
            <a:pPr algn="ctr"/>
            <a:r>
              <a:rPr lang="ru-RU" sz="1200" b="1" dirty="0">
                <a:solidFill>
                  <a:srgbClr val="262673"/>
                </a:solidFill>
                <a:cs typeface="Times New Roman" pitchFamily="18" charset="0"/>
              </a:rPr>
              <a:t>(с 15 октября по 15 марта)</a:t>
            </a:r>
            <a:endParaRPr lang="ru-RU" sz="1200" dirty="0">
              <a:solidFill>
                <a:srgbClr val="262673"/>
              </a:solidFill>
            </a:endParaRPr>
          </a:p>
        </p:txBody>
      </p:sp>
      <p:sp>
        <p:nvSpPr>
          <p:cNvPr id="21" name="TextBox 31"/>
          <p:cNvSpPr txBox="1">
            <a:spLocks noChangeArrowheads="1"/>
          </p:cNvSpPr>
          <p:nvPr/>
        </p:nvSpPr>
        <p:spPr bwMode="auto">
          <a:xfrm>
            <a:off x="3088971" y="2797446"/>
            <a:ext cx="610479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531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2" name="TextBox 32"/>
          <p:cNvSpPr txBox="1">
            <a:spLocks noChangeArrowheads="1"/>
          </p:cNvSpPr>
          <p:nvPr/>
        </p:nvSpPr>
        <p:spPr bwMode="auto">
          <a:xfrm>
            <a:off x="1515012" y="2295362"/>
            <a:ext cx="610479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518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3" name="TextBox 33"/>
          <p:cNvSpPr txBox="1">
            <a:spLocks noChangeArrowheads="1"/>
          </p:cNvSpPr>
          <p:nvPr/>
        </p:nvSpPr>
        <p:spPr bwMode="auto">
          <a:xfrm>
            <a:off x="7817562" y="5232486"/>
            <a:ext cx="59852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385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4" name="TextBox 34"/>
          <p:cNvSpPr txBox="1">
            <a:spLocks noChangeArrowheads="1"/>
          </p:cNvSpPr>
          <p:nvPr/>
        </p:nvSpPr>
        <p:spPr bwMode="auto">
          <a:xfrm>
            <a:off x="6196733" y="4787310"/>
            <a:ext cx="59852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345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5" name="TextBox 35"/>
          <p:cNvSpPr txBox="1">
            <a:spLocks noChangeArrowheads="1"/>
          </p:cNvSpPr>
          <p:nvPr/>
        </p:nvSpPr>
        <p:spPr bwMode="auto">
          <a:xfrm>
            <a:off x="3810166" y="5291295"/>
            <a:ext cx="485974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54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6" name="TextBox 36"/>
          <p:cNvSpPr txBox="1">
            <a:spLocks noChangeArrowheads="1"/>
          </p:cNvSpPr>
          <p:nvPr/>
        </p:nvSpPr>
        <p:spPr bwMode="auto">
          <a:xfrm>
            <a:off x="1729308" y="4836253"/>
            <a:ext cx="485974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50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7" name="TextBox 37"/>
          <p:cNvSpPr txBox="1">
            <a:spLocks noChangeArrowheads="1"/>
          </p:cNvSpPr>
          <p:nvPr/>
        </p:nvSpPr>
        <p:spPr bwMode="auto">
          <a:xfrm>
            <a:off x="8169241" y="2620565"/>
            <a:ext cx="59852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264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6997306" y="2067672"/>
            <a:ext cx="59852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62673"/>
                </a:solidFill>
              </a:rPr>
              <a:t>252</a:t>
            </a:r>
            <a:endParaRPr lang="ru-RU" sz="1400" b="1" dirty="0">
              <a:solidFill>
                <a:srgbClr val="262673"/>
              </a:solidFill>
            </a:endParaRPr>
          </a:p>
        </p:txBody>
      </p:sp>
      <p:sp>
        <p:nvSpPr>
          <p:cNvPr id="32" name="TextBox 27"/>
          <p:cNvSpPr txBox="1">
            <a:spLocks noChangeArrowheads="1"/>
          </p:cNvSpPr>
          <p:nvPr/>
        </p:nvSpPr>
        <p:spPr bwMode="auto">
          <a:xfrm>
            <a:off x="4872716" y="4793438"/>
            <a:ext cx="1364394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ОС </a:t>
            </a:r>
            <a:r>
              <a:rPr lang="ru-RU" sz="1200" b="1" dirty="0">
                <a:solidFill>
                  <a:schemeClr val="bg1"/>
                </a:solidFill>
              </a:rPr>
              <a:t>2011/12</a:t>
            </a:r>
          </a:p>
        </p:txBody>
      </p:sp>
      <p:sp>
        <p:nvSpPr>
          <p:cNvPr id="38" name="TextBox 27"/>
          <p:cNvSpPr txBox="1">
            <a:spLocks noChangeArrowheads="1"/>
          </p:cNvSpPr>
          <p:nvPr/>
        </p:nvSpPr>
        <p:spPr bwMode="auto">
          <a:xfrm>
            <a:off x="5873254" y="2169949"/>
            <a:ext cx="1364394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ОС </a:t>
            </a:r>
            <a:r>
              <a:rPr lang="ru-RU" sz="1200" b="1" dirty="0">
                <a:solidFill>
                  <a:schemeClr val="bg1"/>
                </a:solidFill>
              </a:rPr>
              <a:t>2011/12</a:t>
            </a:r>
          </a:p>
        </p:txBody>
      </p:sp>
      <p:sp>
        <p:nvSpPr>
          <p:cNvPr id="39" name="TextBox 22"/>
          <p:cNvSpPr txBox="1">
            <a:spLocks noChangeArrowheads="1"/>
          </p:cNvSpPr>
          <p:nvPr/>
        </p:nvSpPr>
        <p:spPr bwMode="auto">
          <a:xfrm>
            <a:off x="5866606" y="2636330"/>
            <a:ext cx="1364394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ОЗП </a:t>
            </a:r>
            <a:r>
              <a:rPr lang="ru-RU" sz="1200" b="1" dirty="0">
                <a:solidFill>
                  <a:schemeClr val="bg1"/>
                </a:solidFill>
              </a:rPr>
              <a:t>2010/11</a:t>
            </a:r>
          </a:p>
        </p:txBody>
      </p:sp>
      <p:sp>
        <p:nvSpPr>
          <p:cNvPr id="40" name="AutoShape 501"/>
          <p:cNvSpPr>
            <a:spLocks noChangeArrowheads="1"/>
          </p:cNvSpPr>
          <p:nvPr/>
        </p:nvSpPr>
        <p:spPr bwMode="auto">
          <a:xfrm flipV="1">
            <a:off x="2009512" y="2308062"/>
            <a:ext cx="680051" cy="342665"/>
          </a:xfrm>
          <a:prstGeom prst="upArrow">
            <a:avLst>
              <a:gd name="adj1" fmla="val 71491"/>
              <a:gd name="adj2" fmla="val 51468"/>
            </a:avLst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algn="ctr">
              <a:spcBef>
                <a:spcPct val="0"/>
              </a:spcBef>
              <a:buClr>
                <a:srgbClr val="2A4E9E"/>
              </a:buClr>
              <a:buFont typeface="Wingdings" pitchFamily="2" charset="2"/>
              <a:buNone/>
            </a:pP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-2,4%</a:t>
            </a:r>
          </a:p>
        </p:txBody>
      </p:sp>
      <p:sp>
        <p:nvSpPr>
          <p:cNvPr id="41" name="AutoShape 501"/>
          <p:cNvSpPr>
            <a:spLocks noChangeArrowheads="1"/>
          </p:cNvSpPr>
          <p:nvPr/>
        </p:nvSpPr>
        <p:spPr bwMode="auto">
          <a:xfrm flipV="1">
            <a:off x="7489191" y="2093703"/>
            <a:ext cx="680051" cy="342665"/>
          </a:xfrm>
          <a:prstGeom prst="upArrow">
            <a:avLst>
              <a:gd name="adj1" fmla="val 71491"/>
              <a:gd name="adj2" fmla="val 51468"/>
            </a:avLst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algn="ctr">
              <a:spcBef>
                <a:spcPct val="0"/>
              </a:spcBef>
              <a:buClr>
                <a:srgbClr val="2A4E9E"/>
              </a:buClr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-4,5%</a:t>
            </a:r>
          </a:p>
        </p:txBody>
      </p:sp>
      <p:sp>
        <p:nvSpPr>
          <p:cNvPr id="42" name="AutoShape 501"/>
          <p:cNvSpPr>
            <a:spLocks noChangeArrowheads="1"/>
          </p:cNvSpPr>
          <p:nvPr/>
        </p:nvSpPr>
        <p:spPr bwMode="auto">
          <a:xfrm flipV="1">
            <a:off x="6657280" y="4795330"/>
            <a:ext cx="680051" cy="342665"/>
          </a:xfrm>
          <a:prstGeom prst="upArrow">
            <a:avLst>
              <a:gd name="adj1" fmla="val 71491"/>
              <a:gd name="adj2" fmla="val 51468"/>
            </a:avLst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algn="ctr">
              <a:spcBef>
                <a:spcPct val="0"/>
              </a:spcBef>
              <a:buClr>
                <a:srgbClr val="2A4E9E"/>
              </a:buClr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-10,4%</a:t>
            </a:r>
          </a:p>
        </p:txBody>
      </p:sp>
      <p:sp>
        <p:nvSpPr>
          <p:cNvPr id="43" name="AutoShape 501"/>
          <p:cNvSpPr>
            <a:spLocks noChangeArrowheads="1"/>
          </p:cNvSpPr>
          <p:nvPr/>
        </p:nvSpPr>
        <p:spPr bwMode="auto">
          <a:xfrm flipV="1">
            <a:off x="2125491" y="4836904"/>
            <a:ext cx="680051" cy="342665"/>
          </a:xfrm>
          <a:prstGeom prst="upArrow">
            <a:avLst>
              <a:gd name="adj1" fmla="val 71491"/>
              <a:gd name="adj2" fmla="val 51468"/>
            </a:avLst>
          </a:prstGeom>
          <a:solidFill>
            <a:srgbClr val="00B050"/>
          </a:solidFill>
          <a:ln w="9525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algn="ctr">
              <a:spcBef>
                <a:spcPct val="0"/>
              </a:spcBef>
              <a:buClr>
                <a:srgbClr val="2A4E9E"/>
              </a:buClr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-7,4%</a:t>
            </a:r>
          </a:p>
        </p:txBody>
      </p:sp>
      <p:sp>
        <p:nvSpPr>
          <p:cNvPr id="36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7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oup 55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5567357"/>
              </p:ext>
            </p:extLst>
          </p:nvPr>
        </p:nvGraphicFramePr>
        <p:xfrm>
          <a:off x="147576" y="1383159"/>
          <a:ext cx="4887887" cy="5429939"/>
        </p:xfrm>
        <a:graphic>
          <a:graphicData uri="http://schemas.openxmlformats.org/drawingml/2006/table">
            <a:tbl>
              <a:tblPr/>
              <a:tblGrid>
                <a:gridCol w="785510"/>
                <a:gridCol w="1485638"/>
                <a:gridCol w="851965"/>
                <a:gridCol w="799799"/>
                <a:gridCol w="964975"/>
              </a:tblGrid>
              <a:tr h="76404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A"/>
                          </a:solidFill>
                          <a:effectLst/>
                          <a:latin typeface="Arial" charset="0"/>
                        </a:rPr>
                        <a:t>              Оборудование</a:t>
                      </a:r>
                      <a:endParaRPr kumimoji="0" lang="ru-RU" sz="1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499A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План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2011г.</a:t>
                      </a:r>
                    </a:p>
                  </a:txBody>
                  <a:tcPr marL="54000" marR="54000" marT="25200" marB="25200" anchor="ctr" horzOverflow="overflow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Факт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2011г.</a:t>
                      </a:r>
                    </a:p>
                  </a:txBody>
                  <a:tcPr marL="54000" marR="54000" marT="25200" marB="25200" anchor="ctr" horzOverflow="overflow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5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% </a:t>
                      </a: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выполнения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4E9C"/>
                          </a:solidFill>
                          <a:effectLst/>
                          <a:latin typeface="Arial" charset="0"/>
                        </a:rPr>
                        <a:t>2011г.</a:t>
                      </a:r>
                    </a:p>
                  </a:txBody>
                  <a:tcPr marL="54000" marR="54000" marT="25200" marB="25200" anchor="ctr" horzOverflow="overflow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5E2FF"/>
                    </a:solidFill>
                  </a:tcPr>
                </a:tc>
              </a:tr>
              <a:tr h="747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Турбоагрегаты (гидроагрегаты), </a:t>
                      </a:r>
                      <a:r>
                        <a:rPr lang="ru-RU" sz="1200" b="1" dirty="0" smtClean="0">
                          <a:latin typeface="Arial Narrow"/>
                          <a:ea typeface="Times New Roman"/>
                          <a:cs typeface="Arial Narrow"/>
                        </a:rPr>
                        <a:t>МВт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69 753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62 754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90,0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CC88E"/>
                    </a:solidFill>
                  </a:tcPr>
                </a:tc>
              </a:tr>
              <a:tr h="7790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Энергетические котлы, </a:t>
                      </a:r>
                      <a:r>
                        <a:rPr lang="ru-RU" sz="1200" b="1" dirty="0" smtClean="0">
                          <a:latin typeface="Arial Narrow"/>
                          <a:ea typeface="Times New Roman"/>
                          <a:cs typeface="Arial Narrow"/>
                        </a:rPr>
                        <a:t>т/ч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184 436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175 081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94,9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CC88E"/>
                    </a:solidFill>
                  </a:tcPr>
                </a:tc>
              </a:tr>
              <a:tr h="753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ЛЭП 110-750 </a:t>
                      </a:r>
                      <a:r>
                        <a:rPr lang="ru-RU" sz="1100" b="1" dirty="0" smtClean="0">
                          <a:latin typeface="Arial Narrow"/>
                          <a:ea typeface="Times New Roman"/>
                          <a:cs typeface="Arial Narrow"/>
                        </a:rPr>
                        <a:t>кВ, </a:t>
                      </a:r>
                      <a:r>
                        <a:rPr lang="ru-RU" sz="1200" b="1" dirty="0" smtClean="0">
                          <a:latin typeface="Arial Narrow"/>
                          <a:ea typeface="Times New Roman"/>
                          <a:cs typeface="Arial Narrow"/>
                        </a:rPr>
                        <a:t>км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115 090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114 785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99,7</a:t>
                      </a:r>
                      <a:endParaRPr lang="ru-RU" sz="1600" b="1" kern="1200" dirty="0">
                        <a:solidFill>
                          <a:srgbClr val="C00000"/>
                        </a:solidFill>
                        <a:latin typeface="Arial Narrow"/>
                        <a:ea typeface="Times New Roman"/>
                        <a:cs typeface="Arial Narro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CC88E"/>
                    </a:solidFill>
                  </a:tcPr>
                </a:tc>
              </a:tr>
              <a:tr h="8299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Трансформаторы (автотрансформаторы</a:t>
                      </a:r>
                      <a:r>
                        <a:rPr lang="ru-RU" sz="1100" b="1" dirty="0" smtClean="0">
                          <a:latin typeface="Arial Narrow"/>
                          <a:ea typeface="Times New Roman"/>
                          <a:cs typeface="Arial Narrow"/>
                        </a:rPr>
                        <a:t>) </a:t>
                      </a: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напряжением 110 кВ и </a:t>
                      </a:r>
                      <a:r>
                        <a:rPr lang="ru-RU" sz="1100" b="1" dirty="0" smtClean="0">
                          <a:latin typeface="Arial Narrow"/>
                          <a:ea typeface="Times New Roman"/>
                          <a:cs typeface="Arial Narrow"/>
                        </a:rPr>
                        <a:t>выше,</a:t>
                      </a:r>
                      <a:r>
                        <a:rPr lang="ru-RU" sz="1100" b="1" baseline="0" dirty="0" smtClean="0">
                          <a:latin typeface="Arial Narrow"/>
                          <a:ea typeface="Times New Roman"/>
                          <a:cs typeface="Arial Narrow"/>
                        </a:rPr>
                        <a:t> </a:t>
                      </a:r>
                      <a:r>
                        <a:rPr lang="ru-RU" sz="1200" b="1" dirty="0" smtClean="0">
                          <a:latin typeface="Arial Narrow"/>
                          <a:ea typeface="Times New Roman"/>
                          <a:cs typeface="Arial Narrow"/>
                        </a:rPr>
                        <a:t>МВА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67 797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64 989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95,9</a:t>
                      </a:r>
                      <a:endParaRPr lang="ru-RU" sz="1600" b="1" kern="1200" dirty="0">
                        <a:solidFill>
                          <a:srgbClr val="C00000"/>
                        </a:solidFill>
                        <a:latin typeface="Arial Narrow"/>
                        <a:ea typeface="Times New Roman"/>
                        <a:cs typeface="Arial Narro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CC88E"/>
                    </a:solidFill>
                  </a:tcPr>
                </a:tc>
              </a:tr>
              <a:tr h="7667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  <a:cs typeface="Arial Narrow"/>
                        </a:rPr>
                        <a:t>Компенсаторы реактивной мощности, мощностью 50 МВар и выше, </a:t>
                      </a:r>
                      <a:r>
                        <a:rPr lang="ru-RU" sz="1200" b="1" dirty="0">
                          <a:latin typeface="Arial Narrow"/>
                          <a:ea typeface="Times New Roman"/>
                          <a:cs typeface="Arial Narrow"/>
                        </a:rPr>
                        <a:t>МВар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5 821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5 821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499A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100,0</a:t>
                      </a:r>
                      <a:endParaRPr lang="ru-RU" sz="1600" b="1" dirty="0">
                        <a:solidFill>
                          <a:srgbClr val="00499A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5E2FF"/>
                    </a:solidFill>
                  </a:tcPr>
                </a:tc>
              </a:tr>
              <a:tr h="7667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25200" marB="252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Тепловые сети,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км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 Narrow"/>
                        <a:ea typeface="Times New Roman"/>
                        <a:cs typeface="Arial Narro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  <a:cs typeface="Arial Narrow"/>
                        </a:rPr>
                        <a:t>410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/>
                          <a:ea typeface="Times New Roman"/>
                        </a:rPr>
                        <a:t>437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499A"/>
                          </a:solidFill>
                          <a:latin typeface="Arial Narrow"/>
                          <a:ea typeface="Times New Roman"/>
                          <a:cs typeface="Arial Narrow"/>
                        </a:rPr>
                        <a:t>106,6</a:t>
                      </a:r>
                      <a:endParaRPr lang="ru-RU" sz="1600" b="1" kern="1200" dirty="0">
                        <a:solidFill>
                          <a:srgbClr val="00499A"/>
                        </a:solidFill>
                        <a:latin typeface="Arial Narrow"/>
                        <a:ea typeface="Times New Roman"/>
                        <a:cs typeface="Arial Narro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1E0FF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5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2973763"/>
            <a:ext cx="674688" cy="676275"/>
          </a:xfrm>
          <a:prstGeom prst="rect">
            <a:avLst/>
          </a:prstGeom>
          <a:noFill/>
          <a:ln w="9525">
            <a:solidFill>
              <a:srgbClr val="00499A"/>
            </a:solidFill>
            <a:miter lim="800000"/>
            <a:headEnd/>
            <a:tailEnd/>
          </a:ln>
        </p:spPr>
      </p:pic>
      <p:pic>
        <p:nvPicPr>
          <p:cNvPr id="17" name="Picture 5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" y="2192713"/>
            <a:ext cx="674688" cy="674687"/>
          </a:xfrm>
          <a:prstGeom prst="rect">
            <a:avLst/>
          </a:prstGeom>
          <a:noFill/>
          <a:ln w="9525">
            <a:solidFill>
              <a:srgbClr val="00499A"/>
            </a:solidFill>
            <a:miter lim="800000"/>
            <a:headEnd/>
            <a:tailEnd/>
          </a:ln>
        </p:spPr>
      </p:pic>
      <p:pic>
        <p:nvPicPr>
          <p:cNvPr id="18" name="Picture 5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088" y="3756400"/>
            <a:ext cx="671512" cy="671513"/>
          </a:xfrm>
          <a:prstGeom prst="rect">
            <a:avLst/>
          </a:prstGeom>
          <a:noFill/>
          <a:ln w="9525">
            <a:solidFill>
              <a:srgbClr val="00499A"/>
            </a:solidFill>
            <a:miter lim="800000"/>
            <a:headEnd/>
            <a:tailEnd/>
          </a:ln>
        </p:spPr>
      </p:pic>
      <p:pic>
        <p:nvPicPr>
          <p:cNvPr id="19" name="Picture 5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" y="4534275"/>
            <a:ext cx="674688" cy="674688"/>
          </a:xfrm>
          <a:prstGeom prst="rect">
            <a:avLst/>
          </a:prstGeom>
          <a:noFill/>
          <a:ln w="9525">
            <a:solidFill>
              <a:srgbClr val="00499A"/>
            </a:solidFill>
            <a:miter lim="800000"/>
            <a:headEnd/>
            <a:tailEnd/>
          </a:ln>
        </p:spPr>
      </p:pic>
      <p:pic>
        <p:nvPicPr>
          <p:cNvPr id="20" name="Picture 5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" y="5315325"/>
            <a:ext cx="674688" cy="676275"/>
          </a:xfrm>
          <a:prstGeom prst="rect">
            <a:avLst/>
          </a:prstGeom>
          <a:noFill/>
          <a:ln w="9525">
            <a:solidFill>
              <a:srgbClr val="00499A"/>
            </a:solidFill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913" y="6097963"/>
            <a:ext cx="677862" cy="676275"/>
          </a:xfrm>
          <a:prstGeom prst="rect">
            <a:avLst/>
          </a:prstGeom>
          <a:noFill/>
          <a:ln w="9525" algn="ctr">
            <a:solidFill>
              <a:srgbClr val="00499A"/>
            </a:solidFill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5538207" y="4137044"/>
            <a:ext cx="3576918" cy="2649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79388" algn="just">
              <a:spcBef>
                <a:spcPts val="0"/>
              </a:spcBef>
              <a:spcAft>
                <a:spcPts val="500"/>
              </a:spcAft>
              <a:buClr>
                <a:srgbClr val="00499A"/>
              </a:buClr>
              <a:defRPr/>
            </a:pP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–	изменение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(исключение) вида ремонтов в связи с удовлетворительным техническим состоянием оборудования – </a:t>
            </a:r>
            <a:r>
              <a:rPr lang="ru-RU" sz="1150" b="1" dirty="0" smtClean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40,1%</a:t>
            </a:r>
          </a:p>
          <a:p>
            <a:pPr marL="180000" indent="-179388" algn="just">
              <a:spcBef>
                <a:spcPts val="0"/>
              </a:spcBef>
              <a:spcAft>
                <a:spcPts val="500"/>
              </a:spcAft>
              <a:buClr>
                <a:srgbClr val="00499A"/>
              </a:buClr>
              <a:defRPr/>
            </a:pPr>
            <a:r>
              <a:rPr lang="ru-RU" sz="1150" b="1" dirty="0">
                <a:latin typeface="Arial" pitchFamily="34" charset="0"/>
                <a:cs typeface="Arial" pitchFamily="34" charset="0"/>
              </a:rPr>
              <a:t>–	изменение продолжительности ремонтов из-за увеличения объема работ – </a:t>
            </a:r>
            <a:r>
              <a:rPr lang="ru-RU" sz="1150" b="1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23,6% </a:t>
            </a:r>
            <a:endParaRPr lang="ru-RU" sz="1150" b="1" dirty="0" smtClean="0">
              <a:solidFill>
                <a:srgbClr val="00499A"/>
              </a:solidFill>
              <a:latin typeface="Arial" pitchFamily="34" charset="0"/>
              <a:cs typeface="Arial" pitchFamily="34" charset="0"/>
            </a:endParaRPr>
          </a:p>
          <a:p>
            <a:pPr marL="180000" indent="-179388" algn="just">
              <a:spcBef>
                <a:spcPts val="0"/>
              </a:spcBef>
              <a:spcAft>
                <a:spcPts val="500"/>
              </a:spcAft>
              <a:buClr>
                <a:srgbClr val="00499A"/>
              </a:buClr>
              <a:defRPr/>
            </a:pP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	изменение сроков проведения ремонтов в связи с задержкой в поставке запчастей – </a:t>
            </a:r>
            <a:r>
              <a:rPr lang="ru-RU" sz="1150" b="1" dirty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14,5% </a:t>
            </a:r>
            <a:endParaRPr lang="ru-RU" sz="1150" b="1" dirty="0">
              <a:latin typeface="Arial" pitchFamily="34" charset="0"/>
              <a:cs typeface="Arial" pitchFamily="34" charset="0"/>
            </a:endParaRPr>
          </a:p>
          <a:p>
            <a:pPr marL="180000" indent="-179388" algn="just">
              <a:spcBef>
                <a:spcPts val="0"/>
              </a:spcBef>
              <a:spcAft>
                <a:spcPts val="500"/>
              </a:spcAft>
              <a:buClr>
                <a:srgbClr val="00499A"/>
              </a:buClr>
              <a:defRPr/>
            </a:pP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–	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изменение сроков проведения ремонтов из-за невыполнения договорных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условий или отсутствия квалифицированного персонала подрядной организацией -</a:t>
            </a:r>
            <a:r>
              <a:rPr lang="ru-RU" sz="1150" b="1" dirty="0" smtClean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 9,1% </a:t>
            </a:r>
          </a:p>
          <a:p>
            <a:pPr marL="180000" indent="-179388" algn="just">
              <a:spcBef>
                <a:spcPts val="0"/>
              </a:spcBef>
              <a:spcAft>
                <a:spcPts val="500"/>
              </a:spcAft>
              <a:buClr>
                <a:srgbClr val="00499A"/>
              </a:buClr>
              <a:defRPr/>
            </a:pP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–  прочие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причины – </a:t>
            </a:r>
            <a:r>
              <a:rPr lang="ru-RU" sz="1150" b="1" dirty="0" smtClean="0">
                <a:solidFill>
                  <a:srgbClr val="00499A"/>
                </a:solidFill>
                <a:latin typeface="Arial" pitchFamily="34" charset="0"/>
                <a:cs typeface="Arial" pitchFamily="34" charset="0"/>
              </a:rPr>
              <a:t>12,7%</a:t>
            </a:r>
            <a:endParaRPr lang="ru-RU" sz="1150" b="1" dirty="0">
              <a:solidFill>
                <a:srgbClr val="00499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301981" y="4726618"/>
            <a:ext cx="259976" cy="277906"/>
          </a:xfrm>
          <a:prstGeom prst="rect">
            <a:avLst/>
          </a:prstGeom>
          <a:solidFill>
            <a:srgbClr val="1371B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5301603" y="5200122"/>
            <a:ext cx="259976" cy="277906"/>
          </a:xfrm>
          <a:prstGeom prst="rect">
            <a:avLst/>
          </a:prstGeom>
          <a:solidFill>
            <a:srgbClr val="0E649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5302254" y="4172511"/>
            <a:ext cx="259976" cy="27790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5298002" y="5746093"/>
            <a:ext cx="259976" cy="277906"/>
          </a:xfrm>
          <a:prstGeom prst="rect">
            <a:avLst/>
          </a:prstGeom>
          <a:solidFill>
            <a:srgbClr val="1491B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5298002" y="6440349"/>
            <a:ext cx="259976" cy="277906"/>
          </a:xfrm>
          <a:prstGeom prst="rect">
            <a:avLst/>
          </a:prstGeom>
          <a:solidFill>
            <a:srgbClr val="7198B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89728" y="1414556"/>
            <a:ext cx="38501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</a:rPr>
              <a:t>Основные причины отклонений годовых </a:t>
            </a:r>
          </a:p>
          <a:p>
            <a:pPr algn="ctr">
              <a:spcBef>
                <a:spcPts val="0"/>
              </a:spcBef>
            </a:pP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</a:rPr>
              <a:t>планов капитальных и средних ремонтов в целом по отрасли по итогам</a:t>
            </a:r>
            <a:r>
              <a:rPr lang="en-US" sz="11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50000"/>
                  </a:schemeClr>
                </a:solidFill>
              </a:rPr>
              <a:t> 2011 г ода</a:t>
            </a:r>
            <a:r>
              <a:rPr lang="ru-RU" sz="1100" b="1" dirty="0" smtClean="0">
                <a:solidFill>
                  <a:srgbClr val="0D4E9C"/>
                </a:solidFill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673225" y="242888"/>
            <a:ext cx="7470775" cy="1042973"/>
          </a:xfrm>
        </p:spPr>
        <p:txBody>
          <a:bodyPr/>
          <a:lstStyle/>
          <a:p>
            <a:pPr eaLnBrk="1" hangingPunct="1"/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календарного плана капитальных и средних ремонтов по итогам 2011 года. 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="" xmlns:p14="http://schemas.microsoft.com/office/powerpoint/2010/main" val="1590072772"/>
              </p:ext>
            </p:extLst>
          </p:nvPr>
        </p:nvGraphicFramePr>
        <p:xfrm>
          <a:off x="5236145" y="2090920"/>
          <a:ext cx="3907857" cy="204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8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Users\markinayv\Downloads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121" b="1769"/>
          <a:stretch/>
        </p:blipFill>
        <p:spPr bwMode="auto">
          <a:xfrm>
            <a:off x="0" y="1349499"/>
            <a:ext cx="9144002" cy="5489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>
            <a:stCxn id="16" idx="2"/>
            <a:endCxn id="11" idx="0"/>
          </p:cNvCxnSpPr>
          <p:nvPr/>
        </p:nvCxnSpPr>
        <p:spPr>
          <a:xfrm>
            <a:off x="4556510" y="5133974"/>
            <a:ext cx="2550572" cy="341178"/>
          </a:xfrm>
          <a:prstGeom prst="line">
            <a:avLst/>
          </a:prstGeom>
          <a:ln w="38100">
            <a:solidFill>
              <a:srgbClr val="2A26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0" idx="0"/>
            <a:endCxn id="16" idx="2"/>
          </p:cNvCxnSpPr>
          <p:nvPr/>
        </p:nvCxnSpPr>
        <p:spPr>
          <a:xfrm flipV="1">
            <a:off x="1953606" y="5133974"/>
            <a:ext cx="2602904" cy="341178"/>
          </a:xfrm>
          <a:prstGeom prst="line">
            <a:avLst/>
          </a:prstGeom>
          <a:ln w="31750">
            <a:solidFill>
              <a:srgbClr val="2A26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838200" y="250910"/>
            <a:ext cx="79229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Проверка энергокомпаний </a:t>
            </a:r>
          </a:p>
          <a:p>
            <a:pPr lvl="0" algn="ctr"/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отопительному сезону </a:t>
            </a:r>
            <a:r>
              <a:rPr lang="ru-RU" sz="2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2011-2012 гг.</a:t>
            </a:r>
            <a:endParaRPr kumimoji="0" lang="ru-RU" sz="2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228242" y="4190713"/>
            <a:ext cx="8656535" cy="971722"/>
            <a:chOff x="2239865" y="3354038"/>
            <a:chExt cx="1943445" cy="971722"/>
          </a:xfrm>
          <a:solidFill>
            <a:srgbClr val="2A2664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239865" y="3354038"/>
              <a:ext cx="1943445" cy="971722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68326" y="3382499"/>
              <a:ext cx="1886523" cy="91480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НЕ ПОЛУЧИЛИ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ПАСПОРТА ГОТОВНОСТИ</a:t>
              </a:r>
              <a:endParaRPr lang="ru-RU" b="1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6"/>
          <p:cNvGrpSpPr/>
          <p:nvPr/>
        </p:nvGrpSpPr>
        <p:grpSpPr>
          <a:xfrm>
            <a:off x="6135359" y="5475152"/>
            <a:ext cx="1943445" cy="971722"/>
            <a:chOff x="4960689" y="3354038"/>
            <a:chExt cx="1943445" cy="971722"/>
          </a:xfrm>
          <a:solidFill>
            <a:srgbClr val="2A2664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960689" y="3354038"/>
              <a:ext cx="1943445" cy="971722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8"/>
            <p:cNvSpPr/>
            <p:nvPr/>
          </p:nvSpPr>
          <p:spPr>
            <a:xfrm>
              <a:off x="4989150" y="3382499"/>
              <a:ext cx="1886523" cy="91480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 smtClean="0">
                  <a:latin typeface="Times New Roman" pitchFamily="18" charset="0"/>
                  <a:cs typeface="Times New Roman" pitchFamily="18" charset="0"/>
                </a:rPr>
                <a:t>ОАО «Южно-Кузбасская ГРЭС»</a:t>
              </a:r>
              <a:endParaRPr lang="ru-RU" sz="15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7"/>
          <p:cNvGrpSpPr/>
          <p:nvPr/>
        </p:nvGrpSpPr>
        <p:grpSpPr>
          <a:xfrm>
            <a:off x="981883" y="5446691"/>
            <a:ext cx="1943445" cy="971722"/>
            <a:chOff x="4960689" y="4471519"/>
            <a:chExt cx="1943445" cy="971722"/>
          </a:xfrm>
          <a:solidFill>
            <a:srgbClr val="2A2664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960689" y="4471519"/>
              <a:ext cx="1943445" cy="971722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10"/>
            <p:cNvSpPr/>
            <p:nvPr/>
          </p:nvSpPr>
          <p:spPr>
            <a:xfrm>
              <a:off x="4989150" y="4499980"/>
              <a:ext cx="1886523" cy="91480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 smtClean="0">
                  <a:latin typeface="Times New Roman" pitchFamily="18" charset="0"/>
                  <a:cs typeface="Times New Roman" pitchFamily="18" charset="0"/>
                </a:rPr>
                <a:t>ОАО «ТГК-14»</a:t>
              </a:r>
              <a:endParaRPr lang="ru-RU" sz="15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="" xmlns:p14="http://schemas.microsoft.com/office/powerpoint/2010/main" val="3454657732"/>
              </p:ext>
            </p:extLst>
          </p:nvPr>
        </p:nvGraphicFramePr>
        <p:xfrm>
          <a:off x="745297" y="1349499"/>
          <a:ext cx="7940634" cy="265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Номер слайда 8"/>
          <p:cNvSpPr txBox="1">
            <a:spLocks/>
          </p:cNvSpPr>
          <p:nvPr/>
        </p:nvSpPr>
        <p:spPr bwMode="auto">
          <a:xfrm>
            <a:off x="8440618" y="928671"/>
            <a:ext cx="703384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0EF0424D-DA98-4096-86EE-80AD922DDA8C}" type="slidenum">
              <a:rPr lang="ru-RU" sz="1600" smtClean="0">
                <a:solidFill>
                  <a:srgbClr val="FFFFFF"/>
                </a:solidFill>
                <a:latin typeface="Franklin Gothic Demi" pitchFamily="34" charset="0"/>
              </a:rPr>
              <a:pPr algn="r">
                <a:defRPr/>
              </a:pPr>
              <a:t>9</a:t>
            </a:fld>
            <a:endParaRPr lang="ru-RU" sz="1600" dirty="0">
              <a:solidFill>
                <a:srgbClr val="FFFFFF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to2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/>
      </a:bodyPr>
      <a:lstStyle>
        <a:defPPr>
          <a:defRPr sz="1200" b="1" i="1" dirty="0" smtClean="0">
            <a:solidFill>
              <a:srgbClr val="FFFFFF"/>
            </a:solidFill>
            <a:latin typeface="Franklin Gothic Book"/>
            <a:cs typeface="Franklin Gothic Book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5_Оформление по умолчанию">
  <a:themeElements>
    <a:clrScheme name="1_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mto2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/>
      </a:bodyPr>
      <a:lstStyle>
        <a:defPPr>
          <a:defRPr sz="1200" b="1" i="1" dirty="0" smtClean="0">
            <a:solidFill>
              <a:srgbClr val="FFFFFF"/>
            </a:solidFill>
            <a:latin typeface="Franklin Gothic Book"/>
            <a:cs typeface="Franklin Gothic Book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инэнерго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7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1_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Оформление по умолчанию">
  <a:themeElements>
    <a:clrScheme name="1_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Оформление по умолчанию">
  <a:themeElements>
    <a:clrScheme name="1_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33"/>
        </a:solidFill>
        <a:ln w="635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63500" dir="2212194" algn="ctr" rotWithShape="0">
                  <a:srgbClr val="C8C8FC">
                    <a:alpha val="50000"/>
                  </a:srgbClr>
                </a:outerShdw>
              </a:effectLst>
            </a14:hiddenEffects>
          </a:ext>
        </a:extLst>
      </a:spPr>
      <a:bodyPr vert="horz" wrap="none" lIns="72000" tIns="10800" rIns="72000" bIns="10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Оформление по умолчанию">
  <a:themeElements>
    <a:clrScheme name="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2_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2_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mto2-1.potx</Template>
  <TotalTime>5131</TotalTime>
  <Words>6208</Words>
  <Application>Microsoft Office PowerPoint</Application>
  <PresentationFormat>Экран (4:3)</PresentationFormat>
  <Paragraphs>1343</Paragraphs>
  <Slides>41</Slides>
  <Notes>36</Notes>
  <HiddenSlides>0</HiddenSlides>
  <MMClips>0</MMClips>
  <ScaleCrop>false</ScaleCrop>
  <HeadingPairs>
    <vt:vector size="6" baseType="variant">
      <vt:variant>
        <vt:lpstr>Тема</vt:lpstr>
      </vt:variant>
      <vt:variant>
        <vt:i4>12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55" baseType="lpstr">
      <vt:lpstr>mto2-1</vt:lpstr>
      <vt:lpstr>Custom Design</vt:lpstr>
      <vt:lpstr>27_Специальное оформление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Тема Office</vt:lpstr>
      <vt:lpstr>1_Специальное оформление</vt:lpstr>
      <vt:lpstr>5_Оформление по умолчанию</vt:lpstr>
      <vt:lpstr>1_Тема Office</vt:lpstr>
      <vt:lpstr>1_mto2-1</vt:lpstr>
      <vt:lpstr>Worksheet</vt:lpstr>
      <vt:lpstr>Лист</vt:lpstr>
      <vt:lpstr>Справочная информация об итогах прохождения субъектами электроэнергетики максимума нагрузок в  2011-2012 гг. и мерах, предпринимаемых для повышение надежности энергоснабжения потребителей</vt:lpstr>
      <vt:lpstr>Потребление электроэнергии и мощности  в отопительный сезон 2011-2012 гг.</vt:lpstr>
      <vt:lpstr>Максимум потребления мощности  в отопительный сезон 2011-2012 гг.</vt:lpstr>
      <vt:lpstr>Установление новых исторических максимумов нагрузки в отопительный сезон 2011-2012 гг.</vt:lpstr>
      <vt:lpstr>Слайд 5</vt:lpstr>
      <vt:lpstr>Слайд 6</vt:lpstr>
      <vt:lpstr>Слайд 7</vt:lpstr>
      <vt:lpstr>Выполнение календарного плана капитальных и средних ремонтов по итогам 2011 года. </vt:lpstr>
      <vt:lpstr>Слайд 9</vt:lpstr>
      <vt:lpstr>Выездные проверки технического состояния оборудования электростанций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Энергоснабжение объектов саммита АТЭС-2012</vt:lpstr>
      <vt:lpstr>Слайд 21</vt:lpstr>
      <vt:lpstr>Вводы генерирующего оборудования в 2011 г.</vt:lpstr>
      <vt:lpstr>Крупнейшие вводы сетевого оборудования  в 2011 г.</vt:lpstr>
      <vt:lpstr>Слайд 24</vt:lpstr>
      <vt:lpstr>Исполнение инвестиционных программ</vt:lpstr>
      <vt:lpstr>Слайд 26</vt:lpstr>
      <vt:lpstr>Слайд 27</vt:lpstr>
      <vt:lpstr>Слайд 28</vt:lpstr>
      <vt:lpstr>Анализ реализации Федеральных целевых программ в области электроэнергетики и энергомашиностроения</vt:lpstr>
      <vt:lpstr>Слайд 30</vt:lpstr>
      <vt:lpstr>Слайд 31</vt:lpstr>
      <vt:lpstr>Слайд 32</vt:lpstr>
      <vt:lpstr>Слайд 33</vt:lpstr>
      <vt:lpstr>Неплатежи за электрическую и тепловую энергию</vt:lpstr>
      <vt:lpstr>Слайд 35</vt:lpstr>
      <vt:lpstr>Слайд 36</vt:lpstr>
      <vt:lpstr>Слайд 37</vt:lpstr>
      <vt:lpstr>Слайд 38</vt:lpstr>
      <vt:lpstr>Выводы</vt:lpstr>
      <vt:lpstr>Слайд 40</vt:lpstr>
      <vt:lpstr>Слайд 41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МИНЭНЕРГО РОССИИ</dc:title>
  <dc:creator>Попов Г.Э.</dc:creator>
  <cp:lastModifiedBy>GryzunovDA</cp:lastModifiedBy>
  <cp:revision>656</cp:revision>
  <dcterms:created xsi:type="dcterms:W3CDTF">2012-01-18T14:46:46Z</dcterms:created>
  <dcterms:modified xsi:type="dcterms:W3CDTF">2012-04-24T19:13:45Z</dcterms:modified>
</cp:coreProperties>
</file>