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charts/chart8.xml" ContentType="application/vnd.openxmlformats-officedocument.drawingml.chart+xml"/>
  <Default Extension="wdp" ContentType="image/vnd.ms-photo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slideLayouts/slideLayout99.xml" ContentType="application/vnd.openxmlformats-officedocument.presentationml.slideLayout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xls" ContentType="application/vnd.ms-exce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charts/chart12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  <p:sldMasterId id="2147483666" r:id="rId3"/>
    <p:sldMasterId id="2147483679" r:id="rId4"/>
    <p:sldMasterId id="2147483702" r:id="rId5"/>
    <p:sldMasterId id="2147483716" r:id="rId6"/>
    <p:sldMasterId id="2147483732" r:id="rId7"/>
    <p:sldMasterId id="2147483759" r:id="rId8"/>
    <p:sldMasterId id="2147483786" r:id="rId9"/>
    <p:sldMasterId id="2147483801" r:id="rId10"/>
  </p:sldMasterIdLst>
  <p:notesMasterIdLst>
    <p:notesMasterId r:id="rId25"/>
  </p:notesMasterIdLst>
  <p:handoutMasterIdLst>
    <p:handoutMasterId r:id="rId26"/>
  </p:handoutMasterIdLst>
  <p:sldIdLst>
    <p:sldId id="261" r:id="rId11"/>
    <p:sldId id="388" r:id="rId12"/>
    <p:sldId id="389" r:id="rId13"/>
    <p:sldId id="403" r:id="rId14"/>
    <p:sldId id="374" r:id="rId15"/>
    <p:sldId id="298" r:id="rId16"/>
    <p:sldId id="398" r:id="rId17"/>
    <p:sldId id="393" r:id="rId18"/>
    <p:sldId id="375" r:id="rId19"/>
    <p:sldId id="392" r:id="rId20"/>
    <p:sldId id="394" r:id="rId21"/>
    <p:sldId id="406" r:id="rId22"/>
    <p:sldId id="404" r:id="rId23"/>
    <p:sldId id="267" r:id="rId24"/>
  </p:sldIdLst>
  <p:sldSz cx="9144000" cy="6858000" type="screen4x3"/>
  <p:notesSz cx="6797675" cy="9928225"/>
  <p:defaultTextStyle>
    <a:defPPr>
      <a:defRPr lang="ru-RU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F4A7F"/>
    <a:srgbClr val="F9F9F9"/>
    <a:srgbClr val="2A2664"/>
    <a:srgbClr val="7198B3"/>
    <a:srgbClr val="0E48A6"/>
    <a:srgbClr val="1491BE"/>
    <a:srgbClr val="1371B1"/>
    <a:srgbClr val="0E649E"/>
    <a:srgbClr val="A50021"/>
    <a:srgbClr val="0062A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8423" autoAdjust="0"/>
    <p:restoredTop sz="93179" autoAdjust="0"/>
  </p:normalViewPr>
  <p:slideViewPr>
    <p:cSldViewPr snapToGrid="0" snapToObjects="1">
      <p:cViewPr>
        <p:scale>
          <a:sx n="84" d="100"/>
          <a:sy n="84" d="100"/>
        </p:scale>
        <p:origin x="-936" y="-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6" d="100"/>
          <a:sy n="86" d="100"/>
        </p:scale>
        <p:origin x="-3126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6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ME-FS-01\PUBLIC$\COMMON\&#1044;&#1077;&#1087;&#1072;&#1088;&#1090;&#1072;&#1084;&#1077;&#1085;&#1090;%20&#1086;&#1087;&#1077;&#1088;&#1072;&#1090;&#1080;&#1074;&#1085;&#1086;&#1075;&#1086;%20&#1082;&#1086;&#1085;&#1090;&#1088;&#1086;&#1083;&#1103;%20&#1080;%20&#1091;&#1087;&#1088;&#1072;&#1074;&#1083;&#1077;&#1085;&#1080;&#1103;%20&#1074;%20&#1069;&#1069;\&#1055;&#1086;&#1083;&#1103;&#1085;&#1094;&#1077;&#1074;\&#1050;&#1086;&#1073;&#1099;&#1083;&#1080;&#1085;&#1089;&#1082;&#1080;&#1081;\&#1047;&#1072;&#1076;&#1086;&#1083;&#1078;&#1077;&#1085;&#1085;&#1086;&#1089;&#1090;&#1100;%20&#1087;&#1086;%20&#1090;&#1077;&#1087;&#1083;&#1091;\&#1054;&#1090;&#1074;&#1077;&#1090;&#1099;%20&#1082;&#1086;&#1084;&#1087;&#1072;&#1085;&#1080;&#1081;\&#1057;&#1087;&#1088;&#1072;&#1074;&#1082;&#1072;%20&#1086;%20&#1089;&#1086;&#1089;&#1090;&#1086;&#1103;&#1085;&#1080;&#1080;%20&#1044;&#1047;%20&#1089;&#1074;&#1086;&#1076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avrentyevMG\&#1056;&#1072;&#1073;&#1086;&#1095;&#1080;&#1081;%20&#1089;&#1090;&#1086;&#1083;\&#1048;&#1090;&#1086;&#1075;&#1080;%202011%20&#1075;&#1086;&#1076;&#1072;\&#1054;&#1047;&#1055;\&#1048;&#1090;&#1086;&#1075;&#1080;%20201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avrentyevMG\&#1056;&#1072;&#1073;&#1086;&#1095;&#1080;&#1081;%20&#1089;&#1090;&#1086;&#1083;\&#1048;&#1090;&#1086;&#1075;&#1080;%202011%20&#1075;&#1086;&#1076;&#1072;\&#1054;&#1047;&#1055;\&#1048;&#1090;&#1086;&#1075;&#1080;%202011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avrentyevMG\&#1056;&#1072;&#1073;&#1086;&#1095;&#1080;&#1081;%20&#1089;&#1090;&#1086;&#1083;\&#1048;&#1090;&#1086;&#1075;&#1080;%202011%20&#1075;&#1086;&#1076;&#1072;\&#1054;&#1047;&#1055;\&#1048;&#1090;&#1086;&#1075;&#1080;%20201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LavrentyevMG\&#1056;&#1072;&#1073;&#1086;&#1095;&#1080;&#1081;%20&#1089;&#1090;&#1086;&#1083;\&#1048;&#1090;&#1086;&#1075;&#1080;%202011%20&#1075;&#1086;&#1076;&#1072;\&#1054;&#1047;&#1055;\&#1048;&#1090;&#1086;&#1075;&#1080;%20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5"/>
  <c:chart>
    <c:view3D>
      <c:rAngAx val="1"/>
    </c:view3D>
    <c:floor>
      <c:spPr>
        <a:noFill/>
      </c:spPr>
    </c:floor>
    <c:sideWall>
      <c:spPr>
        <a:noFill/>
      </c:spPr>
    </c:sideWall>
    <c:backWall>
      <c:spPr>
        <a:noFill/>
      </c:spPr>
    </c:backWall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2A2664"/>
            </a:solidFill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385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A50021"/>
            </a:solidFill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</c:ser>
        <c:shape val="cylinder"/>
        <c:axId val="87284352"/>
        <c:axId val="87286144"/>
        <c:axId val="0"/>
      </c:bar3DChart>
      <c:catAx>
        <c:axId val="87284352"/>
        <c:scaling>
          <c:orientation val="minMax"/>
        </c:scaling>
        <c:axPos val="l"/>
        <c:numFmt formatCode="General" sourceLinked="1"/>
        <c:tickLblPos val="nextTo"/>
        <c:crossAx val="87286144"/>
        <c:crosses val="autoZero"/>
        <c:auto val="1"/>
        <c:lblAlgn val="ctr"/>
        <c:lblOffset val="100"/>
      </c:catAx>
      <c:valAx>
        <c:axId val="87286144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7284352"/>
        <c:crosses val="autoZero"/>
        <c:crossBetween val="between"/>
      </c:valAx>
    </c:plotArea>
    <c:plotVisOnly val="1"/>
    <c:dispBlanksAs val="gap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8"/>
  <c:chart>
    <c:view3D>
      <c:rAngAx val="1"/>
    </c:view3D>
    <c:plotArea>
      <c:layout>
        <c:manualLayout>
          <c:layoutTarget val="inner"/>
          <c:xMode val="edge"/>
          <c:yMode val="edge"/>
          <c:x val="8.1073666591992208E-2"/>
          <c:y val="4.8091652982749714E-2"/>
          <c:w val="0.85888855163379285"/>
          <c:h val="0.74596281417069332"/>
        </c:manualLayout>
      </c:layout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2A2664"/>
            </a:solidFill>
            <a:scene3d>
              <a:camera prst="orthographicFront"/>
              <a:lightRig rig="threePt" dir="t"/>
            </a:scene3d>
            <a:sp3d>
              <a:bevelT prst="relaxedInset"/>
            </a:sp3d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531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A50021"/>
            </a:solidFill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518</c:v>
                </c:pt>
              </c:numCache>
            </c:numRef>
          </c:val>
        </c:ser>
        <c:shape val="box"/>
        <c:axId val="88170880"/>
        <c:axId val="88172416"/>
        <c:axId val="0"/>
      </c:bar3DChart>
      <c:catAx>
        <c:axId val="88170880"/>
        <c:scaling>
          <c:orientation val="minMax"/>
        </c:scaling>
        <c:axPos val="l"/>
        <c:numFmt formatCode="General" sourceLinked="1"/>
        <c:tickLblPos val="nextTo"/>
        <c:crossAx val="88172416"/>
        <c:crosses val="autoZero"/>
        <c:auto val="1"/>
        <c:lblAlgn val="ctr"/>
        <c:lblOffset val="100"/>
      </c:catAx>
      <c:valAx>
        <c:axId val="88172416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817088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2A2664"/>
            </a:solidFill>
            <a:effectLst/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effectLst/>
          </c:spPr>
          <c:dPt>
            <c:idx val="0"/>
            <c:spPr>
              <a:solidFill>
                <a:srgbClr val="A50021"/>
              </a:solidFill>
              <a:effectLst/>
            </c:spPr>
          </c:dPt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hape val="cylinder"/>
        <c:axId val="88201472"/>
        <c:axId val="88276992"/>
        <c:axId val="0"/>
      </c:bar3DChart>
      <c:catAx>
        <c:axId val="88201472"/>
        <c:scaling>
          <c:orientation val="minMax"/>
        </c:scaling>
        <c:axPos val="l"/>
        <c:numFmt formatCode="General" sourceLinked="1"/>
        <c:tickLblPos val="nextTo"/>
        <c:crossAx val="88276992"/>
        <c:crosses val="autoZero"/>
        <c:auto val="1"/>
        <c:lblAlgn val="ctr"/>
        <c:lblOffset val="100"/>
      </c:catAx>
      <c:valAx>
        <c:axId val="88276992"/>
        <c:scaling>
          <c:orientation val="minMax"/>
        </c:scaling>
        <c:axPos val="b"/>
        <c:majorGridlines/>
        <c:numFmt formatCode="General" sourceLinked="1"/>
        <c:tickLblPos val="nextTo"/>
        <c:crossAx val="8820147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depthPercent val="100"/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2A2664"/>
            </a:solidFill>
            <a:effectLst/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  <c:pt idx="0">
                  <c:v>264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A50021"/>
            </a:solidFill>
            <a:effectLst/>
          </c:spPr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  <c:pt idx="0">
                  <c:v>252</c:v>
                </c:pt>
              </c:numCache>
            </c:numRef>
          </c:val>
        </c:ser>
        <c:shape val="box"/>
        <c:axId val="97137408"/>
        <c:axId val="97138944"/>
        <c:axId val="0"/>
      </c:bar3DChart>
      <c:catAx>
        <c:axId val="97137408"/>
        <c:scaling>
          <c:orientation val="minMax"/>
        </c:scaling>
        <c:axPos val="l"/>
        <c:numFmt formatCode="General" sourceLinked="1"/>
        <c:tickLblPos val="nextTo"/>
        <c:crossAx val="97138944"/>
        <c:crosses val="autoZero"/>
        <c:auto val="1"/>
        <c:lblAlgn val="ctr"/>
        <c:lblOffset val="100"/>
      </c:catAx>
      <c:valAx>
        <c:axId val="97138944"/>
        <c:scaling>
          <c:orientation val="minMax"/>
        </c:scaling>
        <c:axPos val="b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9713740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0370370370370667"/>
          <c:y val="2.5706940874036252E-3"/>
          <c:w val="0.88333333333333452"/>
          <c:h val="0.8791773778920309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1F497D">
                <a:lumMod val="75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 prstMaterial="plastic">
              <a:bevelT prst="slope"/>
            </a:sp3d>
          </c:spPr>
          <c:dLbls>
            <c:dLbl>
              <c:idx val="0"/>
              <c:layout>
                <c:manualLayout>
                  <c:x val="0"/>
                  <c:y val="-7.4066406073445999E-3"/>
                </c:manualLayout>
              </c:layout>
              <c:showVal val="1"/>
            </c:dLbl>
            <c:dLbl>
              <c:idx val="1"/>
              <c:layout>
                <c:manualLayout>
                  <c:x val="3.1084519297489882E-3"/>
                  <c:y val="-2.9626562429378212E-2"/>
                </c:manualLayout>
              </c:layout>
              <c:showVal val="1"/>
            </c:dLbl>
            <c:spPr>
              <a:solidFill>
                <a:sysClr val="window" lastClr="FFFFFF">
                  <a:lumMod val="65000"/>
                </a:sysClr>
              </a:solidFill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Лист1!$K$12:$L$12</c:f>
              <c:numCache>
                <c:formatCode>General</c:formatCode>
                <c:ptCount val="2"/>
              </c:numCache>
            </c:numRef>
          </c:cat>
          <c:val>
            <c:numRef>
              <c:f>Лист1!$C$17:$C$18</c:f>
              <c:numCache>
                <c:formatCode>0.0</c:formatCode>
                <c:ptCount val="2"/>
                <c:pt idx="0">
                  <c:v>122.5</c:v>
                </c:pt>
                <c:pt idx="1">
                  <c:v>50.8</c:v>
                </c:pt>
              </c:numCache>
            </c:numRef>
          </c:val>
        </c:ser>
        <c:ser>
          <c:idx val="1"/>
          <c:order val="1"/>
          <c:spPr>
            <a:solidFill>
              <a:srgbClr val="4F81BD">
                <a:lumMod val="60000"/>
                <a:lumOff val="4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c:spPr>
          <c:dLbls>
            <c:dLbl>
              <c:idx val="0"/>
              <c:layout>
                <c:manualLayout>
                  <c:x val="5.5211848518935125E-3"/>
                  <c:y val="9.0960995377967011E-3"/>
                </c:manualLayout>
              </c:layout>
              <c:showVal val="1"/>
            </c:dLbl>
            <c:dLbl>
              <c:idx val="1"/>
              <c:layout>
                <c:manualLayout>
                  <c:x val="-1.0779902512186004E-4"/>
                  <c:y val="8.5826640850645407E-3"/>
                </c:manualLayout>
              </c:layout>
              <c:showVal val="1"/>
            </c:dLbl>
            <c:dLbl>
              <c:idx val="2"/>
              <c:layout>
                <c:manualLayout>
                  <c:x val="1.147356580427452E-2"/>
                  <c:y val="1.8764544196908871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1 </a:t>
                    </a:r>
                    <a:r>
                      <a:rPr lang="en-US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443</a:t>
                    </a:r>
                    <a:r>
                      <a: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,</a:t>
                    </a:r>
                    <a:r>
                      <a:rPr lang="en-US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endParaRPr lang="ru-RU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spPr>
              <a:solidFill>
                <a:sysClr val="window" lastClr="FFFFFF">
                  <a:lumMod val="65000"/>
                </a:sysClr>
              </a:solidFill>
            </c:spPr>
            <c:txPr>
              <a:bodyPr/>
              <a:lstStyle/>
              <a:p>
                <a:pPr>
                  <a:defRPr lang="ru-RU"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Лист1!$K$12:$L$12</c:f>
              <c:numCache>
                <c:formatCode>General</c:formatCode>
                <c:ptCount val="2"/>
              </c:numCache>
            </c:numRef>
          </c:cat>
          <c:val>
            <c:numRef>
              <c:f>Лист1!$D$17:$D$18</c:f>
              <c:numCache>
                <c:formatCode>0.0</c:formatCode>
                <c:ptCount val="2"/>
                <c:pt idx="0">
                  <c:v>128</c:v>
                </c:pt>
                <c:pt idx="1">
                  <c:v>41</c:v>
                </c:pt>
              </c:numCache>
            </c:numRef>
          </c:val>
        </c:ser>
        <c:dLbls>
          <c:showVal val="1"/>
        </c:dLbls>
        <c:axId val="98501376"/>
        <c:axId val="98502912"/>
      </c:barChart>
      <c:catAx>
        <c:axId val="98501376"/>
        <c:scaling>
          <c:orientation val="minMax"/>
        </c:scaling>
        <c:axPos val="b"/>
        <c:majorGridlines>
          <c:spPr>
            <a:ln>
              <a:solidFill>
                <a:schemeClr val="bg1"/>
              </a:solidFill>
            </a:ln>
          </c:spPr>
        </c:majorGridlines>
        <c:minorGridlines>
          <c:spPr>
            <a:ln>
              <a:solidFill>
                <a:schemeClr val="bg2"/>
              </a:solidFill>
            </a:ln>
          </c:spPr>
        </c:minorGridlines>
        <c:numFmt formatCode="General" sourceLinked="1"/>
        <c:tickLblPos val="nextTo"/>
        <c:txPr>
          <a:bodyPr rot="0" vert="horz"/>
          <a:lstStyle/>
          <a:p>
            <a:pPr>
              <a:defRPr lang="ru-RU" sz="1000" b="1">
                <a:solidFill>
                  <a:schemeClr val="accent2"/>
                </a:solidFill>
              </a:defRPr>
            </a:pPr>
            <a:endParaRPr lang="ru-RU"/>
          </a:p>
        </c:txPr>
        <c:crossAx val="98502912"/>
        <c:crosses val="autoZero"/>
        <c:auto val="1"/>
        <c:lblAlgn val="ctr"/>
        <c:lblOffset val="100"/>
        <c:tickLblSkip val="1"/>
        <c:tickMarkSkip val="1"/>
      </c:catAx>
      <c:valAx>
        <c:axId val="98502912"/>
        <c:scaling>
          <c:orientation val="minMax"/>
          <c:min val="0"/>
        </c:scaling>
        <c:axPos val="l"/>
        <c:majorGridlines>
          <c:spPr>
            <a:ln>
              <a:solidFill>
                <a:srgbClr val="C5E2FF"/>
              </a:solidFill>
            </a:ln>
          </c:spPr>
        </c:majorGridlines>
        <c:numFmt formatCode="0.0" sourceLinked="1"/>
        <c:tickLblPos val="nextTo"/>
        <c:txPr>
          <a:bodyPr rot="0" vert="horz"/>
          <a:lstStyle/>
          <a:p>
            <a:pPr>
              <a:defRPr lang="ru-RU" b="1">
                <a:latin typeface="Franklin Gothic Book"/>
                <a:cs typeface="Franklin Gothic Book"/>
              </a:defRPr>
            </a:pPr>
            <a:endParaRPr lang="ru-RU"/>
          </a:p>
        </c:txPr>
        <c:crossAx val="98501376"/>
        <c:crosses val="autoZero"/>
        <c:crossBetween val="between"/>
      </c:valAx>
      <c:spPr>
        <a:solidFill>
          <a:srgbClr val="FFFFFF">
            <a:alpha val="0"/>
          </a:srgbClr>
        </a:solidFill>
        <a:ln w="12700">
          <a:solidFill>
            <a:schemeClr val="accent6">
              <a:lumMod val="50000"/>
            </a:schemeClr>
          </a:solidFill>
          <a:prstDash val="solid"/>
        </a:ln>
      </c:spPr>
    </c:plotArea>
    <c:plotVisOnly val="1"/>
    <c:dispBlanksAs val="gap"/>
  </c:chart>
  <c:spPr>
    <a:solidFill>
      <a:srgbClr val="FFFFFF">
        <a:alpha val="0"/>
      </a:srgbClr>
    </a:solidFill>
    <a:ln>
      <a:noFill/>
    </a:ln>
    <a:effectLst>
      <a:outerShdw blurRad="50800" dist="50800" dir="5400000" algn="ctr" rotWithShape="0">
        <a:schemeClr val="bg1"/>
      </a:outerShdw>
    </a:effectLst>
  </c:spPr>
  <c:txPr>
    <a:bodyPr/>
    <a:lstStyle/>
    <a:p>
      <a:pPr>
        <a:defRPr sz="837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0370370370370667"/>
          <c:y val="2.5706940874036252E-3"/>
          <c:w val="0.8833333333333343"/>
          <c:h val="0.87917737789203099"/>
        </c:manualLayout>
      </c:layout>
      <c:barChart>
        <c:barDir val="col"/>
        <c:grouping val="clustered"/>
        <c:ser>
          <c:idx val="0"/>
          <c:order val="0"/>
          <c:spPr>
            <a:solidFill>
              <a:srgbClr val="1F497D">
                <a:lumMod val="75000"/>
              </a:srgbClr>
            </a:solidFill>
            <a:ln w="10901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</a:sp3d>
          </c:spPr>
          <c:dLbls>
            <c:dLbl>
              <c:idx val="0"/>
              <c:layout>
                <c:manualLayout>
                  <c:x val="-4.2651308996979366E-2"/>
                  <c:y val="7.2590758453393934E-3"/>
                </c:manualLayout>
              </c:layout>
              <c:showVal val="1"/>
            </c:dLbl>
            <c:spPr>
              <a:solidFill>
                <a:sysClr val="window" lastClr="FFFFFF">
                  <a:lumMod val="75000"/>
                </a:sysClr>
              </a:solidFill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Лист1!$K$12:$L$12</c:f>
              <c:numCache>
                <c:formatCode>General</c:formatCode>
                <c:ptCount val="2"/>
              </c:numCache>
            </c:numRef>
          </c:cat>
          <c:val>
            <c:numRef>
              <c:f>Лист1!$C$11:$C$12</c:f>
              <c:numCache>
                <c:formatCode>0.0</c:formatCode>
                <c:ptCount val="2"/>
                <c:pt idx="0">
                  <c:v>12480</c:v>
                </c:pt>
                <c:pt idx="1">
                  <c:v>2407</c:v>
                </c:pt>
              </c:numCache>
            </c:numRef>
          </c:val>
        </c:ser>
        <c:ser>
          <c:idx val="1"/>
          <c:order val="1"/>
          <c:spPr>
            <a:solidFill>
              <a:srgbClr val="4F81BD">
                <a:lumMod val="60000"/>
                <a:lumOff val="40000"/>
              </a:srgbClr>
            </a:solidFill>
            <a:ln w="10901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prst="convex"/>
            </a:sp3d>
          </c:spPr>
          <c:dLbls>
            <c:dLbl>
              <c:idx val="1"/>
              <c:layout>
                <c:manualLayout>
                  <c:x val="1.5232610356064066E-2"/>
                  <c:y val="3.629537922669721E-3"/>
                </c:manualLayout>
              </c:layout>
              <c:showVal val="1"/>
            </c:dLbl>
            <c:spPr>
              <a:solidFill>
                <a:sysClr val="window" lastClr="FFFFFF">
                  <a:lumMod val="75000"/>
                </a:sysClr>
              </a:solidFill>
            </c:spPr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Лист1!$K$12:$L$12</c:f>
              <c:numCache>
                <c:formatCode>General</c:formatCode>
                <c:ptCount val="2"/>
              </c:numCache>
            </c:numRef>
          </c:cat>
          <c:val>
            <c:numRef>
              <c:f>Лист1!$D$11:$D$12</c:f>
              <c:numCache>
                <c:formatCode>0.0</c:formatCode>
                <c:ptCount val="2"/>
                <c:pt idx="0">
                  <c:v>12600</c:v>
                </c:pt>
                <c:pt idx="1">
                  <c:v>2600</c:v>
                </c:pt>
              </c:numCache>
            </c:numRef>
          </c:val>
        </c:ser>
        <c:dLbls>
          <c:showVal val="1"/>
        </c:dLbls>
        <c:axId val="98712192"/>
        <c:axId val="98722176"/>
      </c:barChart>
      <c:catAx>
        <c:axId val="98712192"/>
        <c:scaling>
          <c:orientation val="minMax"/>
        </c:scaling>
        <c:axPos val="b"/>
        <c:majorGridlines>
          <c:spPr>
            <a:ln>
              <a:solidFill>
                <a:schemeClr val="bg1"/>
              </a:solidFill>
            </a:ln>
          </c:spPr>
        </c:majorGridlines>
        <c:minorGridlines>
          <c:spPr>
            <a:ln>
              <a:solidFill>
                <a:schemeClr val="bg2"/>
              </a:solidFill>
            </a:ln>
          </c:spPr>
        </c:minorGridlines>
        <c:numFmt formatCode="General" sourceLinked="1"/>
        <c:tickLblPos val="nextTo"/>
        <c:spPr>
          <a:ln w="272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ru-RU" sz="1000" b="1" i="0" u="none" strike="noStrike" baseline="0">
                <a:solidFill>
                  <a:schemeClr val="accent2">
                    <a:lumMod val="75000"/>
                  </a:schemeClr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98722176"/>
        <c:crosses val="autoZero"/>
        <c:auto val="1"/>
        <c:lblAlgn val="ctr"/>
        <c:lblOffset val="100"/>
        <c:tickLblSkip val="1"/>
        <c:tickMarkSkip val="1"/>
      </c:catAx>
      <c:valAx>
        <c:axId val="98722176"/>
        <c:scaling>
          <c:orientation val="minMax"/>
          <c:min val="0"/>
        </c:scaling>
        <c:axPos val="l"/>
        <c:majorGridlines>
          <c:spPr>
            <a:ln>
              <a:solidFill>
                <a:srgbClr val="C5E2FF"/>
              </a:solidFill>
            </a:ln>
          </c:spPr>
        </c:majorGridlines>
        <c:numFmt formatCode="0.0" sourceLinked="1"/>
        <c:tickLblPos val="nextTo"/>
        <c:spPr>
          <a:ln w="272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lang="ru-RU" sz="837" b="1" i="0" u="none" strike="noStrike" baseline="0">
                <a:solidFill>
                  <a:srgbClr val="161645"/>
                </a:solidFill>
                <a:latin typeface="Franklin Gothic Book"/>
                <a:ea typeface="Arial Cyr"/>
                <a:cs typeface="Franklin Gothic Book"/>
              </a:defRPr>
            </a:pPr>
            <a:endParaRPr lang="ru-RU"/>
          </a:p>
        </c:txPr>
        <c:crossAx val="98712192"/>
        <c:crosses val="autoZero"/>
        <c:crossBetween val="between"/>
      </c:valAx>
      <c:spPr>
        <a:solidFill>
          <a:srgbClr val="FFFFFF">
            <a:alpha val="0"/>
          </a:srgbClr>
        </a:solidFill>
        <a:ln w="12700">
          <a:solidFill>
            <a:schemeClr val="accent6">
              <a:lumMod val="50000"/>
            </a:schemeClr>
          </a:solidFill>
          <a:prstDash val="solid"/>
        </a:ln>
      </c:spPr>
    </c:plotArea>
    <c:plotVisOnly val="1"/>
    <c:dispBlanksAs val="gap"/>
  </c:chart>
  <c:spPr>
    <a:solidFill>
      <a:srgbClr val="FFFFFF">
        <a:alpha val="0"/>
      </a:srgbClr>
    </a:solidFill>
    <a:ln>
      <a:noFill/>
    </a:ln>
    <a:effectLst>
      <a:outerShdw blurRad="50800" dist="50800" dir="5400000" algn="ctr" rotWithShape="0">
        <a:schemeClr val="bg1"/>
      </a:outerShdw>
    </a:effectLst>
  </c:spPr>
  <c:txPr>
    <a:bodyPr/>
    <a:lstStyle/>
    <a:p>
      <a:pPr>
        <a:defRPr sz="837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5332228043042002E-2"/>
          <c:y val="0.26345174610228494"/>
          <c:w val="0.89336889918214168"/>
          <c:h val="0.59222864126208263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pPr>
              <a:solidFill>
                <a:srgbClr val="00B0F0"/>
              </a:solidFill>
            </c:spPr>
          </c:marker>
          <c:dLbls>
            <c:dLbl>
              <c:idx val="0"/>
              <c:layout>
                <c:manualLayout>
                  <c:x val="-1.6979096339722943E-2"/>
                  <c:y val="2.2501666481502661E-2"/>
                </c:manualLayout>
              </c:layout>
              <c:numFmt formatCode="#,##0.0" sourceLinked="0"/>
              <c:spPr/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dLblPos val="r"/>
              <c:showVal val="1"/>
            </c:dLbl>
            <c:dLbl>
              <c:idx val="9"/>
              <c:layout>
                <c:manualLayout>
                  <c:x val="-5.2253168451368674E-2"/>
                  <c:y val="-5.3925026848868594E-2"/>
                </c:manualLayout>
              </c:layout>
              <c:dLblPos val="r"/>
              <c:showVal val="1"/>
            </c:dLbl>
            <c:numFmt formatCode="#,##0.0" sourceLinked="0"/>
            <c:txPr>
              <a:bodyPr/>
              <a:lstStyle/>
              <a:p>
                <a:pPr>
                  <a:defRPr sz="90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t"/>
            <c:showVal val="1"/>
          </c:dLbls>
          <c:cat>
            <c:strRef>
              <c:f>Лист1!$A$2:$A$17</c:f>
              <c:strCache>
                <c:ptCount val="16"/>
                <c:pt idx="0">
                  <c:v>01.01.11</c:v>
                </c:pt>
                <c:pt idx="1">
                  <c:v>01.02.2011</c:v>
                </c:pt>
                <c:pt idx="2">
                  <c:v>01.03.11</c:v>
                </c:pt>
                <c:pt idx="3">
                  <c:v>01.04.11</c:v>
                </c:pt>
                <c:pt idx="4">
                  <c:v>01.05.11</c:v>
                </c:pt>
                <c:pt idx="5">
                  <c:v>01.06.11</c:v>
                </c:pt>
                <c:pt idx="6">
                  <c:v>01.07.11</c:v>
                </c:pt>
                <c:pt idx="7">
                  <c:v>01.08.11</c:v>
                </c:pt>
                <c:pt idx="8">
                  <c:v>01.09.11</c:v>
                </c:pt>
                <c:pt idx="9">
                  <c:v>01.10.11</c:v>
                </c:pt>
                <c:pt idx="10">
                  <c:v>01.11.11</c:v>
                </c:pt>
                <c:pt idx="11">
                  <c:v>01.12.11</c:v>
                </c:pt>
                <c:pt idx="12">
                  <c:v>01.01.12</c:v>
                </c:pt>
                <c:pt idx="13">
                  <c:v>01.02.12</c:v>
                </c:pt>
                <c:pt idx="14">
                  <c:v>01.04.12</c:v>
                </c:pt>
                <c:pt idx="15">
                  <c:v>01.04.12</c:v>
                </c:pt>
              </c:strCache>
            </c:strRef>
          </c:cat>
          <c:val>
            <c:numRef>
              <c:f>Лист1!$B$2:$B$17</c:f>
              <c:numCache>
                <c:formatCode>#,##0.0</c:formatCode>
                <c:ptCount val="16"/>
                <c:pt idx="0">
                  <c:v>94.201189450000427</c:v>
                </c:pt>
                <c:pt idx="1">
                  <c:v>144.84180978000001</c:v>
                </c:pt>
                <c:pt idx="2">
                  <c:v>154.35226137000117</c:v>
                </c:pt>
                <c:pt idx="3">
                  <c:v>132.35703335000164</c:v>
                </c:pt>
                <c:pt idx="4">
                  <c:v>123.93679951999998</c:v>
                </c:pt>
                <c:pt idx="5">
                  <c:v>114.51609685</c:v>
                </c:pt>
                <c:pt idx="6">
                  <c:v>92.354747399999269</c:v>
                </c:pt>
                <c:pt idx="7">
                  <c:v>84.2</c:v>
                </c:pt>
                <c:pt idx="8">
                  <c:v>87.7</c:v>
                </c:pt>
                <c:pt idx="9">
                  <c:v>90.2</c:v>
                </c:pt>
                <c:pt idx="10">
                  <c:v>99.7</c:v>
                </c:pt>
                <c:pt idx="11">
                  <c:v>107.6</c:v>
                </c:pt>
                <c:pt idx="12">
                  <c:v>80.400000000000006</c:v>
                </c:pt>
                <c:pt idx="13">
                  <c:v>111.5</c:v>
                </c:pt>
                <c:pt idx="14">
                  <c:v>124.8</c:v>
                </c:pt>
                <c:pt idx="15">
                  <c:v>118.9</c:v>
                </c:pt>
              </c:numCache>
            </c:numRef>
          </c:val>
        </c:ser>
        <c:marker val="1"/>
        <c:axId val="47986560"/>
        <c:axId val="47988096"/>
      </c:lineChart>
      <c:catAx>
        <c:axId val="47986560"/>
        <c:scaling>
          <c:orientation val="minMax"/>
        </c:scaling>
        <c:axPos val="b"/>
        <c:numFmt formatCode="dd/mm/yy;@" sourceLinked="0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47988096"/>
        <c:crosses val="autoZero"/>
        <c:auto val="1"/>
        <c:lblAlgn val="ctr"/>
        <c:lblOffset val="100"/>
        <c:tickLblSkip val="2"/>
      </c:catAx>
      <c:valAx>
        <c:axId val="47988096"/>
        <c:scaling>
          <c:orientation val="minMax"/>
          <c:max val="180"/>
        </c:scaling>
        <c:axPos val="l"/>
        <c:majorGridlines/>
        <c:numFmt formatCode="#,##0" sourceLinked="0"/>
        <c:tickLblPos val="nextTo"/>
        <c:txPr>
          <a:bodyPr/>
          <a:lstStyle/>
          <a:p>
            <a:pPr>
              <a:defRPr sz="800" b="1"/>
            </a:pPr>
            <a:endParaRPr lang="ru-RU"/>
          </a:p>
        </c:txPr>
        <c:crossAx val="47986560"/>
        <c:crosses val="autoZero"/>
        <c:crossBetween val="between"/>
        <c:majorUnit val="30"/>
      </c:valAx>
    </c:plotArea>
    <c:plotVisOnly val="1"/>
    <c:dispBlanksAs val="gap"/>
  </c:chart>
  <c:txPr>
    <a:bodyPr/>
    <a:lstStyle/>
    <a:p>
      <a:pPr>
        <a:defRPr sz="1000"/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8901601830663615E-2"/>
          <c:y val="0.13438043921045809"/>
          <c:w val="0.93821510297482835"/>
          <c:h val="0.6534570232937158"/>
        </c:manualLayout>
      </c:layout>
      <c:lineChart>
        <c:grouping val="standard"/>
        <c:ser>
          <c:idx val="1"/>
          <c:order val="0"/>
          <c:tx>
            <c:strRef>
              <c:f>Sheet1!$A$2</c:f>
              <c:strCache>
                <c:ptCount val="1"/>
                <c:pt idx="0">
                  <c:v>2006</c:v>
                </c:pt>
              </c:strCache>
            </c:strRef>
          </c:tx>
          <c:spPr>
            <a:ln w="25400">
              <a:solidFill>
                <a:srgbClr val="FF9900"/>
              </a:solidFill>
              <a:prstDash val="solid"/>
            </a:ln>
          </c:spPr>
          <c:marker>
            <c:symbol val="none"/>
          </c:marker>
          <c:dLbls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0"/>
                  <c:y val="-4.6962374550975822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FF99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Sheet1!$B$1:$N$1</c:f>
              <c:strCache>
                <c:ptCount val="13"/>
                <c:pt idx="0">
                  <c:v>01.01</c:v>
                </c:pt>
                <c:pt idx="1">
                  <c:v>01.02</c:v>
                </c:pt>
                <c:pt idx="2">
                  <c:v>01.03</c:v>
                </c:pt>
                <c:pt idx="3">
                  <c:v>01.04</c:v>
                </c:pt>
                <c:pt idx="4">
                  <c:v>01.05</c:v>
                </c:pt>
                <c:pt idx="5">
                  <c:v>01.06</c:v>
                </c:pt>
                <c:pt idx="6">
                  <c:v>01.07</c:v>
                </c:pt>
                <c:pt idx="7">
                  <c:v>01.08</c:v>
                </c:pt>
                <c:pt idx="8">
                  <c:v>01.09</c:v>
                </c:pt>
                <c:pt idx="9">
                  <c:v>01.10</c:v>
                </c:pt>
                <c:pt idx="10">
                  <c:v>01.11</c:v>
                </c:pt>
                <c:pt idx="11">
                  <c:v>01.12</c:v>
                </c:pt>
                <c:pt idx="12">
                  <c:v>31.12</c:v>
                </c:pt>
              </c:strCache>
            </c:strRef>
          </c:cat>
          <c:val>
            <c:numRef>
              <c:f>Sheet1!$B$2:$N$2</c:f>
              <c:numCache>
                <c:formatCode>General</c:formatCode>
                <c:ptCount val="13"/>
                <c:pt idx="8">
                  <c:v>0</c:v>
                </c:pt>
                <c:pt idx="9" formatCode="0.0">
                  <c:v>1.2601748338200001</c:v>
                </c:pt>
                <c:pt idx="10" formatCode="0.0">
                  <c:v>1.3330669331899998</c:v>
                </c:pt>
                <c:pt idx="11" formatCode="0.0">
                  <c:v>1.5815171141100073</c:v>
                </c:pt>
                <c:pt idx="12" formatCode="0.0">
                  <c:v>1.734372584850008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0">
                  <c:v>2007</c:v>
                </c:pt>
              </c:strCache>
            </c:strRef>
          </c:tx>
          <c:spPr>
            <a:ln w="25400">
              <a:solidFill>
                <a:srgbClr val="9933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6420768062807746E-2"/>
                  <c:y val="-1.753971780913232E-2"/>
                </c:manualLayout>
              </c:layout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-8.7012313488671507E-3"/>
                  <c:y val="-3.9847365107309553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993300"/>
                    </a:solidFill>
                    <a:latin typeface="+mn-lt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Sheet1!$B$1:$N$1</c:f>
              <c:strCache>
                <c:ptCount val="13"/>
                <c:pt idx="0">
                  <c:v>01.01</c:v>
                </c:pt>
                <c:pt idx="1">
                  <c:v>01.02</c:v>
                </c:pt>
                <c:pt idx="2">
                  <c:v>01.03</c:v>
                </c:pt>
                <c:pt idx="3">
                  <c:v>01.04</c:v>
                </c:pt>
                <c:pt idx="4">
                  <c:v>01.05</c:v>
                </c:pt>
                <c:pt idx="5">
                  <c:v>01.06</c:v>
                </c:pt>
                <c:pt idx="6">
                  <c:v>01.07</c:v>
                </c:pt>
                <c:pt idx="7">
                  <c:v>01.08</c:v>
                </c:pt>
                <c:pt idx="8">
                  <c:v>01.09</c:v>
                </c:pt>
                <c:pt idx="9">
                  <c:v>01.10</c:v>
                </c:pt>
                <c:pt idx="10">
                  <c:v>01.11</c:v>
                </c:pt>
                <c:pt idx="11">
                  <c:v>01.12</c:v>
                </c:pt>
                <c:pt idx="12">
                  <c:v>31.12</c:v>
                </c:pt>
              </c:strCache>
            </c:strRef>
          </c:cat>
          <c:val>
            <c:numRef>
              <c:f>Sheet1!$B$3:$N$3</c:f>
              <c:numCache>
                <c:formatCode>0.0</c:formatCode>
                <c:ptCount val="13"/>
                <c:pt idx="0">
                  <c:v>1.734372584850008</c:v>
                </c:pt>
                <c:pt idx="1">
                  <c:v>3.7483483056500004</c:v>
                </c:pt>
                <c:pt idx="2">
                  <c:v>9.3836587583600028</c:v>
                </c:pt>
                <c:pt idx="3">
                  <c:v>8.9317320875500013</c:v>
                </c:pt>
                <c:pt idx="4">
                  <c:v>10.275443069530002</c:v>
                </c:pt>
                <c:pt idx="5">
                  <c:v>10.50316385072</c:v>
                </c:pt>
                <c:pt idx="6">
                  <c:v>11.307139610840068</c:v>
                </c:pt>
                <c:pt idx="7">
                  <c:v>13.67779786488</c:v>
                </c:pt>
                <c:pt idx="8">
                  <c:v>13.759695671010002</c:v>
                </c:pt>
                <c:pt idx="9">
                  <c:v>15.5743270796</c:v>
                </c:pt>
                <c:pt idx="10">
                  <c:v>16.000013296079889</c:v>
                </c:pt>
                <c:pt idx="11">
                  <c:v>12.845103020610001</c:v>
                </c:pt>
                <c:pt idx="12">
                  <c:v>9.5931878703540008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2008</c:v>
                </c:pt>
              </c:strCache>
            </c:strRef>
          </c:tx>
          <c:spPr>
            <a:ln w="25400">
              <a:solidFill>
                <a:srgbClr val="99CCFF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6595466848289004E-2"/>
                  <c:y val="4.1222271599451896E-2"/>
                </c:manualLayout>
              </c:layout>
              <c:dLblPos val="r"/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-6.3898697246200745E-2"/>
                  <c:y val="3.0575769358960152E-2"/>
                </c:manualLayout>
              </c:layout>
              <c:dLblPos val="r"/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B0F0"/>
                    </a:solidFill>
                    <a:latin typeface="+mn-lt"/>
                    <a:ea typeface="Calibri"/>
                    <a:cs typeface="Calibri"/>
                  </a:defRPr>
                </a:pPr>
                <a:endParaRPr lang="ru-RU"/>
              </a:p>
            </c:txPr>
            <c:dLblPos val="r"/>
            <c:showVal val="1"/>
          </c:dLbls>
          <c:cat>
            <c:strRef>
              <c:f>Sheet1!$B$1:$N$1</c:f>
              <c:strCache>
                <c:ptCount val="13"/>
                <c:pt idx="0">
                  <c:v>01.01</c:v>
                </c:pt>
                <c:pt idx="1">
                  <c:v>01.02</c:v>
                </c:pt>
                <c:pt idx="2">
                  <c:v>01.03</c:v>
                </c:pt>
                <c:pt idx="3">
                  <c:v>01.04</c:v>
                </c:pt>
                <c:pt idx="4">
                  <c:v>01.05</c:v>
                </c:pt>
                <c:pt idx="5">
                  <c:v>01.06</c:v>
                </c:pt>
                <c:pt idx="6">
                  <c:v>01.07</c:v>
                </c:pt>
                <c:pt idx="7">
                  <c:v>01.08</c:v>
                </c:pt>
                <c:pt idx="8">
                  <c:v>01.09</c:v>
                </c:pt>
                <c:pt idx="9">
                  <c:v>01.10</c:v>
                </c:pt>
                <c:pt idx="10">
                  <c:v>01.11</c:v>
                </c:pt>
                <c:pt idx="11">
                  <c:v>01.12</c:v>
                </c:pt>
                <c:pt idx="12">
                  <c:v>31.12</c:v>
                </c:pt>
              </c:strCache>
            </c:strRef>
          </c:cat>
          <c:val>
            <c:numRef>
              <c:f>Sheet1!$B$4:$N$4</c:f>
              <c:numCache>
                <c:formatCode>0.0</c:formatCode>
                <c:ptCount val="13"/>
                <c:pt idx="0">
                  <c:v>9.5931878703540008</c:v>
                </c:pt>
                <c:pt idx="1">
                  <c:v>13.187040765604001</c:v>
                </c:pt>
                <c:pt idx="2">
                  <c:v>14.455097991234064</c:v>
                </c:pt>
                <c:pt idx="3">
                  <c:v>15.373968522644002</c:v>
                </c:pt>
                <c:pt idx="4">
                  <c:v>15.810939182694</c:v>
                </c:pt>
                <c:pt idx="5">
                  <c:v>17.312337657314</c:v>
                </c:pt>
                <c:pt idx="6">
                  <c:v>19.118673121961002</c:v>
                </c:pt>
                <c:pt idx="7">
                  <c:v>19.954188894601</c:v>
                </c:pt>
                <c:pt idx="8">
                  <c:v>21.113036962971002</c:v>
                </c:pt>
                <c:pt idx="9">
                  <c:v>22.346316532290889</c:v>
                </c:pt>
                <c:pt idx="10">
                  <c:v>24.371187305380996</c:v>
                </c:pt>
                <c:pt idx="11">
                  <c:v>28.170082585590986</c:v>
                </c:pt>
                <c:pt idx="12">
                  <c:v>19.019392656611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2009</c:v>
                </c:pt>
              </c:strCache>
            </c:strRef>
          </c:tx>
          <c:spPr>
            <a:ln w="25400">
              <a:solidFill>
                <a:schemeClr val="tx2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6.0074041692629955E-2"/>
                  <c:y val="6.4599303781061379E-2"/>
                </c:manualLayout>
              </c:layout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-2.7306378425984287E-3"/>
                  <c:y val="-8.211143695014661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chemeClr val="tx2"/>
                    </a:solidFill>
                    <a:latin typeface="+mn-lt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Sheet1!$B$1:$N$1</c:f>
              <c:strCache>
                <c:ptCount val="13"/>
                <c:pt idx="0">
                  <c:v>01.01</c:v>
                </c:pt>
                <c:pt idx="1">
                  <c:v>01.02</c:v>
                </c:pt>
                <c:pt idx="2">
                  <c:v>01.03</c:v>
                </c:pt>
                <c:pt idx="3">
                  <c:v>01.04</c:v>
                </c:pt>
                <c:pt idx="4">
                  <c:v>01.05</c:v>
                </c:pt>
                <c:pt idx="5">
                  <c:v>01.06</c:v>
                </c:pt>
                <c:pt idx="6">
                  <c:v>01.07</c:v>
                </c:pt>
                <c:pt idx="7">
                  <c:v>01.08</c:v>
                </c:pt>
                <c:pt idx="8">
                  <c:v>01.09</c:v>
                </c:pt>
                <c:pt idx="9">
                  <c:v>01.10</c:v>
                </c:pt>
                <c:pt idx="10">
                  <c:v>01.11</c:v>
                </c:pt>
                <c:pt idx="11">
                  <c:v>01.12</c:v>
                </c:pt>
                <c:pt idx="12">
                  <c:v>31.12</c:v>
                </c:pt>
              </c:strCache>
            </c:strRef>
          </c:cat>
          <c:val>
            <c:numRef>
              <c:f>Sheet1!$B$5:$N$5</c:f>
              <c:numCache>
                <c:formatCode>0.0</c:formatCode>
                <c:ptCount val="13"/>
                <c:pt idx="0">
                  <c:v>19.019392656611</c:v>
                </c:pt>
                <c:pt idx="1">
                  <c:v>26.775094882919852</c:v>
                </c:pt>
                <c:pt idx="2">
                  <c:v>23.365125381329783</c:v>
                </c:pt>
                <c:pt idx="3">
                  <c:v>28.890647041089863</c:v>
                </c:pt>
                <c:pt idx="4">
                  <c:v>29.826057353589999</c:v>
                </c:pt>
                <c:pt idx="5">
                  <c:v>31.817671104460132</c:v>
                </c:pt>
                <c:pt idx="6">
                  <c:v>33.20145903633</c:v>
                </c:pt>
                <c:pt idx="7">
                  <c:v>33.130215932480404</c:v>
                </c:pt>
                <c:pt idx="8">
                  <c:v>34.344353982330006</c:v>
                </c:pt>
                <c:pt idx="9">
                  <c:v>35.609748688540002</c:v>
                </c:pt>
                <c:pt idx="10">
                  <c:v>37.953876368199992</c:v>
                </c:pt>
                <c:pt idx="11">
                  <c:v>39.444081980544944</c:v>
                </c:pt>
                <c:pt idx="12">
                  <c:v>32.130475594470013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2010</c:v>
                </c:pt>
              </c:strCache>
            </c:strRef>
          </c:tx>
          <c:spPr>
            <a:ln w="25400">
              <a:solidFill>
                <a:srgbClr val="00B05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7293658192567978E-2"/>
                  <c:y val="-8.2194570973595546E-2"/>
                </c:manualLayout>
              </c:layout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0"/>
                  <c:y val="2.847106335030641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B050"/>
                    </a:solidFill>
                    <a:latin typeface="+mn-lt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Sheet1!$B$1:$N$1</c:f>
              <c:strCache>
                <c:ptCount val="13"/>
                <c:pt idx="0">
                  <c:v>01.01</c:v>
                </c:pt>
                <c:pt idx="1">
                  <c:v>01.02</c:v>
                </c:pt>
                <c:pt idx="2">
                  <c:v>01.03</c:v>
                </c:pt>
                <c:pt idx="3">
                  <c:v>01.04</c:v>
                </c:pt>
                <c:pt idx="4">
                  <c:v>01.05</c:v>
                </c:pt>
                <c:pt idx="5">
                  <c:v>01.06</c:v>
                </c:pt>
                <c:pt idx="6">
                  <c:v>01.07</c:v>
                </c:pt>
                <c:pt idx="7">
                  <c:v>01.08</c:v>
                </c:pt>
                <c:pt idx="8">
                  <c:v>01.09</c:v>
                </c:pt>
                <c:pt idx="9">
                  <c:v>01.10</c:v>
                </c:pt>
                <c:pt idx="10">
                  <c:v>01.11</c:v>
                </c:pt>
                <c:pt idx="11">
                  <c:v>01.12</c:v>
                </c:pt>
                <c:pt idx="12">
                  <c:v>31.12</c:v>
                </c:pt>
              </c:strCache>
            </c:strRef>
          </c:cat>
          <c:val>
            <c:numRef>
              <c:f>Sheet1!$B$6:$N$6</c:f>
              <c:numCache>
                <c:formatCode>0.0</c:formatCode>
                <c:ptCount val="13"/>
                <c:pt idx="0">
                  <c:v>32.130475594470013</c:v>
                </c:pt>
                <c:pt idx="1">
                  <c:v>38.273276648630002</c:v>
                </c:pt>
                <c:pt idx="2">
                  <c:v>25.713861389090187</c:v>
                </c:pt>
                <c:pt idx="3">
                  <c:v>27.465636951649749</c:v>
                </c:pt>
                <c:pt idx="4">
                  <c:v>26.760800985030006</c:v>
                </c:pt>
                <c:pt idx="5">
                  <c:v>25.342531584639797</c:v>
                </c:pt>
                <c:pt idx="6">
                  <c:v>25.130568810659998</c:v>
                </c:pt>
                <c:pt idx="7">
                  <c:v>27.038836401440001</c:v>
                </c:pt>
                <c:pt idx="8">
                  <c:v>26.331916423890227</c:v>
                </c:pt>
                <c:pt idx="9">
                  <c:v>26.785834317149863</c:v>
                </c:pt>
                <c:pt idx="10">
                  <c:v>28.051220851940002</c:v>
                </c:pt>
                <c:pt idx="11">
                  <c:v>29.465688485519856</c:v>
                </c:pt>
                <c:pt idx="12">
                  <c:v>23.17841527441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2011</c:v>
                </c:pt>
              </c:strCache>
            </c:strRef>
          </c:tx>
          <c:spPr>
            <a:ln w="28575">
              <a:solidFill>
                <a:srgbClr val="FF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8.8556988031925798E-2"/>
                  <c:y val="-3.4885012776358658E-2"/>
                </c:manualLayout>
              </c:layout>
              <c:dLblPos val="r"/>
              <c:showVal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0"/>
                  <c:y val="4.351414657630634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100" b="1" i="0" u="none" strike="noStrike" baseline="0">
                    <a:solidFill>
                      <a:srgbClr val="FF0000"/>
                    </a:solidFill>
                    <a:latin typeface="+mn-lt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</c:dLbls>
          <c:cat>
            <c:strRef>
              <c:f>Sheet1!$B$1:$N$1</c:f>
              <c:strCache>
                <c:ptCount val="13"/>
                <c:pt idx="0">
                  <c:v>01.01</c:v>
                </c:pt>
                <c:pt idx="1">
                  <c:v>01.02</c:v>
                </c:pt>
                <c:pt idx="2">
                  <c:v>01.03</c:v>
                </c:pt>
                <c:pt idx="3">
                  <c:v>01.04</c:v>
                </c:pt>
                <c:pt idx="4">
                  <c:v>01.05</c:v>
                </c:pt>
                <c:pt idx="5">
                  <c:v>01.06</c:v>
                </c:pt>
                <c:pt idx="6">
                  <c:v>01.07</c:v>
                </c:pt>
                <c:pt idx="7">
                  <c:v>01.08</c:v>
                </c:pt>
                <c:pt idx="8">
                  <c:v>01.09</c:v>
                </c:pt>
                <c:pt idx="9">
                  <c:v>01.10</c:v>
                </c:pt>
                <c:pt idx="10">
                  <c:v>01.11</c:v>
                </c:pt>
                <c:pt idx="11">
                  <c:v>01.12</c:v>
                </c:pt>
                <c:pt idx="12">
                  <c:v>31.12</c:v>
                </c:pt>
              </c:strCache>
            </c:strRef>
          </c:cat>
          <c:val>
            <c:numRef>
              <c:f>Sheet1!$B$7:$N$7</c:f>
              <c:numCache>
                <c:formatCode>0.0</c:formatCode>
                <c:ptCount val="13"/>
                <c:pt idx="0">
                  <c:v>23.17841527441</c:v>
                </c:pt>
                <c:pt idx="1">
                  <c:v>22.868572292059856</c:v>
                </c:pt>
                <c:pt idx="2">
                  <c:v>27.589226726929827</c:v>
                </c:pt>
                <c:pt idx="3">
                  <c:v>25.256803050550001</c:v>
                </c:pt>
                <c:pt idx="4">
                  <c:v>27.730410518989871</c:v>
                </c:pt>
                <c:pt idx="5">
                  <c:v>26.204375588040001</c:v>
                </c:pt>
                <c:pt idx="6">
                  <c:v>30.668653487099988</c:v>
                </c:pt>
                <c:pt idx="7">
                  <c:v>27.659422712009999</c:v>
                </c:pt>
                <c:pt idx="8">
                  <c:v>26.726555159779988</c:v>
                </c:pt>
                <c:pt idx="9">
                  <c:v>28.343606138749848</c:v>
                </c:pt>
                <c:pt idx="10">
                  <c:v>29.624725157420031</c:v>
                </c:pt>
                <c:pt idx="11">
                  <c:v>29.792035946589856</c:v>
                </c:pt>
                <c:pt idx="12">
                  <c:v>30.010333953999989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2012</c:v>
                </c:pt>
              </c:strCache>
            </c:strRef>
          </c:tx>
          <c:spPr>
            <a:ln>
              <a:solidFill>
                <a:srgbClr val="0000FF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1.5336460200074386E-2"/>
                  <c:y val="4.1152834870199613E-2"/>
                </c:manualLayout>
              </c:layout>
              <c:showVal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>
                    <a:solidFill>
                      <a:srgbClr val="0000FF"/>
                    </a:solidFill>
                    <a:latin typeface="+mn-lt"/>
                  </a:defRPr>
                </a:pPr>
                <a:endParaRPr lang="ru-RU"/>
              </a:p>
            </c:txPr>
            <c:showVal val="1"/>
          </c:dLbls>
          <c:val>
            <c:numRef>
              <c:f>Sheet1!$B$8:$N$8</c:f>
              <c:numCache>
                <c:formatCode>0.0</c:formatCode>
                <c:ptCount val="13"/>
                <c:pt idx="0">
                  <c:v>30.010333953999989</c:v>
                </c:pt>
                <c:pt idx="1">
                  <c:v>34.044511094860006</c:v>
                </c:pt>
                <c:pt idx="2">
                  <c:v>33.487686896349757</c:v>
                </c:pt>
                <c:pt idx="3">
                  <c:v>33.4</c:v>
                </c:pt>
              </c:numCache>
            </c:numRef>
          </c:val>
        </c:ser>
        <c:dLbls>
          <c:showVal val="1"/>
        </c:dLbls>
        <c:marker val="1"/>
        <c:axId val="48912256"/>
        <c:axId val="48913792"/>
      </c:lineChart>
      <c:catAx>
        <c:axId val="48912256"/>
        <c:scaling>
          <c:orientation val="minMax"/>
        </c:scaling>
        <c:axPos val="b"/>
        <c:numFmt formatCode="dd/mm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ru-RU"/>
          </a:p>
        </c:txPr>
        <c:crossAx val="48913792"/>
        <c:crosses val="autoZero"/>
        <c:auto val="1"/>
        <c:lblAlgn val="ctr"/>
        <c:lblOffset val="100"/>
        <c:tickLblSkip val="1"/>
        <c:tickMarkSkip val="1"/>
      </c:catAx>
      <c:valAx>
        <c:axId val="48913792"/>
        <c:scaling>
          <c:orientation val="minMax"/>
          <c:max val="40"/>
        </c:scaling>
        <c:axPos val="l"/>
        <c:majorGridlines>
          <c:spPr>
            <a:ln w="6350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800" b="1" i="0" u="none" strike="noStrike" baseline="0">
                    <a:solidFill>
                      <a:srgbClr val="000000"/>
                    </a:solidFill>
                    <a:latin typeface="+mn-lt"/>
                    <a:ea typeface="Calibri"/>
                    <a:cs typeface="Calibri"/>
                  </a:defRPr>
                </a:pPr>
                <a:r>
                  <a:rPr lang="ru-RU" sz="800">
                    <a:latin typeface="+mn-lt"/>
                  </a:rPr>
                  <a:t>млрд.руб. с НДС</a:t>
                </a:r>
              </a:p>
            </c:rich>
          </c:tx>
          <c:layout>
            <c:manualLayout>
              <c:xMode val="edge"/>
              <c:yMode val="edge"/>
              <c:x val="6.0746801498539713E-2"/>
              <c:y val="3.6721900967005255E-2"/>
            </c:manualLayout>
          </c:layout>
          <c:spPr>
            <a:noFill/>
            <a:ln w="25400">
              <a:noFill/>
            </a:ln>
          </c:spPr>
        </c:title>
        <c:numFmt formatCode="#,##0" sourceLinked="0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pPr>
            <a:endParaRPr lang="ru-RU"/>
          </a:p>
        </c:txPr>
        <c:crossAx val="48912256"/>
        <c:crosses val="autoZero"/>
        <c:crossBetween val="between"/>
        <c:majorUnit val="10"/>
      </c:valAx>
      <c:spPr>
        <a:noFill/>
        <a:ln w="25400">
          <a:noFill/>
        </a:ln>
      </c:spPr>
    </c:plotArea>
    <c:legend>
      <c:legendPos val="b"/>
      <c:layout/>
      <c:spPr>
        <a:noFill/>
        <a:ln w="25400">
          <a:noFill/>
        </a:ln>
      </c:spPr>
      <c:txPr>
        <a:bodyPr/>
        <a:lstStyle/>
        <a:p>
          <a:pPr>
            <a:defRPr sz="900" b="1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000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Свод!$C$678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chemeClr val="accent1"/>
            </a:solidFill>
            <a:scene3d>
              <a:camera prst="orthographicFront"/>
              <a:lightRig rig="threePt" dir="t"/>
            </a:scene3d>
            <a:sp3d>
              <a:bevelT prst="slope"/>
              <a:bevelB w="165100" prst="coolSlant"/>
            </a:sp3d>
          </c:spPr>
          <c:dLbls>
            <c:dLbl>
              <c:idx val="0"/>
              <c:layout>
                <c:manualLayout>
                  <c:x val="4.2528558644051945E-2"/>
                  <c:y val="-7.0793455263905153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81,</a:t>
                    </a:r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4 </a:t>
                    </a:r>
                    <a:r>
                      <a:rPr lang="ru-RU" sz="1200" b="1" dirty="0">
                        <a:latin typeface="Times New Roman" pitchFamily="18" charset="0"/>
                        <a:cs typeface="Times New Roman" pitchFamily="18" charset="0"/>
                      </a:rPr>
                      <a:t>млрд. руб.</a:t>
                    </a:r>
                    <a:r>
                      <a:rPr lang="en-US" sz="1200" b="1" dirty="0">
                        <a:latin typeface="Times New Roman" pitchFamily="18" charset="0"/>
                        <a:cs typeface="Times New Roman" pitchFamily="18" charset="0"/>
                      </a:rPr>
                      <a:t>   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4.0325539097804612E-2"/>
                  <c:y val="-6.198381813600606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 sz="1200" b="1" dirty="0" smtClean="0">
                        <a:latin typeface="Times New Roman" pitchFamily="18" charset="0"/>
                        <a:cs typeface="Times New Roman" pitchFamily="18" charset="0"/>
                      </a:rPr>
                      <a:t>7,2 </a:t>
                    </a:r>
                    <a:r>
                      <a:rPr lang="ru-RU" sz="1200" b="1" dirty="0">
                        <a:latin typeface="Times New Roman" pitchFamily="18" charset="0"/>
                        <a:cs typeface="Times New Roman" pitchFamily="18" charset="0"/>
                      </a:rPr>
                      <a:t>млрд. руб.</a:t>
                    </a:r>
                    <a:r>
                      <a:rPr lang="en-US" sz="1200" b="1" dirty="0">
                        <a:latin typeface="Times New Roman" pitchFamily="18" charset="0"/>
                        <a:cs typeface="Times New Roman" pitchFamily="18" charset="0"/>
                      </a:rPr>
                      <a:t>   </a:t>
                    </a:r>
                  </a:p>
                </c:rich>
              </c:tx>
              <c:showVal val="1"/>
            </c:dLbl>
            <c:delete val="1"/>
          </c:dLbls>
          <c:val>
            <c:numRef>
              <c:f>Свод!$D$678:$E$678</c:f>
              <c:numCache>
                <c:formatCode>_-* #,##0.00_р_._-;\-* #,##0.00_р_._-;_-* "-"??_р_._-;_-@_-</c:formatCode>
                <c:ptCount val="2"/>
                <c:pt idx="0">
                  <c:v>81.55</c:v>
                </c:pt>
                <c:pt idx="1">
                  <c:v>94.92</c:v>
                </c:pt>
              </c:numCache>
            </c:numRef>
          </c:val>
        </c:ser>
        <c:shape val="box"/>
        <c:axId val="61714816"/>
        <c:axId val="61716352"/>
        <c:axId val="0"/>
      </c:bar3DChart>
      <c:catAx>
        <c:axId val="61714816"/>
        <c:scaling>
          <c:orientation val="minMax"/>
        </c:scaling>
        <c:delete val="1"/>
        <c:axPos val="b"/>
        <c:tickLblPos val="none"/>
        <c:crossAx val="61716352"/>
        <c:crosses val="autoZero"/>
        <c:lblAlgn val="ctr"/>
        <c:lblOffset val="100"/>
      </c:catAx>
      <c:valAx>
        <c:axId val="61716352"/>
        <c:scaling>
          <c:orientation val="minMax"/>
          <c:max val="100"/>
          <c:min val="0"/>
        </c:scaling>
        <c:axPos val="l"/>
        <c:majorGridlines/>
        <c:numFmt formatCode="General" sourceLinked="0"/>
        <c:tickLblPos val="nextTo"/>
        <c:txPr>
          <a:bodyPr/>
          <a:lstStyle/>
          <a:p>
            <a:pPr>
              <a:defRPr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61714816"/>
        <c:crosses val="autoZero"/>
        <c:crossBetween val="between"/>
      </c:valAx>
    </c:plotArea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lang="ru-RU" sz="1400" b="1" kern="120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defRPr>
            </a:pPr>
            <a:r>
              <a:rPr lang="ru-RU" sz="1400" b="1" kern="1200" dirty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>Ввод линий электропередач </a:t>
            </a:r>
            <a:r>
              <a:rPr lang="ru-RU" sz="1400" b="1" kern="1200" dirty="0" smtClean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sz="1400" b="1" kern="1200" dirty="0" smtClean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1400" b="1" kern="1200" dirty="0" smtClean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>в 2009-2014 </a:t>
            </a:r>
            <a:r>
              <a:rPr lang="ru-RU" sz="1400" b="1" kern="1200" dirty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>гг., км</a:t>
            </a:r>
          </a:p>
        </c:rich>
      </c:tx>
      <c:layout>
        <c:manualLayout>
          <c:xMode val="edge"/>
          <c:yMode val="edge"/>
          <c:x val="0.17792551247550001"/>
          <c:y val="2.8673835125448681E-2"/>
        </c:manualLayout>
      </c:layout>
    </c:title>
    <c:plotArea>
      <c:layout>
        <c:manualLayout>
          <c:layoutTarget val="inner"/>
          <c:xMode val="edge"/>
          <c:yMode val="edge"/>
          <c:x val="4.3740176463589256E-2"/>
          <c:y val="0.30719529056259526"/>
          <c:w val="0.91251964707282096"/>
          <c:h val="0.35263337942044282"/>
        </c:manualLayout>
      </c:layout>
      <c:barChart>
        <c:barDir val="col"/>
        <c:grouping val="clustered"/>
        <c:ser>
          <c:idx val="0"/>
          <c:order val="0"/>
          <c:dPt>
            <c:idx val="3"/>
            <c:spPr>
              <a:solidFill>
                <a:schemeClr val="accent2"/>
              </a:solidFill>
            </c:spPr>
          </c:dPt>
          <c:dPt>
            <c:idx val="4"/>
            <c:spPr>
              <a:solidFill>
                <a:schemeClr val="accent2"/>
              </a:solidFill>
            </c:spPr>
          </c:dPt>
          <c:dPt>
            <c:idx val="5"/>
            <c:spPr>
              <a:solidFill>
                <a:srgbClr val="C0504D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270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155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225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884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942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22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647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Val val="1"/>
          </c:dLbls>
          <c:cat>
            <c:strRef>
              <c:f>'Генерация-сети'!$C$3:$H$3</c:f>
              <c:strCache>
                <c:ptCount val="6"/>
                <c:pt idx="0">
                  <c:v>2009 (факт)</c:v>
                </c:pt>
                <c:pt idx="1">
                  <c:v>2010 (факт) </c:v>
                </c:pt>
                <c:pt idx="2">
                  <c:v>2011 (факт)</c:v>
                </c:pt>
                <c:pt idx="3">
                  <c:v>2012 (план)</c:v>
                </c:pt>
                <c:pt idx="4">
                  <c:v>2013 (план)</c:v>
                </c:pt>
                <c:pt idx="5">
                  <c:v>2014 (план)</c:v>
                </c:pt>
              </c:strCache>
            </c:strRef>
          </c:cat>
          <c:val>
            <c:numRef>
              <c:f>'Генерация-сети'!$C$5:$H$5</c:f>
              <c:numCache>
                <c:formatCode>0</c:formatCode>
                <c:ptCount val="6"/>
                <c:pt idx="0" formatCode="General">
                  <c:v>12270</c:v>
                </c:pt>
                <c:pt idx="1">
                  <c:v>20154.577000000001</c:v>
                </c:pt>
                <c:pt idx="2">
                  <c:v>22224.940000000021</c:v>
                </c:pt>
                <c:pt idx="3">
                  <c:v>22884</c:v>
                </c:pt>
                <c:pt idx="4">
                  <c:v>18942.400000000001</c:v>
                </c:pt>
                <c:pt idx="5">
                  <c:v>22646.5</c:v>
                </c:pt>
              </c:numCache>
            </c:numRef>
          </c:val>
        </c:ser>
        <c:dLbls>
          <c:showVal val="1"/>
        </c:dLbls>
        <c:overlap val="-25"/>
        <c:axId val="47941888"/>
        <c:axId val="47943680"/>
      </c:barChart>
      <c:catAx>
        <c:axId val="4794188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47943680"/>
        <c:crosses val="autoZero"/>
        <c:auto val="1"/>
        <c:lblAlgn val="ctr"/>
        <c:lblOffset val="100"/>
      </c:catAx>
      <c:valAx>
        <c:axId val="47943680"/>
        <c:scaling>
          <c:orientation val="minMax"/>
        </c:scaling>
        <c:delete val="1"/>
        <c:axPos val="l"/>
        <c:numFmt formatCode="General" sourceLinked="1"/>
        <c:tickLblPos val="none"/>
        <c:crossAx val="47941888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lang="ru-RU" sz="1400" b="1" i="0" u="none" strike="noStrike" kern="1200" baseline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defRPr>
            </a:pPr>
            <a:r>
              <a:rPr lang="ru-RU" sz="1400" b="1" i="0" u="none" strike="noStrike" kern="1200" baseline="0" dirty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>Ввод трансформаторных мощностей в </a:t>
            </a:r>
            <a:r>
              <a:rPr lang="ru-RU" sz="1400" b="1" i="0" u="none" strike="noStrike" kern="1200" baseline="0" dirty="0" smtClean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>2009-2014 </a:t>
            </a:r>
            <a:r>
              <a:rPr lang="ru-RU" sz="1400" b="1" i="0" u="none" strike="noStrike" kern="1200" baseline="0" dirty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>гг., МВА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dPt>
            <c:idx val="3"/>
            <c:spPr>
              <a:solidFill>
                <a:schemeClr val="accent2"/>
              </a:solidFill>
            </c:spPr>
          </c:dPt>
          <c:dPt>
            <c:idx val="4"/>
            <c:spPr>
              <a:solidFill>
                <a:srgbClr val="C0504D"/>
              </a:solidFill>
            </c:spPr>
          </c:dPt>
          <c:dPt>
            <c:idx val="5"/>
            <c:spPr>
              <a:solidFill>
                <a:srgbClr val="C0504D"/>
              </a:solidFill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348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735</a:t>
                    </a:r>
                    <a:endParaRPr lang="en-US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27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445</a:t>
                    </a:r>
                    <a:endParaRPr lang="en-US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29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847</a:t>
                    </a:r>
                    <a:endParaRPr lang="en-US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21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762</a:t>
                    </a:r>
                    <a:endParaRPr lang="en-US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28</a:t>
                    </a:r>
                    <a:r>
                      <a:rPr lang="ru-RU" smtClean="0"/>
                      <a:t> </a:t>
                    </a:r>
                    <a:r>
                      <a:rPr lang="en-US" smtClean="0"/>
                      <a:t>443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Val val="1"/>
          </c:dLbls>
          <c:cat>
            <c:strRef>
              <c:f>'Генерация-сети'!$C$3:$H$3</c:f>
              <c:strCache>
                <c:ptCount val="6"/>
                <c:pt idx="0">
                  <c:v>2009 (факт)</c:v>
                </c:pt>
                <c:pt idx="1">
                  <c:v>2010 (факт) </c:v>
                </c:pt>
                <c:pt idx="2">
                  <c:v>2011 (факт)</c:v>
                </c:pt>
                <c:pt idx="3">
                  <c:v>2012 (план)</c:v>
                </c:pt>
                <c:pt idx="4">
                  <c:v>2013 (план)</c:v>
                </c:pt>
                <c:pt idx="5">
                  <c:v>2014 (план)</c:v>
                </c:pt>
              </c:strCache>
            </c:strRef>
          </c:cat>
          <c:val>
            <c:numRef>
              <c:f>'Генерация-сети'!$C$4:$H$4</c:f>
              <c:numCache>
                <c:formatCode>0</c:formatCode>
                <c:ptCount val="6"/>
                <c:pt idx="0" formatCode="General">
                  <c:v>16348</c:v>
                </c:pt>
                <c:pt idx="1">
                  <c:v>20734.796000000009</c:v>
                </c:pt>
                <c:pt idx="2">
                  <c:v>27445.399999999896</c:v>
                </c:pt>
                <c:pt idx="3">
                  <c:v>29847.1</c:v>
                </c:pt>
                <c:pt idx="4">
                  <c:v>21761.9</c:v>
                </c:pt>
                <c:pt idx="5">
                  <c:v>28442.7</c:v>
                </c:pt>
              </c:numCache>
            </c:numRef>
          </c:val>
        </c:ser>
        <c:dLbls>
          <c:showVal val="1"/>
        </c:dLbls>
        <c:overlap val="-25"/>
        <c:axId val="62071552"/>
        <c:axId val="62073088"/>
      </c:barChart>
      <c:catAx>
        <c:axId val="6207155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62073088"/>
        <c:crosses val="autoZero"/>
        <c:auto val="1"/>
        <c:lblAlgn val="ctr"/>
        <c:lblOffset val="100"/>
      </c:catAx>
      <c:valAx>
        <c:axId val="62073088"/>
        <c:scaling>
          <c:orientation val="minMax"/>
        </c:scaling>
        <c:delete val="1"/>
        <c:axPos val="l"/>
        <c:numFmt formatCode="General" sourceLinked="1"/>
        <c:tickLblPos val="none"/>
        <c:crossAx val="62071552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 b="1"/>
            </a:pPr>
            <a:r>
              <a:rPr lang="ru-RU" sz="1400" b="1" dirty="0"/>
              <a:t>Ввод генерирующих мощностей в 2009-2013 гг., ГВт</a:t>
            </a:r>
          </a:p>
        </c:rich>
      </c:tx>
      <c:layout/>
      <c:spPr>
        <a:noFill/>
        <a:ln w="25400">
          <a:noFill/>
        </a:ln>
      </c:spPr>
    </c:title>
    <c:plotArea>
      <c:layout>
        <c:manualLayout>
          <c:layoutTarget val="inner"/>
          <c:xMode val="edge"/>
          <c:yMode val="edge"/>
          <c:x val="1.1792048728033327E-2"/>
          <c:y val="0.18915592072730283"/>
          <c:w val="0.9653983508916365"/>
          <c:h val="0.45648670140815301"/>
        </c:manualLayout>
      </c:layout>
      <c:lineChart>
        <c:grouping val="standard"/>
        <c:ser>
          <c:idx val="0"/>
          <c:order val="0"/>
          <c:tx>
            <c:v>Всего</c:v>
          </c:tx>
          <c:dLbls>
            <c:dLbl>
              <c:idx val="0"/>
              <c:layout>
                <c:manualLayout>
                  <c:x val="-4.1472265422498704E-2"/>
                  <c:y val="-4.8309178743961352E-2"/>
                </c:manualLayout>
              </c:layout>
              <c:showVal val="1"/>
            </c:dLbl>
            <c:dLbl>
              <c:idx val="1"/>
              <c:layout>
                <c:manualLayout>
                  <c:x val="-4.5619491964749133E-2"/>
                  <c:y val="-3.8647342995169927E-2"/>
                </c:manualLayout>
              </c:layout>
              <c:showVal val="1"/>
            </c:dLbl>
            <c:dLbl>
              <c:idx val="2"/>
              <c:layout>
                <c:manualLayout>
                  <c:x val="-3.2895724402812659E-2"/>
                  <c:y val="-8.7041425064425623E-2"/>
                </c:manualLayout>
              </c:layout>
              <c:tx>
                <c:rich>
                  <a:bodyPr/>
                  <a:lstStyle/>
                  <a:p>
                    <a:r>
                      <a:rPr lang="ru-RU" sz="800" smtClean="0"/>
                      <a:t>6</a:t>
                    </a:r>
                    <a:endParaRPr lang="ru-RU" sz="800"/>
                  </a:p>
                </c:rich>
              </c:tx>
              <c:showVal val="1"/>
            </c:dLbl>
            <c:dLbl>
              <c:idx val="3"/>
              <c:layout>
                <c:manualLayout>
                  <c:x val="-3.7325038880248844E-2"/>
                  <c:y val="-4.1867954911434427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800"/>
                </a:pPr>
                <a:endParaRPr lang="ru-RU"/>
              </a:p>
            </c:txPr>
            <c:showVal val="1"/>
          </c:dLbls>
          <c:cat>
            <c:strRef>
              <c:f>'Генерация-сети'!$C$3:$G$3</c:f>
              <c:strCache>
                <c:ptCount val="5"/>
                <c:pt idx="0">
                  <c:v>2009 (факт)</c:v>
                </c:pt>
                <c:pt idx="1">
                  <c:v>2010 (факт) </c:v>
                </c:pt>
                <c:pt idx="2">
                  <c:v>2011 (факт)</c:v>
                </c:pt>
                <c:pt idx="3">
                  <c:v>2012 (план)</c:v>
                </c:pt>
                <c:pt idx="4">
                  <c:v>2013 (план)</c:v>
                </c:pt>
              </c:strCache>
            </c:strRef>
          </c:cat>
          <c:val>
            <c:numRef>
              <c:f>'Генерация-сети'!$K$7:$O$7</c:f>
              <c:numCache>
                <c:formatCode>0.0</c:formatCode>
                <c:ptCount val="5"/>
                <c:pt idx="0">
                  <c:v>1.524</c:v>
                </c:pt>
                <c:pt idx="1">
                  <c:v>3.2570000000000001</c:v>
                </c:pt>
                <c:pt idx="2">
                  <c:v>6</c:v>
                </c:pt>
                <c:pt idx="3">
                  <c:v>5.9550799999999997</c:v>
                </c:pt>
                <c:pt idx="4">
                  <c:v>5.74</c:v>
                </c:pt>
              </c:numCache>
            </c:numRef>
          </c:val>
        </c:ser>
        <c:ser>
          <c:idx val="1"/>
          <c:order val="1"/>
          <c:tx>
            <c:v>ДПМ (ТЭС)</c:v>
          </c:tx>
          <c:dLbls>
            <c:dLbl>
              <c:idx val="1"/>
              <c:layout>
                <c:manualLayout>
                  <c:x val="-3.317781233799897E-2"/>
                  <c:y val="5.7971014492753624E-2"/>
                </c:manualLayout>
              </c:layout>
              <c:showVal val="1"/>
            </c:dLbl>
            <c:dLbl>
              <c:idx val="2"/>
              <c:layout>
                <c:manualLayout>
                  <c:x val="-4.3545878693623245E-2"/>
                  <c:y val="4.8309178743961352E-2"/>
                </c:manualLayout>
              </c:layout>
              <c:showVal val="1"/>
            </c:dLbl>
            <c:dLbl>
              <c:idx val="3"/>
              <c:layout>
                <c:manualLayout>
                  <c:x val="-4.3545878693623245E-2"/>
                  <c:y val="4.5088566827697324E-2"/>
                </c:manualLayout>
              </c:layout>
              <c:showVal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 algn="ctr">
                  <a:defRPr sz="800"/>
                </a:pPr>
                <a:endParaRPr lang="ru-RU"/>
              </a:p>
            </c:txPr>
            <c:showVal val="1"/>
          </c:dLbls>
          <c:cat>
            <c:strRef>
              <c:f>'Генерация-сети'!$C$3:$G$3</c:f>
              <c:strCache>
                <c:ptCount val="5"/>
                <c:pt idx="0">
                  <c:v>2009 (факт)</c:v>
                </c:pt>
                <c:pt idx="1">
                  <c:v>2010 (факт) </c:v>
                </c:pt>
                <c:pt idx="2">
                  <c:v>2011 (факт)</c:v>
                </c:pt>
                <c:pt idx="3">
                  <c:v>2012 (план)</c:v>
                </c:pt>
                <c:pt idx="4">
                  <c:v>2013 (план)</c:v>
                </c:pt>
              </c:strCache>
            </c:strRef>
          </c:cat>
          <c:val>
            <c:numRef>
              <c:f>'Генерация-сети'!$K$6:$O$6</c:f>
              <c:numCache>
                <c:formatCode>0.0</c:formatCode>
                <c:ptCount val="5"/>
                <c:pt idx="0">
                  <c:v>0.73000000000000065</c:v>
                </c:pt>
                <c:pt idx="1">
                  <c:v>0.88600000000000001</c:v>
                </c:pt>
                <c:pt idx="2">
                  <c:v>4.0673499999999985</c:v>
                </c:pt>
                <c:pt idx="3">
                  <c:v>3.3344999999999967</c:v>
                </c:pt>
                <c:pt idx="4">
                  <c:v>2.25</c:v>
                </c:pt>
              </c:numCache>
            </c:numRef>
          </c:val>
        </c:ser>
        <c:dLbls>
          <c:showVal val="1"/>
        </c:dLbls>
        <c:marker val="1"/>
        <c:axId val="62119936"/>
        <c:axId val="62121472"/>
      </c:lineChart>
      <c:catAx>
        <c:axId val="62119936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62121472"/>
        <c:crosses val="autoZero"/>
        <c:auto val="1"/>
        <c:lblAlgn val="ctr"/>
        <c:lblOffset val="100"/>
      </c:catAx>
      <c:valAx>
        <c:axId val="62121472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6211993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4785675051259492"/>
          <c:y val="0.80903533629738611"/>
          <c:w val="0.71654114775310962"/>
          <c:h val="5.8238046331165076E-2"/>
        </c:manualLayout>
      </c:layout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</c:chart>
  <c:spPr>
    <a:ln>
      <a:noFill/>
    </a:ln>
  </c:spPr>
  <c:txPr>
    <a:bodyPr/>
    <a:lstStyle/>
    <a:p>
      <a:pPr algn="ctr">
        <a:defRPr lang="ru-RU" sz="1200" b="0" i="0" u="none" strike="noStrike" kern="1200" baseline="0">
          <a:solidFill>
            <a:srgbClr val="2A2664"/>
          </a:solidFill>
          <a:latin typeface="Franklin Gothic Medium" pitchFamily="34" charset="0"/>
          <a:ea typeface="Times New Roman" pitchFamily="18" charset="0"/>
          <a:cs typeface="Arial" pitchFamily="34" charset="0"/>
        </a:defRPr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8"/>
  <c:chart>
    <c:title>
      <c:tx>
        <c:rich>
          <a:bodyPr/>
          <a:lstStyle/>
          <a:p>
            <a:pPr>
              <a:defRPr/>
            </a:pPr>
            <a:r>
              <a:rPr lang="ru-RU" sz="1800" b="1" dirty="0">
                <a:latin typeface="Arial" pitchFamily="34" charset="0"/>
                <a:cs typeface="Arial" pitchFamily="34" charset="0"/>
              </a:rPr>
              <a:t>Инвестиционные программы </a:t>
            </a:r>
            <a:r>
              <a:rPr lang="en-US" sz="1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энергетических компаний,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млрд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latin typeface="Arial" pitchFamily="34" charset="0"/>
                <a:cs typeface="Arial" pitchFamily="34" charset="0"/>
              </a:rPr>
              <a:t>рублей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2.7160485145538343E-2"/>
          <c:y val="0.20980920116490026"/>
          <c:w val="0.94567901234569329"/>
          <c:h val="0.51081032592444398"/>
        </c:manualLayout>
      </c:layout>
      <c:barChart>
        <c:barDir val="col"/>
        <c:grouping val="stacked"/>
        <c:ser>
          <c:idx val="0"/>
          <c:order val="0"/>
          <c:dPt>
            <c:idx val="3"/>
            <c:spPr>
              <a:solidFill>
                <a:schemeClr val="accent2"/>
              </a:solidFill>
            </c:spPr>
          </c:dPt>
          <c:dPt>
            <c:idx val="4"/>
            <c:spPr>
              <a:solidFill>
                <a:srgbClr val="C0504D"/>
              </a:solidFill>
            </c:spPr>
          </c:dPt>
          <c:dPt>
            <c:idx val="5"/>
            <c:spPr>
              <a:solidFill>
                <a:srgbClr val="C0504D"/>
              </a:solidFill>
            </c:spPr>
          </c:dPt>
          <c:dLbls>
            <c:dLbl>
              <c:idx val="0"/>
              <c:layout>
                <c:manualLayout>
                  <c:x val="-8.7685089299059768E-4"/>
                  <c:y val="-0.16176646468407321"/>
                </c:manualLayout>
              </c:layout>
              <c:spPr/>
              <c:txPr>
                <a:bodyPr/>
                <a:lstStyle/>
                <a:p>
                  <a:pPr algn="ctr" rtl="0">
                    <a:defRPr sz="1600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0"/>
                  <c:y val="-0.17271216425151628"/>
                </c:manualLayout>
              </c:layout>
              <c:spPr/>
              <c:txPr>
                <a:bodyPr/>
                <a:lstStyle/>
                <a:p>
                  <a:pPr algn="ctr" rtl="0">
                    <a:defRPr sz="1600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-3.091617529422705E-3"/>
                  <c:y val="-0.22069498102929441"/>
                </c:manualLayout>
              </c:layout>
              <c:spPr/>
              <c:txPr>
                <a:bodyPr/>
                <a:lstStyle/>
                <a:p>
                  <a:pPr algn="ctr" rtl="0">
                    <a:defRPr sz="1600"/>
                  </a:pPr>
                  <a:endParaRPr lang="ru-RU"/>
                </a:p>
              </c:txPr>
              <c:showVal val="1"/>
            </c:dLbl>
            <c:dLbl>
              <c:idx val="3"/>
              <c:layout>
                <c:manualLayout>
                  <c:x val="-3.091617529422705E-3"/>
                  <c:y val="-0.25773263940938879"/>
                </c:manualLayout>
              </c:layout>
              <c:tx>
                <c:rich>
                  <a:bodyPr/>
                  <a:lstStyle/>
                  <a:p>
                    <a:pPr algn="ctr" rtl="0">
                      <a:defRPr sz="1600"/>
                    </a:pPr>
                    <a:r>
                      <a:rPr lang="en-US" sz="1600" smtClean="0"/>
                      <a:t>1 036,6</a:t>
                    </a:r>
                    <a:endParaRPr lang="en-US" sz="1600"/>
                  </a:p>
                </c:rich>
              </c:tx>
              <c:spPr/>
              <c:showVal val="1"/>
            </c:dLbl>
            <c:dLbl>
              <c:idx val="4"/>
              <c:layout>
                <c:manualLayout>
                  <c:x val="8.7685089299059768E-4"/>
                  <c:y val="-0.28522352205185597"/>
                </c:manualLayout>
              </c:layout>
              <c:tx>
                <c:rich>
                  <a:bodyPr/>
                  <a:lstStyle/>
                  <a:p>
                    <a:pPr algn="ctr" rtl="0">
                      <a:defRPr sz="1600"/>
                    </a:pPr>
                    <a:r>
                      <a:rPr lang="en-US" sz="1600" smtClean="0"/>
                      <a:t>1 075,8</a:t>
                    </a:r>
                    <a:endParaRPr lang="en-US" sz="1600"/>
                  </a:p>
                </c:rich>
              </c:tx>
              <c:spPr/>
              <c:showVal val="1"/>
            </c:dLbl>
            <c:dLbl>
              <c:idx val="5"/>
              <c:layout>
                <c:manualLayout>
                  <c:x val="-3.091617529422705E-3"/>
                  <c:y val="-0.2303250969099748"/>
                </c:manualLayout>
              </c:layout>
              <c:spPr/>
              <c:txPr>
                <a:bodyPr/>
                <a:lstStyle/>
                <a:p>
                  <a:pPr algn="ctr" rtl="0">
                    <a:defRPr sz="1600"/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 algn="ctr" rtl="0">
                  <a:defRPr/>
                </a:pPr>
                <a:endParaRPr lang="ru-RU"/>
              </a:p>
            </c:txPr>
            <c:showVal val="1"/>
          </c:dLbls>
          <c:cat>
            <c:strRef>
              <c:f>'Исполнение ИП и планы'!$A$41:$A$46</c:f>
              <c:strCache>
                <c:ptCount val="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 (план)</c:v>
                </c:pt>
                <c:pt idx="4">
                  <c:v>2013 (план)</c:v>
                </c:pt>
                <c:pt idx="5">
                  <c:v>2014 (план)</c:v>
                </c:pt>
              </c:strCache>
            </c:strRef>
          </c:cat>
          <c:val>
            <c:numRef>
              <c:f>'Исполнение ИП и планы'!$D$92:$D$97</c:f>
              <c:numCache>
                <c:formatCode>0.0</c:formatCode>
                <c:ptCount val="6"/>
                <c:pt idx="0">
                  <c:v>580.20000000000005</c:v>
                </c:pt>
                <c:pt idx="1">
                  <c:v>674.7</c:v>
                </c:pt>
                <c:pt idx="2">
                  <c:v>895.96599999999796</c:v>
                </c:pt>
                <c:pt idx="3">
                  <c:v>1036.5999999999999</c:v>
                </c:pt>
                <c:pt idx="4">
                  <c:v>1075.7826933597091</c:v>
                </c:pt>
                <c:pt idx="5">
                  <c:v>946.40394282232205</c:v>
                </c:pt>
              </c:numCache>
            </c:numRef>
          </c:val>
        </c:ser>
        <c:dLbls>
          <c:showVal val="1"/>
        </c:dLbls>
        <c:gapWidth val="95"/>
        <c:overlap val="100"/>
        <c:axId val="62162048"/>
        <c:axId val="62163584"/>
      </c:barChart>
      <c:catAx>
        <c:axId val="62162048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0" vert="horz"/>
          <a:lstStyle/>
          <a:p>
            <a:pPr>
              <a:defRPr sz="1600"/>
            </a:pPr>
            <a:endParaRPr lang="ru-RU"/>
          </a:p>
        </c:txPr>
        <c:crossAx val="62163584"/>
        <c:crosses val="autoZero"/>
        <c:auto val="1"/>
        <c:lblAlgn val="ctr"/>
        <c:lblOffset val="100"/>
      </c:catAx>
      <c:valAx>
        <c:axId val="62163584"/>
        <c:scaling>
          <c:orientation val="minMax"/>
        </c:scaling>
        <c:delete val="1"/>
        <c:axPos val="l"/>
        <c:numFmt formatCode="0.0" sourceLinked="1"/>
        <c:tickLblPos val="none"/>
        <c:crossAx val="62162048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 algn="ctr" rtl="0">
        <a:defRPr lang="ru-RU" sz="800" b="0" i="0" u="none" strike="noStrike" kern="1200" baseline="0" dirty="0">
          <a:solidFill>
            <a:srgbClr val="2A2664"/>
          </a:solidFill>
          <a:latin typeface="Franklin Gothic Medium" pitchFamily="34" charset="0"/>
          <a:ea typeface="Times New Roman" pitchFamily="18" charset="0"/>
          <a:cs typeface="Arial" pitchFamily="34" charset="0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744520-C923-47A9-853C-4C079933D7E2}" type="doc">
      <dgm:prSet loTypeId="urn:microsoft.com/office/officeart/2005/8/layout/hProcess10#1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DA92C98-F1B3-4C8E-ABC2-43B3F67C59D2}">
      <dgm:prSet phldrT="[Текст]"/>
      <dgm:spPr>
        <a:solidFill>
          <a:srgbClr val="2A2664"/>
        </a:solidFill>
      </dgm:spPr>
      <dgm:t>
        <a:bodyPr/>
        <a:lstStyle/>
        <a:p>
          <a:pPr algn="ctr"/>
          <a:r>
            <a:rPr lang="ru-RU" dirty="0" smtClean="0">
              <a:latin typeface="Times New Roman" pitchFamily="18" charset="0"/>
              <a:cs typeface="Times New Roman" pitchFamily="18" charset="0"/>
            </a:rPr>
            <a:t>Планируется проверить 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536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предприятий и субъектов электроэнергетики</a:t>
          </a:r>
          <a:endParaRPr lang="ru-RU" dirty="0"/>
        </a:p>
      </dgm:t>
    </dgm:pt>
    <dgm:pt modelId="{44ADB6E1-84B0-4A0B-B7EC-ACDDC7EC299F}" type="parTrans" cxnId="{2CE33487-FF89-473C-B7B9-02AC6135C699}">
      <dgm:prSet/>
      <dgm:spPr/>
      <dgm:t>
        <a:bodyPr/>
        <a:lstStyle/>
        <a:p>
          <a:endParaRPr lang="ru-RU"/>
        </a:p>
      </dgm:t>
    </dgm:pt>
    <dgm:pt modelId="{B8FBD0A9-9072-4D4E-9753-7FFD8CCB6CF7}" type="sibTrans" cxnId="{2CE33487-FF89-473C-B7B9-02AC6135C699}">
      <dgm:prSet/>
      <dgm:spPr/>
      <dgm:t>
        <a:bodyPr/>
        <a:lstStyle/>
        <a:p>
          <a:endParaRPr lang="ru-RU"/>
        </a:p>
      </dgm:t>
    </dgm:pt>
    <dgm:pt modelId="{4994FC00-FBA2-478D-A070-CF0F2A4B9321}">
      <dgm:prSet phldrT="[Текст]"/>
      <dgm:spPr>
        <a:solidFill>
          <a:srgbClr val="2A2664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Комиссиями Минэнерго России будет проверена </a:t>
          </a:r>
          <a:r>
            <a:rPr lang="ru-RU" b="1" dirty="0" smtClean="0">
              <a:latin typeface="Times New Roman" pitchFamily="18" charset="0"/>
              <a:cs typeface="Times New Roman" pitchFamily="18" charset="0"/>
            </a:rPr>
            <a:t>61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энергокомпания </a:t>
          </a:r>
        </a:p>
        <a:p>
          <a:pPr algn="ctr">
            <a:spcAft>
              <a:spcPts val="0"/>
            </a:spcAft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(с участием Ростехнадзора, МЧС, региональных органов исполнительной власти, </a:t>
          </a:r>
          <a:r>
            <a:rPr lang="ru-RU" b="0" dirty="0" smtClean="0">
              <a:latin typeface="Times New Roman" pitchFamily="18" charset="0"/>
              <a:cs typeface="Times New Roman" pitchFamily="18" charset="0"/>
            </a:rPr>
            <a:t>СО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ЕЭС)</a:t>
          </a:r>
          <a:endParaRPr lang="ru-RU" dirty="0"/>
        </a:p>
      </dgm:t>
    </dgm:pt>
    <dgm:pt modelId="{8CF16FD2-6CA3-479E-BEB7-F7D11B856175}" type="parTrans" cxnId="{A68E070B-04AF-4568-89C1-D3D2258B5827}">
      <dgm:prSet/>
      <dgm:spPr/>
      <dgm:t>
        <a:bodyPr/>
        <a:lstStyle/>
        <a:p>
          <a:endParaRPr lang="ru-RU"/>
        </a:p>
      </dgm:t>
    </dgm:pt>
    <dgm:pt modelId="{80D05CC1-E555-44E1-BFAA-2E23CE6055C5}" type="sibTrans" cxnId="{A68E070B-04AF-4568-89C1-D3D2258B5827}">
      <dgm:prSet/>
      <dgm:spPr/>
      <dgm:t>
        <a:bodyPr/>
        <a:lstStyle/>
        <a:p>
          <a:endParaRPr lang="ru-RU"/>
        </a:p>
      </dgm:t>
    </dgm:pt>
    <dgm:pt modelId="{62E96A60-4D03-442A-8188-11C79D726910}" type="pres">
      <dgm:prSet presAssocID="{B9744520-C923-47A9-853C-4C079933D7E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861C3D-91AD-41FD-8885-1A5E6762ECD5}" type="pres">
      <dgm:prSet presAssocID="{2DA92C98-F1B3-4C8E-ABC2-43B3F67C59D2}" presName="composite" presStyleCnt="0"/>
      <dgm:spPr/>
    </dgm:pt>
    <dgm:pt modelId="{AEF24BBD-8407-4C73-BA3E-6DCFD326F446}" type="pres">
      <dgm:prSet presAssocID="{2DA92C98-F1B3-4C8E-ABC2-43B3F67C59D2}" presName="imagSh" presStyleLbl="bgImgPlace1" presStyleIdx="0" presStyleCnt="2" custLinFactX="-21714" custLinFactNeighborX="-100000" custLinFactNeighborY="-38040"/>
      <dgm:spPr>
        <a:noFill/>
      </dgm:spPr>
      <dgm:t>
        <a:bodyPr/>
        <a:lstStyle/>
        <a:p>
          <a:endParaRPr lang="ru-RU"/>
        </a:p>
      </dgm:t>
    </dgm:pt>
    <dgm:pt modelId="{E9A6C56A-06E7-47FE-9621-12C397DE1EB9}" type="pres">
      <dgm:prSet presAssocID="{2DA92C98-F1B3-4C8E-ABC2-43B3F67C59D2}" presName="txNode" presStyleLbl="node1" presStyleIdx="0" presStyleCnt="2" custScaleX="118038" custLinFactNeighborX="-4435" custLinFactNeighborY="-326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3005F0-E951-4BFD-AC6E-558195FB4E76}" type="pres">
      <dgm:prSet presAssocID="{B8FBD0A9-9072-4D4E-9753-7FFD8CCB6CF7}" presName="sibTrans" presStyleLbl="sibTrans2D1" presStyleIdx="0" presStyleCnt="1" custAng="21308054" custLinFactY="31102" custLinFactNeighborX="-3716" custLinFactNeighborY="100000"/>
      <dgm:spPr/>
      <dgm:t>
        <a:bodyPr/>
        <a:lstStyle/>
        <a:p>
          <a:endParaRPr lang="ru-RU"/>
        </a:p>
      </dgm:t>
    </dgm:pt>
    <dgm:pt modelId="{F1F431D8-23D1-406D-9D72-55EEC9F186F9}" type="pres">
      <dgm:prSet presAssocID="{B8FBD0A9-9072-4D4E-9753-7FFD8CCB6CF7}" presName="connTx" presStyleLbl="sibTrans2D1" presStyleIdx="0" presStyleCnt="1"/>
      <dgm:spPr/>
      <dgm:t>
        <a:bodyPr/>
        <a:lstStyle/>
        <a:p>
          <a:endParaRPr lang="ru-RU"/>
        </a:p>
      </dgm:t>
    </dgm:pt>
    <dgm:pt modelId="{F3F910C6-C815-42E3-A9F3-010C5E396F18}" type="pres">
      <dgm:prSet presAssocID="{4994FC00-FBA2-478D-A070-CF0F2A4B9321}" presName="composite" presStyleCnt="0"/>
      <dgm:spPr/>
    </dgm:pt>
    <dgm:pt modelId="{F9726382-C820-46CC-B66F-D80A4A0649EC}" type="pres">
      <dgm:prSet presAssocID="{4994FC00-FBA2-478D-A070-CF0F2A4B9321}" presName="imagSh" presStyleLbl="bgImgPlace1" presStyleIdx="1" presStyleCnt="2"/>
      <dgm:spPr>
        <a:noFill/>
      </dgm:spPr>
      <dgm:t>
        <a:bodyPr/>
        <a:lstStyle/>
        <a:p>
          <a:endParaRPr lang="ru-RU"/>
        </a:p>
      </dgm:t>
    </dgm:pt>
    <dgm:pt modelId="{FFD98580-5D4F-4671-B0E7-CFB0C4BA4342}" type="pres">
      <dgm:prSet presAssocID="{4994FC00-FBA2-478D-A070-CF0F2A4B9321}" presName="txNode" presStyleLbl="node1" presStyleIdx="1" presStyleCnt="2" custScaleX="129790" custLinFactNeighborX="-20348" custLinFactNeighborY="-33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E33487-FF89-473C-B7B9-02AC6135C699}" srcId="{B9744520-C923-47A9-853C-4C079933D7E2}" destId="{2DA92C98-F1B3-4C8E-ABC2-43B3F67C59D2}" srcOrd="0" destOrd="0" parTransId="{44ADB6E1-84B0-4A0B-B7EC-ACDDC7EC299F}" sibTransId="{B8FBD0A9-9072-4D4E-9753-7FFD8CCB6CF7}"/>
    <dgm:cxn modelId="{1E1C67C5-F72F-4571-A06D-2B2DD15605CF}" type="presOf" srcId="{4994FC00-FBA2-478D-A070-CF0F2A4B9321}" destId="{FFD98580-5D4F-4671-B0E7-CFB0C4BA4342}" srcOrd="0" destOrd="0" presId="urn:microsoft.com/office/officeart/2005/8/layout/hProcess10#1"/>
    <dgm:cxn modelId="{2EC4B86F-62A4-4073-AF26-C0A7BAE2B7C7}" type="presOf" srcId="{2DA92C98-F1B3-4C8E-ABC2-43B3F67C59D2}" destId="{E9A6C56A-06E7-47FE-9621-12C397DE1EB9}" srcOrd="0" destOrd="0" presId="urn:microsoft.com/office/officeart/2005/8/layout/hProcess10#1"/>
    <dgm:cxn modelId="{A68E070B-04AF-4568-89C1-D3D2258B5827}" srcId="{B9744520-C923-47A9-853C-4C079933D7E2}" destId="{4994FC00-FBA2-478D-A070-CF0F2A4B9321}" srcOrd="1" destOrd="0" parTransId="{8CF16FD2-6CA3-479E-BEB7-F7D11B856175}" sibTransId="{80D05CC1-E555-44E1-BFAA-2E23CE6055C5}"/>
    <dgm:cxn modelId="{F53C0F86-75B3-46E4-87EF-E7EC7B744E40}" type="presOf" srcId="{B8FBD0A9-9072-4D4E-9753-7FFD8CCB6CF7}" destId="{F1F431D8-23D1-406D-9D72-55EEC9F186F9}" srcOrd="1" destOrd="0" presId="urn:microsoft.com/office/officeart/2005/8/layout/hProcess10#1"/>
    <dgm:cxn modelId="{666C37C9-75B5-4A24-A40C-1B4612EDF0F2}" type="presOf" srcId="{B8FBD0A9-9072-4D4E-9753-7FFD8CCB6CF7}" destId="{343005F0-E951-4BFD-AC6E-558195FB4E76}" srcOrd="0" destOrd="0" presId="urn:microsoft.com/office/officeart/2005/8/layout/hProcess10#1"/>
    <dgm:cxn modelId="{73B7CF7B-72BF-4165-B0DA-68594637C163}" type="presOf" srcId="{B9744520-C923-47A9-853C-4C079933D7E2}" destId="{62E96A60-4D03-442A-8188-11C79D726910}" srcOrd="0" destOrd="0" presId="urn:microsoft.com/office/officeart/2005/8/layout/hProcess10#1"/>
    <dgm:cxn modelId="{F0845693-A033-4BC1-A15C-32A6F66D80FC}" type="presParOf" srcId="{62E96A60-4D03-442A-8188-11C79D726910}" destId="{A1861C3D-91AD-41FD-8885-1A5E6762ECD5}" srcOrd="0" destOrd="0" presId="urn:microsoft.com/office/officeart/2005/8/layout/hProcess10#1"/>
    <dgm:cxn modelId="{E1FF2BD9-52DD-4CDF-99AC-9168CE1DAAC4}" type="presParOf" srcId="{A1861C3D-91AD-41FD-8885-1A5E6762ECD5}" destId="{AEF24BBD-8407-4C73-BA3E-6DCFD326F446}" srcOrd="0" destOrd="0" presId="urn:microsoft.com/office/officeart/2005/8/layout/hProcess10#1"/>
    <dgm:cxn modelId="{B2073BEA-57D3-47E8-B29A-2B3881632A75}" type="presParOf" srcId="{A1861C3D-91AD-41FD-8885-1A5E6762ECD5}" destId="{E9A6C56A-06E7-47FE-9621-12C397DE1EB9}" srcOrd="1" destOrd="0" presId="urn:microsoft.com/office/officeart/2005/8/layout/hProcess10#1"/>
    <dgm:cxn modelId="{EC2F81B7-0572-4ADC-831E-0E571208DD69}" type="presParOf" srcId="{62E96A60-4D03-442A-8188-11C79D726910}" destId="{343005F0-E951-4BFD-AC6E-558195FB4E76}" srcOrd="1" destOrd="0" presId="urn:microsoft.com/office/officeart/2005/8/layout/hProcess10#1"/>
    <dgm:cxn modelId="{0639C99F-1F2C-4B6D-BD08-4D95549F4CE0}" type="presParOf" srcId="{343005F0-E951-4BFD-AC6E-558195FB4E76}" destId="{F1F431D8-23D1-406D-9D72-55EEC9F186F9}" srcOrd="0" destOrd="0" presId="urn:microsoft.com/office/officeart/2005/8/layout/hProcess10#1"/>
    <dgm:cxn modelId="{26C37972-A820-4233-94A4-5B400F850B3E}" type="presParOf" srcId="{62E96A60-4D03-442A-8188-11C79D726910}" destId="{F3F910C6-C815-42E3-A9F3-010C5E396F18}" srcOrd="2" destOrd="0" presId="urn:microsoft.com/office/officeart/2005/8/layout/hProcess10#1"/>
    <dgm:cxn modelId="{F35888BB-A924-4272-A5BE-4A9DE1FC9A4A}" type="presParOf" srcId="{F3F910C6-C815-42E3-A9F3-010C5E396F18}" destId="{F9726382-C820-46CC-B66F-D80A4A0649EC}" srcOrd="0" destOrd="0" presId="urn:microsoft.com/office/officeart/2005/8/layout/hProcess10#1"/>
    <dgm:cxn modelId="{5C32AFC3-B596-44EA-A17F-4455DFC698D7}" type="presParOf" srcId="{F3F910C6-C815-42E3-A9F3-010C5E396F18}" destId="{FFD98580-5D4F-4671-B0E7-CFB0C4BA4342}" srcOrd="1" destOrd="0" presId="urn:microsoft.com/office/officeart/2005/8/layout/hProcess10#1"/>
  </dgm:cxnLst>
  <dgm:bg/>
  <dgm:whole/>
  <dgm:extLst>
    <a:ext uri="http://schemas.microsoft.com/office/drawing/2008/diagram">
      <dsp:dataModelExt xmlns=""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24BBD-8407-4C73-BA3E-6DCFD326F446}">
      <dsp:nvSpPr>
        <dsp:cNvPr id="0" name=""/>
        <dsp:cNvSpPr/>
      </dsp:nvSpPr>
      <dsp:spPr>
        <a:xfrm>
          <a:off x="0" y="0"/>
          <a:ext cx="2687563" cy="268756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9A6C56A-06E7-47FE-9621-12C397DE1EB9}">
      <dsp:nvSpPr>
        <dsp:cNvPr id="0" name=""/>
        <dsp:cNvSpPr/>
      </dsp:nvSpPr>
      <dsp:spPr>
        <a:xfrm>
          <a:off x="79023" y="1111830"/>
          <a:ext cx="3172346" cy="2687563"/>
        </a:xfrm>
        <a:prstGeom prst="roundRect">
          <a:avLst>
            <a:gd name="adj" fmla="val 10000"/>
          </a:avLst>
        </a:prstGeom>
        <a:solidFill>
          <a:srgbClr val="2A266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Планируется проверить 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536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предприятий и субъектов электроэнергетики</a:t>
          </a:r>
          <a:endParaRPr lang="ru-RU" sz="2200" kern="1200" dirty="0"/>
        </a:p>
      </dsp:txBody>
      <dsp:txXfrm>
        <a:off x="157739" y="1190546"/>
        <a:ext cx="3014914" cy="2530131"/>
      </dsp:txXfrm>
    </dsp:sp>
    <dsp:sp modelId="{343005F0-E951-4BFD-AC6E-558195FB4E76}">
      <dsp:nvSpPr>
        <dsp:cNvPr id="0" name=""/>
        <dsp:cNvSpPr/>
      </dsp:nvSpPr>
      <dsp:spPr>
        <a:xfrm>
          <a:off x="3267566" y="2058995"/>
          <a:ext cx="605788" cy="64578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/>
        </a:p>
      </dsp:txBody>
      <dsp:txXfrm>
        <a:off x="3267566" y="2188152"/>
        <a:ext cx="424052" cy="387469"/>
      </dsp:txXfrm>
    </dsp:sp>
    <dsp:sp modelId="{F9726382-C820-46CC-B66F-D80A4A0649EC}">
      <dsp:nvSpPr>
        <dsp:cNvPr id="0" name=""/>
        <dsp:cNvSpPr/>
      </dsp:nvSpPr>
      <dsp:spPr>
        <a:xfrm>
          <a:off x="4412149" y="375599"/>
          <a:ext cx="2687563" cy="268756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FD98580-5D4F-4671-B0E7-CFB0C4BA4342}">
      <dsp:nvSpPr>
        <dsp:cNvPr id="0" name=""/>
        <dsp:cNvSpPr/>
      </dsp:nvSpPr>
      <dsp:spPr>
        <a:xfrm>
          <a:off x="3902482" y="1093582"/>
          <a:ext cx="3488188" cy="2687563"/>
        </a:xfrm>
        <a:prstGeom prst="roundRect">
          <a:avLst>
            <a:gd name="adj" fmla="val 10000"/>
          </a:avLst>
        </a:prstGeom>
        <a:solidFill>
          <a:srgbClr val="2A2664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Комиссиями Минэнерго России будет проверено </a:t>
          </a:r>
          <a:r>
            <a:rPr lang="ru-RU" sz="2200" b="1" kern="1200" dirty="0" smtClean="0">
              <a:latin typeface="Times New Roman" pitchFamily="18" charset="0"/>
              <a:cs typeface="Times New Roman" pitchFamily="18" charset="0"/>
            </a:rPr>
            <a:t>61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 энергокомпания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(с участием Ростехнадзора, МЧС, региональных органов исполнительной власти, </a:t>
          </a:r>
          <a:r>
            <a:rPr lang="ru-RU" sz="2200" b="0" kern="1200" dirty="0" smtClean="0">
              <a:latin typeface="Times New Roman" pitchFamily="18" charset="0"/>
              <a:cs typeface="Times New Roman" pitchFamily="18" charset="0"/>
            </a:rPr>
            <a:t>СО </a:t>
          </a:r>
          <a:r>
            <a:rPr lang="ru-RU" sz="2200" kern="1200" dirty="0" smtClean="0">
              <a:latin typeface="Times New Roman" pitchFamily="18" charset="0"/>
              <a:cs typeface="Times New Roman" pitchFamily="18" charset="0"/>
            </a:rPr>
            <a:t>ЕЭС)</a:t>
          </a:r>
          <a:endParaRPr lang="ru-RU" sz="2200" kern="1200" dirty="0"/>
        </a:p>
      </dsp:txBody>
      <dsp:txXfrm>
        <a:off x="3981198" y="1172298"/>
        <a:ext cx="3330756" cy="2530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#1">
  <dgm:title val=""/>
  <dgm:desc val=""/>
  <dgm:catLst>
    <dgm:cat type="process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0.0531</cdr:x>
      <cdr:y>0.36297</cdr:y>
    </cdr:from>
    <cdr:to>
      <cdr:x>0.14468</cdr:x>
      <cdr:y>0.46218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48514" y="784108"/>
          <a:ext cx="428642" cy="2143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900" b="1" dirty="0" smtClean="0"/>
            <a:t>94,2</a:t>
          </a:r>
          <a:endParaRPr lang="ru-RU" sz="9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DD43B-F54F-479A-88DC-5BDBF08C42E3}" type="datetimeFigureOut">
              <a:rPr lang="en-US" smtClean="0"/>
              <a:pPr/>
              <a:t>5/30/2012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E3E73-017A-4294-871C-7780E22F02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2990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B5FA6E-3C60-A74B-A448-C5E541819BE5}" type="datetimeFigureOut">
              <a:rPr lang="ru-RU" smtClean="0"/>
              <a:pPr/>
              <a:t>30.05.2012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E11EA5-C7B3-2341-963F-AB52625AF4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518925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11EA5-C7B3-2341-963F-AB52625AF48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0305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11EA5-C7B3-2341-963F-AB52625AF48C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11EA5-C7B3-2341-963F-AB52625AF48C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11EA5-C7B3-2341-963F-AB52625AF48C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2950"/>
            <a:ext cx="4968875" cy="3725863"/>
          </a:xfrm>
          <a:ln/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fld id="{9BDC06D9-01BC-4301-ACA2-71434AC845A1}" type="slidenum">
              <a:rPr lang="ru-RU" sz="1200" b="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6</a:t>
            </a:fld>
            <a:endParaRPr lang="ru-RU" sz="1200" b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rgbClr val="0D4E9C"/>
                </a:solidFill>
              </a:rPr>
              <a:t>Основные причины отклонений годовых </a:t>
            </a:r>
          </a:p>
          <a:p>
            <a:r>
              <a:rPr lang="ru-RU" b="1" dirty="0">
                <a:solidFill>
                  <a:srgbClr val="0D4E9C"/>
                </a:solidFill>
              </a:rPr>
              <a:t>планов капитальных и средних ремонтов в целом по отрасли по итогам</a:t>
            </a:r>
            <a:r>
              <a:rPr lang="en-US" b="1" dirty="0">
                <a:solidFill>
                  <a:srgbClr val="0D4E9C"/>
                </a:solidFill>
              </a:rPr>
              <a:t> </a:t>
            </a:r>
            <a:r>
              <a:rPr lang="ru-RU" b="1" dirty="0">
                <a:solidFill>
                  <a:srgbClr val="0D4E9C"/>
                </a:solidFill>
              </a:rPr>
              <a:t> 2011 г ода</a:t>
            </a:r>
            <a:r>
              <a:rPr lang="ru-RU" b="1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179388" indent="-179388">
              <a:spcAft>
                <a:spcPts val="600"/>
              </a:spcAft>
              <a:buClr>
                <a:srgbClr val="00499A"/>
              </a:buClr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179388" indent="-179388">
              <a:spcAft>
                <a:spcPts val="600"/>
              </a:spcAft>
              <a:buClr>
                <a:srgbClr val="00499A"/>
              </a:buCl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- изменение сроков проведения ремонтов в связи с задержкой в поставке запчастей – </a:t>
            </a:r>
            <a:r>
              <a:rPr lang="ru-RU" dirty="0">
                <a:solidFill>
                  <a:srgbClr val="00499A"/>
                </a:solidFill>
                <a:latin typeface="Arial" pitchFamily="34" charset="0"/>
                <a:cs typeface="Arial" pitchFamily="34" charset="0"/>
              </a:rPr>
              <a:t>14,5%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общего количества причин невыполнения;</a:t>
            </a:r>
          </a:p>
          <a:p>
            <a:pPr marL="179388" indent="-179388">
              <a:spcAft>
                <a:spcPts val="600"/>
              </a:spcAft>
              <a:buClr>
                <a:srgbClr val="00499A"/>
              </a:buCl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–	изменение продолжительности ремонтов из-за увеличения объема работ – </a:t>
            </a:r>
            <a:r>
              <a:rPr lang="ru-RU" dirty="0">
                <a:solidFill>
                  <a:srgbClr val="00499A"/>
                </a:solidFill>
                <a:latin typeface="Arial" pitchFamily="34" charset="0"/>
                <a:cs typeface="Arial" pitchFamily="34" charset="0"/>
              </a:rPr>
              <a:t>23,6%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общего количества причин невыполнения;</a:t>
            </a:r>
          </a:p>
          <a:p>
            <a:pPr marL="179388" indent="-179388">
              <a:spcAft>
                <a:spcPts val="600"/>
              </a:spcAft>
              <a:buClr>
                <a:srgbClr val="00499A"/>
              </a:buCl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–	изменение (исключение) вида ремонтов в связи с удовлетворительным техническим состоянием оборудования – </a:t>
            </a:r>
            <a:r>
              <a:rPr lang="ru-RU" dirty="0">
                <a:solidFill>
                  <a:srgbClr val="00499A"/>
                </a:solidFill>
                <a:latin typeface="Arial" pitchFamily="34" charset="0"/>
                <a:cs typeface="Arial" pitchFamily="34" charset="0"/>
              </a:rPr>
              <a:t>40,1%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общего количества причин невыполнения;</a:t>
            </a:r>
          </a:p>
          <a:p>
            <a:pPr marL="179388" indent="-179388">
              <a:spcAft>
                <a:spcPts val="600"/>
              </a:spcAft>
              <a:buClr>
                <a:srgbClr val="00499A"/>
              </a:buClr>
              <a:defRPr/>
            </a:pPr>
            <a:r>
              <a:rPr lang="ru-RU" dirty="0">
                <a:latin typeface="Arial" pitchFamily="34" charset="0"/>
                <a:cs typeface="Arial" pitchFamily="34" charset="0"/>
              </a:rPr>
              <a:t>–	</a:t>
            </a:r>
            <a:r>
              <a:rPr lang="ru-RU" dirty="0">
                <a:solidFill>
                  <a:sysClr val="windowText" lastClr="000000"/>
                </a:solidFill>
              </a:rPr>
              <a:t>изменение сроков проведения ремонтов из-за нехватки квалифицированного персонала или невыполнения договорных условий подрядной организацией - </a:t>
            </a:r>
            <a:r>
              <a:rPr lang="ru-RU" dirty="0">
                <a:solidFill>
                  <a:srgbClr val="00499A"/>
                </a:solidFill>
                <a:latin typeface="Arial" pitchFamily="34" charset="0"/>
                <a:cs typeface="Arial" pitchFamily="34" charset="0"/>
              </a:rPr>
              <a:t>9,1 %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общего количества причин;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dirty="0"/>
              <a:t>прочие причины – </a:t>
            </a:r>
            <a:r>
              <a:rPr lang="ru-RU" dirty="0">
                <a:solidFill>
                  <a:srgbClr val="00499A"/>
                </a:solidFill>
              </a:rPr>
              <a:t>12,7 % </a:t>
            </a:r>
            <a:r>
              <a:rPr lang="ru-RU" dirty="0">
                <a:latin typeface="Arial" pitchFamily="34" charset="0"/>
                <a:cs typeface="Arial" pitchFamily="34" charset="0"/>
              </a:rPr>
              <a:t>от общего количества причин невыполнения</a:t>
            </a:r>
            <a:r>
              <a:rPr lang="ru-RU" dirty="0"/>
              <a:t>.</a:t>
            </a:r>
            <a:r>
              <a:rPr lang="ru-RU" dirty="0">
                <a:latin typeface="Arial" pitchFamily="34" charset="0"/>
                <a:cs typeface="Arial" pitchFamily="34" charset="0"/>
              </a:rPr>
              <a:t> Низкий процент выполнения капитальных и средних ремонтов турбоагрегатов (гидроагрегатов) обусловлен исключением средних ремонтов на Саяно-Шушенской ГЭС ОАО «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РусГидро</a:t>
            </a:r>
            <a:r>
              <a:rPr lang="ru-RU" dirty="0">
                <a:latin typeface="Arial" pitchFamily="34" charset="0"/>
                <a:cs typeface="Arial" pitchFamily="34" charset="0"/>
              </a:rPr>
              <a:t>» 7 гидроагрегатов суммарной мощностью 4 480 МВт по причине сокращения межремонтного периода, связанного с изменением технологии наплавки рабочих колес гидроагрегатов. По информации собственника, вместо средних ремонтов проведено по 2 текущих ремонта (всего 14) с выполнением полного объема работ средних ремонтов.</a:t>
            </a: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Без учета этих отклонений процент выполнения в целом по отрасли составляет 96,4%.</a:t>
            </a:r>
          </a:p>
          <a:p>
            <a:endParaRPr lang="ru-RU" dirty="0" smtClean="0"/>
          </a:p>
          <a:p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Низкие показатели выполнения по отношению к годовому плану капитальных и средних ремонтов отмечены у следующих компаний: </a:t>
            </a:r>
          </a:p>
          <a:p>
            <a:r>
              <a:rPr lang="ru-RU" b="1" i="1" u="sng" dirty="0">
                <a:latin typeface="Arial" pitchFamily="34" charset="0"/>
                <a:cs typeface="Arial" pitchFamily="34" charset="0"/>
              </a:rPr>
              <a:t>по турбо- и гидроагрегатам:</a:t>
            </a:r>
          </a:p>
          <a:p>
            <a:pPr lvl="0">
              <a:buFont typeface="Arial" pitchFamily="34" charset="0"/>
              <a:buChar char="•"/>
            </a:pPr>
            <a:r>
              <a:rPr lang="ru-RU" b="1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ОАО «</a:t>
            </a:r>
            <a:r>
              <a:rPr lang="ru-RU" dirty="0" err="1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РусГидро</a:t>
            </a: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» (3 339,8 МВт, что составляет 43,7%); 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</a:t>
            </a:r>
            <a:r>
              <a:rPr lang="ru-RU" dirty="0" err="1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Энел</a:t>
            </a: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ОГК-5» (3 270 МВт, что составляет 84,5);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«ОГК-2» (2 926 МВт, что составляет 85,8%).</a:t>
            </a:r>
          </a:p>
          <a:p>
            <a:r>
              <a:rPr lang="ru-RU" b="1" i="1" u="sng" dirty="0">
                <a:latin typeface="Arial" pitchFamily="34" charset="0"/>
                <a:cs typeface="Arial" pitchFamily="34" charset="0"/>
              </a:rPr>
              <a:t>по энергетическим котлам: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«Южно-Кузбасская ГРЭС» (230 т/ч, что составляет 33,3%);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«Камчатскэнерго» (135 т/ч, что составляет 50,0%);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«Курганская генерирующая компания» (420 т/ч, что составляет 50,0%); 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«Приаргунское производственное горно-химическое объединение» (630 т/ч, что составляет 66,3%);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«Калининградская генерирующая компания» (320 т/ч, что составляет 71,1%);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</a:t>
            </a:r>
            <a:r>
              <a:rPr lang="ru-RU" dirty="0" err="1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Энел</a:t>
            </a: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ОГК-5» (9 700 т/ч, что составляет 83,6%);</a:t>
            </a:r>
          </a:p>
          <a:p>
            <a:pPr lvl="0"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«ОГК-2» (10 680 т/ч, что составляет 86,6%);</a:t>
            </a:r>
          </a:p>
          <a:p>
            <a:pPr>
              <a:buFont typeface="Arial" pitchFamily="34" charset="0"/>
              <a:buChar char="•"/>
            </a:pPr>
            <a:r>
              <a:rPr lang="ru-RU" dirty="0">
                <a:solidFill>
                  <a:srgbClr val="0D4E9C"/>
                </a:solidFill>
                <a:latin typeface="Arial" pitchFamily="34" charset="0"/>
                <a:cs typeface="Arial" pitchFamily="34" charset="0"/>
              </a:rPr>
              <a:t> ОАО «Новосибирскэнерго» (2 950 т/ч, что составляет 87,5%).</a:t>
            </a:r>
          </a:p>
          <a:p>
            <a:pPr marL="179388" indent="-179388">
              <a:spcAft>
                <a:spcPts val="600"/>
              </a:spcAft>
              <a:buClr>
                <a:srgbClr val="00499A"/>
              </a:buClr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7971CF5-BF57-4E7B-8898-691CCB9F2DA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664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11EA5-C7B3-2341-963F-AB52625AF48C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2011 году введено в эксплуатацию 6 ГВт новых мощностей,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том числе 4,1 ГВт по объектам ДПМ.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Данный показатель является наибольшим за последнее десятилетие. По сравнению с 2010 годом объем вводимых мощностей вырос в 1,8 раза.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Крупнейшие вводы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2011 года: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Сургутская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ГРЭС-2 – 800 МВт;</a:t>
            </a:r>
          </a:p>
          <a:p>
            <a:pPr>
              <a:buFontTx/>
              <a:buChar char="-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ТЭЦ-26, блок № 8 – 450 МВт;</a:t>
            </a:r>
          </a:p>
          <a:p>
            <a:pPr>
              <a:buFontTx/>
              <a:buChar char="-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Яйвинская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ГРЭС – 422 МВт;  </a:t>
            </a:r>
          </a:p>
          <a:p>
            <a:pPr>
              <a:buFontTx/>
              <a:buChar char="-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Среднеуральская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ГРЭС – 400 МВт.</a:t>
            </a:r>
          </a:p>
          <a:p>
            <a:pPr>
              <a:buFontTx/>
              <a:buNone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2011 году был осуществлен пуск 4-го энергоблока на Калининской АЭС мощностью 1 ГВт, значимый для всей объединенной энергетической системы Центра. Ввод современных генерирующих мощностей в регионе позволит увеличить надежность энергоснабжения потребителей центральной части России.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>В 2011 году не введено почти 1,5 ГВт</a:t>
            </a:r>
            <a:r>
              <a:rPr lang="ru-RU" baseline="0" dirty="0" smtClean="0"/>
              <a:t> генерирующих мощностей:</a:t>
            </a:r>
          </a:p>
          <a:p>
            <a:pPr>
              <a:buFontTx/>
              <a:buChar char="-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Киришская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ГРЭС,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6,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ПГУ</a:t>
            </a:r>
            <a:r>
              <a:rPr lang="ru-RU" dirty="0" smtClean="0"/>
              <a:t> –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540</a:t>
            </a:r>
            <a:r>
              <a:rPr lang="ru-RU" dirty="0" smtClean="0"/>
              <a:t> МВт;</a:t>
            </a:r>
          </a:p>
          <a:p>
            <a:pPr>
              <a:buFontTx/>
              <a:buChar char="-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Новгородская ТЭЦ, ГТЭ</a:t>
            </a:r>
            <a:r>
              <a:rPr lang="ru-RU" dirty="0" smtClean="0"/>
              <a:t> –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160 МВт;</a:t>
            </a:r>
            <a:r>
              <a:rPr lang="ru-RU" dirty="0" smtClean="0"/>
              <a:t> </a:t>
            </a:r>
          </a:p>
          <a:p>
            <a:pPr>
              <a:buFontTx/>
              <a:buChar char="-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Сызранская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ТЭЦ (бл.9), ПГУ –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225 МВТ;</a:t>
            </a:r>
            <a:r>
              <a:rPr lang="ru-RU" dirty="0" smtClean="0"/>
              <a:t> </a:t>
            </a:r>
            <a:endParaRPr lang="ru-RU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Краснодарская ТЭЦ</a:t>
            </a:r>
            <a:r>
              <a:rPr lang="ru-RU" dirty="0" smtClean="0"/>
              <a:t> –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410 МВт;</a:t>
            </a:r>
            <a:r>
              <a:rPr lang="ru-RU" dirty="0" smtClean="0"/>
              <a:t> </a:t>
            </a:r>
          </a:p>
          <a:p>
            <a:pPr>
              <a:buFontTx/>
              <a:buChar char="-"/>
            </a:pP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Пермская ТЭЦ-6</a:t>
            </a:r>
            <a:r>
              <a:rPr lang="ru-RU" dirty="0" smtClean="0"/>
              <a:t> – </a:t>
            </a:r>
            <a:r>
              <a:rPr lang="ru-RU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124 МВт.</a:t>
            </a:r>
          </a:p>
          <a:p>
            <a:pPr>
              <a:buFontTx/>
              <a:buNone/>
            </a:pPr>
            <a:r>
              <a:rPr lang="ru-RU" dirty="0" smtClean="0"/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итогам 2011 года за просрочку начала исполнения обязательств генерирующими компаниями выплачено штрафов на сумму 2 442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рублей, в том числе: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ОАО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Энел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ОГК-5» 565,2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ООО «ЮГК ТГК-8» 448,9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ОАО «Э.OН Россия» 354,0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ОАО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Мосэнерго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314,2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ОАО «ТГК-2» 238,5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ОАО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Фортум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213,9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ОАО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Квадра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 77,5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ОАО «ТГК-6» 4,0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рублей.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Вводы объектов </a:t>
            </a:r>
            <a:r>
              <a:rPr lang="ru-RU" sz="1200" b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электросетевого</a:t>
            </a:r>
            <a:r>
              <a:rPr lang="ru-RU" sz="12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комплекса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2011 году энергокомпаниями осуществлен ввод 22 225,0 км (117% от плана) линий электропередачи и 27 445,41 МВА (108% от плана) трансформаторной мощности.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сравнению с 2010 годом ввод трансформаторных мощностей увеличился на 32%, линий электропередачи на 10%.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2012 году энергокомпаниями запланирован ввод 22 884,0 км линий электропередачи (прирост 3%) и 29 847,1 МВА трансформаторной мощности (прирост 9%).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2012 году запланирован ввод генерирующих мощностей в объеме 6 ГВт. Наиболее крупные вводы 2012 года: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Богучанская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ГЭС (ОАО «РусГидро») – 2 000 МВт;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Няганская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ГРЭС,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бл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1, 2 (ОАО «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Фортум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») – 836 МВт;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Уренгойская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ГРЭС, ПГУ (ОАО «ОГК-1») – 450 МВт;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 Правобережная ТЭЦ-5, ПГУ (ОАО «ТГК-1») – 450 МВт.</a:t>
            </a: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11EA5-C7B3-2341-963F-AB52625AF48C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2950"/>
            <a:ext cx="4965700" cy="3725863"/>
          </a:xfrm>
          <a:ln/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fld id="{9BDC06D9-01BC-4301-ACA2-71434AC845A1}" type="slidenum">
              <a:rPr lang="ru-RU" sz="1200" b="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11</a:t>
            </a:fld>
            <a:endParaRPr lang="ru-RU" sz="1200" b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2950"/>
            <a:ext cx="4965700" cy="3725863"/>
          </a:xfrm>
          <a:ln/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fld id="{9BDC06D9-01BC-4301-ACA2-71434AC845A1}" type="slidenum">
              <a:rPr lang="ru-RU" sz="1200" b="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12</a:t>
            </a:fld>
            <a:endParaRPr lang="ru-RU" sz="1200" b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9163" y="742950"/>
            <a:ext cx="4965700" cy="3725863"/>
          </a:xfrm>
          <a:ln/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defTabSz="9080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defTabSz="90805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eaLnBrk="1" hangingPunct="1"/>
            <a:fld id="{9BDC06D9-01BC-4301-ACA2-71434AC845A1}" type="slidenum">
              <a:rPr lang="ru-RU" sz="1200" b="0" smtClean="0">
                <a:solidFill>
                  <a:prstClr val="black"/>
                </a:solidFill>
                <a:latin typeface="Times New Roman" pitchFamily="18" charset="0"/>
              </a:rPr>
              <a:pPr eaLnBrk="1" hangingPunct="1"/>
              <a:t>13</a:t>
            </a:fld>
            <a:endParaRPr lang="ru-RU" sz="1200" b="0" smtClean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45563" y="3528218"/>
            <a:ext cx="8229600" cy="966047"/>
          </a:xfrm>
          <a:prstGeom prst="rect">
            <a:avLst/>
          </a:prstGeom>
        </p:spPr>
        <p:txBody>
          <a:bodyPr anchor="ctr"/>
          <a:lstStyle>
            <a:lvl1pPr algn="ctr"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45563" y="4791988"/>
            <a:ext cx="8229600" cy="9708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1100" kern="1200" dirty="0" smtClean="0">
                <a:solidFill>
                  <a:schemeClr val="bg1"/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1pPr>
            <a:lvl2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2pPr>
            <a:lvl3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3pPr>
            <a:lvl4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4pPr>
            <a:lvl5pPr>
              <a:defRPr lang="en-US" sz="1800" kern="1200" dirty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45563" y="5766948"/>
            <a:ext cx="8229600" cy="9708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900" kern="1200" dirty="0" smtClean="0">
                <a:solidFill>
                  <a:schemeClr val="bg1"/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1pPr>
            <a:lvl2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2pPr>
            <a:lvl3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3pPr>
            <a:lvl4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4pPr>
            <a:lvl5pPr>
              <a:defRPr lang="en-US" sz="1800" kern="1200" dirty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374984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9667" y="274638"/>
            <a:ext cx="7967133" cy="1143000"/>
          </a:xfrm>
          <a:prstGeom prst="rect">
            <a:avLst/>
          </a:prstGeom>
        </p:spPr>
        <p:txBody>
          <a:bodyPr anchor="ctr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1986"/>
          </a:xfrm>
          <a:prstGeom prst="rect">
            <a:avLst/>
          </a:prstGeom>
        </p:spPr>
        <p:txBody>
          <a:bodyPr/>
          <a:lstStyle>
            <a:lvl1pPr>
              <a:defRPr lang="en-US" sz="1800" kern="1200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1pPr>
            <a:lvl2pPr>
              <a:defRPr lang="en-US" sz="1800" kern="1200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2pPr>
            <a:lvl3pPr>
              <a:defRPr lang="en-US" sz="1800" kern="1200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3pPr>
            <a:lvl4pPr>
              <a:defRPr lang="en-US" sz="1800" kern="1200" dirty="0" smtClean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4pPr>
            <a:lvl5pPr>
              <a:defRPr lang="en-US" sz="1800" kern="1200" dirty="0">
                <a:solidFill>
                  <a:schemeClr val="tx2">
                    <a:lumMod val="50000"/>
                  </a:schemeClr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2" y="808082"/>
            <a:ext cx="761999" cy="50334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Franklin Gothic Demi" pitchFamily="34" charset="0"/>
              </a:defRPr>
            </a:lvl1pPr>
          </a:lstStyle>
          <a:p>
            <a:fld id="{E0B9FAB5-D5CB-7649-AB4D-E71835F2DC1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1160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350106" y="776176"/>
            <a:ext cx="793895" cy="52099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Franklin Gothic Demi" pitchFamily="34" charset="0"/>
              </a:defRPr>
            </a:lvl1pPr>
          </a:lstStyle>
          <a:p>
            <a:fld id="{E0B9FAB5-D5CB-7649-AB4D-E71835F2DC1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19667" y="274638"/>
            <a:ext cx="7967133" cy="1143000"/>
          </a:xfrm>
          <a:prstGeom prst="rect">
            <a:avLst/>
          </a:prstGeom>
        </p:spPr>
        <p:txBody>
          <a:bodyPr anchor="ctr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 userDrawn="1">
            <p:extLst>
              <p:ext uri="{D42A27DB-BD31-4B8C-83A1-F6EECF244321}">
                <p14:modId xmlns="" xmlns:p14="http://schemas.microsoft.com/office/powerpoint/2010/main" val="2571155448"/>
              </p:ext>
            </p:extLst>
          </p:nvPr>
        </p:nvGraphicFramePr>
        <p:xfrm>
          <a:off x="1524000" y="2509520"/>
          <a:ext cx="6096000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Заголовок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Заголовок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Заголовок</a:t>
                      </a:r>
                      <a:endParaRPr lang="ru-RU" sz="16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Заголовок</a:t>
                      </a: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Заголовок</a:t>
                      </a:r>
                    </a:p>
                  </a:txBody>
                  <a:tcPr anchor="ctr"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1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2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3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4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1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2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3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4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1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2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3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4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1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2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3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Franklin Gothic Book"/>
                          <a:cs typeface="Franklin Gothic Book"/>
                        </a:rPr>
                        <a:t>4</a:t>
                      </a:r>
                      <a:endParaRPr lang="ru-RU" sz="1400" dirty="0">
                        <a:latin typeface="Franklin Gothic Book"/>
                        <a:cs typeface="Franklin Gothic Book"/>
                      </a:endParaRPr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Всего: </a:t>
                      </a:r>
                      <a:endParaRPr lang="ru-RU" sz="14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>
                    <a:lnL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87040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685800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ru-RU" sz="3600" kern="1200" dirty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722313" y="274638"/>
            <a:ext cx="7772401" cy="1143000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2400" kern="1200" dirty="0">
                <a:solidFill>
                  <a:srgbClr val="FFFFFF"/>
                </a:solidFill>
                <a:latin typeface="FranklinGothicDemiITC"/>
                <a:ea typeface="+mn-ea"/>
                <a:cs typeface="FranklinGothicDemiITC"/>
              </a:defRPr>
            </a:lvl1pPr>
          </a:lstStyle>
          <a:p>
            <a:r>
              <a:rPr lang="en-US" baseline="0" dirty="0" smtClean="0">
                <a:latin typeface="Arial"/>
                <a:cs typeface="Arial"/>
              </a:rPr>
              <a:t>CLICK TO EDIT MASTER TITLE STYLE</a:t>
            </a:r>
            <a:endParaRPr lang="en-US" baseline="0" dirty="0">
              <a:latin typeface="Arial"/>
              <a:cs typeface="Arial"/>
            </a:endParaRPr>
          </a:p>
        </p:txBody>
      </p:sp>
      <p:sp>
        <p:nvSpPr>
          <p:cNvPr id="8" name="Номер слайда 4"/>
          <p:cNvSpPr txBox="1">
            <a:spLocks/>
          </p:cNvSpPr>
          <p:nvPr userDrawn="1"/>
        </p:nvSpPr>
        <p:spPr>
          <a:xfrm>
            <a:off x="8382002" y="808082"/>
            <a:ext cx="761999" cy="50334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457200" rtl="0" eaLnBrk="1" latinLnBrk="0" hangingPunct="1">
              <a:defRPr sz="1600" kern="1200">
                <a:solidFill>
                  <a:schemeClr val="bg1"/>
                </a:solidFill>
                <a:latin typeface="Franklin Gothic Demi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B9FAB5-D5CB-7649-AB4D-E71835F2DC1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61168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OBJ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1pPr>
            <a:lvl2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ru-RU" sz="1800" kern="1200" dirty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1pPr>
            <a:lvl2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2pPr>
            <a:lvl3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3pPr>
            <a:lvl4pPr algn="l" defTabSz="457200" rtl="0" eaLnBrk="1" latinLnBrk="0" hangingPunct="1">
              <a:spcBef>
                <a:spcPct val="20000"/>
              </a:spcBef>
              <a:buFont typeface="Arial"/>
              <a:defRPr lang="en-US" sz="1800" kern="1200" dirty="0" smtClean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4pPr>
            <a:lvl5pPr algn="l" defTabSz="457200" rtl="0" eaLnBrk="1" latinLnBrk="0" hangingPunct="1">
              <a:spcBef>
                <a:spcPct val="20000"/>
              </a:spcBef>
              <a:buFont typeface="Arial"/>
              <a:defRPr lang="ru-RU" sz="1800" kern="1200" dirty="0">
                <a:solidFill>
                  <a:srgbClr val="192B55"/>
                </a:solidFill>
                <a:latin typeface="FranklinGothicDemiITC"/>
                <a:ea typeface="+mn-ea"/>
                <a:cs typeface="FranklinGothicDemiITC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lang="en-US" sz="2400" kern="1200" dirty="0">
                <a:solidFill>
                  <a:srgbClr val="FFFFFF"/>
                </a:solidFill>
                <a:latin typeface="Franklin Gothic Demi" pitchFamily="34" charset="0"/>
                <a:ea typeface="+mn-ea"/>
                <a:cs typeface="Franklin Gothic Dem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Номер слайда 4"/>
          <p:cNvSpPr txBox="1">
            <a:spLocks/>
          </p:cNvSpPr>
          <p:nvPr userDrawn="1"/>
        </p:nvSpPr>
        <p:spPr>
          <a:xfrm>
            <a:off x="8382002" y="808082"/>
            <a:ext cx="761999" cy="50334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457200" rtl="0" eaLnBrk="1" latinLnBrk="0" hangingPunct="1">
              <a:defRPr sz="1600" kern="1200">
                <a:solidFill>
                  <a:schemeClr val="bg1"/>
                </a:solidFill>
                <a:latin typeface="Franklin Gothic Demi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B9FAB5-D5CB-7649-AB4D-E71835F2DC1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2415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I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lang="en-US" sz="2400" kern="1200" baseline="0" dirty="0">
                <a:solidFill>
                  <a:srgbClr val="FFFFFF"/>
                </a:solidFill>
                <a:latin typeface="Franklin Gothic Demi" pitchFamily="34" charset="0"/>
                <a:ea typeface="+mn-ea"/>
                <a:cs typeface="FranklinGothicDemiITC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Номер слайда 4"/>
          <p:cNvSpPr txBox="1">
            <a:spLocks/>
          </p:cNvSpPr>
          <p:nvPr userDrawn="1"/>
        </p:nvSpPr>
        <p:spPr>
          <a:xfrm>
            <a:off x="8382002" y="808082"/>
            <a:ext cx="761999" cy="50334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457200" rtl="0" eaLnBrk="1" latinLnBrk="0" hangingPunct="1">
              <a:defRPr sz="1600" kern="1200">
                <a:solidFill>
                  <a:schemeClr val="bg1"/>
                </a:solidFill>
                <a:latin typeface="Franklin Gothic Demi" pitchFamily="34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0B9FAB5-D5CB-7649-AB4D-E71835F2DC1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2601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2" y="808082"/>
            <a:ext cx="761999" cy="50334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Franklin Gothic Demi" pitchFamily="34" charset="0"/>
              </a:defRPr>
            </a:lvl1pPr>
          </a:lstStyle>
          <a:p>
            <a:fld id="{E0B9FAB5-D5CB-7649-AB4D-E71835F2DC1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anchor="ctr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0476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азвание 1"/>
          <p:cNvSpPr txBox="1">
            <a:spLocks/>
          </p:cNvSpPr>
          <p:nvPr userDrawn="1"/>
        </p:nvSpPr>
        <p:spPr>
          <a:xfrm>
            <a:off x="685800" y="4080637"/>
            <a:ext cx="7772400" cy="13363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bg1"/>
                </a:solidFill>
                <a:latin typeface="FranklinGothicDemiITC"/>
                <a:cs typeface="FranklinGothicDemiITC"/>
              </a:rPr>
              <a:t>СПАСИБО ЗА ВНИМАНИЕ!</a:t>
            </a:r>
            <a:endParaRPr lang="ru-RU" sz="2400" dirty="0">
              <a:solidFill>
                <a:schemeClr val="bg1"/>
              </a:solidFill>
              <a:latin typeface="FranklinGothicDemiITC"/>
              <a:cs typeface="FranklinGothicDemiITC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0139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Шаблон №1 (просто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geeva-yv\Рабочий стол\PPT0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7729569" y="6467498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5BD8498D-9D0C-47B3-9697-0036DC349547}" type="slidenum">
              <a:rPr lang="de-DE"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de-DE" dirty="0">
              <a:latin typeface="+mn-lt"/>
              <a:cs typeface="+mn-cs"/>
            </a:endParaRPr>
          </a:p>
        </p:txBody>
      </p:sp>
      <p:sp>
        <p:nvSpPr>
          <p:cNvPr id="6" name="Заголовок 7"/>
          <p:cNvSpPr txBox="1">
            <a:spLocks/>
          </p:cNvSpPr>
          <p:nvPr userDrawn="1"/>
        </p:nvSpPr>
        <p:spPr>
          <a:xfrm>
            <a:off x="2071688" y="142875"/>
            <a:ext cx="6630987" cy="928688"/>
          </a:xfrm>
          <a:prstGeom prst="rect">
            <a:avLst/>
          </a:prstGeom>
        </p:spPr>
        <p:txBody>
          <a:bodyPr tIns="0" bIns="36000" anchor="ctr">
            <a:normAutofit/>
          </a:bodyPr>
          <a:lstStyle>
            <a:lvl1pPr algn="l">
              <a:lnSpc>
                <a:spcPts val="2800"/>
              </a:lnSpc>
              <a:defRPr sz="2000">
                <a:solidFill>
                  <a:schemeClr val="bg1"/>
                </a:solidFill>
              </a:defRPr>
            </a:lvl1pPr>
          </a:lstStyle>
          <a:p>
            <a:pPr eaLnBrk="0" hangingPunct="0">
              <a:defRPr/>
            </a:pPr>
            <a:endParaRPr lang="ru-RU" dirty="0">
              <a:latin typeface="+mn-lt"/>
              <a:ea typeface="+mj-ea"/>
              <a:cs typeface="+mj-cs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199" y="1341438"/>
            <a:ext cx="8291514" cy="4967287"/>
          </a:xfrm>
          <a:prstGeom prst="rect">
            <a:avLst/>
          </a:prstGeom>
        </p:spPr>
        <p:txBody>
          <a:bodyPr/>
          <a:lstStyle>
            <a:lvl1pPr marL="176213" marR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360363" indent="-184150">
              <a:buClr>
                <a:schemeClr val="accent1"/>
              </a:buClr>
              <a:buSzPct val="100000"/>
              <a:buFont typeface="Arial" pitchFamily="34" charset="0"/>
              <a:buChar char="•"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536575" indent="-176213">
              <a:buClr>
                <a:schemeClr val="accent1"/>
              </a:buClr>
              <a:buSzPct val="100000"/>
              <a:buFont typeface="Arial" pitchFamily="34" charset="0"/>
              <a:buChar char="•"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720725" indent="-184150">
              <a:buClr>
                <a:schemeClr val="accent1"/>
              </a:buClr>
              <a:buSzPct val="100000"/>
              <a:buFont typeface="Arial" pitchFamily="34" charset="0"/>
              <a:buChar char="•"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>
              <a:buClr>
                <a:schemeClr val="accent1"/>
              </a:buClr>
              <a:buSzPct val="100000"/>
              <a:buFont typeface="Arial" pitchFamily="34" charset="0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endParaRPr lang="ru-RU" dirty="0"/>
          </a:p>
        </p:txBody>
      </p:sp>
      <p:sp>
        <p:nvSpPr>
          <p:cNvPr id="7" name="Заголовок 7"/>
          <p:cNvSpPr>
            <a:spLocks noGrp="1"/>
          </p:cNvSpPr>
          <p:nvPr>
            <p:ph type="title"/>
          </p:nvPr>
        </p:nvSpPr>
        <p:spPr>
          <a:xfrm>
            <a:off x="2071670" y="142852"/>
            <a:ext cx="6631439" cy="928694"/>
          </a:xfrm>
          <a:prstGeom prst="rect">
            <a:avLst/>
          </a:prstGeom>
        </p:spPr>
        <p:txBody>
          <a:bodyPr tIns="0" bIns="36000" anchor="ctr" anchorCtr="0">
            <a:noAutofit/>
          </a:bodyPr>
          <a:lstStyle>
            <a:lvl1pPr algn="l">
              <a:lnSpc>
                <a:spcPts val="2800"/>
              </a:lnSpc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3225" y="119063"/>
            <a:ext cx="7470775" cy="846137"/>
          </a:xfrm>
          <a:prstGeom prst="rect">
            <a:avLst/>
          </a:prstGeo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3832225" y="6638925"/>
            <a:ext cx="2133600" cy="219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75625-67BB-430A-8E4F-40C76007F320}" type="datetime1">
              <a:rPr lang="ru-RU" smtClean="0"/>
              <a:pPr>
                <a:defRPr/>
              </a:pPr>
              <a:t>30.05.2012</a:t>
            </a:fld>
            <a:endParaRPr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0" y="6638925"/>
            <a:ext cx="3390900" cy="219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ЗАО «ТЕХНИЧЕСКАЯ ИНСПЕКЦИЯ ЕЭС»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638925"/>
            <a:ext cx="2133600" cy="2190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42AE4-244F-4610-8679-40D9D8B1CB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1041232"/>
      </p:ext>
    </p:extLst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903539" y="3435352"/>
            <a:ext cx="5976937" cy="2054225"/>
          </a:xfrm>
        </p:spPr>
        <p:txBody>
          <a:bodyPr anchor="ctr"/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903538" y="5895977"/>
            <a:ext cx="5938837" cy="962025"/>
          </a:xfrm>
        </p:spPr>
        <p:txBody>
          <a:bodyPr/>
          <a:lstStyle>
            <a:lvl1pPr marL="0" indent="0"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6C2E3D-BF5A-4829-A806-F7D78DE1DE07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rIns="91440" anchor="t"/>
          <a:lstStyle>
            <a:lvl1pPr algn="r"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478A071-BFE5-487F-B005-1A5331349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DCF36-2F5E-4524-9FE8-57256645EF3C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0D38C69-EE2F-4946-BCFF-77C800BCB7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5168C-43B0-4D3C-92BD-D474614F1FEE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6470781F-3DA7-452C-B2AB-4D7E457383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0501" y="1209675"/>
            <a:ext cx="4310063" cy="550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2963" y="1209675"/>
            <a:ext cx="4311650" cy="550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64C5E-37CF-4ED9-ABF2-21FC182A0748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8A1C6008-602C-4BE5-9D90-2A58CA2E18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03AB-A620-4834-98A6-801606347024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FEE5854-9CBB-4DFF-8AF3-522DE33832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2575C-70B2-4190-9776-EA0BE13F57DC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E48EBCF9-AA96-4948-A362-30C67BFC5A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AF0E0-EA74-4FC7-8BB4-FE45CEADDA29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6900AE75-9ED1-4998-B27D-844E01F33F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FA17B-4C63-496E-B941-F0943BB865FD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2EDAD854-9FA2-4082-BA02-E2955A98A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E61D8-91C1-4692-B43C-6514BD588648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AC134A3C-0063-45FE-8B29-69E1D2FAF6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F80A6-9B5A-448A-9B45-AFFC2A3DA327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FFF24659-92E6-49E5-AE24-DB9632F417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72275" y="0"/>
            <a:ext cx="2192338" cy="6711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1" y="0"/>
            <a:ext cx="6429375" cy="6711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6F43F-6BBF-4957-94CF-DFA0E5F70D7A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/>
            </a:lvl1pPr>
          </a:lstStyle>
          <a:p>
            <a:pPr>
              <a:defRPr/>
            </a:pPr>
            <a:fld id="{015EADD2-9461-47B0-8674-50260FDFC8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4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263BA-0316-4CB8-9CD7-721AF3269B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0186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7101-543D-475B-8118-320BF5259C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12589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19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B2FF0-B4CA-4A08-AC92-D1F564E19D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668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6F159-C54D-4200-A165-8ECBC6083F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91627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9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9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E7C11-F614-473E-8F86-940E8BEC5F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40477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47AB4-3341-41CE-B5C0-D089465399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17544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0E273-7DDE-4E1D-A24C-BC2C8558B7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0696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6284D-21DA-411D-81B9-7EA0641FBE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85703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90BE-D13E-4CF3-8154-7222B0217F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423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4A58C-DD40-4F85-B097-1F8FAD649B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05016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88623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E5D0-CDE7-4A7F-951B-1BCB2DCBF4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15083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109E4-0B83-4F9F-B279-6057F48C05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37022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263BA-0316-4CB8-9CD7-721AF3269B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0186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7101-543D-475B-8118-320BF5259C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12589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B2FF0-B4CA-4A08-AC92-D1F564E19D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66803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6F159-C54D-4200-A165-8ECBC6083F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91627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8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E7C11-F614-473E-8F86-940E8BEC5F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40477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47AB4-3341-41CE-B5C0-D089465399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17544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0E273-7DDE-4E1D-A24C-BC2C8558B7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0696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6284D-21DA-411D-81B9-7EA0641FBE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85703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90BE-D13E-4CF3-8154-7222B0217F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4237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4A58C-DD40-4F85-B097-1F8FAD649B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05016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88623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E5D0-CDE7-4A7F-951B-1BCB2DCBF4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15083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109E4-0B83-4F9F-B279-6057F48C05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37022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263BA-0316-4CB8-9CD7-721AF3269B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01863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7101-543D-475B-8118-320BF5259C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12589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B2FF0-B4CA-4A08-AC92-D1F564E19D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6680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6F159-C54D-4200-A165-8ECBC6083F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91627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8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E7C11-F614-473E-8F86-940E8BEC5F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40477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47AB4-3341-41CE-B5C0-D089465399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17544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0E273-7DDE-4E1D-A24C-BC2C8558B7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06967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6284D-21DA-411D-81B9-7EA0641FBE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857034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90BE-D13E-4CF3-8154-7222B0217F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423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4A58C-DD40-4F85-B097-1F8FAD649B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05016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88623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E5D0-CDE7-4A7F-951B-1BCB2DCBF4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1508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109E4-0B83-4F9F-B279-6057F48C05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37022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2" y="808082"/>
            <a:ext cx="761999" cy="50334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Franklin Gothic Demi" pitchFamily="34" charset="0"/>
              </a:defRPr>
            </a:lvl1pPr>
          </a:lstStyle>
          <a:p>
            <a:fld id="{E0B9FAB5-D5CB-7649-AB4D-E71835F2DC17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anchor="ctr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04762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45563" y="3528218"/>
            <a:ext cx="8229600" cy="966047"/>
          </a:xfrm>
          <a:prstGeom prst="rect">
            <a:avLst/>
          </a:prstGeom>
        </p:spPr>
        <p:txBody>
          <a:bodyPr anchor="ctr"/>
          <a:lstStyle>
            <a:lvl1pPr algn="ctr"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45563" y="4791988"/>
            <a:ext cx="8229600" cy="9708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1100" kern="1200" dirty="0" smtClean="0">
                <a:solidFill>
                  <a:schemeClr val="bg1"/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1pPr>
            <a:lvl2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2pPr>
            <a:lvl3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3pPr>
            <a:lvl4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4pPr>
            <a:lvl5pPr>
              <a:defRPr lang="en-US" sz="1800" kern="1200" dirty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45563" y="5766948"/>
            <a:ext cx="8229600" cy="97087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z="900" kern="1200" dirty="0" smtClean="0">
                <a:solidFill>
                  <a:schemeClr val="bg1"/>
                </a:solidFill>
                <a:latin typeface="Franklin Gothic Book" pitchFamily="34" charset="0"/>
                <a:ea typeface="+mn-ea"/>
                <a:cs typeface="Franklin Gothic Book" pitchFamily="34" charset="0"/>
              </a:defRPr>
            </a:lvl1pPr>
            <a:lvl2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2pPr>
            <a:lvl3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3pPr>
            <a:lvl4pPr>
              <a:defRPr lang="en-US" sz="1800" kern="1200" dirty="0" smtClean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4pPr>
            <a:lvl5pPr>
              <a:defRPr lang="en-US" sz="1800" kern="1200" dirty="0">
                <a:solidFill>
                  <a:schemeClr val="bg1"/>
                </a:solidFill>
                <a:latin typeface="FranklinGothicDemiITC"/>
                <a:ea typeface="+mn-ea"/>
                <a:cs typeface="FranklinGothicDemiITC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3749845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57CA0B-BA14-4F30-AF17-27388721957E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48954-D95C-45D0-B50E-D8982619E4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89C38-D813-4745-B099-475F5CDF10A2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C97E2-609A-4DA6-9509-0A466467A3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314C6F-A519-48D4-A919-22A765D8A3D0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33983-DD56-4CF1-955F-2437D4C48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FF490F-C364-4BFE-8221-2F88098A64B9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FA1FE-54E6-4B90-B38E-7B1D8147F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0100C-6BED-4BC9-A5F7-901740F583F7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6C745-6B52-4A39-B2BC-FB160AC275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412EB-1D7E-49EA-BA2B-0BBF4D79149B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7725C-6BD6-4DEC-858B-CDC1FD9E4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5C98E-CBED-4662-B117-A9ED2600F1A9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F785A-6D26-487E-B85B-484D6EA8BB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18096-1DB6-4119-9F95-EEA174DFB2BF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CA597-38FA-4250-9470-3D2377E97C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2CB2C1-E2B7-4833-9EB1-30572DD12820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FAF5F4-41C9-4E46-AA60-92BDEB96A0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EE4C41-7FC0-49E0-B8C5-36E7083C8279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26F61-4043-4221-B3DD-99070E33E4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0"/>
            <a:ext cx="2171700" cy="61261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362700" cy="61261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979EB-5AAD-483B-8C13-3A5297A1C1AC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E1E829-9D76-4F0A-842E-5F5F02190A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CAFE4-3F2D-4B57-A018-91713730F37F}" type="datetime1">
              <a:rPr lang="ru-RU" smtClean="0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C942A-A070-4543-970A-493920DCAD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78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903538" y="3435350"/>
            <a:ext cx="5976937" cy="2054225"/>
          </a:xfrm>
        </p:spPr>
        <p:txBody>
          <a:bodyPr anchor="ctr"/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903538" y="5895975"/>
            <a:ext cx="5938837" cy="962025"/>
          </a:xfrm>
        </p:spPr>
        <p:txBody>
          <a:bodyPr/>
          <a:lstStyle>
            <a:lvl1pPr marL="0" indent="0">
              <a:buFont typeface="Arial" pitchFamily="34" charset="0"/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5247A86C-9F9B-4998-92C2-C8DA7A8CAC2C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 rIns="91440" anchor="t"/>
          <a:lstStyle>
            <a:lvl1pPr algn="r" fontAlgn="auto">
              <a:spcAft>
                <a:spcPts val="0"/>
              </a:spcAft>
              <a:defRPr sz="14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BDEE716-4CC3-4684-B199-6F673EF85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78CCBAC-B2CB-44A9-B94A-E6D41833E0CA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C1CB8F34-32CF-4C69-974C-57D459155A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0C6B2B0-129F-482C-9D38-0997D114E051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5006EB6E-7947-4B51-B39E-B67698334A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0500" y="1209675"/>
            <a:ext cx="4310063" cy="550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2963" y="1209675"/>
            <a:ext cx="4311650" cy="5502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7FD20582-3B28-49B4-BD36-D6A539CD4CC5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0D14B696-DFA4-44EE-9E1D-FC7FA1B6E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CFA34B9A-0FDA-4A4A-B488-3124A949CBAA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DF7F72D3-FECF-4505-B620-7DC21E3F99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3F656302-720D-464E-B228-42DEFE9D005E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D640599D-3544-412A-83C1-DF4DFCAE0C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0D59E3D0-589E-442F-9BE3-0F963EFE347C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ED5391B3-20B6-4650-A67C-C881DF575B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64CC3416-5F41-4746-93D6-C80F635E28DB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5D457371-7909-4C4F-BD86-9C8332C85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158AA211-E387-4737-BE7E-15E086C68250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61989A3B-C057-4ECE-869D-86A9BBD76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EA3D7E77-5B13-4091-8838-86030045AAFD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830385C4-5696-44D6-B554-E3C80B7C6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72275" y="0"/>
            <a:ext cx="2192338" cy="67119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" y="0"/>
            <a:ext cx="6429375" cy="67119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BADE7B79-2F8A-4EB6-9DA9-4A0A49ADF855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Aft>
                <a:spcPts val="0"/>
              </a:spcAft>
              <a:defRPr b="0"/>
            </a:lvl1pPr>
          </a:lstStyle>
          <a:p>
            <a:pPr>
              <a:defRPr/>
            </a:pPr>
            <a:fld id="{D4712647-BADA-400F-8609-66CAFEABF6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503" y="1959418"/>
            <a:ext cx="8228996" cy="4166821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280627" y="1469557"/>
            <a:ext cx="8528424" cy="435432"/>
          </a:xfrm>
        </p:spPr>
        <p:txBody>
          <a:bodyPr/>
          <a:lstStyle>
            <a:lvl1pPr marL="260947" marR="0" indent="-260947" algn="l" defTabSz="6958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17475" y="6546850"/>
            <a:ext cx="1412875" cy="257175"/>
          </a:xfrm>
        </p:spPr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7F64F68-3A6A-4057-9FA3-CDE70E91D10D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fontAlgn="auto">
              <a:spcAft>
                <a:spcPts val="0"/>
              </a:spcAft>
              <a:defRPr sz="1700" b="0"/>
            </a:lvl1pPr>
          </a:lstStyle>
          <a:p>
            <a:pPr>
              <a:defRPr/>
            </a:pPr>
            <a:fld id="{96D41678-7247-4064-A74C-3CE0EA684B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503" y="1959418"/>
            <a:ext cx="8228996" cy="4166821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3"/>
          </p:nvPr>
        </p:nvSpPr>
        <p:spPr>
          <a:xfrm>
            <a:off x="280627" y="1469557"/>
            <a:ext cx="8528424" cy="435432"/>
          </a:xfrm>
        </p:spPr>
        <p:txBody>
          <a:bodyPr/>
          <a:lstStyle>
            <a:lvl1pPr marL="260947" marR="0" indent="-260947" algn="l" defTabSz="69585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pPr lvl="0"/>
            <a:r>
              <a:rPr lang="ru-RU" noProof="0" dirty="0" smtClean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4"/>
          </p:nvPr>
        </p:nvSpPr>
        <p:spPr>
          <a:xfrm>
            <a:off x="117475" y="6546850"/>
            <a:ext cx="1412875" cy="257175"/>
          </a:xfrm>
        </p:spPr>
        <p:txBody>
          <a:bodyPr/>
          <a:lstStyle>
            <a:lvl1pPr fontAlgn="auto">
              <a:spcAft>
                <a:spcPts val="0"/>
              </a:spcAft>
              <a:defRPr/>
            </a:lvl1pPr>
          </a:lstStyle>
          <a:p>
            <a:pPr>
              <a:defRPr/>
            </a:pPr>
            <a:fld id="{43D08B24-7EFE-4720-95FE-D555DC3B1ECD}" type="datetime1">
              <a:rPr lang="ru-RU"/>
              <a:pPr>
                <a:defRPr/>
              </a:pPr>
              <a:t>30.05.2012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fontAlgn="auto">
              <a:spcAft>
                <a:spcPts val="0"/>
              </a:spcAft>
              <a:defRPr sz="1700" b="0"/>
            </a:lvl1pPr>
          </a:lstStyle>
          <a:p>
            <a:pPr>
              <a:defRPr/>
            </a:pPr>
            <a:fld id="{537BB2FB-A291-42D0-8F0A-AB1E402B3E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Шаблон №1 (простой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geeva-yv\Рабочий стол\PPT0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>
            <a:spLocks noChangeArrowheads="1"/>
          </p:cNvSpPr>
          <p:nvPr userDrawn="1"/>
        </p:nvSpPr>
        <p:spPr bwMode="gray">
          <a:xfrm>
            <a:off x="7372350" y="6324600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 defTabSz="914400">
              <a:defRPr/>
            </a:pPr>
            <a:fld id="{495949E8-2AA7-4D8B-8D15-1B818BD66D43}" type="slidenum">
              <a:rPr lang="de-DE" sz="1400">
                <a:solidFill>
                  <a:srgbClr val="000000"/>
                </a:solidFill>
              </a:rPr>
              <a:pPr algn="r" defTabSz="914400">
                <a:defRPr/>
              </a:pPr>
              <a:t>‹#›</a:t>
            </a:fld>
            <a:endParaRPr lang="de-DE" sz="1400" dirty="0">
              <a:solidFill>
                <a:srgbClr val="000000"/>
              </a:solidFill>
            </a:endParaRPr>
          </a:p>
        </p:txBody>
      </p:sp>
      <p:sp>
        <p:nvSpPr>
          <p:cNvPr id="6" name="Заголовок 7"/>
          <p:cNvSpPr txBox="1">
            <a:spLocks/>
          </p:cNvSpPr>
          <p:nvPr userDrawn="1"/>
        </p:nvSpPr>
        <p:spPr>
          <a:xfrm>
            <a:off x="2071688" y="142875"/>
            <a:ext cx="6630987" cy="928688"/>
          </a:xfrm>
          <a:prstGeom prst="rect">
            <a:avLst/>
          </a:prstGeom>
        </p:spPr>
        <p:txBody>
          <a:bodyPr tIns="0" bIns="36000" anchor="ctr">
            <a:normAutofit/>
          </a:bodyPr>
          <a:lstStyle>
            <a:lvl1pPr algn="l">
              <a:lnSpc>
                <a:spcPts val="2800"/>
              </a:lnSpc>
              <a:defRPr sz="2000">
                <a:solidFill>
                  <a:schemeClr val="bg1"/>
                </a:solidFill>
              </a:defRPr>
            </a:lvl1pPr>
          </a:lstStyle>
          <a:p>
            <a:pPr defTabSz="914400" eaLnBrk="0" hangingPunct="0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199" y="1341438"/>
            <a:ext cx="8291514" cy="4967287"/>
          </a:xfrm>
          <a:prstGeom prst="rect">
            <a:avLst/>
          </a:prstGeom>
        </p:spPr>
        <p:txBody>
          <a:bodyPr/>
          <a:lstStyle>
            <a:lvl1pPr marL="176213" marR="0" indent="-176213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  <a:tabLst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360363" indent="-184150">
              <a:buClr>
                <a:schemeClr val="accent1"/>
              </a:buClr>
              <a:buSzPct val="100000"/>
              <a:buFont typeface="Arial" pitchFamily="34" charset="0"/>
              <a:buChar char="•"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536575" indent="-176213">
              <a:buClr>
                <a:schemeClr val="accent1"/>
              </a:buClr>
              <a:buSzPct val="100000"/>
              <a:buFont typeface="Arial" pitchFamily="34" charset="0"/>
              <a:buChar char="•"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720725" indent="-184150">
              <a:buClr>
                <a:schemeClr val="accent1"/>
              </a:buClr>
              <a:buSzPct val="100000"/>
              <a:buFont typeface="Arial" pitchFamily="34" charset="0"/>
              <a:buChar char="•"/>
              <a:defRPr lang="ru-RU" sz="1400" b="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>
              <a:buClr>
                <a:schemeClr val="accent1"/>
              </a:buClr>
              <a:buSzPct val="100000"/>
              <a:buFont typeface="Arial" pitchFamily="34" charset="0"/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endParaRPr lang="ru-RU" dirty="0"/>
          </a:p>
        </p:txBody>
      </p:sp>
      <p:sp>
        <p:nvSpPr>
          <p:cNvPr id="7" name="Заголовок 7"/>
          <p:cNvSpPr>
            <a:spLocks noGrp="1"/>
          </p:cNvSpPr>
          <p:nvPr>
            <p:ph type="title"/>
          </p:nvPr>
        </p:nvSpPr>
        <p:spPr>
          <a:xfrm>
            <a:off x="2071670" y="142852"/>
            <a:ext cx="6631439" cy="928694"/>
          </a:xfrm>
          <a:prstGeom prst="rect">
            <a:avLst/>
          </a:prstGeom>
        </p:spPr>
        <p:txBody>
          <a:bodyPr tIns="0" bIns="36000" anchor="ctr">
            <a:noAutofit/>
          </a:bodyPr>
          <a:lstStyle>
            <a:lvl1pPr algn="l">
              <a:lnSpc>
                <a:spcPts val="2800"/>
              </a:lnSpc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42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6263BA-0316-4CB8-9CD7-721AF3269B3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401863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37101-543D-475B-8118-320BF5259CB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125894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435" y="440691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B2FF0-B4CA-4A08-AC92-D1F564E19D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36680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6F159-C54D-4200-A165-8ECBC6083F5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916273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278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278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0E7C11-F614-473E-8F86-940E8BEC5FA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404775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47AB4-3341-41CE-B5C0-D089465399A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175445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80E273-7DDE-4E1D-A24C-BC2C8558B7C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50696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6284D-21DA-411D-81B9-7EA0641FBED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857034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690BE-D13E-4CF3-8154-7222B0217F5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34237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4A58C-DD40-4F85-B097-1F8FAD649B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05016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88623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FE5D0-CDE7-4A7F-951B-1BCB2DCBF4E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150836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3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2338" y="1981200"/>
            <a:ext cx="3815862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109E4-0B83-4F9F-B279-6057F48C05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37022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PTY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382002" y="808082"/>
            <a:ext cx="761999" cy="50334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Franklin Gothic Demi" pitchFamily="34" charset="0"/>
              </a:defRPr>
            </a:lvl1pPr>
          </a:lstStyle>
          <a:p>
            <a:fld id="{E0B9FAB5-D5CB-7649-AB4D-E71835F2DC17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04850" y="274638"/>
            <a:ext cx="7981950" cy="1143000"/>
          </a:xfrm>
          <a:prstGeom prst="rect">
            <a:avLst/>
          </a:prstGeom>
        </p:spPr>
        <p:txBody>
          <a:bodyPr anchor="ctr"/>
          <a:lstStyle>
            <a:lvl1pPr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50476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6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5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7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99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0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44259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65" r:id="rId8"/>
    <p:sldLayoutId id="2147483758" r:id="rId9"/>
    <p:sldLayoutId id="2147483814" r:id="rId10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азвание 1"/>
          <p:cNvSpPr txBox="1">
            <a:spLocks/>
          </p:cNvSpPr>
          <p:nvPr/>
        </p:nvSpPr>
        <p:spPr>
          <a:xfrm>
            <a:off x="685800" y="4080637"/>
            <a:ext cx="7772400" cy="13363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chemeClr val="bg1"/>
                </a:solidFill>
                <a:latin typeface="FranklinGothicDemiITC"/>
                <a:cs typeface="FranklinGothicDemiITC"/>
              </a:rPr>
              <a:t>СПАСИБО ЗА ВНИМАНИЕ!</a:t>
            </a:r>
            <a:endParaRPr lang="ru-RU" sz="2400" dirty="0">
              <a:solidFill>
                <a:schemeClr val="bg1"/>
              </a:solidFill>
              <a:latin typeface="FranklinGothicDemiITC"/>
              <a:cs typeface="FranklinGothicDemiITC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55534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8" name="Picture 1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737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54200" y="0"/>
            <a:ext cx="67214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5738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1" y="1209675"/>
            <a:ext cx="8774113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fld id="{6662B286-5A2C-43D6-881D-0D9432F6E1B0}" type="datetime1">
              <a:rPr lang="ru-RU"/>
              <a:pPr defTabSz="914400" fontAlgn="base">
                <a:spcAft>
                  <a:spcPct val="0"/>
                </a:spcAft>
                <a:defRPr/>
              </a:pPr>
              <a:t>30.05.2012</a:t>
            </a:fld>
            <a:endParaRPr lang="ru-RU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93139" y="0"/>
            <a:ext cx="550862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800" b="1">
                <a:solidFill>
                  <a:srgbClr val="007DD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 fontAlgn="base">
              <a:spcAft>
                <a:spcPct val="0"/>
              </a:spcAft>
              <a:defRPr/>
            </a:pPr>
            <a:fld id="{1C5BABE8-1246-42B6-B204-826EB1AB04CE}" type="slidenum">
              <a:rPr lang="ru-RU"/>
              <a:pPr defTabSz="914400" fontAlgn="base"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>
    <p:split orient="vert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6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2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956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2046" y="6597650"/>
            <a:ext cx="2895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956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24644"/>
            <a:ext cx="19050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3048C0-336C-4AD7-BA91-E766286D547A}" type="slidenum">
              <a:rPr lang="ru-RU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956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2046" y="6597650"/>
            <a:ext cx="2895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956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24642"/>
            <a:ext cx="19050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3048C0-336C-4AD7-BA91-E766286D547A}" type="slidenum">
              <a:rPr lang="ru-RU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956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2046" y="6597650"/>
            <a:ext cx="2895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956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24642"/>
            <a:ext cx="19050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3048C0-336C-4AD7-BA91-E766286D547A}" type="slidenum">
              <a:rPr lang="ru-RU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960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257D908E-8E01-4CBF-AE07-71121A44CDE3}" type="datetime1">
              <a:rPr lang="ru-RU" smtClean="0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30.05.2012</a:t>
            </a:fld>
            <a:endParaRPr lang="ru-RU"/>
          </a:p>
        </p:txBody>
      </p:sp>
      <p:sp>
        <p:nvSpPr>
          <p:cNvPr id="104960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4960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477000"/>
            <a:ext cx="201453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18F2548-3FAA-453D-87DF-DF46C8DE9A1E}" type="slidenum">
              <a:rPr lang="ru-RU"/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2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0"/>
            <a:ext cx="9144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54200" y="0"/>
            <a:ext cx="67214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1209675"/>
            <a:ext cx="8774113" cy="550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>
              <a:defRPr/>
            </a:pPr>
            <a:fld id="{CD28788F-6750-483A-8F10-EEB67B5DF2DF}" type="datetime1">
              <a:rPr lang="ru-RU"/>
              <a:pPr defTabSz="914400">
                <a:defRPr/>
              </a:pPr>
              <a:t>30.05.2012</a:t>
            </a:fld>
            <a:endParaRPr lang="ru-RU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b="0">
                <a:solidFill>
                  <a:srgbClr val="000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>
              <a:defRPr/>
            </a:pPr>
            <a:endParaRPr lang="ru-RU"/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93138" y="0"/>
            <a:ext cx="550862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800" b="1">
                <a:solidFill>
                  <a:srgbClr val="007DD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defTabSz="914400">
              <a:defRPr/>
            </a:pPr>
            <a:fld id="{DA429187-7FA5-4A4F-A3D0-A8F9514FA8FC}" type="slidenum">
              <a:rPr lang="ru-RU"/>
              <a:pPr defTabSz="914400"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</p:sldLayoutIdLst>
  <p:transition>
    <p:split orient="vert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6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4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2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5996"/>
        </a:buClr>
        <a:buFont typeface="Arial" charset="0"/>
        <a:buChar char="■"/>
        <a:defRPr sz="10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5996"/>
        </a:buClr>
        <a:buFont typeface="Arial" pitchFamily="34" charset="0"/>
        <a:buChar char="■"/>
        <a:defRPr sz="1000" b="1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956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2046" y="6597650"/>
            <a:ext cx="2895600" cy="24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956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524642"/>
            <a:ext cx="19050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6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A63048C0-336C-4AD7-BA91-E766286D547A}" type="slidenum">
              <a:rPr lang="ru-RU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2D521D1A-F672-492A-908D-8B15FCCDED9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30.05.2012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F15C0D77-0096-460B-B791-082448D2E59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oleObject" Target="../embeddings/_____Microsoft_Office_Excel_97-20031.xls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image" Target="../media/image14.jpeg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9.xml"/><Relationship Id="rId5" Type="http://schemas.openxmlformats.org/officeDocument/2006/relationships/chart" Target="../charts/chart12.xml"/><Relationship Id="rId4" Type="http://schemas.openxmlformats.org/officeDocument/2006/relationships/chart" Target="../charts/char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1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10070"/>
            <a:ext cx="9144000" cy="1195330"/>
          </a:xfrm>
        </p:spPr>
        <p:txBody>
          <a:bodyPr/>
          <a:lstStyle/>
          <a:p>
            <a:r>
              <a:rPr lang="ru-RU" sz="1800" dirty="0" smtClean="0">
                <a:solidFill>
                  <a:schemeClr val="bg1"/>
                </a:solidFill>
              </a:rPr>
              <a:t>«</a:t>
            </a:r>
            <a:r>
              <a:rPr lang="ru-RU" sz="1800" dirty="0" smtClean="0"/>
              <a:t>Об итогах прохождения предприятиями электроэнергетики и жилищно-коммунального хозяйства осенне-зимнего периода 2011/12 года и задачах </a:t>
            </a:r>
            <a:br>
              <a:rPr lang="ru-RU" sz="1800" dirty="0" smtClean="0"/>
            </a:br>
            <a:r>
              <a:rPr lang="ru-RU" sz="1800" dirty="0" smtClean="0"/>
              <a:t>по подготовке к предстоящему осенне-зимнему периоду </a:t>
            </a:r>
            <a:r>
              <a:rPr lang="ru-RU" sz="1800" dirty="0"/>
              <a:t>2012/13 </a:t>
            </a:r>
            <a:r>
              <a:rPr lang="ru-RU" sz="1800" dirty="0" smtClean="0"/>
              <a:t>года»</a:t>
            </a:r>
            <a:endParaRPr lang="en-US" sz="1800" dirty="0"/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0" y="5270502"/>
            <a:ext cx="9144000" cy="8396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GothicDemiITC"/>
              <a:ea typeface="+mn-ea"/>
              <a:cs typeface="FranklinGothicDemiITC"/>
            </a:endParaRP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0" y="6065985"/>
            <a:ext cx="9144000" cy="4735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solidFill>
                  <a:schemeClr val="bg1"/>
                </a:solidFill>
              </a:rPr>
              <a:t>31 мая 2012 г.</a:t>
            </a:r>
          </a:p>
          <a:p>
            <a:r>
              <a:rPr lang="ru-RU" sz="1200" dirty="0" smtClean="0">
                <a:solidFill>
                  <a:schemeClr val="bg1"/>
                </a:solidFill>
              </a:rPr>
              <a:t>Дом Правительства Российской Федерации</a:t>
            </a:r>
          </a:p>
          <a:p>
            <a:r>
              <a:rPr lang="ru-RU" sz="1200" dirty="0" smtClean="0">
                <a:solidFill>
                  <a:schemeClr val="bg1"/>
                </a:solidFill>
              </a:rPr>
              <a:t>Москва </a:t>
            </a:r>
            <a:endParaRPr lang="ru-RU" sz="1200" dirty="0">
              <a:solidFill>
                <a:schemeClr val="bg1"/>
              </a:solidFill>
            </a:endParaRPr>
          </a:p>
        </p:txBody>
      </p:sp>
      <p:cxnSp>
        <p:nvCxnSpPr>
          <p:cNvPr id="5" name="Прямая соединительная линия 21"/>
          <p:cNvCxnSpPr>
            <a:cxnSpLocks noChangeShapeType="1"/>
          </p:cNvCxnSpPr>
          <p:nvPr/>
        </p:nvCxnSpPr>
        <p:spPr bwMode="auto">
          <a:xfrm>
            <a:off x="952500" y="5105400"/>
            <a:ext cx="7270750" cy="63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Прямая соединительная линия 24"/>
          <p:cNvCxnSpPr>
            <a:cxnSpLocks noChangeShapeType="1"/>
          </p:cNvCxnSpPr>
          <p:nvPr/>
        </p:nvCxnSpPr>
        <p:spPr bwMode="auto">
          <a:xfrm>
            <a:off x="1028700" y="3903719"/>
            <a:ext cx="7270750" cy="635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" name="TextBox 2"/>
          <p:cNvSpPr txBox="1"/>
          <p:nvPr/>
        </p:nvSpPr>
        <p:spPr>
          <a:xfrm>
            <a:off x="4457700" y="14351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ru-RU" sz="1200" b="1" i="1" dirty="0" smtClean="0">
              <a:solidFill>
                <a:srgbClr val="FFFFFF"/>
              </a:solidFill>
              <a:latin typeface="Franklin Gothic Book"/>
              <a:cs typeface="Franklin Gothic Book"/>
            </a:endParaRPr>
          </a:p>
        </p:txBody>
      </p:sp>
      <p:pic>
        <p:nvPicPr>
          <p:cNvPr id="15" name="Изображение 14" descr="Лого_белый_прозрачный_фон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327" y="361451"/>
            <a:ext cx="1530350" cy="1213349"/>
          </a:xfrm>
          <a:prstGeom prst="rect">
            <a:avLst/>
          </a:prstGeom>
        </p:spPr>
      </p:pic>
      <p:pic>
        <p:nvPicPr>
          <p:cNvPr id="16" name="Изображение 15" descr="Без заголовк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37" y="1844847"/>
            <a:ext cx="7314713" cy="1554376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5875" y="5108575"/>
            <a:ext cx="9144000" cy="957410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2400" b="1" i="0" kern="1200" dirty="0">
                <a:solidFill>
                  <a:srgbClr val="FFFFFF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ru-RU" sz="1400" dirty="0" smtClean="0">
                <a:solidFill>
                  <a:schemeClr val="bg1"/>
                </a:solidFill>
              </a:rPr>
              <a:t>Министр энергетики Российской Федерации 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А.В. Новак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146048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239583648"/>
              </p:ext>
            </p:extLst>
          </p:nvPr>
        </p:nvGraphicFramePr>
        <p:xfrm>
          <a:off x="0" y="1321743"/>
          <a:ext cx="8839636" cy="2795011"/>
        </p:xfrm>
        <a:graphic>
          <a:graphicData uri="http://schemas.openxmlformats.org/presentationml/2006/ole">
            <p:oleObj spid="_x0000_s297052" name="Worksheet" r:id="rId4" imgW="7391603" imgH="4153002" progId="Excel.Sheet.8">
              <p:embed/>
            </p:oleObj>
          </a:graphicData>
        </a:graphic>
      </p:graphicFrame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050" y="0"/>
            <a:ext cx="7981950" cy="1143000"/>
          </a:xfrm>
        </p:spPr>
        <p:txBody>
          <a:bodyPr/>
          <a:lstStyle/>
          <a:p>
            <a:r>
              <a:rPr lang="ru-RU" sz="2200" dirty="0" smtClean="0"/>
              <a:t>Потребление электроэнергии</a:t>
            </a:r>
            <a:br>
              <a:rPr lang="ru-RU" sz="2200" dirty="0" smtClean="0"/>
            </a:br>
            <a:r>
              <a:rPr lang="ru-RU" sz="2200" dirty="0" smtClean="0"/>
              <a:t>в осенне-зимний период 2011/12 года</a:t>
            </a:r>
          </a:p>
        </p:txBody>
      </p:sp>
      <p:sp>
        <p:nvSpPr>
          <p:cNvPr id="152" name="Номер слайда 8"/>
          <p:cNvSpPr txBox="1">
            <a:spLocks/>
          </p:cNvSpPr>
          <p:nvPr/>
        </p:nvSpPr>
        <p:spPr bwMode="auto">
          <a:xfrm>
            <a:off x="844061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EF0424D-DA98-4096-86EE-80AD922DDA8C}" type="slidenum">
              <a:rPr lang="ru-RU" sz="1600" smtClean="0">
                <a:solidFill>
                  <a:srgbClr val="FFFFFF"/>
                </a:solidFill>
                <a:latin typeface="Franklin Gothic Demi" pitchFamily="34" charset="0"/>
              </a:rPr>
              <a:pPr algn="r">
                <a:defRPr/>
              </a:pPr>
              <a:t>2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  <p:graphicFrame>
        <p:nvGraphicFramePr>
          <p:cNvPr id="12" name="Group 13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53925038"/>
              </p:ext>
            </p:extLst>
          </p:nvPr>
        </p:nvGraphicFramePr>
        <p:xfrm>
          <a:off x="798308" y="3912917"/>
          <a:ext cx="7939728" cy="203837"/>
        </p:xfrm>
        <a:graphic>
          <a:graphicData uri="http://schemas.openxmlformats.org/drawingml/2006/table">
            <a:tbl>
              <a:tblPr/>
              <a:tblGrid>
                <a:gridCol w="709574"/>
                <a:gridCol w="665657"/>
                <a:gridCol w="663992"/>
                <a:gridCol w="657338"/>
                <a:gridCol w="672312"/>
                <a:gridCol w="698940"/>
                <a:gridCol w="657337"/>
                <a:gridCol w="675641"/>
                <a:gridCol w="680635"/>
                <a:gridCol w="673978"/>
                <a:gridCol w="673978"/>
                <a:gridCol w="510346"/>
              </a:tblGrid>
              <a:tr h="20383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2000-2001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2001-2002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2002-2003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2003-2004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2004-2005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2005-2006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2006-2007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2007-2008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2008-2009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2009-2010 </a:t>
                      </a:r>
                    </a:p>
                  </a:txBody>
                  <a:tcPr marL="7280" marR="7280" marT="7280" marB="0" anchor="ctr" anchorCtr="1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2010-2011 </a:t>
                      </a:r>
                    </a:p>
                  </a:txBody>
                  <a:tcPr marL="7280" marR="7280" marT="7280" marB="0" anchor="ctr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5996"/>
                        </a:buClr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2011-2012 </a:t>
                      </a:r>
                    </a:p>
                  </a:txBody>
                  <a:tcPr marL="7280" marR="7280" marT="7280" marB="0" anchor="ctr" horzOverflow="overflow">
                    <a:lnL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A4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sp>
        <p:nvSpPr>
          <p:cNvPr id="13" name="Прямоугольник 10"/>
          <p:cNvSpPr>
            <a:spLocks noChangeArrowheads="1"/>
          </p:cNvSpPr>
          <p:nvPr/>
        </p:nvSpPr>
        <p:spPr bwMode="auto">
          <a:xfrm>
            <a:off x="994460" y="1310620"/>
            <a:ext cx="7797850" cy="27699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Потребление электроэнергии по России в целом в </a:t>
            </a:r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ОЗП в 2000/12 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года млн</a:t>
            </a:r>
            <a:r>
              <a:rPr lang="ru-RU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кВтч</a:t>
            </a:r>
            <a:endParaRPr lang="ru-RU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2125133" y="2421467"/>
            <a:ext cx="880533" cy="541866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ru-RU" sz="1200" b="1" i="1" dirty="0" smtClean="0">
              <a:solidFill>
                <a:srgbClr val="FFFFFF"/>
              </a:solidFill>
              <a:latin typeface="Franklin Gothic Book"/>
              <a:cs typeface="Franklin Gothic Book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1329267" y="2963333"/>
            <a:ext cx="414867" cy="4064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endParaRPr lang="ru-RU" sz="1200" b="1" i="1" dirty="0" smtClean="0">
              <a:solidFill>
                <a:srgbClr val="FFFFFF"/>
              </a:solidFill>
              <a:latin typeface="Franklin Gothic Book"/>
              <a:cs typeface="Franklin Gothic Book"/>
            </a:endParaRPr>
          </a:p>
        </p:txBody>
      </p:sp>
      <p:pic>
        <p:nvPicPr>
          <p:cNvPr id="297044" name="Picture 8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4066613"/>
            <a:ext cx="9144002" cy="282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942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Диаграмма 33"/>
          <p:cNvGraphicFramePr/>
          <p:nvPr>
            <p:extLst>
              <p:ext uri="{D42A27DB-BD31-4B8C-83A1-F6EECF244321}">
                <p14:modId xmlns="" xmlns:p14="http://schemas.microsoft.com/office/powerpoint/2010/main" val="931301322"/>
              </p:ext>
            </p:extLst>
          </p:nvPr>
        </p:nvGraphicFramePr>
        <p:xfrm>
          <a:off x="4143371" y="4130986"/>
          <a:ext cx="5014569" cy="2856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="" xmlns:p14="http://schemas.microsoft.com/office/powerpoint/2010/main" val="2006353058"/>
              </p:ext>
            </p:extLst>
          </p:nvPr>
        </p:nvGraphicFramePr>
        <p:xfrm>
          <a:off x="-252536" y="1485593"/>
          <a:ext cx="4877507" cy="2800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5" name="Диаграмма 34"/>
          <p:cNvGraphicFramePr/>
          <p:nvPr/>
        </p:nvGraphicFramePr>
        <p:xfrm>
          <a:off x="-252536" y="4179429"/>
          <a:ext cx="4644447" cy="2817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285720" y="1687003"/>
            <a:ext cx="3857651" cy="307777"/>
          </a:xfrm>
          <a:prstGeom prst="rect">
            <a:avLst/>
          </a:prstGeom>
          <a:solidFill>
            <a:schemeClr val="accent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отключений</a:t>
            </a: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ВЛ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220-750 кВ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43438" y="4282340"/>
            <a:ext cx="4071965" cy="523220"/>
          </a:xfrm>
          <a:prstGeom prst="rect">
            <a:avLst/>
          </a:prstGeom>
          <a:solidFill>
            <a:schemeClr val="accent1">
              <a:alpha val="41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14400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Аварийные снижения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мощности</a:t>
            </a: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электростанций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ЕЭС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150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МВт </a:t>
            </a:r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более </a:t>
            </a:r>
          </a:p>
        </p:txBody>
      </p:sp>
      <p:sp>
        <p:nvSpPr>
          <p:cNvPr id="11" name="Прямоугольник 17"/>
          <p:cNvSpPr>
            <a:spLocks noChangeArrowheads="1"/>
          </p:cNvSpPr>
          <p:nvPr/>
        </p:nvSpPr>
        <p:spPr bwMode="auto">
          <a:xfrm>
            <a:off x="240455" y="4283293"/>
            <a:ext cx="3688603" cy="523220"/>
          </a:xfrm>
          <a:prstGeom prst="rect">
            <a:avLst/>
          </a:prstGeom>
          <a:solidFill>
            <a:schemeClr val="accent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1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Снижение мощности электрических станций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 нуля</a:t>
            </a:r>
          </a:p>
        </p:txBody>
      </p:sp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="" xmlns:p14="http://schemas.microsoft.com/office/powerpoint/2010/main" val="1847275960"/>
              </p:ext>
            </p:extLst>
          </p:nvPr>
        </p:nvGraphicFramePr>
        <p:xfrm>
          <a:off x="4071936" y="1577198"/>
          <a:ext cx="5072068" cy="2709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857375" y="280988"/>
            <a:ext cx="664368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/>
            <a:r>
              <a:rPr lang="ru-RU" sz="22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Аварийность</a:t>
            </a:r>
            <a:r>
              <a:rPr lang="ru-RU" sz="2200" b="1" dirty="0">
                <a:solidFill>
                  <a:srgbClr val="FFFF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в период прохождения </a:t>
            </a:r>
            <a:endParaRPr lang="ru-RU" sz="2200" b="1" dirty="0" smtClean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ctr" defTabSz="914400"/>
            <a:r>
              <a:rPr lang="ru-RU" sz="2200" b="1" dirty="0" smtClean="0">
                <a:solidFill>
                  <a:srgbClr val="FFFF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осенне-зимнего периода 2011/12 года</a:t>
            </a:r>
            <a:endParaRPr lang="ru-RU" sz="2200" dirty="0">
              <a:solidFill>
                <a:srgbClr val="FFFFFF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12" name="TextBox 20"/>
          <p:cNvSpPr txBox="1">
            <a:spLocks noChangeArrowheads="1"/>
          </p:cNvSpPr>
          <p:nvPr/>
        </p:nvSpPr>
        <p:spPr bwMode="auto">
          <a:xfrm>
            <a:off x="285721" y="2859084"/>
            <a:ext cx="1391651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1200" b="1" dirty="0" smtClean="0">
                <a:solidFill>
                  <a:prstClr val="white"/>
                </a:solidFill>
              </a:rPr>
              <a:t>ОЗП </a:t>
            </a:r>
            <a:r>
              <a:rPr lang="ru-RU" sz="1200" b="1" dirty="0">
                <a:solidFill>
                  <a:prstClr val="white"/>
                </a:solidFill>
              </a:rPr>
              <a:t>2010/11</a:t>
            </a: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240455" y="2361251"/>
            <a:ext cx="1391651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1200" b="1" dirty="0" smtClean="0">
                <a:solidFill>
                  <a:prstClr val="white"/>
                </a:solidFill>
              </a:rPr>
              <a:t>ОЗП </a:t>
            </a:r>
            <a:r>
              <a:rPr lang="ru-RU" sz="1200" b="1" dirty="0">
                <a:solidFill>
                  <a:prstClr val="white"/>
                </a:solidFill>
              </a:rPr>
              <a:t>2011/12</a:t>
            </a:r>
          </a:p>
        </p:txBody>
      </p:sp>
      <p:sp>
        <p:nvSpPr>
          <p:cNvPr id="14" name="TextBox 22"/>
          <p:cNvSpPr txBox="1">
            <a:spLocks noChangeArrowheads="1"/>
          </p:cNvSpPr>
          <p:nvPr/>
        </p:nvSpPr>
        <p:spPr bwMode="auto">
          <a:xfrm>
            <a:off x="4797765" y="5470738"/>
            <a:ext cx="1364394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prstClr val="white"/>
                </a:solidFill>
              </a:rPr>
              <a:t>ОЗП 2010/11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15" name="TextBox 24"/>
          <p:cNvSpPr txBox="1">
            <a:spLocks noChangeArrowheads="1"/>
          </p:cNvSpPr>
          <p:nvPr/>
        </p:nvSpPr>
        <p:spPr bwMode="auto">
          <a:xfrm>
            <a:off x="369167" y="5469697"/>
            <a:ext cx="139165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prstClr val="white"/>
                </a:solidFill>
              </a:rPr>
              <a:t>ОЗП 2010/11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16" name="TextBox 25"/>
          <p:cNvSpPr txBox="1">
            <a:spLocks noChangeArrowheads="1"/>
          </p:cNvSpPr>
          <p:nvPr/>
        </p:nvSpPr>
        <p:spPr bwMode="auto">
          <a:xfrm>
            <a:off x="308829" y="4994950"/>
            <a:ext cx="1391651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prstClr val="white"/>
                </a:solidFill>
              </a:rPr>
              <a:t>ОЗП </a:t>
            </a:r>
            <a:r>
              <a:rPr lang="ru-RU" sz="1200" b="1" dirty="0">
                <a:solidFill>
                  <a:prstClr val="white"/>
                </a:solidFill>
              </a:rPr>
              <a:t>2011/12</a:t>
            </a: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13939" y="126580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defTabSz="914400"/>
            <a:r>
              <a:rPr lang="ru-RU" sz="1200" b="1" dirty="0" smtClean="0">
                <a:solidFill>
                  <a:srgbClr val="262673"/>
                </a:solidFill>
                <a:cs typeface="Times New Roman" pitchFamily="18" charset="0"/>
              </a:rPr>
              <a:t>Данные </a:t>
            </a:r>
            <a:r>
              <a:rPr lang="ru-RU" sz="1200" b="1" dirty="0">
                <a:solidFill>
                  <a:srgbClr val="262673"/>
                </a:solidFill>
                <a:cs typeface="Times New Roman" pitchFamily="18" charset="0"/>
              </a:rPr>
              <a:t>по аварийности в период </a:t>
            </a:r>
            <a:r>
              <a:rPr lang="ru-RU" sz="1200" b="1" dirty="0" smtClean="0">
                <a:solidFill>
                  <a:srgbClr val="262673"/>
                </a:solidFill>
                <a:cs typeface="Times New Roman" pitchFamily="18" charset="0"/>
              </a:rPr>
              <a:t>ОЗП 2011/12 года </a:t>
            </a:r>
            <a:r>
              <a:rPr lang="ru-RU" sz="1200" b="1" dirty="0">
                <a:solidFill>
                  <a:srgbClr val="262673"/>
                </a:solidFill>
                <a:cs typeface="Times New Roman" pitchFamily="18" charset="0"/>
              </a:rPr>
              <a:t>в сравнении с </a:t>
            </a:r>
            <a:r>
              <a:rPr lang="ru-RU" sz="1200" b="1" dirty="0" smtClean="0">
                <a:solidFill>
                  <a:srgbClr val="262673"/>
                </a:solidFill>
                <a:cs typeface="Times New Roman" pitchFamily="18" charset="0"/>
              </a:rPr>
              <a:t>ОЗП 2010/11 года </a:t>
            </a:r>
            <a:endParaRPr lang="ru-RU" sz="1200" b="1" dirty="0">
              <a:solidFill>
                <a:srgbClr val="262673"/>
              </a:solidFill>
              <a:cs typeface="Times New Roman" pitchFamily="18" charset="0"/>
            </a:endParaRPr>
          </a:p>
          <a:p>
            <a:pPr algn="ctr" defTabSz="914400"/>
            <a:r>
              <a:rPr lang="ru-RU" sz="1200" b="1" dirty="0">
                <a:solidFill>
                  <a:srgbClr val="262673"/>
                </a:solidFill>
                <a:cs typeface="Times New Roman" pitchFamily="18" charset="0"/>
              </a:rPr>
              <a:t>(с 15 октября по 15 марта)</a:t>
            </a:r>
            <a:endParaRPr lang="ru-RU" sz="1200" dirty="0">
              <a:solidFill>
                <a:srgbClr val="262673"/>
              </a:solidFill>
            </a:endParaRPr>
          </a:p>
        </p:txBody>
      </p:sp>
      <p:sp>
        <p:nvSpPr>
          <p:cNvPr id="21" name="TextBox 31"/>
          <p:cNvSpPr txBox="1">
            <a:spLocks noChangeArrowheads="1"/>
          </p:cNvSpPr>
          <p:nvPr/>
        </p:nvSpPr>
        <p:spPr bwMode="auto">
          <a:xfrm>
            <a:off x="2976082" y="2797446"/>
            <a:ext cx="610479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531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1515012" y="2295362"/>
            <a:ext cx="610479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518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23" name="TextBox 33"/>
          <p:cNvSpPr txBox="1">
            <a:spLocks noChangeArrowheads="1"/>
          </p:cNvSpPr>
          <p:nvPr/>
        </p:nvSpPr>
        <p:spPr bwMode="auto">
          <a:xfrm>
            <a:off x="7842096" y="5415369"/>
            <a:ext cx="59852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385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24" name="TextBox 34"/>
          <p:cNvSpPr txBox="1">
            <a:spLocks noChangeArrowheads="1"/>
          </p:cNvSpPr>
          <p:nvPr/>
        </p:nvSpPr>
        <p:spPr bwMode="auto">
          <a:xfrm>
            <a:off x="6079270" y="4932423"/>
            <a:ext cx="59852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345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25" name="TextBox 35"/>
          <p:cNvSpPr txBox="1">
            <a:spLocks noChangeArrowheads="1"/>
          </p:cNvSpPr>
          <p:nvPr/>
        </p:nvSpPr>
        <p:spPr bwMode="auto">
          <a:xfrm>
            <a:off x="3795081" y="5426658"/>
            <a:ext cx="485974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54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1718019" y="4983010"/>
            <a:ext cx="485974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50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27" name="TextBox 37"/>
          <p:cNvSpPr txBox="1">
            <a:spLocks noChangeArrowheads="1"/>
          </p:cNvSpPr>
          <p:nvPr/>
        </p:nvSpPr>
        <p:spPr bwMode="auto">
          <a:xfrm>
            <a:off x="8225798" y="2773036"/>
            <a:ext cx="59852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264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28" name="TextBox 38"/>
          <p:cNvSpPr txBox="1">
            <a:spLocks noChangeArrowheads="1"/>
          </p:cNvSpPr>
          <p:nvPr/>
        </p:nvSpPr>
        <p:spPr bwMode="auto">
          <a:xfrm>
            <a:off x="6079270" y="2308062"/>
            <a:ext cx="59852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en-US" sz="1400" b="1" dirty="0">
                <a:solidFill>
                  <a:srgbClr val="262673"/>
                </a:solidFill>
              </a:rPr>
              <a:t>252</a:t>
            </a:r>
            <a:endParaRPr lang="ru-RU" sz="1400" b="1" dirty="0">
              <a:solidFill>
                <a:srgbClr val="262673"/>
              </a:solidFill>
            </a:endParaRPr>
          </a:p>
        </p:txBody>
      </p:sp>
      <p:sp>
        <p:nvSpPr>
          <p:cNvPr id="32" name="TextBox 27"/>
          <p:cNvSpPr txBox="1">
            <a:spLocks noChangeArrowheads="1"/>
          </p:cNvSpPr>
          <p:nvPr/>
        </p:nvSpPr>
        <p:spPr bwMode="auto">
          <a:xfrm>
            <a:off x="4759826" y="4996640"/>
            <a:ext cx="1364394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prstClr val="white"/>
                </a:solidFill>
              </a:rPr>
              <a:t>ОЗП </a:t>
            </a:r>
            <a:r>
              <a:rPr lang="ru-RU" sz="1200" b="1" dirty="0">
                <a:solidFill>
                  <a:prstClr val="white"/>
                </a:solidFill>
              </a:rPr>
              <a:t>2011/12</a:t>
            </a:r>
          </a:p>
        </p:txBody>
      </p:sp>
      <p:sp>
        <p:nvSpPr>
          <p:cNvPr id="38" name="TextBox 27"/>
          <p:cNvSpPr txBox="1">
            <a:spLocks noChangeArrowheads="1"/>
          </p:cNvSpPr>
          <p:nvPr/>
        </p:nvSpPr>
        <p:spPr bwMode="auto">
          <a:xfrm>
            <a:off x="4714876" y="2428868"/>
            <a:ext cx="1364394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prstClr val="white"/>
                </a:solidFill>
              </a:rPr>
              <a:t>ОЗП 2011/12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39" name="TextBox 22"/>
          <p:cNvSpPr txBox="1">
            <a:spLocks noChangeArrowheads="1"/>
          </p:cNvSpPr>
          <p:nvPr/>
        </p:nvSpPr>
        <p:spPr bwMode="auto">
          <a:xfrm>
            <a:off x="4714876" y="2857496"/>
            <a:ext cx="1364394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prstClr val="white"/>
                </a:solidFill>
              </a:rPr>
              <a:t>ОЗП </a:t>
            </a:r>
            <a:r>
              <a:rPr lang="ru-RU" sz="1200" b="1" dirty="0">
                <a:solidFill>
                  <a:prstClr val="white"/>
                </a:solidFill>
              </a:rPr>
              <a:t>2010/11</a:t>
            </a:r>
          </a:p>
        </p:txBody>
      </p:sp>
      <p:sp>
        <p:nvSpPr>
          <p:cNvPr id="40" name="AutoShape 501"/>
          <p:cNvSpPr>
            <a:spLocks noChangeArrowheads="1"/>
          </p:cNvSpPr>
          <p:nvPr/>
        </p:nvSpPr>
        <p:spPr bwMode="auto">
          <a:xfrm flipV="1">
            <a:off x="2203145" y="2257535"/>
            <a:ext cx="680051" cy="342665"/>
          </a:xfrm>
          <a:prstGeom prst="upArrow">
            <a:avLst>
              <a:gd name="adj1" fmla="val 71491"/>
              <a:gd name="adj2" fmla="val 51468"/>
            </a:avLst>
          </a:prstGeom>
          <a:solidFill>
            <a:srgbClr val="00B050"/>
          </a:solidFill>
          <a:ln w="9525" algn="ctr">
            <a:noFill/>
            <a:miter lim="800000"/>
            <a:headEnd/>
            <a:tailEnd/>
          </a:ln>
        </p:spPr>
        <p:txBody>
          <a:bodyPr rot="10800000" wrap="none" lIns="0" tIns="0" rIns="0" bIns="0" anchor="ctr"/>
          <a:lstStyle/>
          <a:p>
            <a:pPr algn="ctr" defTabSz="914400">
              <a:spcBef>
                <a:spcPct val="0"/>
              </a:spcBef>
              <a:buClr>
                <a:srgbClr val="2A4E9E"/>
              </a:buClr>
              <a:buFont typeface="Wingdings" pitchFamily="2" charset="2"/>
              <a:buNone/>
            </a:pPr>
            <a:r>
              <a:rPr lang="ru-RU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-2,4%</a:t>
            </a:r>
          </a:p>
        </p:txBody>
      </p:sp>
      <p:sp>
        <p:nvSpPr>
          <p:cNvPr id="41" name="AutoShape 501"/>
          <p:cNvSpPr>
            <a:spLocks noChangeArrowheads="1"/>
          </p:cNvSpPr>
          <p:nvPr/>
        </p:nvSpPr>
        <p:spPr bwMode="auto">
          <a:xfrm flipV="1">
            <a:off x="6997305" y="2257535"/>
            <a:ext cx="680051" cy="342665"/>
          </a:xfrm>
          <a:prstGeom prst="upArrow">
            <a:avLst>
              <a:gd name="adj1" fmla="val 71491"/>
              <a:gd name="adj2" fmla="val 51468"/>
            </a:avLst>
          </a:prstGeom>
          <a:solidFill>
            <a:srgbClr val="00B050"/>
          </a:solidFill>
          <a:ln w="9525" algn="ctr">
            <a:noFill/>
            <a:miter lim="800000"/>
            <a:headEnd/>
            <a:tailEnd/>
          </a:ln>
        </p:spPr>
        <p:txBody>
          <a:bodyPr rot="10800000" wrap="none" lIns="0" tIns="0" rIns="0" bIns="0" anchor="ctr"/>
          <a:lstStyle/>
          <a:p>
            <a:pPr algn="ctr" defTabSz="914400">
              <a:spcBef>
                <a:spcPct val="0"/>
              </a:spcBef>
              <a:buClr>
                <a:srgbClr val="2A4E9E"/>
              </a:buClr>
              <a:buFont typeface="Wingdings" pitchFamily="2" charset="2"/>
              <a:buNone/>
            </a:pPr>
            <a:r>
              <a:rPr lang="en-US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-4,5%</a:t>
            </a:r>
          </a:p>
        </p:txBody>
      </p:sp>
      <p:sp>
        <p:nvSpPr>
          <p:cNvPr id="42" name="AutoShape 501"/>
          <p:cNvSpPr>
            <a:spLocks noChangeArrowheads="1"/>
          </p:cNvSpPr>
          <p:nvPr/>
        </p:nvSpPr>
        <p:spPr bwMode="auto">
          <a:xfrm flipV="1">
            <a:off x="6860927" y="4920508"/>
            <a:ext cx="680051" cy="342665"/>
          </a:xfrm>
          <a:prstGeom prst="upArrow">
            <a:avLst>
              <a:gd name="adj1" fmla="val 71491"/>
              <a:gd name="adj2" fmla="val 51468"/>
            </a:avLst>
          </a:prstGeom>
          <a:solidFill>
            <a:srgbClr val="00B050"/>
          </a:solidFill>
          <a:ln w="9525" algn="ctr">
            <a:noFill/>
            <a:miter lim="800000"/>
            <a:headEnd/>
            <a:tailEnd/>
          </a:ln>
        </p:spPr>
        <p:txBody>
          <a:bodyPr rot="10800000" wrap="none" lIns="0" tIns="0" rIns="0" bIns="0" anchor="ctr"/>
          <a:lstStyle/>
          <a:p>
            <a:pPr algn="ctr" defTabSz="914400">
              <a:spcBef>
                <a:spcPct val="0"/>
              </a:spcBef>
              <a:buClr>
                <a:srgbClr val="2A4E9E"/>
              </a:buClr>
              <a:buFont typeface="Wingdings" pitchFamily="2" charset="2"/>
              <a:buNone/>
            </a:pPr>
            <a:r>
              <a:rPr lang="en-US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-10,4%</a:t>
            </a:r>
          </a:p>
        </p:txBody>
      </p:sp>
      <p:sp>
        <p:nvSpPr>
          <p:cNvPr id="43" name="AutoShape 501"/>
          <p:cNvSpPr>
            <a:spLocks noChangeArrowheads="1"/>
          </p:cNvSpPr>
          <p:nvPr/>
        </p:nvSpPr>
        <p:spPr bwMode="auto">
          <a:xfrm flipV="1">
            <a:off x="2225723" y="4932423"/>
            <a:ext cx="680051" cy="342665"/>
          </a:xfrm>
          <a:prstGeom prst="upArrow">
            <a:avLst>
              <a:gd name="adj1" fmla="val 71491"/>
              <a:gd name="adj2" fmla="val 51468"/>
            </a:avLst>
          </a:prstGeom>
          <a:solidFill>
            <a:srgbClr val="00B050"/>
          </a:solidFill>
          <a:ln w="9525" algn="ctr">
            <a:noFill/>
            <a:miter lim="800000"/>
            <a:headEnd/>
            <a:tailEnd/>
          </a:ln>
        </p:spPr>
        <p:txBody>
          <a:bodyPr rot="10800000" wrap="none" lIns="0" tIns="0" rIns="0" bIns="0" anchor="ctr"/>
          <a:lstStyle/>
          <a:p>
            <a:pPr algn="ctr" defTabSz="914400">
              <a:spcBef>
                <a:spcPct val="0"/>
              </a:spcBef>
              <a:buClr>
                <a:srgbClr val="2A4E9E"/>
              </a:buClr>
              <a:buFont typeface="Wingdings" pitchFamily="2" charset="2"/>
              <a:buNone/>
            </a:pPr>
            <a:r>
              <a:rPr lang="en-US" sz="1200" b="1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-7,4%</a:t>
            </a:r>
          </a:p>
        </p:txBody>
      </p:sp>
      <p:sp>
        <p:nvSpPr>
          <p:cNvPr id="36" name="Номер слайда 8"/>
          <p:cNvSpPr txBox="1">
            <a:spLocks/>
          </p:cNvSpPr>
          <p:nvPr/>
        </p:nvSpPr>
        <p:spPr bwMode="auto">
          <a:xfrm>
            <a:off x="844061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defTabSz="914400">
              <a:defRPr/>
            </a:pPr>
            <a:fld id="{0EF0424D-DA98-4096-86EE-80AD922DDA8C}" type="slidenum">
              <a:rPr lang="ru-RU" sz="1600" smtClean="0">
                <a:solidFill>
                  <a:srgbClr val="FFFFFF"/>
                </a:solidFill>
                <a:latin typeface="Franklin Gothic Demi" pitchFamily="34" charset="0"/>
              </a:rPr>
              <a:pPr algn="r" defTabSz="914400">
                <a:defRPr/>
              </a:pPr>
              <a:t>3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624973" y="1659510"/>
            <a:ext cx="4018994" cy="492443"/>
          </a:xfrm>
          <a:prstGeom prst="rect">
            <a:avLst/>
          </a:prstGeom>
          <a:solidFill>
            <a:schemeClr val="accent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defTabSz="914400"/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Общее</a:t>
            </a:r>
            <a:r>
              <a:rPr lang="en-US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количество 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прекращений электроснабжения потребителей мощностью </a:t>
            </a:r>
            <a:r>
              <a:rPr lang="ru-RU" sz="13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 МВт</a:t>
            </a:r>
            <a:r>
              <a:rPr lang="ru-RU" sz="13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и более</a:t>
            </a:r>
          </a:p>
        </p:txBody>
      </p:sp>
    </p:spTree>
    <p:extLst>
      <p:ext uri="{BB962C8B-B14F-4D97-AF65-F5344CB8AC3E}">
        <p14:creationId xmlns="" xmlns:p14="http://schemas.microsoft.com/office/powerpoint/2010/main" val="182789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FAB5-D5CB-7649-AB4D-E71835F2DC17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13034" y="259646"/>
            <a:ext cx="7387275" cy="903113"/>
          </a:xfrm>
        </p:spPr>
        <p:txBody>
          <a:bodyPr/>
          <a:lstStyle/>
          <a:p>
            <a:r>
              <a:rPr lang="ru-RU" dirty="0" smtClean="0"/>
              <a:t>Опыт прохождения</a:t>
            </a:r>
            <a:br>
              <a:rPr lang="ru-RU" dirty="0" smtClean="0"/>
            </a:br>
            <a: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осенне-зимнего периода 2011/12 года</a:t>
            </a:r>
            <a:br>
              <a:rPr lang="ru-RU" dirty="0" smtClean="0"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3" name="Полилиния 42"/>
          <p:cNvSpPr/>
          <p:nvPr/>
        </p:nvSpPr>
        <p:spPr>
          <a:xfrm>
            <a:off x="4447822" y="1464333"/>
            <a:ext cx="4538134" cy="1264756"/>
          </a:xfrm>
          <a:custGeom>
            <a:avLst/>
            <a:gdLst>
              <a:gd name="connsiteX0" fmla="*/ 174628 w 1047750"/>
              <a:gd name="connsiteY0" fmla="*/ 0 h 3901440"/>
              <a:gd name="connsiteX1" fmla="*/ 873122 w 1047750"/>
              <a:gd name="connsiteY1" fmla="*/ 0 h 3901440"/>
              <a:gd name="connsiteX2" fmla="*/ 1047750 w 1047750"/>
              <a:gd name="connsiteY2" fmla="*/ 174628 h 3901440"/>
              <a:gd name="connsiteX3" fmla="*/ 1047750 w 1047750"/>
              <a:gd name="connsiteY3" fmla="*/ 3901440 h 3901440"/>
              <a:gd name="connsiteX4" fmla="*/ 1047750 w 1047750"/>
              <a:gd name="connsiteY4" fmla="*/ 3901440 h 3901440"/>
              <a:gd name="connsiteX5" fmla="*/ 0 w 1047750"/>
              <a:gd name="connsiteY5" fmla="*/ 3901440 h 3901440"/>
              <a:gd name="connsiteX6" fmla="*/ 0 w 1047750"/>
              <a:gd name="connsiteY6" fmla="*/ 3901440 h 3901440"/>
              <a:gd name="connsiteX7" fmla="*/ 0 w 1047750"/>
              <a:gd name="connsiteY7" fmla="*/ 174628 h 3901440"/>
              <a:gd name="connsiteX8" fmla="*/ 174628 w 1047750"/>
              <a:gd name="connsiteY8" fmla="*/ 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750" h="3901440">
                <a:moveTo>
                  <a:pt x="1047750" y="650252"/>
                </a:moveTo>
                <a:lnTo>
                  <a:pt x="1047750" y="3251188"/>
                </a:lnTo>
                <a:cubicBezTo>
                  <a:pt x="1047750" y="3610310"/>
                  <a:pt x="1026753" y="3901438"/>
                  <a:pt x="1000853" y="3901438"/>
                </a:cubicBezTo>
                <a:lnTo>
                  <a:pt x="0" y="3901438"/>
                </a:lnTo>
                <a:lnTo>
                  <a:pt x="0" y="3901438"/>
                </a:lnTo>
                <a:lnTo>
                  <a:pt x="0" y="2"/>
                </a:lnTo>
                <a:lnTo>
                  <a:pt x="0" y="2"/>
                </a:lnTo>
                <a:lnTo>
                  <a:pt x="1000853" y="2"/>
                </a:lnTo>
                <a:cubicBezTo>
                  <a:pt x="1026753" y="2"/>
                  <a:pt x="1047750" y="291130"/>
                  <a:pt x="1047750" y="650252"/>
                </a:cubicBezTo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110491" tIns="106393" rIns="161636" bIns="106393" numCol="1" spcCol="1270" anchor="t" anchorCtr="0">
            <a:noAutofit/>
          </a:bodyPr>
          <a:lstStyle/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1F4A7F"/>
                </a:solidFill>
              </a:rPr>
              <a:t>Наличие </a:t>
            </a:r>
            <a:r>
              <a:rPr lang="ru-RU" sz="1200" dirty="0">
                <a:solidFill>
                  <a:srgbClr val="1F4A7F"/>
                </a:solidFill>
              </a:rPr>
              <a:t>договоров </a:t>
            </a:r>
            <a:r>
              <a:rPr lang="ru-RU" sz="1200" dirty="0" smtClean="0">
                <a:solidFill>
                  <a:srgbClr val="1F4A7F"/>
                </a:solidFill>
              </a:rPr>
              <a:t>на поставку топлива</a:t>
            </a: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ru-RU" sz="1200" dirty="0" smtClean="0">
                <a:solidFill>
                  <a:srgbClr val="1F4A7F"/>
                </a:solidFill>
              </a:rPr>
              <a:t>Новые критерии в создании комиссий:</a:t>
            </a:r>
          </a:p>
          <a:p>
            <a:pPr marL="285750" lvl="1" indent="-2857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1F4A7F"/>
                </a:solidFill>
              </a:rPr>
              <a:t>определен порядок формирования комиссий энергокомпаний;</a:t>
            </a:r>
          </a:p>
          <a:p>
            <a:pPr marL="285750" lvl="1" indent="-2857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ru-RU" sz="1200" dirty="0" smtClean="0">
                <a:solidFill>
                  <a:srgbClr val="1F4A7F"/>
                </a:solidFill>
              </a:rPr>
              <a:t>изменены сроки начала и завершения работы комиссий на более ранние.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349957" y="1464333"/>
            <a:ext cx="3812114" cy="1134934"/>
          </a:xfrm>
          <a:custGeom>
            <a:avLst/>
            <a:gdLst>
              <a:gd name="connsiteX0" fmla="*/ 0 w 2194560"/>
              <a:gd name="connsiteY0" fmla="*/ 218286 h 1309687"/>
              <a:gd name="connsiteX1" fmla="*/ 218286 w 2194560"/>
              <a:gd name="connsiteY1" fmla="*/ 0 h 1309687"/>
              <a:gd name="connsiteX2" fmla="*/ 1976274 w 2194560"/>
              <a:gd name="connsiteY2" fmla="*/ 0 h 1309687"/>
              <a:gd name="connsiteX3" fmla="*/ 2194560 w 2194560"/>
              <a:gd name="connsiteY3" fmla="*/ 218286 h 1309687"/>
              <a:gd name="connsiteX4" fmla="*/ 2194560 w 2194560"/>
              <a:gd name="connsiteY4" fmla="*/ 1091401 h 1309687"/>
              <a:gd name="connsiteX5" fmla="*/ 1976274 w 2194560"/>
              <a:gd name="connsiteY5" fmla="*/ 1309687 h 1309687"/>
              <a:gd name="connsiteX6" fmla="*/ 218286 w 2194560"/>
              <a:gd name="connsiteY6" fmla="*/ 1309687 h 1309687"/>
              <a:gd name="connsiteX7" fmla="*/ 0 w 2194560"/>
              <a:gd name="connsiteY7" fmla="*/ 1091401 h 1309687"/>
              <a:gd name="connsiteX8" fmla="*/ 0 w 2194560"/>
              <a:gd name="connsiteY8" fmla="*/ 218286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4560" h="1309687">
                <a:moveTo>
                  <a:pt x="0" y="218286"/>
                </a:moveTo>
                <a:cubicBezTo>
                  <a:pt x="0" y="97730"/>
                  <a:pt x="97730" y="0"/>
                  <a:pt x="218286" y="0"/>
                </a:cubicBezTo>
                <a:lnTo>
                  <a:pt x="1976274" y="0"/>
                </a:lnTo>
                <a:cubicBezTo>
                  <a:pt x="2096830" y="0"/>
                  <a:pt x="2194560" y="97730"/>
                  <a:pt x="2194560" y="218286"/>
                </a:cubicBezTo>
                <a:lnTo>
                  <a:pt x="2194560" y="1091401"/>
                </a:lnTo>
                <a:cubicBezTo>
                  <a:pt x="2194560" y="1211957"/>
                  <a:pt x="2096830" y="1309687"/>
                  <a:pt x="1976274" y="1309687"/>
                </a:cubicBezTo>
                <a:lnTo>
                  <a:pt x="218286" y="1309687"/>
                </a:lnTo>
                <a:cubicBezTo>
                  <a:pt x="97730" y="1309687"/>
                  <a:pt x="0" y="1211957"/>
                  <a:pt x="0" y="1091401"/>
                </a:cubicBezTo>
                <a:lnTo>
                  <a:pt x="0" y="21828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spcFirstLastPara="0" vert="horz" wrap="square" lIns="231574" tIns="147754" rIns="231574" bIns="147754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50" dirty="0" smtClean="0"/>
              <a:t>Ужесточение критериев выдачи паспортов готовности к ОЗП</a:t>
            </a:r>
            <a:endParaRPr lang="ru-RU" sz="1850" kern="1200" dirty="0"/>
          </a:p>
        </p:txBody>
      </p:sp>
      <p:sp>
        <p:nvSpPr>
          <p:cNvPr id="52" name="Полилиния 51"/>
          <p:cNvSpPr/>
          <p:nvPr/>
        </p:nvSpPr>
        <p:spPr>
          <a:xfrm>
            <a:off x="4447820" y="2912533"/>
            <a:ext cx="4538133" cy="1343379"/>
          </a:xfrm>
          <a:custGeom>
            <a:avLst/>
            <a:gdLst>
              <a:gd name="connsiteX0" fmla="*/ 174628 w 1047750"/>
              <a:gd name="connsiteY0" fmla="*/ 0 h 3901440"/>
              <a:gd name="connsiteX1" fmla="*/ 873122 w 1047750"/>
              <a:gd name="connsiteY1" fmla="*/ 0 h 3901440"/>
              <a:gd name="connsiteX2" fmla="*/ 1047750 w 1047750"/>
              <a:gd name="connsiteY2" fmla="*/ 174628 h 3901440"/>
              <a:gd name="connsiteX3" fmla="*/ 1047750 w 1047750"/>
              <a:gd name="connsiteY3" fmla="*/ 3901440 h 3901440"/>
              <a:gd name="connsiteX4" fmla="*/ 1047750 w 1047750"/>
              <a:gd name="connsiteY4" fmla="*/ 3901440 h 3901440"/>
              <a:gd name="connsiteX5" fmla="*/ 0 w 1047750"/>
              <a:gd name="connsiteY5" fmla="*/ 3901440 h 3901440"/>
              <a:gd name="connsiteX6" fmla="*/ 0 w 1047750"/>
              <a:gd name="connsiteY6" fmla="*/ 3901440 h 3901440"/>
              <a:gd name="connsiteX7" fmla="*/ 0 w 1047750"/>
              <a:gd name="connsiteY7" fmla="*/ 174628 h 3901440"/>
              <a:gd name="connsiteX8" fmla="*/ 174628 w 1047750"/>
              <a:gd name="connsiteY8" fmla="*/ 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750" h="3901440">
                <a:moveTo>
                  <a:pt x="1047750" y="650252"/>
                </a:moveTo>
                <a:lnTo>
                  <a:pt x="1047750" y="3251188"/>
                </a:lnTo>
                <a:cubicBezTo>
                  <a:pt x="1047750" y="3610310"/>
                  <a:pt x="1026753" y="3901438"/>
                  <a:pt x="1000853" y="3901438"/>
                </a:cubicBezTo>
                <a:lnTo>
                  <a:pt x="0" y="3901438"/>
                </a:lnTo>
                <a:lnTo>
                  <a:pt x="0" y="3901438"/>
                </a:lnTo>
                <a:lnTo>
                  <a:pt x="0" y="2"/>
                </a:lnTo>
                <a:lnTo>
                  <a:pt x="0" y="2"/>
                </a:lnTo>
                <a:lnTo>
                  <a:pt x="1000853" y="2"/>
                </a:lnTo>
                <a:cubicBezTo>
                  <a:pt x="1026753" y="2"/>
                  <a:pt x="1047750" y="291130"/>
                  <a:pt x="1047750" y="650252"/>
                </a:cubicBezTo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110491" tIns="106393" rIns="161636" bIns="106393" numCol="1" spcCol="1270" anchor="ctr" anchorCtr="0">
            <a:noAutofit/>
          </a:bodyPr>
          <a:lstStyle/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ru-RU" sz="1300" dirty="0" smtClean="0">
                <a:solidFill>
                  <a:srgbClr val="1F4A7F"/>
                </a:solidFill>
              </a:rPr>
              <a:t>Дисквалификация должностных лиц на срок до 3-х лет</a:t>
            </a: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ru-RU" sz="1300" dirty="0" smtClean="0">
                <a:solidFill>
                  <a:srgbClr val="1F4A7F"/>
                </a:solidFill>
              </a:rPr>
              <a:t>Штрафы для физических и юридических лиц за:</a:t>
            </a: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ru-RU" sz="1300" dirty="0" smtClean="0">
                <a:solidFill>
                  <a:srgbClr val="1F4A7F"/>
                </a:solidFill>
              </a:rPr>
              <a:t>невыполнение </a:t>
            </a:r>
            <a:r>
              <a:rPr lang="ru-RU" sz="1300" dirty="0">
                <a:solidFill>
                  <a:srgbClr val="1F4A7F"/>
                </a:solidFill>
              </a:rPr>
              <a:t>нормативов по </a:t>
            </a:r>
            <a:r>
              <a:rPr lang="ru-RU" sz="1300" dirty="0" smtClean="0">
                <a:solidFill>
                  <a:srgbClr val="1F4A7F"/>
                </a:solidFill>
              </a:rPr>
              <a:t>топливу;</a:t>
            </a: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ru-RU" sz="1300" dirty="0" smtClean="0">
                <a:solidFill>
                  <a:srgbClr val="1F4A7F"/>
                </a:solidFill>
              </a:rPr>
              <a:t>неполучение паспорта;</a:t>
            </a: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ru-RU" sz="1300" dirty="0" smtClean="0">
                <a:solidFill>
                  <a:srgbClr val="1F4A7F"/>
                </a:solidFill>
              </a:rPr>
              <a:t>за предоставление недостоверной информации</a:t>
            </a:r>
            <a:r>
              <a:rPr lang="en-US" sz="1300" dirty="0" smtClean="0">
                <a:solidFill>
                  <a:srgbClr val="1F4A7F"/>
                </a:solidFill>
              </a:rPr>
              <a:t>.</a:t>
            </a:r>
            <a:endParaRPr lang="ru-RU" sz="1300" dirty="0">
              <a:solidFill>
                <a:srgbClr val="1F4A7F"/>
              </a:solidFill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349958" y="2946400"/>
            <a:ext cx="3812113" cy="1061154"/>
          </a:xfrm>
          <a:custGeom>
            <a:avLst/>
            <a:gdLst>
              <a:gd name="connsiteX0" fmla="*/ 0 w 2194560"/>
              <a:gd name="connsiteY0" fmla="*/ 218286 h 1309687"/>
              <a:gd name="connsiteX1" fmla="*/ 218286 w 2194560"/>
              <a:gd name="connsiteY1" fmla="*/ 0 h 1309687"/>
              <a:gd name="connsiteX2" fmla="*/ 1976274 w 2194560"/>
              <a:gd name="connsiteY2" fmla="*/ 0 h 1309687"/>
              <a:gd name="connsiteX3" fmla="*/ 2194560 w 2194560"/>
              <a:gd name="connsiteY3" fmla="*/ 218286 h 1309687"/>
              <a:gd name="connsiteX4" fmla="*/ 2194560 w 2194560"/>
              <a:gd name="connsiteY4" fmla="*/ 1091401 h 1309687"/>
              <a:gd name="connsiteX5" fmla="*/ 1976274 w 2194560"/>
              <a:gd name="connsiteY5" fmla="*/ 1309687 h 1309687"/>
              <a:gd name="connsiteX6" fmla="*/ 218286 w 2194560"/>
              <a:gd name="connsiteY6" fmla="*/ 1309687 h 1309687"/>
              <a:gd name="connsiteX7" fmla="*/ 0 w 2194560"/>
              <a:gd name="connsiteY7" fmla="*/ 1091401 h 1309687"/>
              <a:gd name="connsiteX8" fmla="*/ 0 w 2194560"/>
              <a:gd name="connsiteY8" fmla="*/ 218286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4560" h="1309687">
                <a:moveTo>
                  <a:pt x="0" y="218286"/>
                </a:moveTo>
                <a:cubicBezTo>
                  <a:pt x="0" y="97730"/>
                  <a:pt x="97730" y="0"/>
                  <a:pt x="218286" y="0"/>
                </a:cubicBezTo>
                <a:lnTo>
                  <a:pt x="1976274" y="0"/>
                </a:lnTo>
                <a:cubicBezTo>
                  <a:pt x="2096830" y="0"/>
                  <a:pt x="2194560" y="97730"/>
                  <a:pt x="2194560" y="218286"/>
                </a:cubicBezTo>
                <a:lnTo>
                  <a:pt x="2194560" y="1091401"/>
                </a:lnTo>
                <a:cubicBezTo>
                  <a:pt x="2194560" y="1211957"/>
                  <a:pt x="2096830" y="1309687"/>
                  <a:pt x="1976274" y="1309687"/>
                </a:cubicBezTo>
                <a:lnTo>
                  <a:pt x="218286" y="1309687"/>
                </a:lnTo>
                <a:cubicBezTo>
                  <a:pt x="97730" y="1309687"/>
                  <a:pt x="0" y="1211957"/>
                  <a:pt x="0" y="1091401"/>
                </a:cubicBezTo>
                <a:lnTo>
                  <a:pt x="0" y="21828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1574" tIns="147754" rIns="231574" bIns="147754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50" dirty="0" smtClean="0"/>
              <a:t>Повышение ответственности должностных лиц</a:t>
            </a:r>
            <a:endParaRPr lang="ru-RU" sz="1850" dirty="0"/>
          </a:p>
        </p:txBody>
      </p:sp>
      <p:sp>
        <p:nvSpPr>
          <p:cNvPr id="54" name="Полилиния 53"/>
          <p:cNvSpPr/>
          <p:nvPr/>
        </p:nvSpPr>
        <p:spPr>
          <a:xfrm>
            <a:off x="4447822" y="5564044"/>
            <a:ext cx="4538133" cy="966477"/>
          </a:xfrm>
          <a:custGeom>
            <a:avLst/>
            <a:gdLst>
              <a:gd name="connsiteX0" fmla="*/ 174628 w 1047750"/>
              <a:gd name="connsiteY0" fmla="*/ 0 h 3901440"/>
              <a:gd name="connsiteX1" fmla="*/ 873122 w 1047750"/>
              <a:gd name="connsiteY1" fmla="*/ 0 h 3901440"/>
              <a:gd name="connsiteX2" fmla="*/ 1047750 w 1047750"/>
              <a:gd name="connsiteY2" fmla="*/ 174628 h 3901440"/>
              <a:gd name="connsiteX3" fmla="*/ 1047750 w 1047750"/>
              <a:gd name="connsiteY3" fmla="*/ 3901440 h 3901440"/>
              <a:gd name="connsiteX4" fmla="*/ 1047750 w 1047750"/>
              <a:gd name="connsiteY4" fmla="*/ 3901440 h 3901440"/>
              <a:gd name="connsiteX5" fmla="*/ 0 w 1047750"/>
              <a:gd name="connsiteY5" fmla="*/ 3901440 h 3901440"/>
              <a:gd name="connsiteX6" fmla="*/ 0 w 1047750"/>
              <a:gd name="connsiteY6" fmla="*/ 3901440 h 3901440"/>
              <a:gd name="connsiteX7" fmla="*/ 0 w 1047750"/>
              <a:gd name="connsiteY7" fmla="*/ 174628 h 3901440"/>
              <a:gd name="connsiteX8" fmla="*/ 174628 w 1047750"/>
              <a:gd name="connsiteY8" fmla="*/ 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750" h="3901440">
                <a:moveTo>
                  <a:pt x="1047750" y="650252"/>
                </a:moveTo>
                <a:lnTo>
                  <a:pt x="1047750" y="3251188"/>
                </a:lnTo>
                <a:cubicBezTo>
                  <a:pt x="1047750" y="3610310"/>
                  <a:pt x="1026753" y="3901438"/>
                  <a:pt x="1000853" y="3901438"/>
                </a:cubicBezTo>
                <a:lnTo>
                  <a:pt x="0" y="3901438"/>
                </a:lnTo>
                <a:lnTo>
                  <a:pt x="0" y="3901438"/>
                </a:lnTo>
                <a:lnTo>
                  <a:pt x="0" y="2"/>
                </a:lnTo>
                <a:lnTo>
                  <a:pt x="0" y="2"/>
                </a:lnTo>
                <a:lnTo>
                  <a:pt x="1000853" y="2"/>
                </a:lnTo>
                <a:cubicBezTo>
                  <a:pt x="1026753" y="2"/>
                  <a:pt x="1047750" y="291130"/>
                  <a:pt x="1047750" y="650252"/>
                </a:cubicBezTo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110491" tIns="106393" rIns="161636" bIns="106393" numCol="1" spcCol="1270" anchor="ctr" anchorCtr="0">
            <a:noAutofit/>
          </a:bodyPr>
          <a:lstStyle/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ru-RU" sz="1300" dirty="0" smtClean="0">
                <a:solidFill>
                  <a:srgbClr val="1F4A7F"/>
                </a:solidFill>
              </a:rPr>
              <a:t>Определение дислокации резервов спецтехники и резервных источников питания;</a:t>
            </a:r>
            <a:endParaRPr lang="ru-RU" sz="1300" kern="1200" dirty="0" smtClean="0">
              <a:solidFill>
                <a:srgbClr val="1F4A7F"/>
              </a:solidFill>
            </a:endParaRP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ru-RU" sz="1300" kern="1200" dirty="0" smtClean="0">
                <a:solidFill>
                  <a:srgbClr val="1F4A7F"/>
                </a:solidFill>
              </a:rPr>
              <a:t>Упрощение процедуры выделения запасов из Росрезерва для их использования в случае ЧС.</a:t>
            </a:r>
            <a:endParaRPr lang="ru-RU" sz="1300" kern="1200" dirty="0">
              <a:solidFill>
                <a:srgbClr val="1F4A7F"/>
              </a:solidFill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349958" y="5564044"/>
            <a:ext cx="3812113" cy="1077863"/>
          </a:xfrm>
          <a:custGeom>
            <a:avLst/>
            <a:gdLst>
              <a:gd name="connsiteX0" fmla="*/ 0 w 2194560"/>
              <a:gd name="connsiteY0" fmla="*/ 218286 h 1309687"/>
              <a:gd name="connsiteX1" fmla="*/ 218286 w 2194560"/>
              <a:gd name="connsiteY1" fmla="*/ 0 h 1309687"/>
              <a:gd name="connsiteX2" fmla="*/ 1976274 w 2194560"/>
              <a:gd name="connsiteY2" fmla="*/ 0 h 1309687"/>
              <a:gd name="connsiteX3" fmla="*/ 2194560 w 2194560"/>
              <a:gd name="connsiteY3" fmla="*/ 218286 h 1309687"/>
              <a:gd name="connsiteX4" fmla="*/ 2194560 w 2194560"/>
              <a:gd name="connsiteY4" fmla="*/ 1091401 h 1309687"/>
              <a:gd name="connsiteX5" fmla="*/ 1976274 w 2194560"/>
              <a:gd name="connsiteY5" fmla="*/ 1309687 h 1309687"/>
              <a:gd name="connsiteX6" fmla="*/ 218286 w 2194560"/>
              <a:gd name="connsiteY6" fmla="*/ 1309687 h 1309687"/>
              <a:gd name="connsiteX7" fmla="*/ 0 w 2194560"/>
              <a:gd name="connsiteY7" fmla="*/ 1091401 h 1309687"/>
              <a:gd name="connsiteX8" fmla="*/ 0 w 2194560"/>
              <a:gd name="connsiteY8" fmla="*/ 218286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4560" h="1309687">
                <a:moveTo>
                  <a:pt x="0" y="218286"/>
                </a:moveTo>
                <a:cubicBezTo>
                  <a:pt x="0" y="97730"/>
                  <a:pt x="97730" y="0"/>
                  <a:pt x="218286" y="0"/>
                </a:cubicBezTo>
                <a:lnTo>
                  <a:pt x="1976274" y="0"/>
                </a:lnTo>
                <a:cubicBezTo>
                  <a:pt x="2096830" y="0"/>
                  <a:pt x="2194560" y="97730"/>
                  <a:pt x="2194560" y="218286"/>
                </a:cubicBezTo>
                <a:lnTo>
                  <a:pt x="2194560" y="1091401"/>
                </a:lnTo>
                <a:cubicBezTo>
                  <a:pt x="2194560" y="1211957"/>
                  <a:pt x="2096830" y="1309687"/>
                  <a:pt x="1976274" y="1309687"/>
                </a:cubicBezTo>
                <a:lnTo>
                  <a:pt x="218286" y="1309687"/>
                </a:lnTo>
                <a:cubicBezTo>
                  <a:pt x="97730" y="1309687"/>
                  <a:pt x="0" y="1211957"/>
                  <a:pt x="0" y="1091401"/>
                </a:cubicBezTo>
                <a:lnTo>
                  <a:pt x="0" y="21828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1574" tIns="147754" rIns="231574" bIns="147754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50" dirty="0" smtClean="0"/>
              <a:t>Создание резерва спецтехники и резервных источников питания</a:t>
            </a:r>
            <a:r>
              <a:rPr lang="ru-RU" sz="1850" kern="1200" dirty="0" smtClean="0"/>
              <a:t> </a:t>
            </a:r>
            <a:endParaRPr lang="ru-RU" sz="1850" kern="1200" dirty="0"/>
          </a:p>
        </p:txBody>
      </p:sp>
      <p:sp>
        <p:nvSpPr>
          <p:cNvPr id="56" name="Полилиния 55"/>
          <p:cNvSpPr/>
          <p:nvPr/>
        </p:nvSpPr>
        <p:spPr>
          <a:xfrm>
            <a:off x="4447819" y="4460958"/>
            <a:ext cx="4538133" cy="767645"/>
          </a:xfrm>
          <a:custGeom>
            <a:avLst/>
            <a:gdLst>
              <a:gd name="connsiteX0" fmla="*/ 174628 w 1047750"/>
              <a:gd name="connsiteY0" fmla="*/ 0 h 3901440"/>
              <a:gd name="connsiteX1" fmla="*/ 873122 w 1047750"/>
              <a:gd name="connsiteY1" fmla="*/ 0 h 3901440"/>
              <a:gd name="connsiteX2" fmla="*/ 1047750 w 1047750"/>
              <a:gd name="connsiteY2" fmla="*/ 174628 h 3901440"/>
              <a:gd name="connsiteX3" fmla="*/ 1047750 w 1047750"/>
              <a:gd name="connsiteY3" fmla="*/ 3901440 h 3901440"/>
              <a:gd name="connsiteX4" fmla="*/ 1047750 w 1047750"/>
              <a:gd name="connsiteY4" fmla="*/ 3901440 h 3901440"/>
              <a:gd name="connsiteX5" fmla="*/ 0 w 1047750"/>
              <a:gd name="connsiteY5" fmla="*/ 3901440 h 3901440"/>
              <a:gd name="connsiteX6" fmla="*/ 0 w 1047750"/>
              <a:gd name="connsiteY6" fmla="*/ 3901440 h 3901440"/>
              <a:gd name="connsiteX7" fmla="*/ 0 w 1047750"/>
              <a:gd name="connsiteY7" fmla="*/ 174628 h 3901440"/>
              <a:gd name="connsiteX8" fmla="*/ 174628 w 1047750"/>
              <a:gd name="connsiteY8" fmla="*/ 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7750" h="3901440">
                <a:moveTo>
                  <a:pt x="1047750" y="650252"/>
                </a:moveTo>
                <a:lnTo>
                  <a:pt x="1047750" y="3251188"/>
                </a:lnTo>
                <a:cubicBezTo>
                  <a:pt x="1047750" y="3610310"/>
                  <a:pt x="1026753" y="3901438"/>
                  <a:pt x="1000853" y="3901438"/>
                </a:cubicBezTo>
                <a:lnTo>
                  <a:pt x="0" y="3901438"/>
                </a:lnTo>
                <a:lnTo>
                  <a:pt x="0" y="3901438"/>
                </a:lnTo>
                <a:lnTo>
                  <a:pt x="0" y="2"/>
                </a:lnTo>
                <a:lnTo>
                  <a:pt x="0" y="2"/>
                </a:lnTo>
                <a:lnTo>
                  <a:pt x="1000853" y="2"/>
                </a:lnTo>
                <a:cubicBezTo>
                  <a:pt x="1026753" y="2"/>
                  <a:pt x="1047750" y="291130"/>
                  <a:pt x="1047750" y="650252"/>
                </a:cubicBezTo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110491" tIns="106393" rIns="161636" bIns="106393" numCol="1" spcCol="1270" anchor="ctr" anchorCtr="0">
            <a:noAutofit/>
          </a:bodyPr>
          <a:lstStyle/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1F4A7F"/>
                </a:solidFill>
              </a:rPr>
              <a:t>Горячие линии:</a:t>
            </a: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1F4A7F"/>
                </a:solidFill>
              </a:rPr>
              <a:t>Минэнерго;</a:t>
            </a:r>
          </a:p>
          <a:p>
            <a:pPr marL="171450" lvl="1" indent="-171450" defTabSz="1289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itchFamily="34" charset="0"/>
              <a:buChar char="•"/>
            </a:pPr>
            <a:r>
              <a:rPr lang="ru-RU" sz="1400" dirty="0" smtClean="0">
                <a:solidFill>
                  <a:srgbClr val="1F4A7F"/>
                </a:solidFill>
              </a:rPr>
              <a:t>Энергокомпаний.</a:t>
            </a:r>
            <a:endParaRPr lang="ru-RU" sz="1400" kern="1200" dirty="0">
              <a:solidFill>
                <a:srgbClr val="1F4A7F"/>
              </a:solidFill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349956" y="4308895"/>
            <a:ext cx="3812113" cy="961639"/>
          </a:xfrm>
          <a:custGeom>
            <a:avLst/>
            <a:gdLst>
              <a:gd name="connsiteX0" fmla="*/ 0 w 2194560"/>
              <a:gd name="connsiteY0" fmla="*/ 218286 h 1309687"/>
              <a:gd name="connsiteX1" fmla="*/ 218286 w 2194560"/>
              <a:gd name="connsiteY1" fmla="*/ 0 h 1309687"/>
              <a:gd name="connsiteX2" fmla="*/ 1976274 w 2194560"/>
              <a:gd name="connsiteY2" fmla="*/ 0 h 1309687"/>
              <a:gd name="connsiteX3" fmla="*/ 2194560 w 2194560"/>
              <a:gd name="connsiteY3" fmla="*/ 218286 h 1309687"/>
              <a:gd name="connsiteX4" fmla="*/ 2194560 w 2194560"/>
              <a:gd name="connsiteY4" fmla="*/ 1091401 h 1309687"/>
              <a:gd name="connsiteX5" fmla="*/ 1976274 w 2194560"/>
              <a:gd name="connsiteY5" fmla="*/ 1309687 h 1309687"/>
              <a:gd name="connsiteX6" fmla="*/ 218286 w 2194560"/>
              <a:gd name="connsiteY6" fmla="*/ 1309687 h 1309687"/>
              <a:gd name="connsiteX7" fmla="*/ 0 w 2194560"/>
              <a:gd name="connsiteY7" fmla="*/ 1091401 h 1309687"/>
              <a:gd name="connsiteX8" fmla="*/ 0 w 2194560"/>
              <a:gd name="connsiteY8" fmla="*/ 218286 h 130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94560" h="1309687">
                <a:moveTo>
                  <a:pt x="0" y="218286"/>
                </a:moveTo>
                <a:cubicBezTo>
                  <a:pt x="0" y="97730"/>
                  <a:pt x="97730" y="0"/>
                  <a:pt x="218286" y="0"/>
                </a:cubicBezTo>
                <a:lnTo>
                  <a:pt x="1976274" y="0"/>
                </a:lnTo>
                <a:cubicBezTo>
                  <a:pt x="2096830" y="0"/>
                  <a:pt x="2194560" y="97730"/>
                  <a:pt x="2194560" y="218286"/>
                </a:cubicBezTo>
                <a:lnTo>
                  <a:pt x="2194560" y="1091401"/>
                </a:lnTo>
                <a:cubicBezTo>
                  <a:pt x="2194560" y="1211957"/>
                  <a:pt x="2096830" y="1309687"/>
                  <a:pt x="1976274" y="1309687"/>
                </a:cubicBezTo>
                <a:lnTo>
                  <a:pt x="218286" y="1309687"/>
                </a:lnTo>
                <a:cubicBezTo>
                  <a:pt x="97730" y="1309687"/>
                  <a:pt x="0" y="1211957"/>
                  <a:pt x="0" y="1091401"/>
                </a:cubicBezTo>
                <a:lnTo>
                  <a:pt x="0" y="218286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1574" tIns="147754" rIns="231574" bIns="147754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50" dirty="0" smtClean="0"/>
              <a:t>Создание обратной связи </a:t>
            </a:r>
            <a:r>
              <a:rPr lang="ru-RU" sz="1850" dirty="0"/>
              <a:t>с населением</a:t>
            </a:r>
            <a:endParaRPr lang="ru-RU" sz="1850" kern="1200" dirty="0"/>
          </a:p>
        </p:txBody>
      </p:sp>
    </p:spTree>
    <p:extLst>
      <p:ext uri="{BB962C8B-B14F-4D97-AF65-F5344CB8AC3E}">
        <p14:creationId xmlns="" xmlns:p14="http://schemas.microsoft.com/office/powerpoint/2010/main" val="120982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22"/>
          <p:cNvGrpSpPr/>
          <p:nvPr/>
        </p:nvGrpSpPr>
        <p:grpSpPr>
          <a:xfrm>
            <a:off x="4788024" y="2276872"/>
            <a:ext cx="4085635" cy="3429355"/>
            <a:chOff x="4753564" y="2536368"/>
            <a:chExt cx="4085635" cy="3429355"/>
          </a:xfrm>
        </p:grpSpPr>
        <p:pic>
          <p:nvPicPr>
            <p:cNvPr id="26" name="Рисунок 25" descr="мазут 3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43504" y="3257126"/>
              <a:ext cx="3359132" cy="2223380"/>
            </a:xfrm>
            <a:prstGeom prst="rect">
              <a:avLst/>
            </a:prstGeom>
          </p:spPr>
        </p:pic>
        <p:graphicFrame>
          <p:nvGraphicFramePr>
            <p:cNvPr id="38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44314984"/>
                </p:ext>
              </p:extLst>
            </p:nvPr>
          </p:nvGraphicFramePr>
          <p:xfrm>
            <a:off x="4753564" y="2536368"/>
            <a:ext cx="4085635" cy="342935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24" name="Прямоугольник 23"/>
          <p:cNvSpPr/>
          <p:nvPr/>
        </p:nvSpPr>
        <p:spPr>
          <a:xfrm>
            <a:off x="1979712" y="306939"/>
            <a:ext cx="623360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Franklin Gothic Demi"/>
              </a:rPr>
              <a:t>Нормативы запасов топлива на </a:t>
            </a:r>
            <a:r>
              <a:rPr lang="ru-RU" sz="2200" b="1" kern="0" dirty="0" smtClean="0">
                <a:solidFill>
                  <a:srgbClr val="FFFFFF"/>
                </a:solidFill>
                <a:latin typeface="Arial"/>
                <a:cs typeface="Franklin Gothic Demi"/>
              </a:rPr>
              <a:t>тепловых электростанциях в 2011 и 2012 годах</a:t>
            </a:r>
            <a:endParaRPr kumimoji="0" lang="ru-RU" sz="2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Franklin Gothic Demi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1" y="1426021"/>
            <a:ext cx="9144000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3600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4E9E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Franklin Gothic Demi"/>
                <a:cs typeface="Franklin Gothic Demi"/>
              </a:rPr>
              <a:t>Утверждение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Franklin Gothic Demi"/>
                <a:cs typeface="Franklin Gothic Demi"/>
              </a:rPr>
              <a:t>нормативов запасов топлива по ЕЭС России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4E9E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D2D8A">
                    <a:lumMod val="50000"/>
                  </a:srgbClr>
                </a:solidFill>
                <a:effectLst/>
                <a:uLnTx/>
                <a:uFillTx/>
                <a:latin typeface="Franklin Gothic Demi"/>
                <a:cs typeface="Franklin Gothic Demi"/>
              </a:rPr>
              <a:t>в </a:t>
            </a:r>
            <a:r>
              <a:rPr lang="ru-RU" kern="0" smtClean="0">
                <a:solidFill>
                  <a:srgbClr val="2D2D8A">
                    <a:lumMod val="50000"/>
                  </a:srgbClr>
                </a:solidFill>
                <a:latin typeface="Franklin Gothic Demi"/>
                <a:cs typeface="Franklin Gothic Demi"/>
              </a:rPr>
              <a:t>осенне-зимний период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2D2D8A">
                  <a:lumMod val="50000"/>
                </a:srgbClr>
              </a:solidFill>
              <a:effectLst/>
              <a:uLnTx/>
              <a:uFillTx/>
              <a:latin typeface="Franklin Gothic Demi"/>
              <a:cs typeface="Franklin Gothic Demi"/>
            </a:endParaRPr>
          </a:p>
        </p:txBody>
      </p:sp>
      <p:pic>
        <p:nvPicPr>
          <p:cNvPr id="27" name="Рисунок 26" descr="уголь 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24" y="2551572"/>
            <a:ext cx="3429000" cy="3429000"/>
          </a:xfrm>
          <a:prstGeom prst="rect">
            <a:avLst/>
          </a:prstGeom>
        </p:spPr>
      </p:pic>
      <p:graphicFrame>
        <p:nvGraphicFramePr>
          <p:cNvPr id="2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50344574"/>
              </p:ext>
            </p:extLst>
          </p:nvPr>
        </p:nvGraphicFramePr>
        <p:xfrm>
          <a:off x="179512" y="2276872"/>
          <a:ext cx="4168688" cy="3499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5" name="Text Box 22"/>
          <p:cNvSpPr txBox="1">
            <a:spLocks noChangeArrowheads="1"/>
          </p:cNvSpPr>
          <p:nvPr/>
        </p:nvSpPr>
        <p:spPr bwMode="auto">
          <a:xfrm>
            <a:off x="251520" y="1988840"/>
            <a:ext cx="4635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тыс.т</a:t>
            </a:r>
          </a:p>
        </p:txBody>
      </p:sp>
      <p:sp>
        <p:nvSpPr>
          <p:cNvPr id="36" name="Text Box 23"/>
          <p:cNvSpPr txBox="1">
            <a:spLocks noChangeArrowheads="1"/>
          </p:cNvSpPr>
          <p:nvPr/>
        </p:nvSpPr>
        <p:spPr bwMode="auto">
          <a:xfrm>
            <a:off x="4788024" y="2060848"/>
            <a:ext cx="46358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тыс.т</a:t>
            </a:r>
          </a:p>
        </p:txBody>
      </p:sp>
      <p:sp>
        <p:nvSpPr>
          <p:cNvPr id="44" name="Номер слайда 8"/>
          <p:cNvSpPr txBox="1">
            <a:spLocks/>
          </p:cNvSpPr>
          <p:nvPr/>
        </p:nvSpPr>
        <p:spPr bwMode="auto">
          <a:xfrm>
            <a:off x="830614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EF0424D-DA98-4096-86EE-80AD922DDA8C}" type="slidenum">
              <a:rPr lang="ru-RU" sz="1600" smtClean="0">
                <a:solidFill>
                  <a:srgbClr val="FFFFFF"/>
                </a:solidFill>
                <a:latin typeface="Franklin Gothic Demi" pitchFamily="34" charset="0"/>
              </a:rPr>
              <a:pPr algn="r">
                <a:defRPr/>
              </a:pPr>
              <a:t>5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79712" y="3501008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ru-RU" sz="1200" b="1" i="1" dirty="0" smtClean="0">
              <a:solidFill>
                <a:srgbClr val="FFFFFF"/>
              </a:solidFill>
              <a:latin typeface="Franklin Gothic Book"/>
              <a:cs typeface="Franklin Gothic Book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15616" y="6453336"/>
            <a:ext cx="1008112" cy="216024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fontScale="85000" lnSpcReduction="20000"/>
          </a:bodyPr>
          <a:lstStyle/>
          <a:p>
            <a:endParaRPr lang="ru-RU" sz="1200" b="1" i="1" dirty="0" smtClean="0">
              <a:solidFill>
                <a:srgbClr val="FFFFFF"/>
              </a:solidFill>
              <a:latin typeface="Franklin Gothic Book"/>
              <a:cs typeface="Franklin Gothic Book"/>
            </a:endParaRPr>
          </a:p>
        </p:txBody>
      </p:sp>
      <p:sp>
        <p:nvSpPr>
          <p:cNvPr id="48" name="Rectangle 20"/>
          <p:cNvSpPr/>
          <p:nvPr/>
        </p:nvSpPr>
        <p:spPr>
          <a:xfrm>
            <a:off x="1115616" y="5924128"/>
            <a:ext cx="1080120" cy="457200"/>
          </a:xfrm>
          <a:prstGeom prst="rect">
            <a:avLst/>
          </a:prstGeom>
          <a:solidFill>
            <a:srgbClr val="2D2D8A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FFFFFF"/>
                </a:solidFill>
                <a:latin typeface="Arial"/>
              </a:rPr>
              <a:t>УГОЛЬ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49" name="Rectangle 20"/>
          <p:cNvSpPr/>
          <p:nvPr/>
        </p:nvSpPr>
        <p:spPr>
          <a:xfrm>
            <a:off x="2987824" y="5924128"/>
            <a:ext cx="1080120" cy="457200"/>
          </a:xfrm>
          <a:prstGeom prst="rect">
            <a:avLst/>
          </a:prstGeom>
          <a:solidFill>
            <a:srgbClr val="2D2D8A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FFFFFF"/>
                </a:solidFill>
                <a:latin typeface="Arial"/>
              </a:rPr>
              <a:t>МАЗУТ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0" name="Rectangle 20"/>
          <p:cNvSpPr/>
          <p:nvPr/>
        </p:nvSpPr>
        <p:spPr>
          <a:xfrm>
            <a:off x="5436096" y="5910300"/>
            <a:ext cx="1440160" cy="457200"/>
          </a:xfrm>
          <a:prstGeom prst="rect">
            <a:avLst/>
          </a:prstGeom>
          <a:solidFill>
            <a:srgbClr val="2D2D8A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FFFFFF"/>
                </a:solidFill>
                <a:latin typeface="Arial"/>
              </a:rPr>
              <a:t>ДИЗ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FFFFFF"/>
                </a:solidFill>
                <a:latin typeface="Arial"/>
              </a:rPr>
              <a:t>ТОПЛИВО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51" name="Rectangle 20"/>
          <p:cNvSpPr/>
          <p:nvPr/>
        </p:nvSpPr>
        <p:spPr>
          <a:xfrm>
            <a:off x="7524328" y="5877272"/>
            <a:ext cx="1008112" cy="457200"/>
          </a:xfrm>
          <a:prstGeom prst="rect">
            <a:avLst/>
          </a:prstGeom>
          <a:solidFill>
            <a:srgbClr val="2D2D8A">
              <a:lumMod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kern="0" dirty="0" smtClean="0">
                <a:solidFill>
                  <a:srgbClr val="FFFFFF"/>
                </a:solidFill>
                <a:latin typeface="Arial"/>
              </a:rPr>
              <a:t>ТОРФ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79712" y="5445224"/>
            <a:ext cx="1008112" cy="432048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10000"/>
          </a:bodyPr>
          <a:lstStyle/>
          <a:p>
            <a:r>
              <a:rPr lang="ru-RU" sz="1200" b="1" i="1" dirty="0" smtClean="0">
                <a:latin typeface="Franklin Gothic Book"/>
                <a:cs typeface="Franklin Gothic Book"/>
              </a:rPr>
              <a:t>01.10.2011</a:t>
            </a:r>
          </a:p>
          <a:p>
            <a:r>
              <a:rPr lang="ru-RU" sz="1200" b="1" i="1" dirty="0" smtClean="0">
                <a:latin typeface="Franklin Gothic Book"/>
                <a:cs typeface="Franklin Gothic Book"/>
              </a:rPr>
              <a:t>01.10.2012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907704" y="5517232"/>
            <a:ext cx="72008" cy="7200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907704" y="5661248"/>
            <a:ext cx="72008" cy="72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6516216" y="5445224"/>
            <a:ext cx="1008112" cy="432048"/>
          </a:xfrm>
          <a:prstGeom prst="rect">
            <a:avLst/>
          </a:prstGeom>
        </p:spPr>
        <p:txBody>
          <a:bodyPr vert="horz" wrap="square" lIns="91440" tIns="45720" rIns="91440" bIns="45720" rtlCol="0">
            <a:normAutofit lnSpcReduction="10000"/>
          </a:bodyPr>
          <a:lstStyle/>
          <a:p>
            <a:r>
              <a:rPr lang="ru-RU" sz="1200" b="1" i="1" dirty="0" smtClean="0">
                <a:latin typeface="Franklin Gothic Book"/>
                <a:cs typeface="Franklin Gothic Book"/>
              </a:rPr>
              <a:t>01.10.2011</a:t>
            </a:r>
          </a:p>
          <a:p>
            <a:r>
              <a:rPr lang="ru-RU" sz="1200" b="1" i="1" dirty="0" smtClean="0">
                <a:latin typeface="Franklin Gothic Book"/>
                <a:cs typeface="Franklin Gothic Book"/>
              </a:rPr>
              <a:t>01.10.2012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444208" y="5517232"/>
            <a:ext cx="72008" cy="7200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6444208" y="5661248"/>
            <a:ext cx="72008" cy="720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147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17"/>
          <p:cNvGrpSpPr/>
          <p:nvPr/>
        </p:nvGrpSpPr>
        <p:grpSpPr>
          <a:xfrm>
            <a:off x="64011" y="1367849"/>
            <a:ext cx="9036029" cy="4871328"/>
            <a:chOff x="73026" y="2076449"/>
            <a:chExt cx="8958263" cy="4959165"/>
          </a:xfrm>
        </p:grpSpPr>
        <p:sp>
          <p:nvSpPr>
            <p:cNvPr id="122" name="Freeform 91"/>
            <p:cNvSpPr>
              <a:spLocks noEditPoints="1"/>
            </p:cNvSpPr>
            <p:nvPr/>
          </p:nvSpPr>
          <p:spPr bwMode="auto">
            <a:xfrm>
              <a:off x="854076" y="3521073"/>
              <a:ext cx="1427163" cy="1090613"/>
            </a:xfrm>
            <a:custGeom>
              <a:avLst/>
              <a:gdLst>
                <a:gd name="T0" fmla="*/ 2147483647 w 154"/>
                <a:gd name="T1" fmla="*/ 2147483647 h 117"/>
                <a:gd name="T2" fmla="*/ 2147483647 w 154"/>
                <a:gd name="T3" fmla="*/ 2147483647 h 117"/>
                <a:gd name="T4" fmla="*/ 2147483647 w 154"/>
                <a:gd name="T5" fmla="*/ 2147483647 h 117"/>
                <a:gd name="T6" fmla="*/ 2147483647 w 154"/>
                <a:gd name="T7" fmla="*/ 2147483647 h 117"/>
                <a:gd name="T8" fmla="*/ 2147483647 w 154"/>
                <a:gd name="T9" fmla="*/ 2147483647 h 117"/>
                <a:gd name="T10" fmla="*/ 2147483647 w 154"/>
                <a:gd name="T11" fmla="*/ 2147483647 h 117"/>
                <a:gd name="T12" fmla="*/ 2147483647 w 154"/>
                <a:gd name="T13" fmla="*/ 2147483647 h 117"/>
                <a:gd name="T14" fmla="*/ 2147483647 w 154"/>
                <a:gd name="T15" fmla="*/ 2147483647 h 117"/>
                <a:gd name="T16" fmla="*/ 2147483647 w 154"/>
                <a:gd name="T17" fmla="*/ 2147483647 h 117"/>
                <a:gd name="T18" fmla="*/ 2147483647 w 154"/>
                <a:gd name="T19" fmla="*/ 2147483647 h 117"/>
                <a:gd name="T20" fmla="*/ 2147483647 w 154"/>
                <a:gd name="T21" fmla="*/ 2147483647 h 117"/>
                <a:gd name="T22" fmla="*/ 2147483647 w 154"/>
                <a:gd name="T23" fmla="*/ 2147483647 h 117"/>
                <a:gd name="T24" fmla="*/ 2147483647 w 154"/>
                <a:gd name="T25" fmla="*/ 2147483647 h 117"/>
                <a:gd name="T26" fmla="*/ 2147483647 w 154"/>
                <a:gd name="T27" fmla="*/ 2147483647 h 117"/>
                <a:gd name="T28" fmla="*/ 2147483647 w 154"/>
                <a:gd name="T29" fmla="*/ 2147483647 h 117"/>
                <a:gd name="T30" fmla="*/ 2147483647 w 154"/>
                <a:gd name="T31" fmla="*/ 2147483647 h 117"/>
                <a:gd name="T32" fmla="*/ 2147483647 w 154"/>
                <a:gd name="T33" fmla="*/ 2147483647 h 117"/>
                <a:gd name="T34" fmla="*/ 2147483647 w 154"/>
                <a:gd name="T35" fmla="*/ 2147483647 h 117"/>
                <a:gd name="T36" fmla="*/ 2147483647 w 154"/>
                <a:gd name="T37" fmla="*/ 0 h 117"/>
                <a:gd name="T38" fmla="*/ 2147483647 w 154"/>
                <a:gd name="T39" fmla="*/ 2147483647 h 117"/>
                <a:gd name="T40" fmla="*/ 2147483647 w 154"/>
                <a:gd name="T41" fmla="*/ 2147483647 h 117"/>
                <a:gd name="T42" fmla="*/ 2147483647 w 154"/>
                <a:gd name="T43" fmla="*/ 2147483647 h 117"/>
                <a:gd name="T44" fmla="*/ 2147483647 w 154"/>
                <a:gd name="T45" fmla="*/ 2147483647 h 117"/>
                <a:gd name="T46" fmla="*/ 2147483647 w 154"/>
                <a:gd name="T47" fmla="*/ 2147483647 h 117"/>
                <a:gd name="T48" fmla="*/ 2147483647 w 154"/>
                <a:gd name="T49" fmla="*/ 2147483647 h 117"/>
                <a:gd name="T50" fmla="*/ 2147483647 w 154"/>
                <a:gd name="T51" fmla="*/ 2147483647 h 117"/>
                <a:gd name="T52" fmla="*/ 2147483647 w 154"/>
                <a:gd name="T53" fmla="*/ 2147483647 h 117"/>
                <a:gd name="T54" fmla="*/ 2147483647 w 154"/>
                <a:gd name="T55" fmla="*/ 2147483647 h 117"/>
                <a:gd name="T56" fmla="*/ 2147483647 w 154"/>
                <a:gd name="T57" fmla="*/ 2147483647 h 117"/>
                <a:gd name="T58" fmla="*/ 2147483647 w 154"/>
                <a:gd name="T59" fmla="*/ 2147483647 h 117"/>
                <a:gd name="T60" fmla="*/ 2147483647 w 154"/>
                <a:gd name="T61" fmla="*/ 2147483647 h 117"/>
                <a:gd name="T62" fmla="*/ 2147483647 w 154"/>
                <a:gd name="T63" fmla="*/ 2147483647 h 117"/>
                <a:gd name="T64" fmla="*/ 2147483647 w 154"/>
                <a:gd name="T65" fmla="*/ 2147483647 h 117"/>
                <a:gd name="T66" fmla="*/ 2147483647 w 154"/>
                <a:gd name="T67" fmla="*/ 2147483647 h 117"/>
                <a:gd name="T68" fmla="*/ 2147483647 w 154"/>
                <a:gd name="T69" fmla="*/ 2147483647 h 117"/>
                <a:gd name="T70" fmla="*/ 2147483647 w 154"/>
                <a:gd name="T71" fmla="*/ 2147483647 h 117"/>
                <a:gd name="T72" fmla="*/ 2147483647 w 154"/>
                <a:gd name="T73" fmla="*/ 2147483647 h 117"/>
                <a:gd name="T74" fmla="*/ 2147483647 w 154"/>
                <a:gd name="T75" fmla="*/ 2147483647 h 117"/>
                <a:gd name="T76" fmla="*/ 2147483647 w 154"/>
                <a:gd name="T77" fmla="*/ 2147483647 h 117"/>
                <a:gd name="T78" fmla="*/ 2147483647 w 154"/>
                <a:gd name="T79" fmla="*/ 2147483647 h 117"/>
                <a:gd name="T80" fmla="*/ 2147483647 w 154"/>
                <a:gd name="T81" fmla="*/ 2147483647 h 117"/>
                <a:gd name="T82" fmla="*/ 2147483647 w 154"/>
                <a:gd name="T83" fmla="*/ 2147483647 h 117"/>
                <a:gd name="T84" fmla="*/ 2147483647 w 154"/>
                <a:gd name="T85" fmla="*/ 2147483647 h 117"/>
                <a:gd name="T86" fmla="*/ 2147483647 w 154"/>
                <a:gd name="T87" fmla="*/ 2147483647 h 117"/>
                <a:gd name="T88" fmla="*/ 2147483647 w 154"/>
                <a:gd name="T89" fmla="*/ 2147483647 h 117"/>
                <a:gd name="T90" fmla="*/ 2147483647 w 154"/>
                <a:gd name="T91" fmla="*/ 2147483647 h 117"/>
                <a:gd name="T92" fmla="*/ 2147483647 w 154"/>
                <a:gd name="T93" fmla="*/ 2147483647 h 117"/>
                <a:gd name="T94" fmla="*/ 2147483647 w 154"/>
                <a:gd name="T95" fmla="*/ 2147483647 h 1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54"/>
                <a:gd name="T145" fmla="*/ 0 h 117"/>
                <a:gd name="T146" fmla="*/ 154 w 154"/>
                <a:gd name="T147" fmla="*/ 117 h 1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54" h="117">
                  <a:moveTo>
                    <a:pt x="12" y="113"/>
                  </a:moveTo>
                  <a:lnTo>
                    <a:pt x="12" y="106"/>
                  </a:lnTo>
                  <a:cubicBezTo>
                    <a:pt x="10" y="102"/>
                    <a:pt x="11" y="101"/>
                    <a:pt x="10" y="100"/>
                  </a:cubicBezTo>
                  <a:cubicBezTo>
                    <a:pt x="9" y="99"/>
                    <a:pt x="8" y="98"/>
                    <a:pt x="7" y="96"/>
                  </a:cubicBezTo>
                  <a:cubicBezTo>
                    <a:pt x="6" y="94"/>
                    <a:pt x="11" y="92"/>
                    <a:pt x="10" y="90"/>
                  </a:cubicBezTo>
                  <a:cubicBezTo>
                    <a:pt x="9" y="88"/>
                    <a:pt x="5" y="89"/>
                    <a:pt x="3" y="87"/>
                  </a:cubicBezTo>
                  <a:cubicBezTo>
                    <a:pt x="2" y="85"/>
                    <a:pt x="3" y="83"/>
                    <a:pt x="3" y="82"/>
                  </a:cubicBezTo>
                  <a:cubicBezTo>
                    <a:pt x="1" y="79"/>
                    <a:pt x="0" y="79"/>
                    <a:pt x="1" y="77"/>
                  </a:cubicBezTo>
                  <a:cubicBezTo>
                    <a:pt x="1" y="75"/>
                    <a:pt x="4" y="76"/>
                    <a:pt x="6" y="74"/>
                  </a:cubicBezTo>
                  <a:cubicBezTo>
                    <a:pt x="7" y="73"/>
                    <a:pt x="7" y="71"/>
                    <a:pt x="6" y="68"/>
                  </a:cubicBezTo>
                  <a:cubicBezTo>
                    <a:pt x="5" y="65"/>
                    <a:pt x="4" y="65"/>
                    <a:pt x="3" y="63"/>
                  </a:cubicBezTo>
                  <a:cubicBezTo>
                    <a:pt x="4" y="62"/>
                    <a:pt x="8" y="62"/>
                    <a:pt x="10" y="60"/>
                  </a:cubicBezTo>
                  <a:lnTo>
                    <a:pt x="11" y="60"/>
                  </a:lnTo>
                  <a:cubicBezTo>
                    <a:pt x="9" y="57"/>
                    <a:pt x="14" y="57"/>
                    <a:pt x="13" y="54"/>
                  </a:cubicBezTo>
                  <a:cubicBezTo>
                    <a:pt x="12" y="51"/>
                    <a:pt x="9" y="48"/>
                    <a:pt x="7" y="46"/>
                  </a:cubicBezTo>
                  <a:cubicBezTo>
                    <a:pt x="6" y="44"/>
                    <a:pt x="0" y="45"/>
                    <a:pt x="3" y="39"/>
                  </a:cubicBezTo>
                  <a:cubicBezTo>
                    <a:pt x="5" y="37"/>
                    <a:pt x="7" y="36"/>
                    <a:pt x="9" y="35"/>
                  </a:cubicBezTo>
                  <a:cubicBezTo>
                    <a:pt x="10" y="33"/>
                    <a:pt x="10" y="32"/>
                    <a:pt x="11" y="32"/>
                  </a:cubicBezTo>
                  <a:cubicBezTo>
                    <a:pt x="14" y="32"/>
                    <a:pt x="13" y="36"/>
                    <a:pt x="15" y="38"/>
                  </a:cubicBezTo>
                  <a:cubicBezTo>
                    <a:pt x="16" y="39"/>
                    <a:pt x="20" y="39"/>
                    <a:pt x="21" y="38"/>
                  </a:cubicBezTo>
                  <a:cubicBezTo>
                    <a:pt x="21" y="38"/>
                    <a:pt x="21" y="37"/>
                    <a:pt x="21" y="37"/>
                  </a:cubicBezTo>
                  <a:cubicBezTo>
                    <a:pt x="22" y="36"/>
                    <a:pt x="22" y="36"/>
                    <a:pt x="22" y="35"/>
                  </a:cubicBezTo>
                  <a:cubicBezTo>
                    <a:pt x="22" y="34"/>
                    <a:pt x="21" y="33"/>
                    <a:pt x="22" y="32"/>
                  </a:cubicBezTo>
                  <a:cubicBezTo>
                    <a:pt x="22" y="31"/>
                    <a:pt x="24" y="29"/>
                    <a:pt x="24" y="28"/>
                  </a:cubicBezTo>
                  <a:cubicBezTo>
                    <a:pt x="24" y="23"/>
                    <a:pt x="22" y="25"/>
                    <a:pt x="27" y="21"/>
                  </a:cubicBezTo>
                  <a:cubicBezTo>
                    <a:pt x="27" y="17"/>
                    <a:pt x="31" y="18"/>
                    <a:pt x="33" y="15"/>
                  </a:cubicBezTo>
                  <a:cubicBezTo>
                    <a:pt x="34" y="14"/>
                    <a:pt x="36" y="14"/>
                    <a:pt x="36" y="13"/>
                  </a:cubicBezTo>
                  <a:cubicBezTo>
                    <a:pt x="38" y="14"/>
                    <a:pt x="39" y="15"/>
                    <a:pt x="40" y="16"/>
                  </a:cubicBezTo>
                  <a:cubicBezTo>
                    <a:pt x="42" y="15"/>
                    <a:pt x="44" y="15"/>
                    <a:pt x="45" y="14"/>
                  </a:cubicBezTo>
                  <a:cubicBezTo>
                    <a:pt x="47" y="11"/>
                    <a:pt x="46" y="10"/>
                    <a:pt x="45" y="9"/>
                  </a:cubicBezTo>
                  <a:cubicBezTo>
                    <a:pt x="45" y="7"/>
                    <a:pt x="46" y="6"/>
                    <a:pt x="48" y="5"/>
                  </a:cubicBezTo>
                  <a:cubicBezTo>
                    <a:pt x="49" y="5"/>
                    <a:pt x="50" y="5"/>
                    <a:pt x="52" y="8"/>
                  </a:cubicBezTo>
                  <a:cubicBezTo>
                    <a:pt x="53" y="9"/>
                    <a:pt x="54" y="8"/>
                    <a:pt x="56" y="8"/>
                  </a:cubicBezTo>
                  <a:cubicBezTo>
                    <a:pt x="57" y="9"/>
                    <a:pt x="58" y="10"/>
                    <a:pt x="59" y="11"/>
                  </a:cubicBezTo>
                  <a:cubicBezTo>
                    <a:pt x="61" y="11"/>
                    <a:pt x="63" y="10"/>
                    <a:pt x="64" y="10"/>
                  </a:cubicBezTo>
                  <a:cubicBezTo>
                    <a:pt x="65" y="11"/>
                    <a:pt x="65" y="13"/>
                    <a:pt x="67" y="13"/>
                  </a:cubicBezTo>
                  <a:cubicBezTo>
                    <a:pt x="69" y="13"/>
                    <a:pt x="70" y="13"/>
                    <a:pt x="71" y="12"/>
                  </a:cubicBezTo>
                  <a:cubicBezTo>
                    <a:pt x="72" y="11"/>
                    <a:pt x="70" y="10"/>
                    <a:pt x="71" y="9"/>
                  </a:cubicBezTo>
                  <a:cubicBezTo>
                    <a:pt x="73" y="9"/>
                    <a:pt x="73" y="11"/>
                    <a:pt x="75" y="12"/>
                  </a:cubicBezTo>
                  <a:cubicBezTo>
                    <a:pt x="76" y="12"/>
                    <a:pt x="76" y="12"/>
                    <a:pt x="77" y="12"/>
                  </a:cubicBezTo>
                  <a:cubicBezTo>
                    <a:pt x="77" y="14"/>
                    <a:pt x="76" y="15"/>
                    <a:pt x="77" y="17"/>
                  </a:cubicBezTo>
                  <a:cubicBezTo>
                    <a:pt x="77" y="18"/>
                    <a:pt x="78" y="17"/>
                    <a:pt x="78" y="17"/>
                  </a:cubicBezTo>
                  <a:cubicBezTo>
                    <a:pt x="79" y="17"/>
                    <a:pt x="79" y="18"/>
                    <a:pt x="81" y="19"/>
                  </a:cubicBezTo>
                  <a:cubicBezTo>
                    <a:pt x="81" y="19"/>
                    <a:pt x="82" y="18"/>
                    <a:pt x="84" y="19"/>
                  </a:cubicBezTo>
                  <a:cubicBezTo>
                    <a:pt x="85" y="20"/>
                    <a:pt x="85" y="24"/>
                    <a:pt x="88" y="23"/>
                  </a:cubicBezTo>
                  <a:cubicBezTo>
                    <a:pt x="88" y="22"/>
                    <a:pt x="89" y="18"/>
                    <a:pt x="88" y="17"/>
                  </a:cubicBezTo>
                  <a:cubicBezTo>
                    <a:pt x="86" y="15"/>
                    <a:pt x="86" y="15"/>
                    <a:pt x="85" y="14"/>
                  </a:cubicBezTo>
                  <a:cubicBezTo>
                    <a:pt x="86" y="13"/>
                    <a:pt x="86" y="12"/>
                    <a:pt x="87" y="1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8" y="11"/>
                    <a:pt x="89" y="10"/>
                    <a:pt x="90" y="10"/>
                  </a:cubicBezTo>
                  <a:cubicBezTo>
                    <a:pt x="91" y="11"/>
                    <a:pt x="91" y="13"/>
                    <a:pt x="93" y="13"/>
                  </a:cubicBezTo>
                  <a:cubicBezTo>
                    <a:pt x="93" y="13"/>
                    <a:pt x="93" y="11"/>
                    <a:pt x="94" y="10"/>
                  </a:cubicBezTo>
                  <a:cubicBezTo>
                    <a:pt x="95" y="10"/>
                    <a:pt x="96" y="12"/>
                    <a:pt x="97" y="11"/>
                  </a:cubicBezTo>
                  <a:cubicBezTo>
                    <a:pt x="97" y="10"/>
                    <a:pt x="96" y="9"/>
                    <a:pt x="96" y="8"/>
                  </a:cubicBezTo>
                  <a:cubicBezTo>
                    <a:pt x="97" y="6"/>
                    <a:pt x="99" y="4"/>
                    <a:pt x="100" y="3"/>
                  </a:cubicBezTo>
                  <a:cubicBezTo>
                    <a:pt x="101" y="2"/>
                    <a:pt x="102" y="2"/>
                    <a:pt x="104" y="2"/>
                  </a:cubicBezTo>
                  <a:cubicBezTo>
                    <a:pt x="106" y="2"/>
                    <a:pt x="105" y="0"/>
                    <a:pt x="106" y="0"/>
                  </a:cubicBezTo>
                  <a:cubicBezTo>
                    <a:pt x="108" y="1"/>
                    <a:pt x="109" y="1"/>
                    <a:pt x="111" y="1"/>
                  </a:cubicBezTo>
                  <a:cubicBezTo>
                    <a:pt x="110" y="4"/>
                    <a:pt x="115" y="6"/>
                    <a:pt x="118" y="2"/>
                  </a:cubicBezTo>
                  <a:cubicBezTo>
                    <a:pt x="120" y="2"/>
                    <a:pt x="122" y="6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1" y="13"/>
                    <a:pt x="119" y="14"/>
                    <a:pt x="119" y="16"/>
                  </a:cubicBezTo>
                  <a:cubicBezTo>
                    <a:pt x="118" y="21"/>
                    <a:pt x="121" y="19"/>
                    <a:pt x="122" y="22"/>
                  </a:cubicBezTo>
                  <a:cubicBezTo>
                    <a:pt x="123" y="23"/>
                    <a:pt x="123" y="24"/>
                    <a:pt x="123" y="25"/>
                  </a:cubicBezTo>
                  <a:cubicBezTo>
                    <a:pt x="124" y="26"/>
                    <a:pt x="125" y="26"/>
                    <a:pt x="126" y="27"/>
                  </a:cubicBezTo>
                  <a:cubicBezTo>
                    <a:pt x="127" y="28"/>
                    <a:pt x="126" y="29"/>
                    <a:pt x="128" y="30"/>
                  </a:cubicBezTo>
                  <a:cubicBezTo>
                    <a:pt x="129" y="30"/>
                    <a:pt x="131" y="29"/>
                    <a:pt x="132" y="31"/>
                  </a:cubicBezTo>
                  <a:cubicBezTo>
                    <a:pt x="133" y="32"/>
                    <a:pt x="133" y="33"/>
                    <a:pt x="133" y="34"/>
                  </a:cubicBezTo>
                  <a:cubicBezTo>
                    <a:pt x="134" y="35"/>
                    <a:pt x="134" y="35"/>
                    <a:pt x="135" y="35"/>
                  </a:cubicBezTo>
                  <a:cubicBezTo>
                    <a:pt x="136" y="36"/>
                    <a:pt x="135" y="37"/>
                    <a:pt x="137" y="39"/>
                  </a:cubicBezTo>
                  <a:cubicBezTo>
                    <a:pt x="139" y="40"/>
                    <a:pt x="141" y="39"/>
                    <a:pt x="142" y="40"/>
                  </a:cubicBezTo>
                  <a:cubicBezTo>
                    <a:pt x="143" y="41"/>
                    <a:pt x="141" y="42"/>
                    <a:pt x="143" y="44"/>
                  </a:cubicBezTo>
                  <a:cubicBezTo>
                    <a:pt x="144" y="45"/>
                    <a:pt x="145" y="46"/>
                    <a:pt x="147" y="46"/>
                  </a:cubicBezTo>
                  <a:cubicBezTo>
                    <a:pt x="148" y="46"/>
                    <a:pt x="149" y="45"/>
                    <a:pt x="150" y="46"/>
                  </a:cubicBezTo>
                  <a:cubicBezTo>
                    <a:pt x="150" y="46"/>
                    <a:pt x="151" y="47"/>
                    <a:pt x="151" y="47"/>
                  </a:cubicBezTo>
                  <a:cubicBezTo>
                    <a:pt x="152" y="49"/>
                    <a:pt x="148" y="49"/>
                    <a:pt x="151" y="51"/>
                  </a:cubicBezTo>
                  <a:cubicBezTo>
                    <a:pt x="152" y="52"/>
                    <a:pt x="153" y="53"/>
                    <a:pt x="154" y="54"/>
                  </a:cubicBezTo>
                  <a:cubicBezTo>
                    <a:pt x="154" y="55"/>
                    <a:pt x="153" y="56"/>
                    <a:pt x="152" y="57"/>
                  </a:cubicBezTo>
                  <a:cubicBezTo>
                    <a:pt x="146" y="60"/>
                    <a:pt x="144" y="56"/>
                    <a:pt x="143" y="58"/>
                  </a:cubicBezTo>
                  <a:cubicBezTo>
                    <a:pt x="142" y="61"/>
                    <a:pt x="145" y="61"/>
                    <a:pt x="145" y="62"/>
                  </a:cubicBezTo>
                  <a:cubicBezTo>
                    <a:pt x="145" y="63"/>
                    <a:pt x="144" y="63"/>
                    <a:pt x="144" y="63"/>
                  </a:cubicBezTo>
                  <a:cubicBezTo>
                    <a:pt x="144" y="64"/>
                    <a:pt x="145" y="65"/>
                    <a:pt x="143" y="66"/>
                  </a:cubicBezTo>
                  <a:cubicBezTo>
                    <a:pt x="142" y="68"/>
                    <a:pt x="140" y="69"/>
                    <a:pt x="141" y="70"/>
                  </a:cubicBezTo>
                  <a:cubicBezTo>
                    <a:pt x="141" y="71"/>
                    <a:pt x="141" y="72"/>
                    <a:pt x="141" y="73"/>
                  </a:cubicBezTo>
                  <a:cubicBezTo>
                    <a:pt x="141" y="75"/>
                    <a:pt x="139" y="72"/>
                    <a:pt x="133" y="74"/>
                  </a:cubicBezTo>
                  <a:cubicBezTo>
                    <a:pt x="130" y="73"/>
                    <a:pt x="130" y="74"/>
                    <a:pt x="129" y="75"/>
                  </a:cubicBezTo>
                  <a:cubicBezTo>
                    <a:pt x="128" y="75"/>
                    <a:pt x="127" y="75"/>
                    <a:pt x="127" y="76"/>
                  </a:cubicBezTo>
                  <a:cubicBezTo>
                    <a:pt x="124" y="74"/>
                    <a:pt x="121" y="74"/>
                    <a:pt x="121" y="73"/>
                  </a:cubicBezTo>
                  <a:cubicBezTo>
                    <a:pt x="121" y="72"/>
                    <a:pt x="121" y="71"/>
                    <a:pt x="120" y="70"/>
                  </a:cubicBezTo>
                  <a:cubicBezTo>
                    <a:pt x="118" y="69"/>
                    <a:pt x="115" y="73"/>
                    <a:pt x="110" y="71"/>
                  </a:cubicBezTo>
                  <a:cubicBezTo>
                    <a:pt x="109" y="70"/>
                    <a:pt x="109" y="69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9"/>
                    <a:pt x="107" y="69"/>
                  </a:cubicBezTo>
                  <a:cubicBezTo>
                    <a:pt x="105" y="70"/>
                    <a:pt x="103" y="70"/>
                    <a:pt x="101" y="70"/>
                  </a:cubicBezTo>
                  <a:cubicBezTo>
                    <a:pt x="99" y="72"/>
                    <a:pt x="96" y="73"/>
                    <a:pt x="94" y="73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94" y="74"/>
                    <a:pt x="93" y="75"/>
                    <a:pt x="93" y="75"/>
                  </a:cubicBezTo>
                  <a:cubicBezTo>
                    <a:pt x="93" y="76"/>
                    <a:pt x="95" y="77"/>
                    <a:pt x="94" y="78"/>
                  </a:cubicBezTo>
                  <a:cubicBezTo>
                    <a:pt x="93" y="80"/>
                    <a:pt x="90" y="78"/>
                    <a:pt x="88" y="78"/>
                  </a:cubicBezTo>
                  <a:cubicBezTo>
                    <a:pt x="86" y="77"/>
                    <a:pt x="84" y="77"/>
                    <a:pt x="81" y="78"/>
                  </a:cubicBezTo>
                  <a:cubicBezTo>
                    <a:pt x="80" y="78"/>
                    <a:pt x="80" y="78"/>
                    <a:pt x="78" y="79"/>
                  </a:cubicBezTo>
                  <a:cubicBezTo>
                    <a:pt x="78" y="80"/>
                    <a:pt x="80" y="82"/>
                    <a:pt x="80" y="82"/>
                  </a:cubicBezTo>
                  <a:cubicBezTo>
                    <a:pt x="80" y="83"/>
                    <a:pt x="78" y="83"/>
                    <a:pt x="78" y="83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7" y="85"/>
                    <a:pt x="77" y="86"/>
                    <a:pt x="76" y="87"/>
                  </a:cubicBezTo>
                  <a:cubicBezTo>
                    <a:pt x="75" y="88"/>
                    <a:pt x="75" y="89"/>
                    <a:pt x="74" y="89"/>
                  </a:cubicBezTo>
                  <a:cubicBezTo>
                    <a:pt x="73" y="90"/>
                    <a:pt x="73" y="90"/>
                    <a:pt x="72" y="90"/>
                  </a:cubicBezTo>
                  <a:cubicBezTo>
                    <a:pt x="72" y="90"/>
                    <a:pt x="72" y="91"/>
                    <a:pt x="72" y="91"/>
                  </a:cubicBezTo>
                  <a:cubicBezTo>
                    <a:pt x="71" y="91"/>
                    <a:pt x="70" y="90"/>
                    <a:pt x="69" y="90"/>
                  </a:cubicBezTo>
                  <a:cubicBezTo>
                    <a:pt x="68" y="91"/>
                    <a:pt x="68" y="92"/>
                    <a:pt x="67" y="92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67" y="92"/>
                    <a:pt x="66" y="92"/>
                    <a:pt x="65" y="91"/>
                  </a:cubicBezTo>
                  <a:cubicBezTo>
                    <a:pt x="62" y="92"/>
                    <a:pt x="64" y="96"/>
                    <a:pt x="63" y="98"/>
                  </a:cubicBezTo>
                  <a:cubicBezTo>
                    <a:pt x="63" y="100"/>
                    <a:pt x="61" y="98"/>
                    <a:pt x="61" y="102"/>
                  </a:cubicBezTo>
                  <a:cubicBezTo>
                    <a:pt x="61" y="103"/>
                    <a:pt x="62" y="106"/>
                    <a:pt x="60" y="107"/>
                  </a:cubicBezTo>
                  <a:cubicBezTo>
                    <a:pt x="59" y="107"/>
                    <a:pt x="56" y="107"/>
                    <a:pt x="55" y="107"/>
                  </a:cubicBezTo>
                  <a:cubicBezTo>
                    <a:pt x="54" y="108"/>
                    <a:pt x="54" y="108"/>
                    <a:pt x="54" y="109"/>
                  </a:cubicBezTo>
                  <a:cubicBezTo>
                    <a:pt x="52" y="110"/>
                    <a:pt x="49" y="111"/>
                    <a:pt x="48" y="111"/>
                  </a:cubicBezTo>
                  <a:cubicBezTo>
                    <a:pt x="48" y="111"/>
                    <a:pt x="48" y="111"/>
                    <a:pt x="48" y="111"/>
                  </a:cubicBezTo>
                  <a:cubicBezTo>
                    <a:pt x="48" y="113"/>
                    <a:pt x="47" y="114"/>
                    <a:pt x="47" y="115"/>
                  </a:cubicBezTo>
                  <a:cubicBezTo>
                    <a:pt x="47" y="116"/>
                    <a:pt x="46" y="116"/>
                    <a:pt x="44" y="117"/>
                  </a:cubicBezTo>
                  <a:cubicBezTo>
                    <a:pt x="43" y="116"/>
                    <a:pt x="40" y="115"/>
                    <a:pt x="39" y="114"/>
                  </a:cubicBezTo>
                  <a:cubicBezTo>
                    <a:pt x="37" y="112"/>
                    <a:pt x="36" y="110"/>
                    <a:pt x="34" y="110"/>
                  </a:cubicBezTo>
                  <a:cubicBezTo>
                    <a:pt x="32" y="111"/>
                    <a:pt x="33" y="114"/>
                    <a:pt x="31" y="115"/>
                  </a:cubicBezTo>
                  <a:cubicBezTo>
                    <a:pt x="30" y="115"/>
                    <a:pt x="29" y="115"/>
                    <a:pt x="27" y="116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4" y="116"/>
                    <a:pt x="22" y="117"/>
                    <a:pt x="20" y="117"/>
                  </a:cubicBezTo>
                  <a:cubicBezTo>
                    <a:pt x="17" y="117"/>
                    <a:pt x="15" y="115"/>
                    <a:pt x="12" y="113"/>
                  </a:cubicBezTo>
                  <a:close/>
                  <a:moveTo>
                    <a:pt x="88" y="23"/>
                  </a:moveTo>
                  <a:lnTo>
                    <a:pt x="88" y="23"/>
                  </a:lnTo>
                  <a:moveTo>
                    <a:pt x="10" y="60"/>
                  </a:moveTo>
                  <a:lnTo>
                    <a:pt x="10" y="60"/>
                  </a:lnTo>
                  <a:cubicBezTo>
                    <a:pt x="10" y="60"/>
                    <a:pt x="10" y="60"/>
                    <a:pt x="10" y="60"/>
                  </a:cubicBezTo>
                  <a:close/>
                  <a:moveTo>
                    <a:pt x="12" y="113"/>
                  </a:moveTo>
                  <a:lnTo>
                    <a:pt x="12" y="106"/>
                  </a:lnTo>
                  <a:cubicBezTo>
                    <a:pt x="12" y="106"/>
                    <a:pt x="12" y="106"/>
                    <a:pt x="12" y="107"/>
                  </a:cubicBezTo>
                  <a:cubicBezTo>
                    <a:pt x="13" y="108"/>
                    <a:pt x="13" y="111"/>
                    <a:pt x="12" y="113"/>
                  </a:cubicBezTo>
                  <a:close/>
                  <a:moveTo>
                    <a:pt x="12" y="113"/>
                  </a:moveTo>
                  <a:lnTo>
                    <a:pt x="12" y="113"/>
                  </a:lnTo>
                  <a:cubicBezTo>
                    <a:pt x="12" y="113"/>
                    <a:pt x="12" y="113"/>
                    <a:pt x="12" y="113"/>
                  </a:cubicBezTo>
                  <a:close/>
                  <a:moveTo>
                    <a:pt x="12" y="113"/>
                  </a:moveTo>
                  <a:lnTo>
                    <a:pt x="12" y="113"/>
                  </a:lnTo>
                  <a:cubicBezTo>
                    <a:pt x="12" y="113"/>
                    <a:pt x="12" y="113"/>
                    <a:pt x="12" y="113"/>
                  </a:cubicBezTo>
                  <a:close/>
                </a:path>
              </a:pathLst>
            </a:custGeom>
            <a:noFill/>
            <a:ln w="0">
              <a:solidFill>
                <a:srgbClr val="8D94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23" name="Freeform 92"/>
            <p:cNvSpPr>
              <a:spLocks noEditPoints="1"/>
            </p:cNvSpPr>
            <p:nvPr/>
          </p:nvSpPr>
          <p:spPr bwMode="auto">
            <a:xfrm>
              <a:off x="1725614" y="3465512"/>
              <a:ext cx="2562225" cy="2089149"/>
            </a:xfrm>
            <a:custGeom>
              <a:avLst/>
              <a:gdLst>
                <a:gd name="T0" fmla="*/ 2147483647 w 276"/>
                <a:gd name="T1" fmla="*/ 2147483647 h 224"/>
                <a:gd name="T2" fmla="*/ 2147483647 w 276"/>
                <a:gd name="T3" fmla="*/ 2147483647 h 224"/>
                <a:gd name="T4" fmla="*/ 2147483647 w 276"/>
                <a:gd name="T5" fmla="*/ 2147483647 h 224"/>
                <a:gd name="T6" fmla="*/ 2147483647 w 276"/>
                <a:gd name="T7" fmla="*/ 2147483647 h 224"/>
                <a:gd name="T8" fmla="*/ 2147483647 w 276"/>
                <a:gd name="T9" fmla="*/ 2147483647 h 224"/>
                <a:gd name="T10" fmla="*/ 2147483647 w 276"/>
                <a:gd name="T11" fmla="*/ 2147483647 h 224"/>
                <a:gd name="T12" fmla="*/ 2147483647 w 276"/>
                <a:gd name="T13" fmla="*/ 2147483647 h 224"/>
                <a:gd name="T14" fmla="*/ 2147483647 w 276"/>
                <a:gd name="T15" fmla="*/ 2147483647 h 224"/>
                <a:gd name="T16" fmla="*/ 2147483647 w 276"/>
                <a:gd name="T17" fmla="*/ 2147483647 h 224"/>
                <a:gd name="T18" fmla="*/ 2147483647 w 276"/>
                <a:gd name="T19" fmla="*/ 2147483647 h 224"/>
                <a:gd name="T20" fmla="*/ 2147483647 w 276"/>
                <a:gd name="T21" fmla="*/ 2147483647 h 224"/>
                <a:gd name="T22" fmla="*/ 2147483647 w 276"/>
                <a:gd name="T23" fmla="*/ 2147483647 h 224"/>
                <a:gd name="T24" fmla="*/ 2147483647 w 276"/>
                <a:gd name="T25" fmla="*/ 2147483647 h 224"/>
                <a:gd name="T26" fmla="*/ 2147483647 w 276"/>
                <a:gd name="T27" fmla="*/ 2147483647 h 224"/>
                <a:gd name="T28" fmla="*/ 2147483647 w 276"/>
                <a:gd name="T29" fmla="*/ 2147483647 h 224"/>
                <a:gd name="T30" fmla="*/ 2147483647 w 276"/>
                <a:gd name="T31" fmla="*/ 2147483647 h 224"/>
                <a:gd name="T32" fmla="*/ 2147483647 w 276"/>
                <a:gd name="T33" fmla="*/ 2147483647 h 224"/>
                <a:gd name="T34" fmla="*/ 2147483647 w 276"/>
                <a:gd name="T35" fmla="*/ 2147483647 h 224"/>
                <a:gd name="T36" fmla="*/ 2147483647 w 276"/>
                <a:gd name="T37" fmla="*/ 2147483647 h 224"/>
                <a:gd name="T38" fmla="*/ 2147483647 w 276"/>
                <a:gd name="T39" fmla="*/ 2147483647 h 224"/>
                <a:gd name="T40" fmla="*/ 2147483647 w 276"/>
                <a:gd name="T41" fmla="*/ 2147483647 h 224"/>
                <a:gd name="T42" fmla="*/ 2147483647 w 276"/>
                <a:gd name="T43" fmla="*/ 2147483647 h 224"/>
                <a:gd name="T44" fmla="*/ 2147483647 w 276"/>
                <a:gd name="T45" fmla="*/ 2147483647 h 224"/>
                <a:gd name="T46" fmla="*/ 2147483647 w 276"/>
                <a:gd name="T47" fmla="*/ 2147483647 h 224"/>
                <a:gd name="T48" fmla="*/ 2147483647 w 276"/>
                <a:gd name="T49" fmla="*/ 2147483647 h 224"/>
                <a:gd name="T50" fmla="*/ 2147483647 w 276"/>
                <a:gd name="T51" fmla="*/ 2147483647 h 224"/>
                <a:gd name="T52" fmla="*/ 2147483647 w 276"/>
                <a:gd name="T53" fmla="*/ 2147483647 h 224"/>
                <a:gd name="T54" fmla="*/ 2147483647 w 276"/>
                <a:gd name="T55" fmla="*/ 2147483647 h 224"/>
                <a:gd name="T56" fmla="*/ 2147483647 w 276"/>
                <a:gd name="T57" fmla="*/ 2147483647 h 224"/>
                <a:gd name="T58" fmla="*/ 2147483647 w 276"/>
                <a:gd name="T59" fmla="*/ 2147483647 h 224"/>
                <a:gd name="T60" fmla="*/ 2147483647 w 276"/>
                <a:gd name="T61" fmla="*/ 2147483647 h 224"/>
                <a:gd name="T62" fmla="*/ 2147483647 w 276"/>
                <a:gd name="T63" fmla="*/ 2147483647 h 224"/>
                <a:gd name="T64" fmla="*/ 2147483647 w 276"/>
                <a:gd name="T65" fmla="*/ 2147483647 h 224"/>
                <a:gd name="T66" fmla="*/ 2147483647 w 276"/>
                <a:gd name="T67" fmla="*/ 2147483647 h 224"/>
                <a:gd name="T68" fmla="*/ 2147483647 w 276"/>
                <a:gd name="T69" fmla="*/ 2147483647 h 224"/>
                <a:gd name="T70" fmla="*/ 2147483647 w 276"/>
                <a:gd name="T71" fmla="*/ 2147483647 h 224"/>
                <a:gd name="T72" fmla="*/ 2147483647 w 276"/>
                <a:gd name="T73" fmla="*/ 2147483647 h 224"/>
                <a:gd name="T74" fmla="*/ 2147483647 w 276"/>
                <a:gd name="T75" fmla="*/ 2147483647 h 224"/>
                <a:gd name="T76" fmla="*/ 2147483647 w 276"/>
                <a:gd name="T77" fmla="*/ 2147483647 h 224"/>
                <a:gd name="T78" fmla="*/ 2147483647 w 276"/>
                <a:gd name="T79" fmla="*/ 2147483647 h 224"/>
                <a:gd name="T80" fmla="*/ 2147483647 w 276"/>
                <a:gd name="T81" fmla="*/ 2147483647 h 224"/>
                <a:gd name="T82" fmla="*/ 2147483647 w 276"/>
                <a:gd name="T83" fmla="*/ 2147483647 h 224"/>
                <a:gd name="T84" fmla="*/ 2147483647 w 276"/>
                <a:gd name="T85" fmla="*/ 2147483647 h 224"/>
                <a:gd name="T86" fmla="*/ 2147483647 w 276"/>
                <a:gd name="T87" fmla="*/ 2147483647 h 224"/>
                <a:gd name="T88" fmla="*/ 2147483647 w 276"/>
                <a:gd name="T89" fmla="*/ 2147483647 h 224"/>
                <a:gd name="T90" fmla="*/ 2147483647 w 276"/>
                <a:gd name="T91" fmla="*/ 2147483647 h 224"/>
                <a:gd name="T92" fmla="*/ 2147483647 w 276"/>
                <a:gd name="T93" fmla="*/ 2147483647 h 224"/>
                <a:gd name="T94" fmla="*/ 2147483647 w 276"/>
                <a:gd name="T95" fmla="*/ 2147483647 h 224"/>
                <a:gd name="T96" fmla="*/ 2147483647 w 276"/>
                <a:gd name="T97" fmla="*/ 2147483647 h 224"/>
                <a:gd name="T98" fmla="*/ 2147483647 w 276"/>
                <a:gd name="T99" fmla="*/ 2147483647 h 224"/>
                <a:gd name="T100" fmla="*/ 2147483647 w 276"/>
                <a:gd name="T101" fmla="*/ 2147483647 h 224"/>
                <a:gd name="T102" fmla="*/ 2147483647 w 276"/>
                <a:gd name="T103" fmla="*/ 2147483647 h 224"/>
                <a:gd name="T104" fmla="*/ 2147483647 w 276"/>
                <a:gd name="T105" fmla="*/ 2147483647 h 224"/>
                <a:gd name="T106" fmla="*/ 2147483647 w 276"/>
                <a:gd name="T107" fmla="*/ 2147483647 h 224"/>
                <a:gd name="T108" fmla="*/ 2147483647 w 276"/>
                <a:gd name="T109" fmla="*/ 2147483647 h 224"/>
                <a:gd name="T110" fmla="*/ 2147483647 w 276"/>
                <a:gd name="T111" fmla="*/ 2147483647 h 224"/>
                <a:gd name="T112" fmla="*/ 2147483647 w 276"/>
                <a:gd name="T113" fmla="*/ 2147483647 h 22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76"/>
                <a:gd name="T172" fmla="*/ 0 h 224"/>
                <a:gd name="T173" fmla="*/ 276 w 276"/>
                <a:gd name="T174" fmla="*/ 224 h 22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76" h="224">
                  <a:moveTo>
                    <a:pt x="193" y="179"/>
                  </a:moveTo>
                  <a:cubicBezTo>
                    <a:pt x="195" y="179"/>
                    <a:pt x="196" y="179"/>
                    <a:pt x="197" y="178"/>
                  </a:cubicBezTo>
                  <a:cubicBezTo>
                    <a:pt x="198" y="176"/>
                    <a:pt x="198" y="173"/>
                    <a:pt x="199" y="172"/>
                  </a:cubicBezTo>
                  <a:cubicBezTo>
                    <a:pt x="201" y="171"/>
                    <a:pt x="204" y="173"/>
                    <a:pt x="205" y="171"/>
                  </a:cubicBezTo>
                  <a:cubicBezTo>
                    <a:pt x="206" y="170"/>
                    <a:pt x="206" y="169"/>
                    <a:pt x="207" y="168"/>
                  </a:cubicBezTo>
                  <a:cubicBezTo>
                    <a:pt x="208" y="166"/>
                    <a:pt x="209" y="166"/>
                    <a:pt x="210" y="165"/>
                  </a:cubicBezTo>
                  <a:cubicBezTo>
                    <a:pt x="210" y="164"/>
                    <a:pt x="210" y="163"/>
                    <a:pt x="211" y="162"/>
                  </a:cubicBezTo>
                  <a:cubicBezTo>
                    <a:pt x="211" y="161"/>
                    <a:pt x="213" y="161"/>
                    <a:pt x="214" y="160"/>
                  </a:cubicBezTo>
                  <a:cubicBezTo>
                    <a:pt x="215" y="159"/>
                    <a:pt x="215" y="158"/>
                    <a:pt x="216" y="158"/>
                  </a:cubicBezTo>
                  <a:cubicBezTo>
                    <a:pt x="218" y="159"/>
                    <a:pt x="219" y="161"/>
                    <a:pt x="220" y="161"/>
                  </a:cubicBezTo>
                  <a:cubicBezTo>
                    <a:pt x="223" y="163"/>
                    <a:pt x="224" y="162"/>
                    <a:pt x="225" y="162"/>
                  </a:cubicBezTo>
                  <a:cubicBezTo>
                    <a:pt x="226" y="163"/>
                    <a:pt x="226" y="164"/>
                    <a:pt x="228" y="165"/>
                  </a:cubicBezTo>
                  <a:cubicBezTo>
                    <a:pt x="232" y="167"/>
                    <a:pt x="234" y="165"/>
                    <a:pt x="235" y="166"/>
                  </a:cubicBezTo>
                  <a:cubicBezTo>
                    <a:pt x="236" y="166"/>
                    <a:pt x="235" y="168"/>
                    <a:pt x="237" y="168"/>
                  </a:cubicBezTo>
                  <a:cubicBezTo>
                    <a:pt x="238" y="169"/>
                    <a:pt x="240" y="168"/>
                    <a:pt x="241" y="169"/>
                  </a:cubicBezTo>
                  <a:cubicBezTo>
                    <a:pt x="242" y="169"/>
                    <a:pt x="242" y="171"/>
                    <a:pt x="243" y="171"/>
                  </a:cubicBezTo>
                  <a:cubicBezTo>
                    <a:pt x="244" y="170"/>
                    <a:pt x="248" y="168"/>
                    <a:pt x="250" y="168"/>
                  </a:cubicBezTo>
                  <a:cubicBezTo>
                    <a:pt x="252" y="168"/>
                    <a:pt x="253" y="170"/>
                    <a:pt x="255" y="170"/>
                  </a:cubicBezTo>
                  <a:cubicBezTo>
                    <a:pt x="255" y="170"/>
                    <a:pt x="255" y="170"/>
                    <a:pt x="255" y="170"/>
                  </a:cubicBezTo>
                  <a:cubicBezTo>
                    <a:pt x="258" y="168"/>
                    <a:pt x="264" y="169"/>
                    <a:pt x="265" y="166"/>
                  </a:cubicBezTo>
                  <a:cubicBezTo>
                    <a:pt x="267" y="161"/>
                    <a:pt x="261" y="162"/>
                    <a:pt x="260" y="160"/>
                  </a:cubicBezTo>
                  <a:cubicBezTo>
                    <a:pt x="259" y="158"/>
                    <a:pt x="259" y="157"/>
                    <a:pt x="261" y="155"/>
                  </a:cubicBezTo>
                  <a:cubicBezTo>
                    <a:pt x="262" y="153"/>
                    <a:pt x="264" y="153"/>
                    <a:pt x="265" y="150"/>
                  </a:cubicBezTo>
                  <a:cubicBezTo>
                    <a:pt x="266" y="149"/>
                    <a:pt x="267" y="147"/>
                    <a:pt x="267" y="146"/>
                  </a:cubicBezTo>
                  <a:cubicBezTo>
                    <a:pt x="268" y="145"/>
                    <a:pt x="270" y="143"/>
                    <a:pt x="270" y="142"/>
                  </a:cubicBezTo>
                  <a:cubicBezTo>
                    <a:pt x="270" y="140"/>
                    <a:pt x="266" y="140"/>
                    <a:pt x="267" y="138"/>
                  </a:cubicBezTo>
                  <a:cubicBezTo>
                    <a:pt x="268" y="137"/>
                    <a:pt x="268" y="140"/>
                    <a:pt x="269" y="135"/>
                  </a:cubicBezTo>
                  <a:cubicBezTo>
                    <a:pt x="270" y="134"/>
                    <a:pt x="273" y="135"/>
                    <a:pt x="274" y="134"/>
                  </a:cubicBezTo>
                  <a:cubicBezTo>
                    <a:pt x="275" y="133"/>
                    <a:pt x="274" y="131"/>
                    <a:pt x="274" y="130"/>
                  </a:cubicBezTo>
                  <a:cubicBezTo>
                    <a:pt x="274" y="128"/>
                    <a:pt x="276" y="127"/>
                    <a:pt x="276" y="125"/>
                  </a:cubicBezTo>
                  <a:cubicBezTo>
                    <a:pt x="275" y="122"/>
                    <a:pt x="270" y="125"/>
                    <a:pt x="268" y="122"/>
                  </a:cubicBezTo>
                  <a:cubicBezTo>
                    <a:pt x="267" y="118"/>
                    <a:pt x="270" y="117"/>
                    <a:pt x="269" y="112"/>
                  </a:cubicBezTo>
                  <a:cubicBezTo>
                    <a:pt x="269" y="109"/>
                    <a:pt x="266" y="110"/>
                    <a:pt x="265" y="107"/>
                  </a:cubicBezTo>
                  <a:cubicBezTo>
                    <a:pt x="264" y="104"/>
                    <a:pt x="266" y="105"/>
                    <a:pt x="266" y="103"/>
                  </a:cubicBezTo>
                  <a:cubicBezTo>
                    <a:pt x="267" y="101"/>
                    <a:pt x="265" y="101"/>
                    <a:pt x="265" y="99"/>
                  </a:cubicBezTo>
                  <a:cubicBezTo>
                    <a:pt x="265" y="98"/>
                    <a:pt x="268" y="98"/>
                    <a:pt x="267" y="95"/>
                  </a:cubicBezTo>
                  <a:cubicBezTo>
                    <a:pt x="267" y="93"/>
                    <a:pt x="264" y="92"/>
                    <a:pt x="264" y="90"/>
                  </a:cubicBezTo>
                  <a:cubicBezTo>
                    <a:pt x="264" y="88"/>
                    <a:pt x="266" y="87"/>
                    <a:pt x="266" y="86"/>
                  </a:cubicBezTo>
                  <a:cubicBezTo>
                    <a:pt x="265" y="84"/>
                    <a:pt x="264" y="82"/>
                    <a:pt x="264" y="80"/>
                  </a:cubicBezTo>
                  <a:cubicBezTo>
                    <a:pt x="265" y="80"/>
                    <a:pt x="266" y="82"/>
                    <a:pt x="268" y="81"/>
                  </a:cubicBezTo>
                  <a:cubicBezTo>
                    <a:pt x="269" y="81"/>
                    <a:pt x="268" y="79"/>
                    <a:pt x="268" y="79"/>
                  </a:cubicBezTo>
                  <a:cubicBezTo>
                    <a:pt x="269" y="78"/>
                    <a:pt x="270" y="78"/>
                    <a:pt x="271" y="77"/>
                  </a:cubicBezTo>
                  <a:cubicBezTo>
                    <a:pt x="271" y="77"/>
                    <a:pt x="271" y="77"/>
                    <a:pt x="271" y="76"/>
                  </a:cubicBezTo>
                  <a:cubicBezTo>
                    <a:pt x="272" y="75"/>
                    <a:pt x="272" y="73"/>
                    <a:pt x="271" y="71"/>
                  </a:cubicBezTo>
                  <a:cubicBezTo>
                    <a:pt x="271" y="69"/>
                    <a:pt x="272" y="67"/>
                    <a:pt x="271" y="64"/>
                  </a:cubicBezTo>
                  <a:cubicBezTo>
                    <a:pt x="269" y="63"/>
                    <a:pt x="264" y="66"/>
                    <a:pt x="262" y="64"/>
                  </a:cubicBezTo>
                  <a:cubicBezTo>
                    <a:pt x="261" y="58"/>
                    <a:pt x="258" y="58"/>
                    <a:pt x="259" y="55"/>
                  </a:cubicBezTo>
                  <a:cubicBezTo>
                    <a:pt x="260" y="52"/>
                    <a:pt x="263" y="55"/>
                    <a:pt x="266" y="49"/>
                  </a:cubicBezTo>
                  <a:cubicBezTo>
                    <a:pt x="268" y="49"/>
                    <a:pt x="268" y="50"/>
                    <a:pt x="269" y="49"/>
                  </a:cubicBezTo>
                  <a:cubicBezTo>
                    <a:pt x="270" y="48"/>
                    <a:pt x="270" y="46"/>
                    <a:pt x="270" y="45"/>
                  </a:cubicBezTo>
                  <a:cubicBezTo>
                    <a:pt x="271" y="39"/>
                    <a:pt x="267" y="38"/>
                    <a:pt x="266" y="35"/>
                  </a:cubicBezTo>
                  <a:cubicBezTo>
                    <a:pt x="267" y="32"/>
                    <a:pt x="272" y="35"/>
                    <a:pt x="272" y="28"/>
                  </a:cubicBezTo>
                  <a:cubicBezTo>
                    <a:pt x="269" y="27"/>
                    <a:pt x="267" y="26"/>
                    <a:pt x="268" y="24"/>
                  </a:cubicBezTo>
                  <a:cubicBezTo>
                    <a:pt x="266" y="24"/>
                    <a:pt x="265" y="25"/>
                    <a:pt x="264" y="25"/>
                  </a:cubicBezTo>
                  <a:cubicBezTo>
                    <a:pt x="264" y="26"/>
                    <a:pt x="265" y="27"/>
                    <a:pt x="266" y="28"/>
                  </a:cubicBezTo>
                  <a:cubicBezTo>
                    <a:pt x="266" y="30"/>
                    <a:pt x="265" y="31"/>
                    <a:pt x="264" y="31"/>
                  </a:cubicBezTo>
                  <a:cubicBezTo>
                    <a:pt x="261" y="30"/>
                    <a:pt x="262" y="28"/>
                    <a:pt x="261" y="27"/>
                  </a:cubicBezTo>
                  <a:cubicBezTo>
                    <a:pt x="261" y="26"/>
                    <a:pt x="260" y="26"/>
                    <a:pt x="259" y="27"/>
                  </a:cubicBezTo>
                  <a:cubicBezTo>
                    <a:pt x="258" y="27"/>
                    <a:pt x="257" y="26"/>
                    <a:pt x="257" y="27"/>
                  </a:cubicBezTo>
                  <a:cubicBezTo>
                    <a:pt x="256" y="32"/>
                    <a:pt x="257" y="33"/>
                    <a:pt x="258" y="34"/>
                  </a:cubicBezTo>
                  <a:cubicBezTo>
                    <a:pt x="259" y="35"/>
                    <a:pt x="260" y="36"/>
                    <a:pt x="262" y="36"/>
                  </a:cubicBezTo>
                  <a:cubicBezTo>
                    <a:pt x="263" y="37"/>
                    <a:pt x="262" y="39"/>
                    <a:pt x="263" y="40"/>
                  </a:cubicBezTo>
                  <a:cubicBezTo>
                    <a:pt x="263" y="41"/>
                    <a:pt x="266" y="41"/>
                    <a:pt x="265" y="42"/>
                  </a:cubicBezTo>
                  <a:cubicBezTo>
                    <a:pt x="265" y="42"/>
                    <a:pt x="263" y="43"/>
                    <a:pt x="261" y="41"/>
                  </a:cubicBezTo>
                  <a:cubicBezTo>
                    <a:pt x="260" y="40"/>
                    <a:pt x="260" y="38"/>
                    <a:pt x="259" y="37"/>
                  </a:cubicBezTo>
                  <a:cubicBezTo>
                    <a:pt x="258" y="37"/>
                    <a:pt x="256" y="37"/>
                    <a:pt x="255" y="37"/>
                  </a:cubicBezTo>
                  <a:cubicBezTo>
                    <a:pt x="254" y="34"/>
                    <a:pt x="251" y="34"/>
                    <a:pt x="253" y="31"/>
                  </a:cubicBezTo>
                  <a:cubicBezTo>
                    <a:pt x="255" y="29"/>
                    <a:pt x="253" y="27"/>
                    <a:pt x="254" y="25"/>
                  </a:cubicBezTo>
                  <a:cubicBezTo>
                    <a:pt x="255" y="24"/>
                    <a:pt x="256" y="23"/>
                    <a:pt x="258" y="22"/>
                  </a:cubicBezTo>
                  <a:cubicBezTo>
                    <a:pt x="256" y="19"/>
                    <a:pt x="260" y="15"/>
                    <a:pt x="257" y="14"/>
                  </a:cubicBezTo>
                  <a:cubicBezTo>
                    <a:pt x="257" y="16"/>
                    <a:pt x="256" y="16"/>
                    <a:pt x="256" y="17"/>
                  </a:cubicBezTo>
                  <a:cubicBezTo>
                    <a:pt x="257" y="19"/>
                    <a:pt x="254" y="23"/>
                    <a:pt x="251" y="24"/>
                  </a:cubicBezTo>
                  <a:cubicBezTo>
                    <a:pt x="250" y="24"/>
                    <a:pt x="248" y="24"/>
                    <a:pt x="247" y="24"/>
                  </a:cubicBezTo>
                  <a:cubicBezTo>
                    <a:pt x="247" y="25"/>
                    <a:pt x="246" y="26"/>
                    <a:pt x="245" y="26"/>
                  </a:cubicBezTo>
                  <a:cubicBezTo>
                    <a:pt x="245" y="27"/>
                    <a:pt x="243" y="27"/>
                    <a:pt x="243" y="28"/>
                  </a:cubicBezTo>
                  <a:cubicBezTo>
                    <a:pt x="243" y="29"/>
                    <a:pt x="245" y="31"/>
                    <a:pt x="244" y="32"/>
                  </a:cubicBezTo>
                  <a:cubicBezTo>
                    <a:pt x="244" y="33"/>
                    <a:pt x="244" y="34"/>
                    <a:pt x="243" y="35"/>
                  </a:cubicBezTo>
                  <a:cubicBezTo>
                    <a:pt x="244" y="37"/>
                    <a:pt x="244" y="38"/>
                    <a:pt x="244" y="40"/>
                  </a:cubicBezTo>
                  <a:cubicBezTo>
                    <a:pt x="242" y="42"/>
                    <a:pt x="241" y="42"/>
                    <a:pt x="239" y="44"/>
                  </a:cubicBezTo>
                  <a:cubicBezTo>
                    <a:pt x="239" y="44"/>
                    <a:pt x="239" y="45"/>
                    <a:pt x="239" y="46"/>
                  </a:cubicBezTo>
                  <a:cubicBezTo>
                    <a:pt x="238" y="47"/>
                    <a:pt x="237" y="48"/>
                    <a:pt x="236" y="49"/>
                  </a:cubicBezTo>
                  <a:cubicBezTo>
                    <a:pt x="237" y="53"/>
                    <a:pt x="236" y="54"/>
                    <a:pt x="235" y="55"/>
                  </a:cubicBezTo>
                  <a:cubicBezTo>
                    <a:pt x="234" y="56"/>
                    <a:pt x="237" y="56"/>
                    <a:pt x="238" y="56"/>
                  </a:cubicBezTo>
                  <a:cubicBezTo>
                    <a:pt x="240" y="60"/>
                    <a:pt x="240" y="56"/>
                    <a:pt x="243" y="57"/>
                  </a:cubicBezTo>
                  <a:cubicBezTo>
                    <a:pt x="245" y="58"/>
                    <a:pt x="244" y="59"/>
                    <a:pt x="245" y="59"/>
                  </a:cubicBezTo>
                  <a:cubicBezTo>
                    <a:pt x="248" y="60"/>
                    <a:pt x="247" y="61"/>
                    <a:pt x="247" y="62"/>
                  </a:cubicBezTo>
                  <a:cubicBezTo>
                    <a:pt x="251" y="64"/>
                    <a:pt x="251" y="65"/>
                    <a:pt x="250" y="67"/>
                  </a:cubicBezTo>
                  <a:cubicBezTo>
                    <a:pt x="250" y="70"/>
                    <a:pt x="251" y="70"/>
                    <a:pt x="250" y="71"/>
                  </a:cubicBezTo>
                  <a:cubicBezTo>
                    <a:pt x="249" y="72"/>
                    <a:pt x="249" y="72"/>
                    <a:pt x="249" y="73"/>
                  </a:cubicBezTo>
                  <a:cubicBezTo>
                    <a:pt x="247" y="73"/>
                    <a:pt x="247" y="73"/>
                    <a:pt x="247" y="75"/>
                  </a:cubicBezTo>
                  <a:cubicBezTo>
                    <a:pt x="245" y="79"/>
                    <a:pt x="246" y="79"/>
                    <a:pt x="250" y="81"/>
                  </a:cubicBezTo>
                  <a:cubicBezTo>
                    <a:pt x="250" y="81"/>
                    <a:pt x="251" y="81"/>
                    <a:pt x="251" y="83"/>
                  </a:cubicBezTo>
                  <a:cubicBezTo>
                    <a:pt x="252" y="84"/>
                    <a:pt x="254" y="87"/>
                    <a:pt x="252" y="88"/>
                  </a:cubicBezTo>
                  <a:cubicBezTo>
                    <a:pt x="251" y="87"/>
                    <a:pt x="251" y="84"/>
                    <a:pt x="249" y="83"/>
                  </a:cubicBezTo>
                  <a:cubicBezTo>
                    <a:pt x="248" y="81"/>
                    <a:pt x="244" y="81"/>
                    <a:pt x="244" y="80"/>
                  </a:cubicBezTo>
                  <a:cubicBezTo>
                    <a:pt x="243" y="79"/>
                    <a:pt x="243" y="75"/>
                    <a:pt x="245" y="74"/>
                  </a:cubicBezTo>
                  <a:cubicBezTo>
                    <a:pt x="247" y="71"/>
                    <a:pt x="247" y="71"/>
                    <a:pt x="246" y="66"/>
                  </a:cubicBezTo>
                  <a:cubicBezTo>
                    <a:pt x="245" y="61"/>
                    <a:pt x="247" y="62"/>
                    <a:pt x="241" y="62"/>
                  </a:cubicBezTo>
                  <a:cubicBezTo>
                    <a:pt x="240" y="62"/>
                    <a:pt x="239" y="61"/>
                    <a:pt x="238" y="61"/>
                  </a:cubicBezTo>
                  <a:cubicBezTo>
                    <a:pt x="236" y="61"/>
                    <a:pt x="236" y="62"/>
                    <a:pt x="236" y="63"/>
                  </a:cubicBezTo>
                  <a:cubicBezTo>
                    <a:pt x="235" y="63"/>
                    <a:pt x="234" y="64"/>
                    <a:pt x="234" y="65"/>
                  </a:cubicBezTo>
                  <a:cubicBezTo>
                    <a:pt x="234" y="67"/>
                    <a:pt x="235" y="70"/>
                    <a:pt x="234" y="72"/>
                  </a:cubicBezTo>
                  <a:cubicBezTo>
                    <a:pt x="233" y="73"/>
                    <a:pt x="231" y="74"/>
                    <a:pt x="229" y="75"/>
                  </a:cubicBezTo>
                  <a:cubicBezTo>
                    <a:pt x="228" y="76"/>
                    <a:pt x="227" y="79"/>
                    <a:pt x="224" y="81"/>
                  </a:cubicBezTo>
                  <a:cubicBezTo>
                    <a:pt x="213" y="83"/>
                    <a:pt x="215" y="85"/>
                    <a:pt x="212" y="85"/>
                  </a:cubicBezTo>
                  <a:cubicBezTo>
                    <a:pt x="210" y="83"/>
                    <a:pt x="208" y="83"/>
                    <a:pt x="206" y="82"/>
                  </a:cubicBezTo>
                  <a:cubicBezTo>
                    <a:pt x="202" y="79"/>
                    <a:pt x="201" y="76"/>
                    <a:pt x="201" y="74"/>
                  </a:cubicBezTo>
                  <a:cubicBezTo>
                    <a:pt x="203" y="74"/>
                    <a:pt x="203" y="77"/>
                    <a:pt x="204" y="78"/>
                  </a:cubicBezTo>
                  <a:cubicBezTo>
                    <a:pt x="205" y="78"/>
                    <a:pt x="204" y="75"/>
                    <a:pt x="205" y="75"/>
                  </a:cubicBezTo>
                  <a:cubicBezTo>
                    <a:pt x="206" y="76"/>
                    <a:pt x="206" y="79"/>
                    <a:pt x="207" y="79"/>
                  </a:cubicBezTo>
                  <a:cubicBezTo>
                    <a:pt x="208" y="80"/>
                    <a:pt x="211" y="80"/>
                    <a:pt x="212" y="79"/>
                  </a:cubicBezTo>
                  <a:cubicBezTo>
                    <a:pt x="213" y="78"/>
                    <a:pt x="213" y="77"/>
                    <a:pt x="213" y="77"/>
                  </a:cubicBezTo>
                  <a:cubicBezTo>
                    <a:pt x="220" y="76"/>
                    <a:pt x="218" y="76"/>
                    <a:pt x="222" y="71"/>
                  </a:cubicBezTo>
                  <a:cubicBezTo>
                    <a:pt x="222" y="71"/>
                    <a:pt x="224" y="71"/>
                    <a:pt x="225" y="71"/>
                  </a:cubicBezTo>
                  <a:cubicBezTo>
                    <a:pt x="227" y="70"/>
                    <a:pt x="226" y="66"/>
                    <a:pt x="227" y="65"/>
                  </a:cubicBezTo>
                  <a:cubicBezTo>
                    <a:pt x="227" y="64"/>
                    <a:pt x="228" y="64"/>
                    <a:pt x="229" y="63"/>
                  </a:cubicBezTo>
                  <a:cubicBezTo>
                    <a:pt x="233" y="62"/>
                    <a:pt x="231" y="61"/>
                    <a:pt x="229" y="57"/>
                  </a:cubicBezTo>
                  <a:cubicBezTo>
                    <a:pt x="229" y="54"/>
                    <a:pt x="229" y="53"/>
                    <a:pt x="231" y="51"/>
                  </a:cubicBezTo>
                  <a:cubicBezTo>
                    <a:pt x="232" y="49"/>
                    <a:pt x="232" y="46"/>
                    <a:pt x="234" y="44"/>
                  </a:cubicBezTo>
                  <a:cubicBezTo>
                    <a:pt x="235" y="44"/>
                    <a:pt x="235" y="41"/>
                    <a:pt x="235" y="40"/>
                  </a:cubicBezTo>
                  <a:cubicBezTo>
                    <a:pt x="237" y="38"/>
                    <a:pt x="238" y="40"/>
                    <a:pt x="239" y="33"/>
                  </a:cubicBezTo>
                  <a:cubicBezTo>
                    <a:pt x="239" y="30"/>
                    <a:pt x="238" y="30"/>
                    <a:pt x="238" y="27"/>
                  </a:cubicBezTo>
                  <a:cubicBezTo>
                    <a:pt x="238" y="25"/>
                    <a:pt x="240" y="25"/>
                    <a:pt x="242" y="25"/>
                  </a:cubicBezTo>
                  <a:cubicBezTo>
                    <a:pt x="244" y="20"/>
                    <a:pt x="248" y="19"/>
                    <a:pt x="248" y="12"/>
                  </a:cubicBezTo>
                  <a:cubicBezTo>
                    <a:pt x="247" y="9"/>
                    <a:pt x="244" y="8"/>
                    <a:pt x="240" y="7"/>
                  </a:cubicBezTo>
                  <a:cubicBezTo>
                    <a:pt x="240" y="7"/>
                    <a:pt x="240" y="5"/>
                    <a:pt x="239" y="5"/>
                  </a:cubicBezTo>
                  <a:cubicBezTo>
                    <a:pt x="237" y="6"/>
                    <a:pt x="235" y="8"/>
                    <a:pt x="234" y="9"/>
                  </a:cubicBezTo>
                  <a:cubicBezTo>
                    <a:pt x="234" y="11"/>
                    <a:pt x="231" y="12"/>
                    <a:pt x="229" y="15"/>
                  </a:cubicBezTo>
                  <a:cubicBezTo>
                    <a:pt x="225" y="19"/>
                    <a:pt x="221" y="19"/>
                    <a:pt x="217" y="20"/>
                  </a:cubicBezTo>
                  <a:cubicBezTo>
                    <a:pt x="215" y="21"/>
                    <a:pt x="218" y="22"/>
                    <a:pt x="217" y="23"/>
                  </a:cubicBezTo>
                  <a:cubicBezTo>
                    <a:pt x="214" y="24"/>
                    <a:pt x="218" y="25"/>
                    <a:pt x="217" y="26"/>
                  </a:cubicBezTo>
                  <a:cubicBezTo>
                    <a:pt x="217" y="27"/>
                    <a:pt x="216" y="27"/>
                    <a:pt x="215" y="28"/>
                  </a:cubicBezTo>
                  <a:cubicBezTo>
                    <a:pt x="215" y="29"/>
                    <a:pt x="215" y="31"/>
                    <a:pt x="214" y="31"/>
                  </a:cubicBezTo>
                  <a:cubicBezTo>
                    <a:pt x="212" y="34"/>
                    <a:pt x="210" y="34"/>
                    <a:pt x="210" y="35"/>
                  </a:cubicBezTo>
                  <a:cubicBezTo>
                    <a:pt x="210" y="36"/>
                    <a:pt x="211" y="37"/>
                    <a:pt x="211" y="38"/>
                  </a:cubicBezTo>
                  <a:cubicBezTo>
                    <a:pt x="212" y="40"/>
                    <a:pt x="211" y="40"/>
                    <a:pt x="213" y="41"/>
                  </a:cubicBezTo>
                  <a:cubicBezTo>
                    <a:pt x="214" y="42"/>
                    <a:pt x="211" y="43"/>
                    <a:pt x="211" y="44"/>
                  </a:cubicBezTo>
                  <a:cubicBezTo>
                    <a:pt x="211" y="46"/>
                    <a:pt x="211" y="47"/>
                    <a:pt x="212" y="49"/>
                  </a:cubicBezTo>
                  <a:cubicBezTo>
                    <a:pt x="213" y="53"/>
                    <a:pt x="213" y="52"/>
                    <a:pt x="210" y="53"/>
                  </a:cubicBezTo>
                  <a:cubicBezTo>
                    <a:pt x="208" y="54"/>
                    <a:pt x="208" y="56"/>
                    <a:pt x="206" y="55"/>
                  </a:cubicBezTo>
                  <a:cubicBezTo>
                    <a:pt x="206" y="54"/>
                    <a:pt x="207" y="54"/>
                    <a:pt x="207" y="53"/>
                  </a:cubicBezTo>
                  <a:cubicBezTo>
                    <a:pt x="206" y="52"/>
                    <a:pt x="205" y="52"/>
                    <a:pt x="205" y="52"/>
                  </a:cubicBezTo>
                  <a:cubicBezTo>
                    <a:pt x="205" y="51"/>
                    <a:pt x="206" y="50"/>
                    <a:pt x="206" y="49"/>
                  </a:cubicBezTo>
                  <a:cubicBezTo>
                    <a:pt x="205" y="48"/>
                    <a:pt x="204" y="48"/>
                    <a:pt x="204" y="47"/>
                  </a:cubicBezTo>
                  <a:cubicBezTo>
                    <a:pt x="204" y="46"/>
                    <a:pt x="203" y="45"/>
                    <a:pt x="201" y="42"/>
                  </a:cubicBezTo>
                  <a:cubicBezTo>
                    <a:pt x="201" y="42"/>
                    <a:pt x="201" y="41"/>
                    <a:pt x="201" y="40"/>
                  </a:cubicBezTo>
                  <a:cubicBezTo>
                    <a:pt x="200" y="40"/>
                    <a:pt x="199" y="40"/>
                    <a:pt x="199" y="40"/>
                  </a:cubicBezTo>
                  <a:cubicBezTo>
                    <a:pt x="198" y="46"/>
                    <a:pt x="195" y="46"/>
                    <a:pt x="194" y="49"/>
                  </a:cubicBezTo>
                  <a:cubicBezTo>
                    <a:pt x="193" y="51"/>
                    <a:pt x="196" y="53"/>
                    <a:pt x="196" y="56"/>
                  </a:cubicBezTo>
                  <a:cubicBezTo>
                    <a:pt x="195" y="57"/>
                    <a:pt x="194" y="56"/>
                    <a:pt x="194" y="56"/>
                  </a:cubicBezTo>
                  <a:cubicBezTo>
                    <a:pt x="193" y="57"/>
                    <a:pt x="194" y="58"/>
                    <a:pt x="193" y="58"/>
                  </a:cubicBezTo>
                  <a:cubicBezTo>
                    <a:pt x="192" y="59"/>
                    <a:pt x="190" y="59"/>
                    <a:pt x="187" y="59"/>
                  </a:cubicBezTo>
                  <a:cubicBezTo>
                    <a:pt x="186" y="60"/>
                    <a:pt x="185" y="62"/>
                    <a:pt x="183" y="62"/>
                  </a:cubicBezTo>
                  <a:cubicBezTo>
                    <a:pt x="181" y="62"/>
                    <a:pt x="178" y="60"/>
                    <a:pt x="175" y="61"/>
                  </a:cubicBezTo>
                  <a:cubicBezTo>
                    <a:pt x="171" y="62"/>
                    <a:pt x="171" y="65"/>
                    <a:pt x="169" y="66"/>
                  </a:cubicBezTo>
                  <a:cubicBezTo>
                    <a:pt x="167" y="67"/>
                    <a:pt x="166" y="66"/>
                    <a:pt x="165" y="66"/>
                  </a:cubicBezTo>
                  <a:cubicBezTo>
                    <a:pt x="164" y="66"/>
                    <a:pt x="163" y="66"/>
                    <a:pt x="162" y="66"/>
                  </a:cubicBezTo>
                  <a:cubicBezTo>
                    <a:pt x="158" y="68"/>
                    <a:pt x="157" y="71"/>
                    <a:pt x="152" y="72"/>
                  </a:cubicBezTo>
                  <a:cubicBezTo>
                    <a:pt x="151" y="71"/>
                    <a:pt x="152" y="67"/>
                    <a:pt x="150" y="67"/>
                  </a:cubicBezTo>
                  <a:cubicBezTo>
                    <a:pt x="150" y="67"/>
                    <a:pt x="148" y="68"/>
                    <a:pt x="147" y="69"/>
                  </a:cubicBezTo>
                  <a:cubicBezTo>
                    <a:pt x="146" y="70"/>
                    <a:pt x="149" y="71"/>
                    <a:pt x="143" y="72"/>
                  </a:cubicBezTo>
                  <a:cubicBezTo>
                    <a:pt x="143" y="74"/>
                    <a:pt x="143" y="77"/>
                    <a:pt x="142" y="79"/>
                  </a:cubicBezTo>
                  <a:cubicBezTo>
                    <a:pt x="140" y="81"/>
                    <a:pt x="137" y="83"/>
                    <a:pt x="135" y="85"/>
                  </a:cubicBezTo>
                  <a:cubicBezTo>
                    <a:pt x="132" y="90"/>
                    <a:pt x="130" y="91"/>
                    <a:pt x="131" y="93"/>
                  </a:cubicBezTo>
                  <a:cubicBezTo>
                    <a:pt x="130" y="96"/>
                    <a:pt x="128" y="97"/>
                    <a:pt x="126" y="98"/>
                  </a:cubicBezTo>
                  <a:cubicBezTo>
                    <a:pt x="125" y="98"/>
                    <a:pt x="122" y="99"/>
                    <a:pt x="122" y="99"/>
                  </a:cubicBezTo>
                  <a:cubicBezTo>
                    <a:pt x="118" y="99"/>
                    <a:pt x="115" y="95"/>
                    <a:pt x="111" y="94"/>
                  </a:cubicBezTo>
                  <a:cubicBezTo>
                    <a:pt x="109" y="94"/>
                    <a:pt x="108" y="95"/>
                    <a:pt x="106" y="95"/>
                  </a:cubicBezTo>
                  <a:cubicBezTo>
                    <a:pt x="105" y="95"/>
                    <a:pt x="105" y="94"/>
                    <a:pt x="104" y="94"/>
                  </a:cubicBezTo>
                  <a:cubicBezTo>
                    <a:pt x="103" y="94"/>
                    <a:pt x="103" y="94"/>
                    <a:pt x="102" y="94"/>
                  </a:cubicBezTo>
                  <a:cubicBezTo>
                    <a:pt x="101" y="94"/>
                    <a:pt x="100" y="92"/>
                    <a:pt x="99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8" y="92"/>
                    <a:pt x="98" y="93"/>
                    <a:pt x="97" y="93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7" y="93"/>
                    <a:pt x="97" y="93"/>
                    <a:pt x="96" y="93"/>
                  </a:cubicBezTo>
                  <a:cubicBezTo>
                    <a:pt x="94" y="91"/>
                    <a:pt x="95" y="89"/>
                    <a:pt x="93" y="88"/>
                  </a:cubicBezTo>
                  <a:cubicBezTo>
                    <a:pt x="92" y="87"/>
                    <a:pt x="91" y="89"/>
                    <a:pt x="90" y="88"/>
                  </a:cubicBezTo>
                  <a:cubicBezTo>
                    <a:pt x="90" y="87"/>
                    <a:pt x="91" y="86"/>
                    <a:pt x="91" y="86"/>
                  </a:cubicBezTo>
                  <a:cubicBezTo>
                    <a:pt x="90" y="85"/>
                    <a:pt x="88" y="82"/>
                    <a:pt x="88" y="82"/>
                  </a:cubicBezTo>
                  <a:cubicBezTo>
                    <a:pt x="85" y="83"/>
                    <a:pt x="85" y="82"/>
                    <a:pt x="85" y="82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3" y="82"/>
                    <a:pt x="83" y="81"/>
                    <a:pt x="82" y="81"/>
                  </a:cubicBezTo>
                  <a:cubicBezTo>
                    <a:pt x="81" y="81"/>
                    <a:pt x="80" y="82"/>
                    <a:pt x="80" y="83"/>
                  </a:cubicBezTo>
                  <a:cubicBezTo>
                    <a:pt x="80" y="85"/>
                    <a:pt x="82" y="87"/>
                    <a:pt x="80" y="88"/>
                  </a:cubicBezTo>
                  <a:cubicBezTo>
                    <a:pt x="79" y="88"/>
                    <a:pt x="79" y="88"/>
                    <a:pt x="79" y="88"/>
                  </a:cubicBezTo>
                  <a:cubicBezTo>
                    <a:pt x="78" y="87"/>
                    <a:pt x="78" y="86"/>
                    <a:pt x="77" y="86"/>
                  </a:cubicBezTo>
                  <a:cubicBezTo>
                    <a:pt x="75" y="86"/>
                    <a:pt x="74" y="89"/>
                    <a:pt x="73" y="89"/>
                  </a:cubicBezTo>
                  <a:cubicBezTo>
                    <a:pt x="71" y="88"/>
                    <a:pt x="72" y="86"/>
                    <a:pt x="71" y="86"/>
                  </a:cubicBezTo>
                  <a:cubicBezTo>
                    <a:pt x="70" y="85"/>
                    <a:pt x="68" y="86"/>
                    <a:pt x="67" y="85"/>
                  </a:cubicBezTo>
                  <a:cubicBezTo>
                    <a:pt x="66" y="84"/>
                    <a:pt x="65" y="84"/>
                    <a:pt x="63" y="84"/>
                  </a:cubicBezTo>
                  <a:cubicBezTo>
                    <a:pt x="62" y="84"/>
                    <a:pt x="62" y="84"/>
                    <a:pt x="61" y="84"/>
                  </a:cubicBezTo>
                  <a:cubicBezTo>
                    <a:pt x="60" y="85"/>
                    <a:pt x="61" y="88"/>
                    <a:pt x="58" y="87"/>
                  </a:cubicBezTo>
                  <a:cubicBezTo>
                    <a:pt x="55" y="84"/>
                    <a:pt x="58" y="83"/>
                    <a:pt x="58" y="82"/>
                  </a:cubicBezTo>
                  <a:cubicBezTo>
                    <a:pt x="58" y="80"/>
                    <a:pt x="55" y="80"/>
                    <a:pt x="55" y="78"/>
                  </a:cubicBezTo>
                  <a:cubicBezTo>
                    <a:pt x="55" y="77"/>
                    <a:pt x="57" y="77"/>
                    <a:pt x="58" y="76"/>
                  </a:cubicBezTo>
                  <a:cubicBezTo>
                    <a:pt x="58" y="75"/>
                    <a:pt x="58" y="74"/>
                    <a:pt x="58" y="74"/>
                  </a:cubicBezTo>
                  <a:cubicBezTo>
                    <a:pt x="59" y="73"/>
                    <a:pt x="61" y="73"/>
                    <a:pt x="62" y="72"/>
                  </a:cubicBezTo>
                  <a:cubicBezTo>
                    <a:pt x="63" y="71"/>
                    <a:pt x="63" y="70"/>
                    <a:pt x="63" y="69"/>
                  </a:cubicBezTo>
                  <a:cubicBezTo>
                    <a:pt x="64" y="68"/>
                    <a:pt x="65" y="67"/>
                    <a:pt x="65" y="66"/>
                  </a:cubicBezTo>
                  <a:cubicBezTo>
                    <a:pt x="64" y="66"/>
                    <a:pt x="64" y="65"/>
                    <a:pt x="64" y="63"/>
                  </a:cubicBezTo>
                  <a:cubicBezTo>
                    <a:pt x="65" y="59"/>
                    <a:pt x="62" y="59"/>
                    <a:pt x="60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60" y="61"/>
                    <a:pt x="59" y="62"/>
                    <a:pt x="58" y="63"/>
                  </a:cubicBezTo>
                  <a:cubicBezTo>
                    <a:pt x="52" y="66"/>
                    <a:pt x="50" y="62"/>
                    <a:pt x="49" y="64"/>
                  </a:cubicBezTo>
                  <a:cubicBezTo>
                    <a:pt x="48" y="67"/>
                    <a:pt x="51" y="67"/>
                    <a:pt x="51" y="68"/>
                  </a:cubicBezTo>
                  <a:cubicBezTo>
                    <a:pt x="51" y="69"/>
                    <a:pt x="50" y="69"/>
                    <a:pt x="50" y="69"/>
                  </a:cubicBezTo>
                  <a:cubicBezTo>
                    <a:pt x="50" y="70"/>
                    <a:pt x="51" y="71"/>
                    <a:pt x="50" y="72"/>
                  </a:cubicBezTo>
                  <a:cubicBezTo>
                    <a:pt x="48" y="73"/>
                    <a:pt x="46" y="74"/>
                    <a:pt x="47" y="76"/>
                  </a:cubicBezTo>
                  <a:cubicBezTo>
                    <a:pt x="47" y="77"/>
                    <a:pt x="47" y="78"/>
                    <a:pt x="47" y="79"/>
                  </a:cubicBezTo>
                  <a:cubicBezTo>
                    <a:pt x="47" y="81"/>
                    <a:pt x="45" y="78"/>
                    <a:pt x="39" y="80"/>
                  </a:cubicBezTo>
                  <a:cubicBezTo>
                    <a:pt x="36" y="79"/>
                    <a:pt x="36" y="80"/>
                    <a:pt x="35" y="81"/>
                  </a:cubicBezTo>
                  <a:cubicBezTo>
                    <a:pt x="34" y="81"/>
                    <a:pt x="33" y="82"/>
                    <a:pt x="33" y="82"/>
                  </a:cubicBezTo>
                  <a:cubicBezTo>
                    <a:pt x="33" y="83"/>
                    <a:pt x="36" y="87"/>
                    <a:pt x="35" y="89"/>
                  </a:cubicBezTo>
                  <a:cubicBezTo>
                    <a:pt x="35" y="90"/>
                    <a:pt x="34" y="90"/>
                    <a:pt x="33" y="90"/>
                  </a:cubicBezTo>
                  <a:cubicBezTo>
                    <a:pt x="32" y="90"/>
                    <a:pt x="32" y="91"/>
                    <a:pt x="31" y="91"/>
                  </a:cubicBezTo>
                  <a:cubicBezTo>
                    <a:pt x="30" y="91"/>
                    <a:pt x="29" y="89"/>
                    <a:pt x="28" y="89"/>
                  </a:cubicBezTo>
                  <a:cubicBezTo>
                    <a:pt x="27" y="89"/>
                    <a:pt x="27" y="92"/>
                    <a:pt x="24" y="94"/>
                  </a:cubicBezTo>
                  <a:cubicBezTo>
                    <a:pt x="27" y="99"/>
                    <a:pt x="30" y="100"/>
                    <a:pt x="33" y="100"/>
                  </a:cubicBezTo>
                  <a:cubicBezTo>
                    <a:pt x="35" y="100"/>
                    <a:pt x="35" y="101"/>
                    <a:pt x="36" y="102"/>
                  </a:cubicBezTo>
                  <a:cubicBezTo>
                    <a:pt x="37" y="103"/>
                    <a:pt x="37" y="101"/>
                    <a:pt x="38" y="101"/>
                  </a:cubicBezTo>
                  <a:cubicBezTo>
                    <a:pt x="39" y="102"/>
                    <a:pt x="38" y="103"/>
                    <a:pt x="37" y="104"/>
                  </a:cubicBezTo>
                  <a:cubicBezTo>
                    <a:pt x="37" y="105"/>
                    <a:pt x="39" y="105"/>
                    <a:pt x="39" y="106"/>
                  </a:cubicBezTo>
                  <a:cubicBezTo>
                    <a:pt x="39" y="108"/>
                    <a:pt x="38" y="109"/>
                    <a:pt x="38" y="111"/>
                  </a:cubicBezTo>
                  <a:cubicBezTo>
                    <a:pt x="37" y="112"/>
                    <a:pt x="38" y="113"/>
                    <a:pt x="39" y="114"/>
                  </a:cubicBezTo>
                  <a:cubicBezTo>
                    <a:pt x="39" y="116"/>
                    <a:pt x="37" y="116"/>
                    <a:pt x="38" y="119"/>
                  </a:cubicBezTo>
                  <a:cubicBezTo>
                    <a:pt x="37" y="122"/>
                    <a:pt x="38" y="123"/>
                    <a:pt x="40" y="123"/>
                  </a:cubicBezTo>
                  <a:cubicBezTo>
                    <a:pt x="39" y="124"/>
                    <a:pt x="39" y="125"/>
                    <a:pt x="39" y="125"/>
                  </a:cubicBezTo>
                  <a:cubicBezTo>
                    <a:pt x="42" y="126"/>
                    <a:pt x="40" y="128"/>
                    <a:pt x="42" y="129"/>
                  </a:cubicBezTo>
                  <a:cubicBezTo>
                    <a:pt x="43" y="129"/>
                    <a:pt x="44" y="128"/>
                    <a:pt x="45" y="128"/>
                  </a:cubicBezTo>
                  <a:cubicBezTo>
                    <a:pt x="46" y="129"/>
                    <a:pt x="45" y="130"/>
                    <a:pt x="46" y="131"/>
                  </a:cubicBezTo>
                  <a:cubicBezTo>
                    <a:pt x="47" y="132"/>
                    <a:pt x="47" y="131"/>
                    <a:pt x="48" y="130"/>
                  </a:cubicBezTo>
                  <a:cubicBezTo>
                    <a:pt x="48" y="129"/>
                    <a:pt x="47" y="128"/>
                    <a:pt x="48" y="128"/>
                  </a:cubicBezTo>
                  <a:cubicBezTo>
                    <a:pt x="48" y="127"/>
                    <a:pt x="49" y="127"/>
                    <a:pt x="50" y="127"/>
                  </a:cubicBezTo>
                  <a:cubicBezTo>
                    <a:pt x="51" y="126"/>
                    <a:pt x="52" y="124"/>
                    <a:pt x="54" y="126"/>
                  </a:cubicBezTo>
                  <a:cubicBezTo>
                    <a:pt x="56" y="128"/>
                    <a:pt x="51" y="128"/>
                    <a:pt x="51" y="130"/>
                  </a:cubicBezTo>
                  <a:cubicBezTo>
                    <a:pt x="51" y="132"/>
                    <a:pt x="53" y="130"/>
                    <a:pt x="53" y="133"/>
                  </a:cubicBezTo>
                  <a:cubicBezTo>
                    <a:pt x="53" y="134"/>
                    <a:pt x="51" y="133"/>
                    <a:pt x="50" y="134"/>
                  </a:cubicBezTo>
                  <a:cubicBezTo>
                    <a:pt x="49" y="134"/>
                    <a:pt x="48" y="135"/>
                    <a:pt x="49" y="136"/>
                  </a:cubicBezTo>
                  <a:cubicBezTo>
                    <a:pt x="51" y="136"/>
                    <a:pt x="52" y="137"/>
                    <a:pt x="52" y="138"/>
                  </a:cubicBezTo>
                  <a:cubicBezTo>
                    <a:pt x="51" y="140"/>
                    <a:pt x="54" y="140"/>
                    <a:pt x="53" y="142"/>
                  </a:cubicBezTo>
                  <a:cubicBezTo>
                    <a:pt x="53" y="143"/>
                    <a:pt x="52" y="142"/>
                    <a:pt x="51" y="142"/>
                  </a:cubicBezTo>
                  <a:cubicBezTo>
                    <a:pt x="49" y="142"/>
                    <a:pt x="49" y="143"/>
                    <a:pt x="46" y="143"/>
                  </a:cubicBezTo>
                  <a:cubicBezTo>
                    <a:pt x="44" y="143"/>
                    <a:pt x="43" y="141"/>
                    <a:pt x="41" y="142"/>
                  </a:cubicBezTo>
                  <a:cubicBezTo>
                    <a:pt x="40" y="143"/>
                    <a:pt x="43" y="145"/>
                    <a:pt x="42" y="147"/>
                  </a:cubicBezTo>
                  <a:cubicBezTo>
                    <a:pt x="40" y="148"/>
                    <a:pt x="38" y="150"/>
                    <a:pt x="36" y="152"/>
                  </a:cubicBezTo>
                  <a:cubicBezTo>
                    <a:pt x="35" y="152"/>
                    <a:pt x="36" y="152"/>
                    <a:pt x="36" y="152"/>
                  </a:cubicBezTo>
                  <a:cubicBezTo>
                    <a:pt x="34" y="152"/>
                    <a:pt x="34" y="152"/>
                    <a:pt x="33" y="151"/>
                  </a:cubicBezTo>
                  <a:cubicBezTo>
                    <a:pt x="33" y="151"/>
                    <a:pt x="35" y="150"/>
                    <a:pt x="34" y="149"/>
                  </a:cubicBezTo>
                  <a:cubicBezTo>
                    <a:pt x="33" y="149"/>
                    <a:pt x="32" y="148"/>
                    <a:pt x="30" y="146"/>
                  </a:cubicBezTo>
                  <a:cubicBezTo>
                    <a:pt x="28" y="147"/>
                    <a:pt x="29" y="148"/>
                    <a:pt x="28" y="150"/>
                  </a:cubicBezTo>
                  <a:cubicBezTo>
                    <a:pt x="26" y="150"/>
                    <a:pt x="24" y="151"/>
                    <a:pt x="23" y="152"/>
                  </a:cubicBezTo>
                  <a:cubicBezTo>
                    <a:pt x="22" y="153"/>
                    <a:pt x="23" y="155"/>
                    <a:pt x="21" y="156"/>
                  </a:cubicBezTo>
                  <a:cubicBezTo>
                    <a:pt x="20" y="157"/>
                    <a:pt x="19" y="155"/>
                    <a:pt x="17" y="156"/>
                  </a:cubicBezTo>
                  <a:cubicBezTo>
                    <a:pt x="15" y="157"/>
                    <a:pt x="14" y="158"/>
                    <a:pt x="13" y="159"/>
                  </a:cubicBezTo>
                  <a:cubicBezTo>
                    <a:pt x="11" y="159"/>
                    <a:pt x="11" y="157"/>
                    <a:pt x="10" y="158"/>
                  </a:cubicBezTo>
                  <a:cubicBezTo>
                    <a:pt x="10" y="158"/>
                    <a:pt x="10" y="161"/>
                    <a:pt x="7" y="162"/>
                  </a:cubicBezTo>
                  <a:cubicBezTo>
                    <a:pt x="5" y="163"/>
                    <a:pt x="3" y="163"/>
                    <a:pt x="1" y="163"/>
                  </a:cubicBezTo>
                  <a:cubicBezTo>
                    <a:pt x="1" y="165"/>
                    <a:pt x="1" y="167"/>
                    <a:pt x="0" y="168"/>
                  </a:cubicBezTo>
                  <a:cubicBezTo>
                    <a:pt x="0" y="169"/>
                    <a:pt x="2" y="170"/>
                    <a:pt x="4" y="169"/>
                  </a:cubicBezTo>
                  <a:cubicBezTo>
                    <a:pt x="6" y="169"/>
                    <a:pt x="7" y="169"/>
                    <a:pt x="8" y="169"/>
                  </a:cubicBezTo>
                  <a:cubicBezTo>
                    <a:pt x="10" y="170"/>
                    <a:pt x="7" y="173"/>
                    <a:pt x="8" y="175"/>
                  </a:cubicBezTo>
                  <a:cubicBezTo>
                    <a:pt x="9" y="176"/>
                    <a:pt x="11" y="177"/>
                    <a:pt x="13" y="178"/>
                  </a:cubicBezTo>
                  <a:cubicBezTo>
                    <a:pt x="13" y="181"/>
                    <a:pt x="13" y="184"/>
                    <a:pt x="13" y="186"/>
                  </a:cubicBezTo>
                  <a:cubicBezTo>
                    <a:pt x="14" y="188"/>
                    <a:pt x="11" y="190"/>
                    <a:pt x="13" y="193"/>
                  </a:cubicBezTo>
                  <a:cubicBezTo>
                    <a:pt x="15" y="195"/>
                    <a:pt x="15" y="191"/>
                    <a:pt x="16" y="189"/>
                  </a:cubicBezTo>
                  <a:cubicBezTo>
                    <a:pt x="17" y="188"/>
                    <a:pt x="17" y="188"/>
                    <a:pt x="18" y="188"/>
                  </a:cubicBezTo>
                  <a:cubicBezTo>
                    <a:pt x="19" y="191"/>
                    <a:pt x="18" y="193"/>
                    <a:pt x="18" y="195"/>
                  </a:cubicBezTo>
                  <a:cubicBezTo>
                    <a:pt x="17" y="197"/>
                    <a:pt x="20" y="199"/>
                    <a:pt x="23" y="200"/>
                  </a:cubicBezTo>
                  <a:cubicBezTo>
                    <a:pt x="25" y="200"/>
                    <a:pt x="27" y="199"/>
                    <a:pt x="30" y="199"/>
                  </a:cubicBezTo>
                  <a:cubicBezTo>
                    <a:pt x="34" y="199"/>
                    <a:pt x="33" y="204"/>
                    <a:pt x="34" y="205"/>
                  </a:cubicBezTo>
                  <a:cubicBezTo>
                    <a:pt x="36" y="206"/>
                    <a:pt x="39" y="202"/>
                    <a:pt x="41" y="206"/>
                  </a:cubicBezTo>
                  <a:cubicBezTo>
                    <a:pt x="41" y="208"/>
                    <a:pt x="41" y="211"/>
                    <a:pt x="42" y="213"/>
                  </a:cubicBezTo>
                  <a:cubicBezTo>
                    <a:pt x="42" y="214"/>
                    <a:pt x="44" y="214"/>
                    <a:pt x="45" y="216"/>
                  </a:cubicBezTo>
                  <a:cubicBezTo>
                    <a:pt x="44" y="218"/>
                    <a:pt x="47" y="217"/>
                    <a:pt x="49" y="216"/>
                  </a:cubicBezTo>
                  <a:cubicBezTo>
                    <a:pt x="52" y="223"/>
                    <a:pt x="57" y="224"/>
                    <a:pt x="61" y="221"/>
                  </a:cubicBezTo>
                  <a:cubicBezTo>
                    <a:pt x="64" y="219"/>
                    <a:pt x="63" y="219"/>
                    <a:pt x="60" y="214"/>
                  </a:cubicBezTo>
                  <a:cubicBezTo>
                    <a:pt x="60" y="210"/>
                    <a:pt x="59" y="208"/>
                    <a:pt x="59" y="204"/>
                  </a:cubicBezTo>
                  <a:lnTo>
                    <a:pt x="58" y="203"/>
                  </a:lnTo>
                  <a:lnTo>
                    <a:pt x="59" y="204"/>
                  </a:lnTo>
                  <a:cubicBezTo>
                    <a:pt x="59" y="204"/>
                    <a:pt x="59" y="204"/>
                    <a:pt x="59" y="204"/>
                  </a:cubicBezTo>
                  <a:cubicBezTo>
                    <a:pt x="61" y="205"/>
                    <a:pt x="65" y="207"/>
                    <a:pt x="68" y="205"/>
                  </a:cubicBezTo>
                  <a:cubicBezTo>
                    <a:pt x="69" y="204"/>
                    <a:pt x="67" y="201"/>
                    <a:pt x="67" y="200"/>
                  </a:cubicBezTo>
                  <a:cubicBezTo>
                    <a:pt x="68" y="198"/>
                    <a:pt x="71" y="199"/>
                    <a:pt x="73" y="199"/>
                  </a:cubicBezTo>
                  <a:cubicBezTo>
                    <a:pt x="75" y="199"/>
                    <a:pt x="76" y="200"/>
                    <a:pt x="77" y="202"/>
                  </a:cubicBezTo>
                  <a:cubicBezTo>
                    <a:pt x="77" y="203"/>
                    <a:pt x="79" y="202"/>
                    <a:pt x="79" y="202"/>
                  </a:cubicBezTo>
                  <a:cubicBezTo>
                    <a:pt x="79" y="200"/>
                    <a:pt x="75" y="197"/>
                    <a:pt x="75" y="196"/>
                  </a:cubicBezTo>
                  <a:cubicBezTo>
                    <a:pt x="75" y="194"/>
                    <a:pt x="78" y="195"/>
                    <a:pt x="78" y="194"/>
                  </a:cubicBezTo>
                  <a:cubicBezTo>
                    <a:pt x="78" y="193"/>
                    <a:pt x="76" y="191"/>
                    <a:pt x="76" y="191"/>
                  </a:cubicBezTo>
                  <a:cubicBezTo>
                    <a:pt x="76" y="190"/>
                    <a:pt x="80" y="187"/>
                    <a:pt x="80" y="188"/>
                  </a:cubicBezTo>
                  <a:cubicBezTo>
                    <a:pt x="87" y="196"/>
                    <a:pt x="90" y="192"/>
                    <a:pt x="91" y="193"/>
                  </a:cubicBezTo>
                  <a:cubicBezTo>
                    <a:pt x="92" y="194"/>
                    <a:pt x="93" y="194"/>
                    <a:pt x="95" y="195"/>
                  </a:cubicBezTo>
                  <a:cubicBezTo>
                    <a:pt x="99" y="196"/>
                    <a:pt x="103" y="198"/>
                    <a:pt x="107" y="199"/>
                  </a:cubicBezTo>
                  <a:cubicBezTo>
                    <a:pt x="109" y="200"/>
                    <a:pt x="110" y="197"/>
                    <a:pt x="115" y="199"/>
                  </a:cubicBezTo>
                  <a:cubicBezTo>
                    <a:pt x="117" y="200"/>
                    <a:pt x="129" y="205"/>
                    <a:pt x="131" y="202"/>
                  </a:cubicBezTo>
                  <a:cubicBezTo>
                    <a:pt x="133" y="202"/>
                    <a:pt x="134" y="202"/>
                    <a:pt x="135" y="201"/>
                  </a:cubicBezTo>
                  <a:cubicBezTo>
                    <a:pt x="136" y="201"/>
                    <a:pt x="136" y="201"/>
                    <a:pt x="136" y="201"/>
                  </a:cubicBezTo>
                  <a:cubicBezTo>
                    <a:pt x="137" y="201"/>
                    <a:pt x="140" y="202"/>
                    <a:pt x="140" y="203"/>
                  </a:cubicBezTo>
                  <a:cubicBezTo>
                    <a:pt x="143" y="207"/>
                    <a:pt x="145" y="207"/>
                    <a:pt x="148" y="207"/>
                  </a:cubicBezTo>
                  <a:cubicBezTo>
                    <a:pt x="149" y="206"/>
                    <a:pt x="149" y="205"/>
                    <a:pt x="149" y="204"/>
                  </a:cubicBezTo>
                  <a:cubicBezTo>
                    <a:pt x="150" y="203"/>
                    <a:pt x="150" y="201"/>
                    <a:pt x="150" y="200"/>
                  </a:cubicBezTo>
                  <a:cubicBezTo>
                    <a:pt x="151" y="199"/>
                    <a:pt x="153" y="199"/>
                    <a:pt x="152" y="198"/>
                  </a:cubicBezTo>
                  <a:cubicBezTo>
                    <a:pt x="153" y="197"/>
                    <a:pt x="154" y="199"/>
                    <a:pt x="155" y="198"/>
                  </a:cubicBezTo>
                  <a:cubicBezTo>
                    <a:pt x="155" y="197"/>
                    <a:pt x="154" y="196"/>
                    <a:pt x="155" y="195"/>
                  </a:cubicBezTo>
                  <a:cubicBezTo>
                    <a:pt x="155" y="194"/>
                    <a:pt x="156" y="195"/>
                    <a:pt x="156" y="194"/>
                  </a:cubicBezTo>
                  <a:cubicBezTo>
                    <a:pt x="157" y="194"/>
                    <a:pt x="157" y="193"/>
                    <a:pt x="157" y="193"/>
                  </a:cubicBezTo>
                  <a:cubicBezTo>
                    <a:pt x="158" y="194"/>
                    <a:pt x="159" y="194"/>
                    <a:pt x="160" y="193"/>
                  </a:cubicBezTo>
                  <a:cubicBezTo>
                    <a:pt x="161" y="193"/>
                    <a:pt x="163" y="192"/>
                    <a:pt x="160" y="182"/>
                  </a:cubicBezTo>
                  <a:cubicBezTo>
                    <a:pt x="160" y="180"/>
                    <a:pt x="159" y="178"/>
                    <a:pt x="160" y="176"/>
                  </a:cubicBezTo>
                  <a:cubicBezTo>
                    <a:pt x="163" y="171"/>
                    <a:pt x="166" y="170"/>
                    <a:pt x="167" y="171"/>
                  </a:cubicBezTo>
                  <a:cubicBezTo>
                    <a:pt x="168" y="173"/>
                    <a:pt x="164" y="175"/>
                    <a:pt x="165" y="177"/>
                  </a:cubicBezTo>
                  <a:cubicBezTo>
                    <a:pt x="166" y="178"/>
                    <a:pt x="168" y="177"/>
                    <a:pt x="169" y="177"/>
                  </a:cubicBezTo>
                  <a:cubicBezTo>
                    <a:pt x="172" y="178"/>
                    <a:pt x="173" y="181"/>
                    <a:pt x="175" y="181"/>
                  </a:cubicBezTo>
                  <a:cubicBezTo>
                    <a:pt x="177" y="181"/>
                    <a:pt x="178" y="180"/>
                    <a:pt x="179" y="180"/>
                  </a:cubicBezTo>
                  <a:cubicBezTo>
                    <a:pt x="181" y="180"/>
                    <a:pt x="182" y="182"/>
                    <a:pt x="184" y="182"/>
                  </a:cubicBezTo>
                  <a:cubicBezTo>
                    <a:pt x="188" y="182"/>
                    <a:pt x="191" y="181"/>
                    <a:pt x="193" y="179"/>
                  </a:cubicBezTo>
                  <a:cubicBezTo>
                    <a:pt x="193" y="179"/>
                    <a:pt x="193" y="179"/>
                    <a:pt x="193" y="179"/>
                  </a:cubicBezTo>
                  <a:close/>
                  <a:moveTo>
                    <a:pt x="268" y="23"/>
                  </a:moveTo>
                  <a:cubicBezTo>
                    <a:pt x="267" y="24"/>
                    <a:pt x="264" y="24"/>
                    <a:pt x="262" y="23"/>
                  </a:cubicBezTo>
                  <a:cubicBezTo>
                    <a:pt x="261" y="22"/>
                    <a:pt x="262" y="22"/>
                    <a:pt x="263" y="22"/>
                  </a:cubicBezTo>
                  <a:cubicBezTo>
                    <a:pt x="265" y="19"/>
                    <a:pt x="267" y="21"/>
                    <a:pt x="268" y="23"/>
                  </a:cubicBezTo>
                  <a:close/>
                  <a:moveTo>
                    <a:pt x="263" y="13"/>
                  </a:moveTo>
                  <a:cubicBezTo>
                    <a:pt x="263" y="13"/>
                    <a:pt x="263" y="13"/>
                    <a:pt x="264" y="13"/>
                  </a:cubicBezTo>
                  <a:cubicBezTo>
                    <a:pt x="265" y="13"/>
                    <a:pt x="264" y="13"/>
                    <a:pt x="263" y="13"/>
                  </a:cubicBezTo>
                  <a:close/>
                  <a:moveTo>
                    <a:pt x="264" y="8"/>
                  </a:moveTo>
                  <a:cubicBezTo>
                    <a:pt x="264" y="9"/>
                    <a:pt x="265" y="10"/>
                    <a:pt x="265" y="10"/>
                  </a:cubicBezTo>
                  <a:cubicBezTo>
                    <a:pt x="266" y="10"/>
                    <a:pt x="265" y="8"/>
                    <a:pt x="264" y="8"/>
                  </a:cubicBezTo>
                  <a:close/>
                  <a:moveTo>
                    <a:pt x="261" y="8"/>
                  </a:moveTo>
                  <a:cubicBezTo>
                    <a:pt x="261" y="7"/>
                    <a:pt x="262" y="7"/>
                    <a:pt x="263" y="7"/>
                  </a:cubicBezTo>
                  <a:cubicBezTo>
                    <a:pt x="263" y="7"/>
                    <a:pt x="263" y="7"/>
                    <a:pt x="263" y="8"/>
                  </a:cubicBezTo>
                  <a:cubicBezTo>
                    <a:pt x="263" y="8"/>
                    <a:pt x="263" y="8"/>
                    <a:pt x="262" y="8"/>
                  </a:cubicBezTo>
                  <a:cubicBezTo>
                    <a:pt x="262" y="8"/>
                    <a:pt x="261" y="8"/>
                    <a:pt x="261" y="8"/>
                  </a:cubicBezTo>
                  <a:cubicBezTo>
                    <a:pt x="261" y="8"/>
                    <a:pt x="261" y="8"/>
                    <a:pt x="261" y="8"/>
                  </a:cubicBezTo>
                  <a:close/>
                  <a:moveTo>
                    <a:pt x="258" y="10"/>
                  </a:moveTo>
                  <a:cubicBezTo>
                    <a:pt x="258" y="12"/>
                    <a:pt x="257" y="11"/>
                    <a:pt x="256" y="12"/>
                  </a:cubicBezTo>
                  <a:cubicBezTo>
                    <a:pt x="255" y="12"/>
                    <a:pt x="255" y="10"/>
                    <a:pt x="258" y="10"/>
                  </a:cubicBezTo>
                  <a:close/>
                  <a:moveTo>
                    <a:pt x="240" y="4"/>
                  </a:moveTo>
                  <a:cubicBezTo>
                    <a:pt x="241" y="3"/>
                    <a:pt x="242" y="2"/>
                    <a:pt x="242" y="1"/>
                  </a:cubicBezTo>
                  <a:cubicBezTo>
                    <a:pt x="244" y="0"/>
                    <a:pt x="245" y="0"/>
                    <a:pt x="247" y="2"/>
                  </a:cubicBezTo>
                  <a:cubicBezTo>
                    <a:pt x="248" y="3"/>
                    <a:pt x="248" y="5"/>
                    <a:pt x="246" y="5"/>
                  </a:cubicBezTo>
                  <a:cubicBezTo>
                    <a:pt x="245" y="6"/>
                    <a:pt x="244" y="5"/>
                    <a:pt x="243" y="5"/>
                  </a:cubicBezTo>
                  <a:cubicBezTo>
                    <a:pt x="241" y="5"/>
                    <a:pt x="240" y="5"/>
                    <a:pt x="240" y="4"/>
                  </a:cubicBezTo>
                  <a:close/>
                </a:path>
              </a:pathLst>
            </a:custGeom>
            <a:noFill/>
            <a:ln w="0">
              <a:solidFill>
                <a:srgbClr val="8D94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24" name="Freeform 69"/>
            <p:cNvSpPr>
              <a:spLocks/>
            </p:cNvSpPr>
            <p:nvPr/>
          </p:nvSpPr>
          <p:spPr bwMode="auto">
            <a:xfrm>
              <a:off x="1222376" y="3567111"/>
              <a:ext cx="493713" cy="385762"/>
            </a:xfrm>
            <a:custGeom>
              <a:avLst/>
              <a:gdLst>
                <a:gd name="T0" fmla="*/ 225803840 w 53"/>
                <a:gd name="T1" fmla="*/ 360575512 h 41"/>
                <a:gd name="T2" fmla="*/ 272976706 w 53"/>
                <a:gd name="T3" fmla="*/ 348692134 h 41"/>
                <a:gd name="T4" fmla="*/ 272976706 w 53"/>
                <a:gd name="T5" fmla="*/ 409482715 h 41"/>
                <a:gd name="T6" fmla="*/ 321742568 w 53"/>
                <a:gd name="T7" fmla="*/ 423031459 h 41"/>
                <a:gd name="T8" fmla="*/ 380065893 w 53"/>
                <a:gd name="T9" fmla="*/ 446506540 h 41"/>
                <a:gd name="T10" fmla="*/ 404770166 w 53"/>
                <a:gd name="T11" fmla="*/ 471995115 h 41"/>
                <a:gd name="T12" fmla="*/ 440410645 w 53"/>
                <a:gd name="T13" fmla="*/ 471995115 h 41"/>
                <a:gd name="T14" fmla="*/ 440410645 w 53"/>
                <a:gd name="T15" fmla="*/ 509301206 h 41"/>
                <a:gd name="T16" fmla="*/ 511905856 w 53"/>
                <a:gd name="T17" fmla="*/ 460394003 h 41"/>
                <a:gd name="T18" fmla="*/ 511905856 w 53"/>
                <a:gd name="T19" fmla="*/ 409482715 h 41"/>
                <a:gd name="T20" fmla="*/ 534374449 w 53"/>
                <a:gd name="T21" fmla="*/ 372176624 h 41"/>
                <a:gd name="T22" fmla="*/ 583456959 w 53"/>
                <a:gd name="T23" fmla="*/ 311329590 h 41"/>
                <a:gd name="T24" fmla="*/ 605925552 w 53"/>
                <a:gd name="T25" fmla="*/ 297780772 h 41"/>
                <a:gd name="T26" fmla="*/ 630574079 w 53"/>
                <a:gd name="T27" fmla="*/ 248873569 h 41"/>
                <a:gd name="T28" fmla="*/ 630574079 w 53"/>
                <a:gd name="T29" fmla="*/ 248873569 h 41"/>
                <a:gd name="T30" fmla="*/ 570285073 w 53"/>
                <a:gd name="T31" fmla="*/ 223450856 h 41"/>
                <a:gd name="T32" fmla="*/ 570285073 w 53"/>
                <a:gd name="T33" fmla="*/ 223450856 h 41"/>
                <a:gd name="T34" fmla="*/ 547816480 w 53"/>
                <a:gd name="T35" fmla="*/ 223450856 h 41"/>
                <a:gd name="T36" fmla="*/ 523168099 w 53"/>
                <a:gd name="T37" fmla="*/ 174148481 h 41"/>
                <a:gd name="T38" fmla="*/ 487527620 w 53"/>
                <a:gd name="T39" fmla="*/ 174148481 h 41"/>
                <a:gd name="T40" fmla="*/ 451616996 w 53"/>
                <a:gd name="T41" fmla="*/ 148725731 h 41"/>
                <a:gd name="T42" fmla="*/ 440410645 w 53"/>
                <a:gd name="T43" fmla="*/ 148725731 h 41"/>
                <a:gd name="T44" fmla="*/ 440410645 w 53"/>
                <a:gd name="T45" fmla="*/ 86269784 h 41"/>
                <a:gd name="T46" fmla="*/ 416032409 w 53"/>
                <a:gd name="T47" fmla="*/ 86269784 h 41"/>
                <a:gd name="T48" fmla="*/ 368859542 w 53"/>
                <a:gd name="T49" fmla="*/ 48907221 h 41"/>
                <a:gd name="T50" fmla="*/ 368859542 w 53"/>
                <a:gd name="T51" fmla="*/ 86269784 h 41"/>
                <a:gd name="T52" fmla="*/ 321742568 w 53"/>
                <a:gd name="T53" fmla="*/ 99818528 h 41"/>
                <a:gd name="T54" fmla="*/ 286102016 w 53"/>
                <a:gd name="T55" fmla="*/ 62794684 h 41"/>
                <a:gd name="T56" fmla="*/ 225803840 w 53"/>
                <a:gd name="T57" fmla="*/ 74386388 h 41"/>
                <a:gd name="T58" fmla="*/ 190219253 w 53"/>
                <a:gd name="T59" fmla="*/ 37362553 h 41"/>
                <a:gd name="T60" fmla="*/ 143046350 w 53"/>
                <a:gd name="T61" fmla="*/ 37362553 h 41"/>
                <a:gd name="T62" fmla="*/ 95929376 w 53"/>
                <a:gd name="T63" fmla="*/ 0 h 41"/>
                <a:gd name="T64" fmla="*/ 60288879 w 53"/>
                <a:gd name="T65" fmla="*/ 48907221 h 41"/>
                <a:gd name="T66" fmla="*/ 60288879 w 53"/>
                <a:gd name="T67" fmla="*/ 111692497 h 41"/>
                <a:gd name="T68" fmla="*/ 0 w 53"/>
                <a:gd name="T69" fmla="*/ 137181072 h 41"/>
                <a:gd name="T70" fmla="*/ 47172884 w 53"/>
                <a:gd name="T71" fmla="*/ 248873569 h 41"/>
                <a:gd name="T72" fmla="*/ 131840000 w 53"/>
                <a:gd name="T73" fmla="*/ 260418228 h 41"/>
                <a:gd name="T74" fmla="*/ 190219253 w 53"/>
                <a:gd name="T75" fmla="*/ 348692134 h 41"/>
                <a:gd name="T76" fmla="*/ 225803840 w 53"/>
                <a:gd name="T77" fmla="*/ 360575512 h 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3"/>
                <a:gd name="T118" fmla="*/ 0 h 41"/>
                <a:gd name="T119" fmla="*/ 53 w 53"/>
                <a:gd name="T120" fmla="*/ 41 h 4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3" h="41">
                  <a:moveTo>
                    <a:pt x="19" y="29"/>
                  </a:moveTo>
                  <a:cubicBezTo>
                    <a:pt x="22" y="29"/>
                    <a:pt x="22" y="27"/>
                    <a:pt x="23" y="28"/>
                  </a:cubicBezTo>
                  <a:cubicBezTo>
                    <a:pt x="25" y="29"/>
                    <a:pt x="22" y="31"/>
                    <a:pt x="23" y="33"/>
                  </a:cubicBezTo>
                  <a:cubicBezTo>
                    <a:pt x="24" y="34"/>
                    <a:pt x="26" y="34"/>
                    <a:pt x="27" y="34"/>
                  </a:cubicBezTo>
                  <a:cubicBezTo>
                    <a:pt x="28" y="34"/>
                    <a:pt x="28" y="36"/>
                    <a:pt x="32" y="36"/>
                  </a:cubicBezTo>
                  <a:cubicBezTo>
                    <a:pt x="33" y="36"/>
                    <a:pt x="33" y="37"/>
                    <a:pt x="34" y="38"/>
                  </a:cubicBezTo>
                  <a:cubicBezTo>
                    <a:pt x="35" y="38"/>
                    <a:pt x="36" y="37"/>
                    <a:pt x="37" y="38"/>
                  </a:cubicBezTo>
                  <a:cubicBezTo>
                    <a:pt x="38" y="38"/>
                    <a:pt x="36" y="41"/>
                    <a:pt x="37" y="41"/>
                  </a:cubicBezTo>
                  <a:cubicBezTo>
                    <a:pt x="39" y="40"/>
                    <a:pt x="41" y="39"/>
                    <a:pt x="43" y="37"/>
                  </a:cubicBezTo>
                  <a:cubicBezTo>
                    <a:pt x="43" y="36"/>
                    <a:pt x="43" y="34"/>
                    <a:pt x="43" y="33"/>
                  </a:cubicBezTo>
                  <a:cubicBezTo>
                    <a:pt x="44" y="32"/>
                    <a:pt x="45" y="31"/>
                    <a:pt x="45" y="30"/>
                  </a:cubicBezTo>
                  <a:cubicBezTo>
                    <a:pt x="45" y="27"/>
                    <a:pt x="47" y="27"/>
                    <a:pt x="49" y="25"/>
                  </a:cubicBezTo>
                  <a:cubicBezTo>
                    <a:pt x="50" y="25"/>
                    <a:pt x="51" y="24"/>
                    <a:pt x="51" y="24"/>
                  </a:cubicBezTo>
                  <a:cubicBezTo>
                    <a:pt x="52" y="22"/>
                    <a:pt x="52" y="21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18"/>
                    <a:pt x="51" y="18"/>
                    <a:pt x="48" y="18"/>
                  </a:cubicBezTo>
                  <a:cubicBezTo>
                    <a:pt x="47" y="18"/>
                    <a:pt x="47" y="18"/>
                    <a:pt x="46" y="18"/>
                  </a:cubicBezTo>
                  <a:cubicBezTo>
                    <a:pt x="45" y="17"/>
                    <a:pt x="45" y="15"/>
                    <a:pt x="44" y="14"/>
                  </a:cubicBezTo>
                  <a:cubicBezTo>
                    <a:pt x="42" y="13"/>
                    <a:pt x="41" y="14"/>
                    <a:pt x="41" y="14"/>
                  </a:cubicBezTo>
                  <a:cubicBezTo>
                    <a:pt x="39" y="13"/>
                    <a:pt x="39" y="12"/>
                    <a:pt x="38" y="12"/>
                  </a:cubicBezTo>
                  <a:cubicBezTo>
                    <a:pt x="38" y="12"/>
                    <a:pt x="37" y="13"/>
                    <a:pt x="37" y="12"/>
                  </a:cubicBezTo>
                  <a:cubicBezTo>
                    <a:pt x="36" y="10"/>
                    <a:pt x="37" y="9"/>
                    <a:pt x="37" y="7"/>
                  </a:cubicBezTo>
                  <a:cubicBezTo>
                    <a:pt x="36" y="7"/>
                    <a:pt x="36" y="7"/>
                    <a:pt x="35" y="7"/>
                  </a:cubicBezTo>
                  <a:cubicBezTo>
                    <a:pt x="33" y="6"/>
                    <a:pt x="33" y="4"/>
                    <a:pt x="31" y="4"/>
                  </a:cubicBezTo>
                  <a:cubicBezTo>
                    <a:pt x="30" y="5"/>
                    <a:pt x="32" y="6"/>
                    <a:pt x="31" y="7"/>
                  </a:cubicBezTo>
                  <a:cubicBezTo>
                    <a:pt x="30" y="8"/>
                    <a:pt x="29" y="8"/>
                    <a:pt x="27" y="8"/>
                  </a:cubicBezTo>
                  <a:cubicBezTo>
                    <a:pt x="25" y="8"/>
                    <a:pt x="25" y="6"/>
                    <a:pt x="24" y="5"/>
                  </a:cubicBezTo>
                  <a:cubicBezTo>
                    <a:pt x="23" y="5"/>
                    <a:pt x="21" y="6"/>
                    <a:pt x="19" y="6"/>
                  </a:cubicBezTo>
                  <a:cubicBezTo>
                    <a:pt x="18" y="5"/>
                    <a:pt x="17" y="4"/>
                    <a:pt x="16" y="3"/>
                  </a:cubicBezTo>
                  <a:cubicBezTo>
                    <a:pt x="14" y="3"/>
                    <a:pt x="13" y="4"/>
                    <a:pt x="12" y="3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6" y="1"/>
                    <a:pt x="5" y="2"/>
                    <a:pt x="5" y="4"/>
                  </a:cubicBezTo>
                  <a:cubicBezTo>
                    <a:pt x="6" y="5"/>
                    <a:pt x="7" y="6"/>
                    <a:pt x="5" y="9"/>
                  </a:cubicBezTo>
                  <a:cubicBezTo>
                    <a:pt x="4" y="10"/>
                    <a:pt x="2" y="10"/>
                    <a:pt x="0" y="11"/>
                  </a:cubicBezTo>
                  <a:cubicBezTo>
                    <a:pt x="1" y="14"/>
                    <a:pt x="3" y="17"/>
                    <a:pt x="4" y="20"/>
                  </a:cubicBezTo>
                  <a:cubicBezTo>
                    <a:pt x="9" y="22"/>
                    <a:pt x="10" y="20"/>
                    <a:pt x="11" y="21"/>
                  </a:cubicBezTo>
                  <a:cubicBezTo>
                    <a:pt x="12" y="22"/>
                    <a:pt x="13" y="26"/>
                    <a:pt x="16" y="28"/>
                  </a:cubicBezTo>
                  <a:cubicBezTo>
                    <a:pt x="17" y="29"/>
                    <a:pt x="19" y="29"/>
                    <a:pt x="19" y="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2000" b="1" dirty="0">
                <a:solidFill>
                  <a:srgbClr val="3333CC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25" name="Freeform 63"/>
            <p:cNvSpPr>
              <a:spLocks/>
            </p:cNvSpPr>
            <p:nvPr/>
          </p:nvSpPr>
          <p:spPr bwMode="auto">
            <a:xfrm>
              <a:off x="1047751" y="3643311"/>
              <a:ext cx="323850" cy="280987"/>
            </a:xfrm>
            <a:custGeom>
              <a:avLst/>
              <a:gdLst>
                <a:gd name="T0" fmla="*/ 2147483647 w 35"/>
                <a:gd name="T1" fmla="*/ 0 h 30"/>
                <a:gd name="T2" fmla="*/ 2147483647 w 35"/>
                <a:gd name="T3" fmla="*/ 2147483647 h 30"/>
                <a:gd name="T4" fmla="*/ 2147483647 w 35"/>
                <a:gd name="T5" fmla="*/ 2147483647 h 30"/>
                <a:gd name="T6" fmla="*/ 2147483647 w 35"/>
                <a:gd name="T7" fmla="*/ 2147483647 h 30"/>
                <a:gd name="T8" fmla="*/ 2147483647 w 35"/>
                <a:gd name="T9" fmla="*/ 2147483647 h 30"/>
                <a:gd name="T10" fmla="*/ 2147483647 w 35"/>
                <a:gd name="T11" fmla="*/ 2147483647 h 30"/>
                <a:gd name="T12" fmla="*/ 0 w 35"/>
                <a:gd name="T13" fmla="*/ 2147483647 h 30"/>
                <a:gd name="T14" fmla="*/ 2147483647 w 35"/>
                <a:gd name="T15" fmla="*/ 2147483647 h 30"/>
                <a:gd name="T16" fmla="*/ 2147483647 w 35"/>
                <a:gd name="T17" fmla="*/ 2147483647 h 30"/>
                <a:gd name="T18" fmla="*/ 2147483647 w 35"/>
                <a:gd name="T19" fmla="*/ 2147483647 h 30"/>
                <a:gd name="T20" fmla="*/ 2147483647 w 35"/>
                <a:gd name="T21" fmla="*/ 2147483647 h 30"/>
                <a:gd name="T22" fmla="*/ 2147483647 w 35"/>
                <a:gd name="T23" fmla="*/ 2147483647 h 30"/>
                <a:gd name="T24" fmla="*/ 2147483647 w 35"/>
                <a:gd name="T25" fmla="*/ 2147483647 h 30"/>
                <a:gd name="T26" fmla="*/ 2147483647 w 35"/>
                <a:gd name="T27" fmla="*/ 2147483647 h 30"/>
                <a:gd name="T28" fmla="*/ 2147483647 w 35"/>
                <a:gd name="T29" fmla="*/ 2147483647 h 30"/>
                <a:gd name="T30" fmla="*/ 2147483647 w 35"/>
                <a:gd name="T31" fmla="*/ 2147483647 h 30"/>
                <a:gd name="T32" fmla="*/ 2147483647 w 35"/>
                <a:gd name="T33" fmla="*/ 0 h 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"/>
                <a:gd name="T52" fmla="*/ 0 h 30"/>
                <a:gd name="T53" fmla="*/ 35 w 35"/>
                <a:gd name="T54" fmla="*/ 30 h 3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" h="30">
                  <a:moveTo>
                    <a:pt x="15" y="0"/>
                  </a:moveTo>
                  <a:cubicBezTo>
                    <a:pt x="15" y="1"/>
                    <a:pt x="13" y="1"/>
                    <a:pt x="12" y="2"/>
                  </a:cubicBezTo>
                  <a:cubicBezTo>
                    <a:pt x="10" y="5"/>
                    <a:pt x="6" y="4"/>
                    <a:pt x="6" y="8"/>
                  </a:cubicBezTo>
                  <a:cubicBezTo>
                    <a:pt x="1" y="12"/>
                    <a:pt x="3" y="10"/>
                    <a:pt x="3" y="15"/>
                  </a:cubicBezTo>
                  <a:cubicBezTo>
                    <a:pt x="3" y="16"/>
                    <a:pt x="1" y="18"/>
                    <a:pt x="1" y="19"/>
                  </a:cubicBezTo>
                  <a:cubicBezTo>
                    <a:pt x="0" y="20"/>
                    <a:pt x="1" y="21"/>
                    <a:pt x="1" y="22"/>
                  </a:cubicBezTo>
                  <a:cubicBezTo>
                    <a:pt x="1" y="23"/>
                    <a:pt x="1" y="23"/>
                    <a:pt x="0" y="24"/>
                  </a:cubicBezTo>
                  <a:cubicBezTo>
                    <a:pt x="3" y="26"/>
                    <a:pt x="6" y="27"/>
                    <a:pt x="9" y="27"/>
                  </a:cubicBezTo>
                  <a:cubicBezTo>
                    <a:pt x="12" y="26"/>
                    <a:pt x="12" y="23"/>
                    <a:pt x="14" y="24"/>
                  </a:cubicBezTo>
                  <a:cubicBezTo>
                    <a:pt x="16" y="25"/>
                    <a:pt x="16" y="28"/>
                    <a:pt x="19" y="29"/>
                  </a:cubicBezTo>
                  <a:cubicBezTo>
                    <a:pt x="23" y="30"/>
                    <a:pt x="27" y="27"/>
                    <a:pt x="29" y="27"/>
                  </a:cubicBezTo>
                  <a:cubicBezTo>
                    <a:pt x="29" y="25"/>
                    <a:pt x="30" y="24"/>
                    <a:pt x="32" y="24"/>
                  </a:cubicBezTo>
                  <a:cubicBezTo>
                    <a:pt x="35" y="24"/>
                    <a:pt x="35" y="22"/>
                    <a:pt x="35" y="20"/>
                  </a:cubicBezTo>
                  <a:cubicBezTo>
                    <a:pt x="32" y="18"/>
                    <a:pt x="31" y="14"/>
                    <a:pt x="30" y="13"/>
                  </a:cubicBezTo>
                  <a:cubicBezTo>
                    <a:pt x="29" y="12"/>
                    <a:pt x="28" y="14"/>
                    <a:pt x="23" y="12"/>
                  </a:cubicBezTo>
                  <a:cubicBezTo>
                    <a:pt x="22" y="9"/>
                    <a:pt x="20" y="6"/>
                    <a:pt x="19" y="3"/>
                  </a:cubicBezTo>
                  <a:cubicBezTo>
                    <a:pt x="18" y="2"/>
                    <a:pt x="17" y="1"/>
                    <a:pt x="15" y="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26" name="Freeform 3"/>
            <p:cNvSpPr>
              <a:spLocks/>
            </p:cNvSpPr>
            <p:nvPr/>
          </p:nvSpPr>
          <p:spPr bwMode="auto">
            <a:xfrm>
              <a:off x="7246939" y="5870571"/>
              <a:ext cx="354012" cy="280988"/>
            </a:xfrm>
            <a:custGeom>
              <a:avLst/>
              <a:gdLst>
                <a:gd name="T0" fmla="*/ 0 w 38"/>
                <a:gd name="T1" fmla="*/ 2147483647 h 30"/>
                <a:gd name="T2" fmla="*/ 2147483647 w 38"/>
                <a:gd name="T3" fmla="*/ 2147483647 h 30"/>
                <a:gd name="T4" fmla="*/ 2147483647 w 38"/>
                <a:gd name="T5" fmla="*/ 2147483647 h 30"/>
                <a:gd name="T6" fmla="*/ 2147483647 w 38"/>
                <a:gd name="T7" fmla="*/ 2147483647 h 30"/>
                <a:gd name="T8" fmla="*/ 2147483647 w 38"/>
                <a:gd name="T9" fmla="*/ 2147483647 h 30"/>
                <a:gd name="T10" fmla="*/ 2147483647 w 38"/>
                <a:gd name="T11" fmla="*/ 2147483647 h 30"/>
                <a:gd name="T12" fmla="*/ 2147483647 w 38"/>
                <a:gd name="T13" fmla="*/ 2147483647 h 30"/>
                <a:gd name="T14" fmla="*/ 2147483647 w 38"/>
                <a:gd name="T15" fmla="*/ 2147483647 h 30"/>
                <a:gd name="T16" fmla="*/ 2147483647 w 38"/>
                <a:gd name="T17" fmla="*/ 2147483647 h 30"/>
                <a:gd name="T18" fmla="*/ 2147483647 w 38"/>
                <a:gd name="T19" fmla="*/ 2147483647 h 30"/>
                <a:gd name="T20" fmla="*/ 2147483647 w 38"/>
                <a:gd name="T21" fmla="*/ 2147483647 h 30"/>
                <a:gd name="T22" fmla="*/ 2147483647 w 38"/>
                <a:gd name="T23" fmla="*/ 0 h 30"/>
                <a:gd name="T24" fmla="*/ 2147483647 w 38"/>
                <a:gd name="T25" fmla="*/ 2147483647 h 30"/>
                <a:gd name="T26" fmla="*/ 2147483647 w 38"/>
                <a:gd name="T27" fmla="*/ 2147483647 h 30"/>
                <a:gd name="T28" fmla="*/ 2147483647 w 38"/>
                <a:gd name="T29" fmla="*/ 2147483647 h 30"/>
                <a:gd name="T30" fmla="*/ 2147483647 w 38"/>
                <a:gd name="T31" fmla="*/ 2147483647 h 30"/>
                <a:gd name="T32" fmla="*/ 2147483647 w 38"/>
                <a:gd name="T33" fmla="*/ 2147483647 h 30"/>
                <a:gd name="T34" fmla="*/ 2147483647 w 38"/>
                <a:gd name="T35" fmla="*/ 2147483647 h 30"/>
                <a:gd name="T36" fmla="*/ 2147483647 w 38"/>
                <a:gd name="T37" fmla="*/ 2147483647 h 30"/>
                <a:gd name="T38" fmla="*/ 0 w 38"/>
                <a:gd name="T39" fmla="*/ 2147483647 h 3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8"/>
                <a:gd name="T61" fmla="*/ 0 h 30"/>
                <a:gd name="T62" fmla="*/ 38 w 38"/>
                <a:gd name="T63" fmla="*/ 30 h 3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8" h="30">
                  <a:moveTo>
                    <a:pt x="0" y="19"/>
                  </a:moveTo>
                  <a:cubicBezTo>
                    <a:pt x="2" y="22"/>
                    <a:pt x="2" y="22"/>
                    <a:pt x="5" y="25"/>
                  </a:cubicBezTo>
                  <a:cubicBezTo>
                    <a:pt x="5" y="26"/>
                    <a:pt x="5" y="27"/>
                    <a:pt x="7" y="29"/>
                  </a:cubicBezTo>
                  <a:cubicBezTo>
                    <a:pt x="7" y="29"/>
                    <a:pt x="8" y="29"/>
                    <a:pt x="9" y="29"/>
                  </a:cubicBezTo>
                  <a:cubicBezTo>
                    <a:pt x="10" y="29"/>
                    <a:pt x="9" y="30"/>
                    <a:pt x="12" y="30"/>
                  </a:cubicBezTo>
                  <a:cubicBezTo>
                    <a:pt x="14" y="30"/>
                    <a:pt x="13" y="28"/>
                    <a:pt x="14" y="28"/>
                  </a:cubicBezTo>
                  <a:cubicBezTo>
                    <a:pt x="15" y="27"/>
                    <a:pt x="17" y="26"/>
                    <a:pt x="20" y="25"/>
                  </a:cubicBezTo>
                  <a:cubicBezTo>
                    <a:pt x="20" y="24"/>
                    <a:pt x="21" y="20"/>
                    <a:pt x="22" y="19"/>
                  </a:cubicBezTo>
                  <a:cubicBezTo>
                    <a:pt x="23" y="17"/>
                    <a:pt x="24" y="18"/>
                    <a:pt x="25" y="17"/>
                  </a:cubicBezTo>
                  <a:cubicBezTo>
                    <a:pt x="27" y="11"/>
                    <a:pt x="31" y="10"/>
                    <a:pt x="33" y="6"/>
                  </a:cubicBezTo>
                  <a:cubicBezTo>
                    <a:pt x="34" y="5"/>
                    <a:pt x="34" y="6"/>
                    <a:pt x="35" y="5"/>
                  </a:cubicBezTo>
                  <a:cubicBezTo>
                    <a:pt x="35" y="5"/>
                    <a:pt x="38" y="0"/>
                    <a:pt x="37" y="0"/>
                  </a:cubicBezTo>
                  <a:cubicBezTo>
                    <a:pt x="29" y="1"/>
                    <a:pt x="28" y="8"/>
                    <a:pt x="25" y="8"/>
                  </a:cubicBezTo>
                  <a:cubicBezTo>
                    <a:pt x="22" y="9"/>
                    <a:pt x="19" y="5"/>
                    <a:pt x="17" y="5"/>
                  </a:cubicBezTo>
                  <a:cubicBezTo>
                    <a:pt x="16" y="4"/>
                    <a:pt x="14" y="7"/>
                    <a:pt x="13" y="7"/>
                  </a:cubicBezTo>
                  <a:cubicBezTo>
                    <a:pt x="11" y="6"/>
                    <a:pt x="10" y="5"/>
                    <a:pt x="9" y="5"/>
                  </a:cubicBezTo>
                  <a:cubicBezTo>
                    <a:pt x="8" y="6"/>
                    <a:pt x="9" y="9"/>
                    <a:pt x="7" y="9"/>
                  </a:cubicBezTo>
                  <a:cubicBezTo>
                    <a:pt x="5" y="9"/>
                    <a:pt x="4" y="9"/>
                    <a:pt x="3" y="9"/>
                  </a:cubicBezTo>
                  <a:cubicBezTo>
                    <a:pt x="3" y="11"/>
                    <a:pt x="2" y="12"/>
                    <a:pt x="2" y="14"/>
                  </a:cubicBezTo>
                  <a:cubicBezTo>
                    <a:pt x="2" y="16"/>
                    <a:pt x="1" y="18"/>
                    <a:pt x="0" y="1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27" name="Freeform 4"/>
            <p:cNvSpPr>
              <a:spLocks/>
            </p:cNvSpPr>
            <p:nvPr/>
          </p:nvSpPr>
          <p:spPr bwMode="auto">
            <a:xfrm>
              <a:off x="7489826" y="5786434"/>
              <a:ext cx="434975" cy="912812"/>
            </a:xfrm>
            <a:custGeom>
              <a:avLst/>
              <a:gdLst>
                <a:gd name="T0" fmla="*/ 2147483647 w 47"/>
                <a:gd name="T1" fmla="*/ 2147483647 h 98"/>
                <a:gd name="T2" fmla="*/ 2147483647 w 47"/>
                <a:gd name="T3" fmla="*/ 2147483647 h 98"/>
                <a:gd name="T4" fmla="*/ 2147483647 w 47"/>
                <a:gd name="T5" fmla="*/ 2147483647 h 98"/>
                <a:gd name="T6" fmla="*/ 2147483647 w 47"/>
                <a:gd name="T7" fmla="*/ 2147483647 h 98"/>
                <a:gd name="T8" fmla="*/ 2147483647 w 47"/>
                <a:gd name="T9" fmla="*/ 2147483647 h 98"/>
                <a:gd name="T10" fmla="*/ 2147483647 w 47"/>
                <a:gd name="T11" fmla="*/ 2147483647 h 98"/>
                <a:gd name="T12" fmla="*/ 2147483647 w 47"/>
                <a:gd name="T13" fmla="*/ 2147483647 h 98"/>
                <a:gd name="T14" fmla="*/ 2147483647 w 47"/>
                <a:gd name="T15" fmla="*/ 2147483647 h 98"/>
                <a:gd name="T16" fmla="*/ 0 w 47"/>
                <a:gd name="T17" fmla="*/ 2147483647 h 98"/>
                <a:gd name="T18" fmla="*/ 2147483647 w 47"/>
                <a:gd name="T19" fmla="*/ 2147483647 h 98"/>
                <a:gd name="T20" fmla="*/ 2147483647 w 47"/>
                <a:gd name="T21" fmla="*/ 2147483647 h 98"/>
                <a:gd name="T22" fmla="*/ 2147483647 w 47"/>
                <a:gd name="T23" fmla="*/ 2147483647 h 98"/>
                <a:gd name="T24" fmla="*/ 2147483647 w 47"/>
                <a:gd name="T25" fmla="*/ 2147483647 h 98"/>
                <a:gd name="T26" fmla="*/ 2147483647 w 47"/>
                <a:gd name="T27" fmla="*/ 2147483647 h 98"/>
                <a:gd name="T28" fmla="*/ 2147483647 w 47"/>
                <a:gd name="T29" fmla="*/ 2147483647 h 98"/>
                <a:gd name="T30" fmla="*/ 2147483647 w 47"/>
                <a:gd name="T31" fmla="*/ 2147483647 h 98"/>
                <a:gd name="T32" fmla="*/ 2147483647 w 47"/>
                <a:gd name="T33" fmla="*/ 2147483647 h 98"/>
                <a:gd name="T34" fmla="*/ 2147483647 w 47"/>
                <a:gd name="T35" fmla="*/ 2147483647 h 98"/>
                <a:gd name="T36" fmla="*/ 2147483647 w 47"/>
                <a:gd name="T37" fmla="*/ 2147483647 h 98"/>
                <a:gd name="T38" fmla="*/ 2147483647 w 47"/>
                <a:gd name="T39" fmla="*/ 2147483647 h 98"/>
                <a:gd name="T40" fmla="*/ 2147483647 w 47"/>
                <a:gd name="T41" fmla="*/ 2147483647 h 98"/>
                <a:gd name="T42" fmla="*/ 2147483647 w 47"/>
                <a:gd name="T43" fmla="*/ 2147483647 h 98"/>
                <a:gd name="T44" fmla="*/ 2147483647 w 47"/>
                <a:gd name="T45" fmla="*/ 2147483647 h 98"/>
                <a:gd name="T46" fmla="*/ 2147483647 w 47"/>
                <a:gd name="T47" fmla="*/ 2147483647 h 98"/>
                <a:gd name="T48" fmla="*/ 2147483647 w 47"/>
                <a:gd name="T49" fmla="*/ 2147483647 h 98"/>
                <a:gd name="T50" fmla="*/ 2147483647 w 47"/>
                <a:gd name="T51" fmla="*/ 2147483647 h 98"/>
                <a:gd name="T52" fmla="*/ 2147483647 w 47"/>
                <a:gd name="T53" fmla="*/ 2147483647 h 98"/>
                <a:gd name="T54" fmla="*/ 2147483647 w 47"/>
                <a:gd name="T55" fmla="*/ 2147483647 h 98"/>
                <a:gd name="T56" fmla="*/ 2147483647 w 47"/>
                <a:gd name="T57" fmla="*/ 2147483647 h 98"/>
                <a:gd name="T58" fmla="*/ 2147483647 w 47"/>
                <a:gd name="T59" fmla="*/ 2147483647 h 98"/>
                <a:gd name="T60" fmla="*/ 2147483647 w 47"/>
                <a:gd name="T61" fmla="*/ 2147483647 h 98"/>
                <a:gd name="T62" fmla="*/ 2147483647 w 47"/>
                <a:gd name="T63" fmla="*/ 2147483647 h 98"/>
                <a:gd name="T64" fmla="*/ 2147483647 w 47"/>
                <a:gd name="T65" fmla="*/ 2147483647 h 98"/>
                <a:gd name="T66" fmla="*/ 2147483647 w 47"/>
                <a:gd name="T67" fmla="*/ 2147483647 h 98"/>
                <a:gd name="T68" fmla="*/ 2147483647 w 47"/>
                <a:gd name="T69" fmla="*/ 0 h 98"/>
                <a:gd name="T70" fmla="*/ 2147483647 w 47"/>
                <a:gd name="T71" fmla="*/ 0 h 98"/>
                <a:gd name="T72" fmla="*/ 2147483647 w 47"/>
                <a:gd name="T73" fmla="*/ 2147483647 h 98"/>
                <a:gd name="T74" fmla="*/ 2147483647 w 47"/>
                <a:gd name="T75" fmla="*/ 2147483647 h 98"/>
                <a:gd name="T76" fmla="*/ 2147483647 w 47"/>
                <a:gd name="T77" fmla="*/ 2147483647 h 98"/>
                <a:gd name="T78" fmla="*/ 2147483647 w 47"/>
                <a:gd name="T79" fmla="*/ 2147483647 h 98"/>
                <a:gd name="T80" fmla="*/ 2147483647 w 47"/>
                <a:gd name="T81" fmla="*/ 2147483647 h 98"/>
                <a:gd name="T82" fmla="*/ 2147483647 w 47"/>
                <a:gd name="T83" fmla="*/ 2147483647 h 98"/>
                <a:gd name="T84" fmla="*/ 2147483647 w 47"/>
                <a:gd name="T85" fmla="*/ 2147483647 h 98"/>
                <a:gd name="T86" fmla="*/ 2147483647 w 47"/>
                <a:gd name="T87" fmla="*/ 2147483647 h 98"/>
                <a:gd name="T88" fmla="*/ 2147483647 w 47"/>
                <a:gd name="T89" fmla="*/ 2147483647 h 98"/>
                <a:gd name="T90" fmla="*/ 2147483647 w 47"/>
                <a:gd name="T91" fmla="*/ 2147483647 h 98"/>
                <a:gd name="T92" fmla="*/ 2147483647 w 47"/>
                <a:gd name="T93" fmla="*/ 2147483647 h 98"/>
                <a:gd name="T94" fmla="*/ 2147483647 w 47"/>
                <a:gd name="T95" fmla="*/ 2147483647 h 98"/>
                <a:gd name="T96" fmla="*/ 2147483647 w 47"/>
                <a:gd name="T97" fmla="*/ 2147483647 h 98"/>
                <a:gd name="T98" fmla="*/ 2147483647 w 47"/>
                <a:gd name="T99" fmla="*/ 2147483647 h 98"/>
                <a:gd name="T100" fmla="*/ 2147483647 w 47"/>
                <a:gd name="T101" fmla="*/ 2147483647 h 98"/>
                <a:gd name="T102" fmla="*/ 2147483647 w 47"/>
                <a:gd name="T103" fmla="*/ 2147483647 h 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7"/>
                <a:gd name="T157" fmla="*/ 0 h 98"/>
                <a:gd name="T158" fmla="*/ 47 w 47"/>
                <a:gd name="T159" fmla="*/ 98 h 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7" h="98">
                  <a:moveTo>
                    <a:pt x="13" y="39"/>
                  </a:moveTo>
                  <a:cubicBezTo>
                    <a:pt x="14" y="41"/>
                    <a:pt x="16" y="43"/>
                    <a:pt x="15" y="45"/>
                  </a:cubicBezTo>
                  <a:cubicBezTo>
                    <a:pt x="14" y="46"/>
                    <a:pt x="14" y="47"/>
                    <a:pt x="13" y="49"/>
                  </a:cubicBezTo>
                  <a:cubicBezTo>
                    <a:pt x="13" y="51"/>
                    <a:pt x="14" y="53"/>
                    <a:pt x="15" y="55"/>
                  </a:cubicBezTo>
                  <a:cubicBezTo>
                    <a:pt x="14" y="56"/>
                    <a:pt x="15" y="59"/>
                    <a:pt x="14" y="61"/>
                  </a:cubicBezTo>
                  <a:cubicBezTo>
                    <a:pt x="13" y="61"/>
                    <a:pt x="10" y="61"/>
                    <a:pt x="9" y="62"/>
                  </a:cubicBezTo>
                  <a:cubicBezTo>
                    <a:pt x="8" y="62"/>
                    <a:pt x="6" y="61"/>
                    <a:pt x="5" y="62"/>
                  </a:cubicBezTo>
                  <a:cubicBezTo>
                    <a:pt x="4" y="63"/>
                    <a:pt x="4" y="65"/>
                    <a:pt x="4" y="66"/>
                  </a:cubicBezTo>
                  <a:cubicBezTo>
                    <a:pt x="3" y="69"/>
                    <a:pt x="1" y="68"/>
                    <a:pt x="0" y="70"/>
                  </a:cubicBezTo>
                  <a:cubicBezTo>
                    <a:pt x="0" y="71"/>
                    <a:pt x="3" y="72"/>
                    <a:pt x="4" y="73"/>
                  </a:cubicBezTo>
                  <a:cubicBezTo>
                    <a:pt x="7" y="79"/>
                    <a:pt x="12" y="92"/>
                    <a:pt x="11" y="93"/>
                  </a:cubicBezTo>
                  <a:cubicBezTo>
                    <a:pt x="10" y="94"/>
                    <a:pt x="7" y="93"/>
                    <a:pt x="6" y="94"/>
                  </a:cubicBezTo>
                  <a:cubicBezTo>
                    <a:pt x="5" y="95"/>
                    <a:pt x="9" y="97"/>
                    <a:pt x="9" y="98"/>
                  </a:cubicBezTo>
                  <a:cubicBezTo>
                    <a:pt x="11" y="96"/>
                    <a:pt x="14" y="98"/>
                    <a:pt x="14" y="96"/>
                  </a:cubicBezTo>
                  <a:cubicBezTo>
                    <a:pt x="14" y="94"/>
                    <a:pt x="14" y="93"/>
                    <a:pt x="14" y="91"/>
                  </a:cubicBezTo>
                  <a:cubicBezTo>
                    <a:pt x="14" y="90"/>
                    <a:pt x="16" y="89"/>
                    <a:pt x="15" y="85"/>
                  </a:cubicBezTo>
                  <a:cubicBezTo>
                    <a:pt x="17" y="85"/>
                    <a:pt x="18" y="85"/>
                    <a:pt x="19" y="83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85"/>
                    <a:pt x="20" y="87"/>
                    <a:pt x="22" y="87"/>
                  </a:cubicBezTo>
                  <a:cubicBezTo>
                    <a:pt x="23" y="87"/>
                    <a:pt x="24" y="86"/>
                    <a:pt x="25" y="86"/>
                  </a:cubicBezTo>
                  <a:cubicBezTo>
                    <a:pt x="27" y="86"/>
                    <a:pt x="28" y="86"/>
                    <a:pt x="29" y="86"/>
                  </a:cubicBezTo>
                  <a:cubicBezTo>
                    <a:pt x="30" y="85"/>
                    <a:pt x="29" y="84"/>
                    <a:pt x="30" y="83"/>
                  </a:cubicBezTo>
                  <a:cubicBezTo>
                    <a:pt x="33" y="81"/>
                    <a:pt x="35" y="81"/>
                    <a:pt x="37" y="78"/>
                  </a:cubicBezTo>
                  <a:cubicBezTo>
                    <a:pt x="38" y="76"/>
                    <a:pt x="39" y="73"/>
                    <a:pt x="40" y="70"/>
                  </a:cubicBezTo>
                  <a:cubicBezTo>
                    <a:pt x="41" y="68"/>
                    <a:pt x="42" y="66"/>
                    <a:pt x="42" y="65"/>
                  </a:cubicBezTo>
                  <a:cubicBezTo>
                    <a:pt x="42" y="62"/>
                    <a:pt x="41" y="59"/>
                    <a:pt x="41" y="57"/>
                  </a:cubicBezTo>
                  <a:cubicBezTo>
                    <a:pt x="41" y="55"/>
                    <a:pt x="43" y="54"/>
                    <a:pt x="44" y="53"/>
                  </a:cubicBezTo>
                  <a:cubicBezTo>
                    <a:pt x="44" y="52"/>
                    <a:pt x="42" y="50"/>
                    <a:pt x="43" y="49"/>
                  </a:cubicBezTo>
                  <a:cubicBezTo>
                    <a:pt x="44" y="45"/>
                    <a:pt x="45" y="40"/>
                    <a:pt x="46" y="33"/>
                  </a:cubicBezTo>
                  <a:cubicBezTo>
                    <a:pt x="47" y="27"/>
                    <a:pt x="46" y="20"/>
                    <a:pt x="45" y="15"/>
                  </a:cubicBezTo>
                  <a:cubicBezTo>
                    <a:pt x="46" y="11"/>
                    <a:pt x="46" y="9"/>
                    <a:pt x="46" y="7"/>
                  </a:cubicBezTo>
                  <a:cubicBezTo>
                    <a:pt x="44" y="8"/>
                    <a:pt x="42" y="8"/>
                    <a:pt x="42" y="9"/>
                  </a:cubicBezTo>
                  <a:cubicBezTo>
                    <a:pt x="40" y="10"/>
                    <a:pt x="40" y="10"/>
                    <a:pt x="40" y="9"/>
                  </a:cubicBezTo>
                  <a:cubicBezTo>
                    <a:pt x="40" y="4"/>
                    <a:pt x="39" y="5"/>
                    <a:pt x="37" y="4"/>
                  </a:cubicBezTo>
                  <a:cubicBezTo>
                    <a:pt x="36" y="3"/>
                    <a:pt x="37" y="1"/>
                    <a:pt x="35" y="0"/>
                  </a:cubicBezTo>
                  <a:cubicBezTo>
                    <a:pt x="34" y="0"/>
                    <a:pt x="33" y="0"/>
                    <a:pt x="33" y="0"/>
                  </a:cubicBezTo>
                  <a:cubicBezTo>
                    <a:pt x="31" y="1"/>
                    <a:pt x="31" y="4"/>
                    <a:pt x="30" y="5"/>
                  </a:cubicBezTo>
                  <a:cubicBezTo>
                    <a:pt x="29" y="6"/>
                    <a:pt x="28" y="5"/>
                    <a:pt x="28" y="6"/>
                  </a:cubicBezTo>
                  <a:cubicBezTo>
                    <a:pt x="27" y="7"/>
                    <a:pt x="29" y="8"/>
                    <a:pt x="29" y="9"/>
                  </a:cubicBezTo>
                  <a:cubicBezTo>
                    <a:pt x="30" y="10"/>
                    <a:pt x="30" y="11"/>
                    <a:pt x="31" y="11"/>
                  </a:cubicBezTo>
                  <a:cubicBezTo>
                    <a:pt x="33" y="11"/>
                    <a:pt x="32" y="9"/>
                    <a:pt x="34" y="10"/>
                  </a:cubicBezTo>
                  <a:cubicBezTo>
                    <a:pt x="36" y="11"/>
                    <a:pt x="34" y="16"/>
                    <a:pt x="33" y="17"/>
                  </a:cubicBezTo>
                  <a:cubicBezTo>
                    <a:pt x="32" y="17"/>
                    <a:pt x="30" y="16"/>
                    <a:pt x="29" y="19"/>
                  </a:cubicBezTo>
                  <a:cubicBezTo>
                    <a:pt x="29" y="21"/>
                    <a:pt x="33" y="20"/>
                    <a:pt x="32" y="23"/>
                  </a:cubicBezTo>
                  <a:cubicBezTo>
                    <a:pt x="29" y="28"/>
                    <a:pt x="27" y="25"/>
                    <a:pt x="26" y="26"/>
                  </a:cubicBezTo>
                  <a:cubicBezTo>
                    <a:pt x="25" y="27"/>
                    <a:pt x="25" y="28"/>
                    <a:pt x="25" y="28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1" y="28"/>
                    <a:pt x="21" y="29"/>
                    <a:pt x="20" y="29"/>
                  </a:cubicBezTo>
                  <a:cubicBezTo>
                    <a:pt x="19" y="29"/>
                    <a:pt x="19" y="27"/>
                    <a:pt x="17" y="27"/>
                  </a:cubicBezTo>
                  <a:cubicBezTo>
                    <a:pt x="16" y="26"/>
                    <a:pt x="16" y="28"/>
                    <a:pt x="15" y="30"/>
                  </a:cubicBezTo>
                  <a:cubicBezTo>
                    <a:pt x="12" y="33"/>
                    <a:pt x="16" y="35"/>
                    <a:pt x="15" y="36"/>
                  </a:cubicBezTo>
                  <a:cubicBezTo>
                    <a:pt x="14" y="38"/>
                    <a:pt x="14" y="39"/>
                    <a:pt x="13" y="39"/>
                  </a:cubicBezTo>
                  <a:close/>
                </a:path>
              </a:pathLst>
            </a:custGeom>
            <a:solidFill>
              <a:srgbClr val="FFA7AD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28" name="Freeform 5"/>
            <p:cNvSpPr>
              <a:spLocks noEditPoints="1"/>
            </p:cNvSpPr>
            <p:nvPr/>
          </p:nvSpPr>
          <p:spPr bwMode="auto">
            <a:xfrm>
              <a:off x="6829426" y="4190998"/>
              <a:ext cx="1087438" cy="1960561"/>
            </a:xfrm>
            <a:custGeom>
              <a:avLst/>
              <a:gdLst>
                <a:gd name="T0" fmla="*/ 2147483647 w 117"/>
                <a:gd name="T1" fmla="*/ 2147483647 h 210"/>
                <a:gd name="T2" fmla="*/ 2147483647 w 117"/>
                <a:gd name="T3" fmla="*/ 2147483647 h 210"/>
                <a:gd name="T4" fmla="*/ 2147483647 w 117"/>
                <a:gd name="T5" fmla="*/ 2147483647 h 210"/>
                <a:gd name="T6" fmla="*/ 2147483647 w 117"/>
                <a:gd name="T7" fmla="*/ 2147483647 h 210"/>
                <a:gd name="T8" fmla="*/ 2147483647 w 117"/>
                <a:gd name="T9" fmla="*/ 2147483647 h 210"/>
                <a:gd name="T10" fmla="*/ 2147483647 w 117"/>
                <a:gd name="T11" fmla="*/ 2147483647 h 210"/>
                <a:gd name="T12" fmla="*/ 2147483647 w 117"/>
                <a:gd name="T13" fmla="*/ 2147483647 h 210"/>
                <a:gd name="T14" fmla="*/ 2147483647 w 117"/>
                <a:gd name="T15" fmla="*/ 2147483647 h 210"/>
                <a:gd name="T16" fmla="*/ 2147483647 w 117"/>
                <a:gd name="T17" fmla="*/ 2147483647 h 210"/>
                <a:gd name="T18" fmla="*/ 2147483647 w 117"/>
                <a:gd name="T19" fmla="*/ 2147483647 h 210"/>
                <a:gd name="T20" fmla="*/ 2147483647 w 117"/>
                <a:gd name="T21" fmla="*/ 2147483647 h 210"/>
                <a:gd name="T22" fmla="*/ 2147483647 w 117"/>
                <a:gd name="T23" fmla="*/ 2147483647 h 210"/>
                <a:gd name="T24" fmla="*/ 2147483647 w 117"/>
                <a:gd name="T25" fmla="*/ 2147483647 h 210"/>
                <a:gd name="T26" fmla="*/ 2147483647 w 117"/>
                <a:gd name="T27" fmla="*/ 2147483647 h 210"/>
                <a:gd name="T28" fmla="*/ 2147483647 w 117"/>
                <a:gd name="T29" fmla="*/ 2147483647 h 210"/>
                <a:gd name="T30" fmla="*/ 2147483647 w 117"/>
                <a:gd name="T31" fmla="*/ 2147483647 h 210"/>
                <a:gd name="T32" fmla="*/ 2147483647 w 117"/>
                <a:gd name="T33" fmla="*/ 2147483647 h 210"/>
                <a:gd name="T34" fmla="*/ 2147483647 w 117"/>
                <a:gd name="T35" fmla="*/ 2147483647 h 210"/>
                <a:gd name="T36" fmla="*/ 2147483647 w 117"/>
                <a:gd name="T37" fmla="*/ 2147483647 h 210"/>
                <a:gd name="T38" fmla="*/ 2147483647 w 117"/>
                <a:gd name="T39" fmla="*/ 2147483647 h 210"/>
                <a:gd name="T40" fmla="*/ 2147483647 w 117"/>
                <a:gd name="T41" fmla="*/ 2147483647 h 210"/>
                <a:gd name="T42" fmla="*/ 2147483647 w 117"/>
                <a:gd name="T43" fmla="*/ 2147483647 h 210"/>
                <a:gd name="T44" fmla="*/ 2147483647 w 117"/>
                <a:gd name="T45" fmla="*/ 2147483647 h 210"/>
                <a:gd name="T46" fmla="*/ 2147483647 w 117"/>
                <a:gd name="T47" fmla="*/ 2147483647 h 210"/>
                <a:gd name="T48" fmla="*/ 2147483647 w 117"/>
                <a:gd name="T49" fmla="*/ 2147483647 h 210"/>
                <a:gd name="T50" fmla="*/ 2147483647 w 117"/>
                <a:gd name="T51" fmla="*/ 2147483647 h 210"/>
                <a:gd name="T52" fmla="*/ 2147483647 w 117"/>
                <a:gd name="T53" fmla="*/ 2147483647 h 210"/>
                <a:gd name="T54" fmla="*/ 2147483647 w 117"/>
                <a:gd name="T55" fmla="*/ 2147483647 h 210"/>
                <a:gd name="T56" fmla="*/ 2147483647 w 117"/>
                <a:gd name="T57" fmla="*/ 2147483647 h 210"/>
                <a:gd name="T58" fmla="*/ 2147483647 w 117"/>
                <a:gd name="T59" fmla="*/ 2147483647 h 210"/>
                <a:gd name="T60" fmla="*/ 2147483647 w 117"/>
                <a:gd name="T61" fmla="*/ 2147483647 h 210"/>
                <a:gd name="T62" fmla="*/ 2147483647 w 117"/>
                <a:gd name="T63" fmla="*/ 2147483647 h 210"/>
                <a:gd name="T64" fmla="*/ 2147483647 w 117"/>
                <a:gd name="T65" fmla="*/ 2147483647 h 210"/>
                <a:gd name="T66" fmla="*/ 2147483647 w 117"/>
                <a:gd name="T67" fmla="*/ 2147483647 h 210"/>
                <a:gd name="T68" fmla="*/ 2147483647 w 117"/>
                <a:gd name="T69" fmla="*/ 2147483647 h 210"/>
                <a:gd name="T70" fmla="*/ 2147483647 w 117"/>
                <a:gd name="T71" fmla="*/ 2147483647 h 210"/>
                <a:gd name="T72" fmla="*/ 2147483647 w 117"/>
                <a:gd name="T73" fmla="*/ 2147483647 h 210"/>
                <a:gd name="T74" fmla="*/ 2147483647 w 117"/>
                <a:gd name="T75" fmla="*/ 2147483647 h 210"/>
                <a:gd name="T76" fmla="*/ 2147483647 w 117"/>
                <a:gd name="T77" fmla="*/ 2147483647 h 210"/>
                <a:gd name="T78" fmla="*/ 2147483647 w 117"/>
                <a:gd name="T79" fmla="*/ 2147483647 h 210"/>
                <a:gd name="T80" fmla="*/ 2147483647 w 117"/>
                <a:gd name="T81" fmla="*/ 2147483647 h 210"/>
                <a:gd name="T82" fmla="*/ 2147483647 w 117"/>
                <a:gd name="T83" fmla="*/ 2147483647 h 210"/>
                <a:gd name="T84" fmla="*/ 2147483647 w 117"/>
                <a:gd name="T85" fmla="*/ 2147483647 h 210"/>
                <a:gd name="T86" fmla="*/ 2147483647 w 117"/>
                <a:gd name="T87" fmla="*/ 2147483647 h 210"/>
                <a:gd name="T88" fmla="*/ 2147483647 w 117"/>
                <a:gd name="T89" fmla="*/ 2147483647 h 210"/>
                <a:gd name="T90" fmla="*/ 2147483647 w 117"/>
                <a:gd name="T91" fmla="*/ 2147483647 h 210"/>
                <a:gd name="T92" fmla="*/ 2147483647 w 117"/>
                <a:gd name="T93" fmla="*/ 2147483647 h 210"/>
                <a:gd name="T94" fmla="*/ 2147483647 w 117"/>
                <a:gd name="T95" fmla="*/ 2147483647 h 210"/>
                <a:gd name="T96" fmla="*/ 2147483647 w 117"/>
                <a:gd name="T97" fmla="*/ 2147483647 h 210"/>
                <a:gd name="T98" fmla="*/ 2147483647 w 117"/>
                <a:gd name="T99" fmla="*/ 2147483647 h 21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7"/>
                <a:gd name="T151" fmla="*/ 0 h 210"/>
                <a:gd name="T152" fmla="*/ 117 w 117"/>
                <a:gd name="T153" fmla="*/ 210 h 21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7" h="210">
                  <a:moveTo>
                    <a:pt x="80" y="185"/>
                  </a:moveTo>
                  <a:cubicBezTo>
                    <a:pt x="79" y="187"/>
                    <a:pt x="79" y="190"/>
                    <a:pt x="79" y="192"/>
                  </a:cubicBezTo>
                  <a:cubicBezTo>
                    <a:pt x="80" y="195"/>
                    <a:pt x="83" y="195"/>
                    <a:pt x="83" y="197"/>
                  </a:cubicBezTo>
                  <a:cubicBezTo>
                    <a:pt x="83" y="198"/>
                    <a:pt x="80" y="199"/>
                    <a:pt x="80" y="202"/>
                  </a:cubicBezTo>
                  <a:cubicBezTo>
                    <a:pt x="80" y="204"/>
                    <a:pt x="83" y="204"/>
                    <a:pt x="83" y="206"/>
                  </a:cubicBezTo>
                  <a:cubicBezTo>
                    <a:pt x="83" y="207"/>
                    <a:pt x="83" y="208"/>
                    <a:pt x="83" y="210"/>
                  </a:cubicBezTo>
                  <a:cubicBezTo>
                    <a:pt x="83" y="210"/>
                    <a:pt x="83" y="210"/>
                    <a:pt x="84" y="210"/>
                  </a:cubicBezTo>
                  <a:cubicBezTo>
                    <a:pt x="85" y="210"/>
                    <a:pt x="85" y="209"/>
                    <a:pt x="86" y="207"/>
                  </a:cubicBezTo>
                  <a:cubicBezTo>
                    <a:pt x="87" y="206"/>
                    <a:pt x="83" y="204"/>
                    <a:pt x="86" y="201"/>
                  </a:cubicBezTo>
                  <a:cubicBezTo>
                    <a:pt x="87" y="199"/>
                    <a:pt x="87" y="197"/>
                    <a:pt x="88" y="198"/>
                  </a:cubicBezTo>
                  <a:cubicBezTo>
                    <a:pt x="90" y="198"/>
                    <a:pt x="90" y="200"/>
                    <a:pt x="91" y="200"/>
                  </a:cubicBezTo>
                  <a:cubicBezTo>
                    <a:pt x="92" y="200"/>
                    <a:pt x="92" y="199"/>
                    <a:pt x="93" y="199"/>
                  </a:cubicBezTo>
                  <a:cubicBezTo>
                    <a:pt x="94" y="199"/>
                    <a:pt x="95" y="199"/>
                    <a:pt x="96" y="199"/>
                  </a:cubicBezTo>
                  <a:cubicBezTo>
                    <a:pt x="96" y="199"/>
                    <a:pt x="96" y="198"/>
                    <a:pt x="97" y="197"/>
                  </a:cubicBezTo>
                  <a:cubicBezTo>
                    <a:pt x="98" y="196"/>
                    <a:pt x="100" y="199"/>
                    <a:pt x="103" y="194"/>
                  </a:cubicBezTo>
                  <a:cubicBezTo>
                    <a:pt x="104" y="191"/>
                    <a:pt x="100" y="192"/>
                    <a:pt x="100" y="190"/>
                  </a:cubicBezTo>
                  <a:cubicBezTo>
                    <a:pt x="101" y="187"/>
                    <a:pt x="103" y="188"/>
                    <a:pt x="104" y="188"/>
                  </a:cubicBezTo>
                  <a:cubicBezTo>
                    <a:pt x="105" y="187"/>
                    <a:pt x="107" y="182"/>
                    <a:pt x="105" y="181"/>
                  </a:cubicBezTo>
                  <a:cubicBezTo>
                    <a:pt x="103" y="180"/>
                    <a:pt x="104" y="182"/>
                    <a:pt x="102" y="182"/>
                  </a:cubicBezTo>
                  <a:cubicBezTo>
                    <a:pt x="101" y="182"/>
                    <a:pt x="101" y="181"/>
                    <a:pt x="100" y="180"/>
                  </a:cubicBezTo>
                  <a:cubicBezTo>
                    <a:pt x="100" y="179"/>
                    <a:pt x="98" y="178"/>
                    <a:pt x="99" y="177"/>
                  </a:cubicBezTo>
                  <a:cubicBezTo>
                    <a:pt x="99" y="176"/>
                    <a:pt x="100" y="177"/>
                    <a:pt x="101" y="176"/>
                  </a:cubicBezTo>
                  <a:cubicBezTo>
                    <a:pt x="102" y="175"/>
                    <a:pt x="102" y="172"/>
                    <a:pt x="104" y="171"/>
                  </a:cubicBezTo>
                  <a:cubicBezTo>
                    <a:pt x="104" y="171"/>
                    <a:pt x="105" y="171"/>
                    <a:pt x="106" y="171"/>
                  </a:cubicBezTo>
                  <a:cubicBezTo>
                    <a:pt x="108" y="172"/>
                    <a:pt x="107" y="174"/>
                    <a:pt x="108" y="175"/>
                  </a:cubicBezTo>
                  <a:cubicBezTo>
                    <a:pt x="110" y="176"/>
                    <a:pt x="111" y="175"/>
                    <a:pt x="111" y="180"/>
                  </a:cubicBezTo>
                  <a:cubicBezTo>
                    <a:pt x="111" y="181"/>
                    <a:pt x="111" y="181"/>
                    <a:pt x="113" y="180"/>
                  </a:cubicBezTo>
                  <a:cubicBezTo>
                    <a:pt x="113" y="179"/>
                    <a:pt x="115" y="179"/>
                    <a:pt x="117" y="178"/>
                  </a:cubicBezTo>
                  <a:cubicBezTo>
                    <a:pt x="116" y="177"/>
                    <a:pt x="116" y="176"/>
                    <a:pt x="116" y="174"/>
                  </a:cubicBezTo>
                  <a:cubicBezTo>
                    <a:pt x="116" y="169"/>
                    <a:pt x="117" y="164"/>
                    <a:pt x="116" y="161"/>
                  </a:cubicBezTo>
                  <a:cubicBezTo>
                    <a:pt x="116" y="160"/>
                    <a:pt x="116" y="157"/>
                    <a:pt x="112" y="153"/>
                  </a:cubicBezTo>
                  <a:cubicBezTo>
                    <a:pt x="113" y="151"/>
                    <a:pt x="112" y="150"/>
                    <a:pt x="110" y="149"/>
                  </a:cubicBezTo>
                  <a:cubicBezTo>
                    <a:pt x="108" y="148"/>
                    <a:pt x="109" y="146"/>
                    <a:pt x="109" y="145"/>
                  </a:cubicBezTo>
                  <a:cubicBezTo>
                    <a:pt x="109" y="144"/>
                    <a:pt x="106" y="144"/>
                    <a:pt x="104" y="140"/>
                  </a:cubicBezTo>
                  <a:cubicBezTo>
                    <a:pt x="102" y="135"/>
                    <a:pt x="100" y="134"/>
                    <a:pt x="101" y="132"/>
                  </a:cubicBezTo>
                  <a:cubicBezTo>
                    <a:pt x="101" y="131"/>
                    <a:pt x="102" y="131"/>
                    <a:pt x="102" y="130"/>
                  </a:cubicBezTo>
                  <a:cubicBezTo>
                    <a:pt x="101" y="130"/>
                    <a:pt x="100" y="129"/>
                    <a:pt x="100" y="128"/>
                  </a:cubicBezTo>
                  <a:cubicBezTo>
                    <a:pt x="100" y="127"/>
                    <a:pt x="101" y="127"/>
                    <a:pt x="101" y="126"/>
                  </a:cubicBezTo>
                  <a:cubicBezTo>
                    <a:pt x="101" y="124"/>
                    <a:pt x="100" y="124"/>
                    <a:pt x="101" y="122"/>
                  </a:cubicBezTo>
                  <a:cubicBezTo>
                    <a:pt x="100" y="121"/>
                    <a:pt x="99" y="120"/>
                    <a:pt x="98" y="118"/>
                  </a:cubicBezTo>
                  <a:cubicBezTo>
                    <a:pt x="95" y="118"/>
                    <a:pt x="96" y="119"/>
                    <a:pt x="94" y="114"/>
                  </a:cubicBezTo>
                  <a:cubicBezTo>
                    <a:pt x="93" y="112"/>
                    <a:pt x="91" y="114"/>
                    <a:pt x="91" y="113"/>
                  </a:cubicBezTo>
                  <a:cubicBezTo>
                    <a:pt x="93" y="111"/>
                    <a:pt x="91" y="108"/>
                    <a:pt x="88" y="109"/>
                  </a:cubicBezTo>
                  <a:cubicBezTo>
                    <a:pt x="86" y="108"/>
                    <a:pt x="85" y="108"/>
                    <a:pt x="84" y="108"/>
                  </a:cubicBezTo>
                  <a:cubicBezTo>
                    <a:pt x="82" y="108"/>
                    <a:pt x="83" y="106"/>
                    <a:pt x="80" y="107"/>
                  </a:cubicBezTo>
                  <a:cubicBezTo>
                    <a:pt x="78" y="105"/>
                    <a:pt x="78" y="105"/>
                    <a:pt x="76" y="106"/>
                  </a:cubicBezTo>
                  <a:cubicBezTo>
                    <a:pt x="73" y="104"/>
                    <a:pt x="73" y="106"/>
                    <a:pt x="71" y="108"/>
                  </a:cubicBezTo>
                  <a:cubicBezTo>
                    <a:pt x="70" y="109"/>
                    <a:pt x="68" y="108"/>
                    <a:pt x="68" y="109"/>
                  </a:cubicBezTo>
                  <a:cubicBezTo>
                    <a:pt x="67" y="110"/>
                    <a:pt x="72" y="111"/>
                    <a:pt x="72" y="114"/>
                  </a:cubicBezTo>
                  <a:cubicBezTo>
                    <a:pt x="72" y="116"/>
                    <a:pt x="71" y="116"/>
                    <a:pt x="71" y="117"/>
                  </a:cubicBezTo>
                  <a:cubicBezTo>
                    <a:pt x="69" y="118"/>
                    <a:pt x="70" y="114"/>
                    <a:pt x="69" y="112"/>
                  </a:cubicBezTo>
                  <a:cubicBezTo>
                    <a:pt x="68" y="112"/>
                    <a:pt x="68" y="114"/>
                    <a:pt x="68" y="116"/>
                  </a:cubicBezTo>
                  <a:cubicBezTo>
                    <a:pt x="67" y="117"/>
                    <a:pt x="67" y="118"/>
                    <a:pt x="68" y="120"/>
                  </a:cubicBezTo>
                  <a:cubicBezTo>
                    <a:pt x="66" y="121"/>
                    <a:pt x="64" y="122"/>
                    <a:pt x="63" y="122"/>
                  </a:cubicBezTo>
                  <a:cubicBezTo>
                    <a:pt x="63" y="121"/>
                    <a:pt x="64" y="120"/>
                    <a:pt x="64" y="119"/>
                  </a:cubicBezTo>
                  <a:cubicBezTo>
                    <a:pt x="63" y="118"/>
                    <a:pt x="64" y="118"/>
                    <a:pt x="64" y="116"/>
                  </a:cubicBezTo>
                  <a:cubicBezTo>
                    <a:pt x="64" y="115"/>
                    <a:pt x="61" y="117"/>
                    <a:pt x="60" y="117"/>
                  </a:cubicBezTo>
                  <a:cubicBezTo>
                    <a:pt x="60" y="116"/>
                    <a:pt x="61" y="115"/>
                    <a:pt x="62" y="113"/>
                  </a:cubicBezTo>
                  <a:cubicBezTo>
                    <a:pt x="61" y="112"/>
                    <a:pt x="58" y="114"/>
                    <a:pt x="58" y="116"/>
                  </a:cubicBezTo>
                  <a:cubicBezTo>
                    <a:pt x="59" y="117"/>
                    <a:pt x="60" y="117"/>
                    <a:pt x="60" y="120"/>
                  </a:cubicBezTo>
                  <a:cubicBezTo>
                    <a:pt x="61" y="121"/>
                    <a:pt x="58" y="121"/>
                    <a:pt x="57" y="121"/>
                  </a:cubicBezTo>
                  <a:cubicBezTo>
                    <a:pt x="57" y="120"/>
                    <a:pt x="58" y="119"/>
                    <a:pt x="57" y="118"/>
                  </a:cubicBezTo>
                  <a:cubicBezTo>
                    <a:pt x="57" y="117"/>
                    <a:pt x="54" y="117"/>
                    <a:pt x="54" y="113"/>
                  </a:cubicBezTo>
                  <a:cubicBezTo>
                    <a:pt x="53" y="112"/>
                    <a:pt x="52" y="114"/>
                    <a:pt x="52" y="115"/>
                  </a:cubicBezTo>
                  <a:cubicBezTo>
                    <a:pt x="49" y="115"/>
                    <a:pt x="49" y="118"/>
                    <a:pt x="46" y="116"/>
                  </a:cubicBezTo>
                  <a:cubicBezTo>
                    <a:pt x="44" y="116"/>
                    <a:pt x="44" y="118"/>
                    <a:pt x="42" y="117"/>
                  </a:cubicBezTo>
                  <a:cubicBezTo>
                    <a:pt x="41" y="111"/>
                    <a:pt x="43" y="111"/>
                    <a:pt x="46" y="108"/>
                  </a:cubicBezTo>
                  <a:cubicBezTo>
                    <a:pt x="46" y="106"/>
                    <a:pt x="45" y="104"/>
                    <a:pt x="45" y="103"/>
                  </a:cubicBezTo>
                  <a:cubicBezTo>
                    <a:pt x="45" y="102"/>
                    <a:pt x="46" y="102"/>
                    <a:pt x="46" y="101"/>
                  </a:cubicBezTo>
                  <a:cubicBezTo>
                    <a:pt x="47" y="99"/>
                    <a:pt x="47" y="97"/>
                    <a:pt x="48" y="95"/>
                  </a:cubicBezTo>
                  <a:cubicBezTo>
                    <a:pt x="49" y="94"/>
                    <a:pt x="49" y="92"/>
                    <a:pt x="49" y="90"/>
                  </a:cubicBezTo>
                  <a:cubicBezTo>
                    <a:pt x="51" y="89"/>
                    <a:pt x="51" y="88"/>
                    <a:pt x="49" y="87"/>
                  </a:cubicBezTo>
                  <a:cubicBezTo>
                    <a:pt x="48" y="87"/>
                    <a:pt x="48" y="84"/>
                    <a:pt x="50" y="82"/>
                  </a:cubicBezTo>
                  <a:cubicBezTo>
                    <a:pt x="50" y="81"/>
                    <a:pt x="48" y="81"/>
                    <a:pt x="50" y="78"/>
                  </a:cubicBezTo>
                  <a:cubicBezTo>
                    <a:pt x="50" y="78"/>
                    <a:pt x="49" y="76"/>
                    <a:pt x="50" y="74"/>
                  </a:cubicBezTo>
                  <a:cubicBezTo>
                    <a:pt x="51" y="73"/>
                    <a:pt x="50" y="73"/>
                    <a:pt x="52" y="71"/>
                  </a:cubicBezTo>
                  <a:cubicBezTo>
                    <a:pt x="52" y="70"/>
                    <a:pt x="51" y="67"/>
                    <a:pt x="52" y="66"/>
                  </a:cubicBezTo>
                  <a:cubicBezTo>
                    <a:pt x="53" y="64"/>
                    <a:pt x="52" y="61"/>
                    <a:pt x="52" y="58"/>
                  </a:cubicBezTo>
                  <a:cubicBezTo>
                    <a:pt x="51" y="57"/>
                    <a:pt x="54" y="56"/>
                    <a:pt x="54" y="54"/>
                  </a:cubicBezTo>
                  <a:cubicBezTo>
                    <a:pt x="55" y="52"/>
                    <a:pt x="53" y="49"/>
                    <a:pt x="53" y="46"/>
                  </a:cubicBezTo>
                  <a:cubicBezTo>
                    <a:pt x="53" y="44"/>
                    <a:pt x="54" y="42"/>
                    <a:pt x="56" y="40"/>
                  </a:cubicBezTo>
                  <a:cubicBezTo>
                    <a:pt x="57" y="39"/>
                    <a:pt x="58" y="38"/>
                    <a:pt x="58" y="36"/>
                  </a:cubicBezTo>
                  <a:cubicBezTo>
                    <a:pt x="59" y="35"/>
                    <a:pt x="60" y="34"/>
                    <a:pt x="61" y="34"/>
                  </a:cubicBezTo>
                  <a:cubicBezTo>
                    <a:pt x="66" y="30"/>
                    <a:pt x="67" y="27"/>
                    <a:pt x="69" y="27"/>
                  </a:cubicBezTo>
                  <a:cubicBezTo>
                    <a:pt x="70" y="27"/>
                    <a:pt x="70" y="31"/>
                    <a:pt x="72" y="30"/>
                  </a:cubicBezTo>
                  <a:cubicBezTo>
                    <a:pt x="74" y="29"/>
                    <a:pt x="72" y="27"/>
                    <a:pt x="72" y="26"/>
                  </a:cubicBezTo>
                  <a:cubicBezTo>
                    <a:pt x="72" y="25"/>
                    <a:pt x="73" y="24"/>
                    <a:pt x="75" y="23"/>
                  </a:cubicBezTo>
                  <a:cubicBezTo>
                    <a:pt x="73" y="18"/>
                    <a:pt x="71" y="18"/>
                    <a:pt x="69" y="18"/>
                  </a:cubicBezTo>
                  <a:cubicBezTo>
                    <a:pt x="62" y="17"/>
                    <a:pt x="62" y="20"/>
                    <a:pt x="60" y="19"/>
                  </a:cubicBezTo>
                  <a:cubicBezTo>
                    <a:pt x="57" y="17"/>
                    <a:pt x="60" y="14"/>
                    <a:pt x="60" y="9"/>
                  </a:cubicBezTo>
                  <a:cubicBezTo>
                    <a:pt x="60" y="4"/>
                    <a:pt x="50" y="0"/>
                    <a:pt x="47" y="1"/>
                  </a:cubicBezTo>
                  <a:cubicBezTo>
                    <a:pt x="45" y="3"/>
                    <a:pt x="43" y="6"/>
                    <a:pt x="42" y="6"/>
                  </a:cubicBezTo>
                  <a:cubicBezTo>
                    <a:pt x="43" y="7"/>
                    <a:pt x="44" y="8"/>
                    <a:pt x="43" y="9"/>
                  </a:cubicBezTo>
                  <a:cubicBezTo>
                    <a:pt x="40" y="11"/>
                    <a:pt x="39" y="7"/>
                    <a:pt x="39" y="7"/>
                  </a:cubicBezTo>
                  <a:cubicBezTo>
                    <a:pt x="38" y="8"/>
                    <a:pt x="39" y="9"/>
                    <a:pt x="38" y="9"/>
                  </a:cubicBezTo>
                  <a:cubicBezTo>
                    <a:pt x="37" y="9"/>
                    <a:pt x="36" y="9"/>
                    <a:pt x="35" y="9"/>
                  </a:cubicBezTo>
                  <a:cubicBezTo>
                    <a:pt x="32" y="10"/>
                    <a:pt x="36" y="12"/>
                    <a:pt x="33" y="14"/>
                  </a:cubicBezTo>
                  <a:cubicBezTo>
                    <a:pt x="30" y="15"/>
                    <a:pt x="20" y="12"/>
                    <a:pt x="20" y="15"/>
                  </a:cubicBezTo>
                  <a:cubicBezTo>
                    <a:pt x="20" y="17"/>
                    <a:pt x="22" y="24"/>
                    <a:pt x="22" y="24"/>
                  </a:cubicBezTo>
                  <a:cubicBezTo>
                    <a:pt x="21" y="30"/>
                    <a:pt x="18" y="36"/>
                    <a:pt x="19" y="39"/>
                  </a:cubicBezTo>
                  <a:cubicBezTo>
                    <a:pt x="20" y="41"/>
                    <a:pt x="21" y="41"/>
                    <a:pt x="22" y="42"/>
                  </a:cubicBezTo>
                  <a:cubicBezTo>
                    <a:pt x="23" y="44"/>
                    <a:pt x="22" y="45"/>
                    <a:pt x="23" y="46"/>
                  </a:cubicBezTo>
                  <a:cubicBezTo>
                    <a:pt x="26" y="51"/>
                    <a:pt x="28" y="51"/>
                    <a:pt x="28" y="54"/>
                  </a:cubicBezTo>
                  <a:cubicBezTo>
                    <a:pt x="28" y="55"/>
                    <a:pt x="27" y="55"/>
                    <a:pt x="26" y="54"/>
                  </a:cubicBezTo>
                  <a:cubicBezTo>
                    <a:pt x="22" y="55"/>
                    <a:pt x="25" y="58"/>
                    <a:pt x="22" y="62"/>
                  </a:cubicBezTo>
                  <a:cubicBezTo>
                    <a:pt x="19" y="65"/>
                    <a:pt x="17" y="63"/>
                    <a:pt x="16" y="64"/>
                  </a:cubicBezTo>
                  <a:cubicBezTo>
                    <a:pt x="15" y="66"/>
                    <a:pt x="16" y="67"/>
                    <a:pt x="16" y="69"/>
                  </a:cubicBezTo>
                  <a:cubicBezTo>
                    <a:pt x="14" y="70"/>
                    <a:pt x="13" y="69"/>
                    <a:pt x="11" y="69"/>
                  </a:cubicBezTo>
                  <a:cubicBezTo>
                    <a:pt x="9" y="70"/>
                    <a:pt x="10" y="71"/>
                    <a:pt x="9" y="72"/>
                  </a:cubicBezTo>
                  <a:cubicBezTo>
                    <a:pt x="8" y="72"/>
                    <a:pt x="7" y="71"/>
                    <a:pt x="7" y="71"/>
                  </a:cubicBezTo>
                  <a:cubicBezTo>
                    <a:pt x="6" y="71"/>
                    <a:pt x="6" y="73"/>
                    <a:pt x="5" y="73"/>
                  </a:cubicBezTo>
                  <a:cubicBezTo>
                    <a:pt x="4" y="73"/>
                    <a:pt x="3" y="72"/>
                    <a:pt x="2" y="74"/>
                  </a:cubicBezTo>
                  <a:cubicBezTo>
                    <a:pt x="0" y="77"/>
                    <a:pt x="3" y="76"/>
                    <a:pt x="3" y="78"/>
                  </a:cubicBezTo>
                  <a:cubicBezTo>
                    <a:pt x="3" y="79"/>
                    <a:pt x="1" y="78"/>
                    <a:pt x="1" y="80"/>
                  </a:cubicBezTo>
                  <a:cubicBezTo>
                    <a:pt x="1" y="81"/>
                    <a:pt x="2" y="82"/>
                    <a:pt x="2" y="83"/>
                  </a:cubicBezTo>
                  <a:cubicBezTo>
                    <a:pt x="1" y="84"/>
                    <a:pt x="1" y="85"/>
                    <a:pt x="1" y="86"/>
                  </a:cubicBezTo>
                  <a:cubicBezTo>
                    <a:pt x="1" y="87"/>
                    <a:pt x="3" y="87"/>
                    <a:pt x="3" y="89"/>
                  </a:cubicBezTo>
                  <a:cubicBezTo>
                    <a:pt x="3" y="90"/>
                    <a:pt x="1" y="89"/>
                    <a:pt x="0" y="90"/>
                  </a:cubicBezTo>
                  <a:cubicBezTo>
                    <a:pt x="1" y="92"/>
                    <a:pt x="5" y="92"/>
                    <a:pt x="5" y="94"/>
                  </a:cubicBezTo>
                  <a:cubicBezTo>
                    <a:pt x="5" y="95"/>
                    <a:pt x="3" y="96"/>
                    <a:pt x="3" y="97"/>
                  </a:cubicBezTo>
                  <a:cubicBezTo>
                    <a:pt x="4" y="98"/>
                    <a:pt x="6" y="98"/>
                    <a:pt x="6" y="100"/>
                  </a:cubicBezTo>
                  <a:cubicBezTo>
                    <a:pt x="6" y="102"/>
                    <a:pt x="4" y="102"/>
                    <a:pt x="4" y="104"/>
                  </a:cubicBezTo>
                  <a:cubicBezTo>
                    <a:pt x="4" y="105"/>
                    <a:pt x="8" y="104"/>
                    <a:pt x="9" y="106"/>
                  </a:cubicBezTo>
                  <a:cubicBezTo>
                    <a:pt x="10" y="107"/>
                    <a:pt x="8" y="108"/>
                    <a:pt x="9" y="110"/>
                  </a:cubicBezTo>
                  <a:cubicBezTo>
                    <a:pt x="5" y="113"/>
                    <a:pt x="10" y="115"/>
                    <a:pt x="10" y="117"/>
                  </a:cubicBezTo>
                  <a:cubicBezTo>
                    <a:pt x="10" y="118"/>
                    <a:pt x="10" y="119"/>
                    <a:pt x="9" y="120"/>
                  </a:cubicBezTo>
                  <a:cubicBezTo>
                    <a:pt x="9" y="120"/>
                    <a:pt x="20" y="115"/>
                    <a:pt x="22" y="117"/>
                  </a:cubicBezTo>
                  <a:cubicBezTo>
                    <a:pt x="24" y="117"/>
                    <a:pt x="22" y="118"/>
                    <a:pt x="22" y="119"/>
                  </a:cubicBezTo>
                  <a:cubicBezTo>
                    <a:pt x="22" y="120"/>
                    <a:pt x="23" y="120"/>
                    <a:pt x="23" y="121"/>
                  </a:cubicBezTo>
                  <a:cubicBezTo>
                    <a:pt x="22" y="122"/>
                    <a:pt x="21" y="120"/>
                    <a:pt x="20" y="126"/>
                  </a:cubicBezTo>
                  <a:cubicBezTo>
                    <a:pt x="19" y="127"/>
                    <a:pt x="17" y="128"/>
                    <a:pt x="17" y="129"/>
                  </a:cubicBezTo>
                  <a:cubicBezTo>
                    <a:pt x="17" y="131"/>
                    <a:pt x="17" y="133"/>
                    <a:pt x="17" y="135"/>
                  </a:cubicBezTo>
                  <a:cubicBezTo>
                    <a:pt x="17" y="137"/>
                    <a:pt x="14" y="137"/>
                    <a:pt x="15" y="140"/>
                  </a:cubicBezTo>
                  <a:cubicBezTo>
                    <a:pt x="17" y="143"/>
                    <a:pt x="21" y="139"/>
                    <a:pt x="25" y="141"/>
                  </a:cubicBezTo>
                  <a:cubicBezTo>
                    <a:pt x="27" y="144"/>
                    <a:pt x="24" y="147"/>
                    <a:pt x="28" y="147"/>
                  </a:cubicBezTo>
                  <a:cubicBezTo>
                    <a:pt x="31" y="147"/>
                    <a:pt x="29" y="143"/>
                    <a:pt x="31" y="142"/>
                  </a:cubicBezTo>
                  <a:cubicBezTo>
                    <a:pt x="32" y="142"/>
                    <a:pt x="34" y="142"/>
                    <a:pt x="35" y="141"/>
                  </a:cubicBezTo>
                  <a:cubicBezTo>
                    <a:pt x="36" y="140"/>
                    <a:pt x="35" y="137"/>
                    <a:pt x="37" y="135"/>
                  </a:cubicBezTo>
                  <a:cubicBezTo>
                    <a:pt x="39" y="134"/>
                    <a:pt x="40" y="135"/>
                    <a:pt x="41" y="135"/>
                  </a:cubicBezTo>
                  <a:cubicBezTo>
                    <a:pt x="43" y="133"/>
                    <a:pt x="43" y="131"/>
                    <a:pt x="46" y="131"/>
                  </a:cubicBezTo>
                  <a:cubicBezTo>
                    <a:pt x="49" y="132"/>
                    <a:pt x="49" y="135"/>
                    <a:pt x="49" y="138"/>
                  </a:cubicBezTo>
                  <a:cubicBezTo>
                    <a:pt x="49" y="139"/>
                    <a:pt x="52" y="139"/>
                    <a:pt x="52" y="142"/>
                  </a:cubicBezTo>
                  <a:cubicBezTo>
                    <a:pt x="51" y="146"/>
                    <a:pt x="42" y="145"/>
                    <a:pt x="41" y="146"/>
                  </a:cubicBezTo>
                  <a:cubicBezTo>
                    <a:pt x="41" y="149"/>
                    <a:pt x="45" y="149"/>
                    <a:pt x="45" y="151"/>
                  </a:cubicBezTo>
                  <a:cubicBezTo>
                    <a:pt x="46" y="152"/>
                    <a:pt x="43" y="152"/>
                    <a:pt x="41" y="156"/>
                  </a:cubicBezTo>
                  <a:cubicBezTo>
                    <a:pt x="40" y="158"/>
                    <a:pt x="40" y="159"/>
                    <a:pt x="40" y="161"/>
                  </a:cubicBezTo>
                  <a:cubicBezTo>
                    <a:pt x="39" y="162"/>
                    <a:pt x="35" y="162"/>
                    <a:pt x="35" y="164"/>
                  </a:cubicBezTo>
                  <a:cubicBezTo>
                    <a:pt x="34" y="166"/>
                    <a:pt x="37" y="166"/>
                    <a:pt x="37" y="167"/>
                  </a:cubicBezTo>
                  <a:cubicBezTo>
                    <a:pt x="36" y="171"/>
                    <a:pt x="33" y="171"/>
                    <a:pt x="34" y="176"/>
                  </a:cubicBezTo>
                  <a:cubicBezTo>
                    <a:pt x="37" y="179"/>
                    <a:pt x="40" y="179"/>
                    <a:pt x="45" y="180"/>
                  </a:cubicBezTo>
                  <a:cubicBezTo>
                    <a:pt x="46" y="181"/>
                    <a:pt x="45" y="187"/>
                    <a:pt x="49" y="189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0" y="189"/>
                    <a:pt x="50" y="189"/>
                    <a:pt x="50" y="189"/>
                  </a:cubicBezTo>
                  <a:cubicBezTo>
                    <a:pt x="50" y="189"/>
                    <a:pt x="50" y="189"/>
                    <a:pt x="50" y="189"/>
                  </a:cubicBezTo>
                  <a:cubicBezTo>
                    <a:pt x="50" y="189"/>
                    <a:pt x="50" y="189"/>
                    <a:pt x="51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1" y="189"/>
                    <a:pt x="51" y="189"/>
                    <a:pt x="52" y="189"/>
                  </a:cubicBezTo>
                  <a:cubicBezTo>
                    <a:pt x="54" y="189"/>
                    <a:pt x="53" y="186"/>
                    <a:pt x="54" y="185"/>
                  </a:cubicBezTo>
                  <a:cubicBezTo>
                    <a:pt x="55" y="185"/>
                    <a:pt x="56" y="186"/>
                    <a:pt x="58" y="187"/>
                  </a:cubicBezTo>
                  <a:cubicBezTo>
                    <a:pt x="59" y="187"/>
                    <a:pt x="61" y="184"/>
                    <a:pt x="62" y="185"/>
                  </a:cubicBezTo>
                  <a:cubicBezTo>
                    <a:pt x="64" y="185"/>
                    <a:pt x="67" y="189"/>
                    <a:pt x="70" y="188"/>
                  </a:cubicBezTo>
                  <a:cubicBezTo>
                    <a:pt x="73" y="188"/>
                    <a:pt x="74" y="181"/>
                    <a:pt x="82" y="180"/>
                  </a:cubicBezTo>
                  <a:cubicBezTo>
                    <a:pt x="83" y="180"/>
                    <a:pt x="80" y="185"/>
                    <a:pt x="80" y="185"/>
                  </a:cubicBezTo>
                  <a:close/>
                  <a:moveTo>
                    <a:pt x="51" y="111"/>
                  </a:moveTo>
                  <a:cubicBezTo>
                    <a:pt x="51" y="110"/>
                    <a:pt x="52" y="110"/>
                    <a:pt x="52" y="109"/>
                  </a:cubicBezTo>
                  <a:cubicBezTo>
                    <a:pt x="52" y="109"/>
                    <a:pt x="53" y="109"/>
                    <a:pt x="53" y="109"/>
                  </a:cubicBezTo>
                  <a:cubicBezTo>
                    <a:pt x="53" y="108"/>
                    <a:pt x="53" y="107"/>
                    <a:pt x="53" y="107"/>
                  </a:cubicBezTo>
                  <a:cubicBezTo>
                    <a:pt x="52" y="106"/>
                    <a:pt x="51" y="107"/>
                    <a:pt x="51" y="109"/>
                  </a:cubicBezTo>
                  <a:cubicBezTo>
                    <a:pt x="51" y="110"/>
                    <a:pt x="50" y="110"/>
                    <a:pt x="50" y="110"/>
                  </a:cubicBezTo>
                  <a:cubicBezTo>
                    <a:pt x="50" y="110"/>
                    <a:pt x="50" y="110"/>
                    <a:pt x="51" y="111"/>
                  </a:cubicBezTo>
                  <a:close/>
                  <a:moveTo>
                    <a:pt x="55" y="104"/>
                  </a:moveTo>
                  <a:cubicBezTo>
                    <a:pt x="56" y="104"/>
                    <a:pt x="57" y="105"/>
                    <a:pt x="57" y="104"/>
                  </a:cubicBezTo>
                  <a:cubicBezTo>
                    <a:pt x="58" y="104"/>
                    <a:pt x="58" y="103"/>
                    <a:pt x="59" y="103"/>
                  </a:cubicBezTo>
                  <a:cubicBezTo>
                    <a:pt x="60" y="104"/>
                    <a:pt x="59" y="105"/>
                    <a:pt x="59" y="106"/>
                  </a:cubicBezTo>
                  <a:cubicBezTo>
                    <a:pt x="59" y="107"/>
                    <a:pt x="60" y="109"/>
                    <a:pt x="59" y="109"/>
                  </a:cubicBezTo>
                  <a:cubicBezTo>
                    <a:pt x="57" y="110"/>
                    <a:pt x="57" y="108"/>
                    <a:pt x="57" y="108"/>
                  </a:cubicBezTo>
                  <a:cubicBezTo>
                    <a:pt x="56" y="108"/>
                    <a:pt x="56" y="108"/>
                    <a:pt x="55" y="108"/>
                  </a:cubicBezTo>
                  <a:cubicBezTo>
                    <a:pt x="55" y="108"/>
                    <a:pt x="55" y="108"/>
                    <a:pt x="55" y="107"/>
                  </a:cubicBezTo>
                  <a:cubicBezTo>
                    <a:pt x="55" y="107"/>
                    <a:pt x="55" y="104"/>
                    <a:pt x="55" y="104"/>
                  </a:cubicBezTo>
                  <a:close/>
                  <a:moveTo>
                    <a:pt x="59" y="111"/>
                  </a:moveTo>
                  <a:cubicBezTo>
                    <a:pt x="59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1"/>
                    <a:pt x="59" y="111"/>
                    <a:pt x="59" y="111"/>
                  </a:cubicBezTo>
                  <a:close/>
                  <a:moveTo>
                    <a:pt x="61" y="111"/>
                  </a:moveTo>
                  <a:cubicBezTo>
                    <a:pt x="61" y="111"/>
                    <a:pt x="62" y="111"/>
                    <a:pt x="62" y="111"/>
                  </a:cubicBezTo>
                  <a:cubicBezTo>
                    <a:pt x="62" y="111"/>
                    <a:pt x="61" y="111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60" y="102"/>
                  </a:move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29" name="Freeform 6"/>
            <p:cNvSpPr>
              <a:spLocks/>
            </p:cNvSpPr>
            <p:nvPr/>
          </p:nvSpPr>
          <p:spPr bwMode="auto">
            <a:xfrm>
              <a:off x="6199189" y="5264147"/>
              <a:ext cx="1114425" cy="782637"/>
            </a:xfrm>
            <a:custGeom>
              <a:avLst/>
              <a:gdLst>
                <a:gd name="T0" fmla="*/ 2147483647 w 120"/>
                <a:gd name="T1" fmla="*/ 2147483647 h 84"/>
                <a:gd name="T2" fmla="*/ 2147483647 w 120"/>
                <a:gd name="T3" fmla="*/ 2147483647 h 84"/>
                <a:gd name="T4" fmla="*/ 2147483647 w 120"/>
                <a:gd name="T5" fmla="*/ 2147483647 h 84"/>
                <a:gd name="T6" fmla="*/ 2147483647 w 120"/>
                <a:gd name="T7" fmla="*/ 2147483647 h 84"/>
                <a:gd name="T8" fmla="*/ 2147483647 w 120"/>
                <a:gd name="T9" fmla="*/ 2147483647 h 84"/>
                <a:gd name="T10" fmla="*/ 2147483647 w 120"/>
                <a:gd name="T11" fmla="*/ 2147483647 h 84"/>
                <a:gd name="T12" fmla="*/ 2147483647 w 120"/>
                <a:gd name="T13" fmla="*/ 2147483647 h 84"/>
                <a:gd name="T14" fmla="*/ 2147483647 w 120"/>
                <a:gd name="T15" fmla="*/ 2147483647 h 84"/>
                <a:gd name="T16" fmla="*/ 2147483647 w 120"/>
                <a:gd name="T17" fmla="*/ 2147483647 h 84"/>
                <a:gd name="T18" fmla="*/ 2147483647 w 120"/>
                <a:gd name="T19" fmla="*/ 2147483647 h 84"/>
                <a:gd name="T20" fmla="*/ 2147483647 w 120"/>
                <a:gd name="T21" fmla="*/ 2147483647 h 84"/>
                <a:gd name="T22" fmla="*/ 2147483647 w 120"/>
                <a:gd name="T23" fmla="*/ 2147483647 h 84"/>
                <a:gd name="T24" fmla="*/ 2147483647 w 120"/>
                <a:gd name="T25" fmla="*/ 2147483647 h 84"/>
                <a:gd name="T26" fmla="*/ 2147483647 w 120"/>
                <a:gd name="T27" fmla="*/ 2147483647 h 84"/>
                <a:gd name="T28" fmla="*/ 2147483647 w 120"/>
                <a:gd name="T29" fmla="*/ 2147483647 h 84"/>
                <a:gd name="T30" fmla="*/ 2147483647 w 120"/>
                <a:gd name="T31" fmla="*/ 2147483647 h 84"/>
                <a:gd name="T32" fmla="*/ 2147483647 w 120"/>
                <a:gd name="T33" fmla="*/ 2147483647 h 84"/>
                <a:gd name="T34" fmla="*/ 2147483647 w 120"/>
                <a:gd name="T35" fmla="*/ 2147483647 h 84"/>
                <a:gd name="T36" fmla="*/ 2147483647 w 120"/>
                <a:gd name="T37" fmla="*/ 2147483647 h 84"/>
                <a:gd name="T38" fmla="*/ 2147483647 w 120"/>
                <a:gd name="T39" fmla="*/ 2147483647 h 84"/>
                <a:gd name="T40" fmla="*/ 2147483647 w 120"/>
                <a:gd name="T41" fmla="*/ 2147483647 h 84"/>
                <a:gd name="T42" fmla="*/ 2147483647 w 120"/>
                <a:gd name="T43" fmla="*/ 2147483647 h 84"/>
                <a:gd name="T44" fmla="*/ 2147483647 w 120"/>
                <a:gd name="T45" fmla="*/ 2147483647 h 84"/>
                <a:gd name="T46" fmla="*/ 2147483647 w 120"/>
                <a:gd name="T47" fmla="*/ 2147483647 h 84"/>
                <a:gd name="T48" fmla="*/ 2147483647 w 120"/>
                <a:gd name="T49" fmla="*/ 2147483647 h 84"/>
                <a:gd name="T50" fmla="*/ 2147483647 w 120"/>
                <a:gd name="T51" fmla="*/ 2147483647 h 84"/>
                <a:gd name="T52" fmla="*/ 2147483647 w 120"/>
                <a:gd name="T53" fmla="*/ 2147483647 h 84"/>
                <a:gd name="T54" fmla="*/ 2147483647 w 120"/>
                <a:gd name="T55" fmla="*/ 2147483647 h 84"/>
                <a:gd name="T56" fmla="*/ 2147483647 w 120"/>
                <a:gd name="T57" fmla="*/ 2147483647 h 84"/>
                <a:gd name="T58" fmla="*/ 2147483647 w 120"/>
                <a:gd name="T59" fmla="*/ 2147483647 h 84"/>
                <a:gd name="T60" fmla="*/ 2147483647 w 120"/>
                <a:gd name="T61" fmla="*/ 2147483647 h 84"/>
                <a:gd name="T62" fmla="*/ 2147483647 w 120"/>
                <a:gd name="T63" fmla="*/ 2147483647 h 84"/>
                <a:gd name="T64" fmla="*/ 2147483647 w 120"/>
                <a:gd name="T65" fmla="*/ 2147483647 h 84"/>
                <a:gd name="T66" fmla="*/ 2147483647 w 120"/>
                <a:gd name="T67" fmla="*/ 2147483647 h 84"/>
                <a:gd name="T68" fmla="*/ 2147483647 w 120"/>
                <a:gd name="T69" fmla="*/ 2147483647 h 84"/>
                <a:gd name="T70" fmla="*/ 2147483647 w 120"/>
                <a:gd name="T71" fmla="*/ 2147483647 h 84"/>
                <a:gd name="T72" fmla="*/ 2147483647 w 120"/>
                <a:gd name="T73" fmla="*/ 2147483647 h 84"/>
                <a:gd name="T74" fmla="*/ 2147483647 w 120"/>
                <a:gd name="T75" fmla="*/ 2147483647 h 8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0"/>
                <a:gd name="T115" fmla="*/ 0 h 84"/>
                <a:gd name="T116" fmla="*/ 120 w 120"/>
                <a:gd name="T117" fmla="*/ 84 h 8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0" h="84">
                  <a:moveTo>
                    <a:pt x="29" y="56"/>
                  </a:moveTo>
                  <a:cubicBezTo>
                    <a:pt x="29" y="56"/>
                    <a:pt x="30" y="56"/>
                    <a:pt x="30" y="56"/>
                  </a:cubicBezTo>
                  <a:cubicBezTo>
                    <a:pt x="31" y="55"/>
                    <a:pt x="33" y="56"/>
                    <a:pt x="35" y="55"/>
                  </a:cubicBezTo>
                  <a:cubicBezTo>
                    <a:pt x="37" y="54"/>
                    <a:pt x="38" y="52"/>
                    <a:pt x="39" y="52"/>
                  </a:cubicBezTo>
                  <a:cubicBezTo>
                    <a:pt x="41" y="51"/>
                    <a:pt x="44" y="53"/>
                    <a:pt x="46" y="53"/>
                  </a:cubicBezTo>
                  <a:cubicBezTo>
                    <a:pt x="48" y="53"/>
                    <a:pt x="50" y="54"/>
                    <a:pt x="50" y="52"/>
                  </a:cubicBezTo>
                  <a:cubicBezTo>
                    <a:pt x="53" y="52"/>
                    <a:pt x="55" y="53"/>
                    <a:pt x="57" y="52"/>
                  </a:cubicBezTo>
                  <a:cubicBezTo>
                    <a:pt x="59" y="54"/>
                    <a:pt x="60" y="55"/>
                    <a:pt x="63" y="57"/>
                  </a:cubicBezTo>
                  <a:cubicBezTo>
                    <a:pt x="64" y="57"/>
                    <a:pt x="64" y="59"/>
                    <a:pt x="65" y="60"/>
                  </a:cubicBezTo>
                  <a:cubicBezTo>
                    <a:pt x="65" y="60"/>
                    <a:pt x="67" y="60"/>
                    <a:pt x="67" y="60"/>
                  </a:cubicBezTo>
                  <a:cubicBezTo>
                    <a:pt x="68" y="62"/>
                    <a:pt x="68" y="62"/>
                    <a:pt x="69" y="64"/>
                  </a:cubicBezTo>
                  <a:cubicBezTo>
                    <a:pt x="70" y="65"/>
                    <a:pt x="72" y="66"/>
                    <a:pt x="72" y="68"/>
                  </a:cubicBezTo>
                  <a:cubicBezTo>
                    <a:pt x="75" y="69"/>
                    <a:pt x="74" y="68"/>
                    <a:pt x="76" y="72"/>
                  </a:cubicBezTo>
                  <a:cubicBezTo>
                    <a:pt x="80" y="75"/>
                    <a:pt x="79" y="74"/>
                    <a:pt x="79" y="77"/>
                  </a:cubicBezTo>
                  <a:cubicBezTo>
                    <a:pt x="80" y="79"/>
                    <a:pt x="82" y="80"/>
                    <a:pt x="84" y="81"/>
                  </a:cubicBezTo>
                  <a:cubicBezTo>
                    <a:pt x="87" y="84"/>
                    <a:pt x="90" y="84"/>
                    <a:pt x="92" y="84"/>
                  </a:cubicBezTo>
                  <a:cubicBezTo>
                    <a:pt x="93" y="84"/>
                    <a:pt x="94" y="83"/>
                    <a:pt x="95" y="82"/>
                  </a:cubicBezTo>
                  <a:cubicBezTo>
                    <a:pt x="97" y="82"/>
                    <a:pt x="98" y="83"/>
                    <a:pt x="99" y="83"/>
                  </a:cubicBezTo>
                  <a:cubicBezTo>
                    <a:pt x="100" y="82"/>
                    <a:pt x="102" y="82"/>
                    <a:pt x="103" y="82"/>
                  </a:cubicBezTo>
                  <a:cubicBezTo>
                    <a:pt x="104" y="82"/>
                    <a:pt x="105" y="83"/>
                    <a:pt x="106" y="84"/>
                  </a:cubicBezTo>
                  <a:cubicBezTo>
                    <a:pt x="109" y="84"/>
                    <a:pt x="112" y="83"/>
                    <a:pt x="113" y="84"/>
                  </a:cubicBezTo>
                  <a:cubicBezTo>
                    <a:pt x="113" y="84"/>
                    <a:pt x="113" y="84"/>
                    <a:pt x="113" y="84"/>
                  </a:cubicBezTo>
                  <a:cubicBezTo>
                    <a:pt x="114" y="83"/>
                    <a:pt x="115" y="81"/>
                    <a:pt x="115" y="79"/>
                  </a:cubicBezTo>
                  <a:cubicBezTo>
                    <a:pt x="115" y="77"/>
                    <a:pt x="116" y="76"/>
                    <a:pt x="116" y="74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16" y="74"/>
                    <a:pt x="116" y="74"/>
                    <a:pt x="116" y="74"/>
                  </a:cubicBezTo>
                  <a:cubicBezTo>
                    <a:pt x="113" y="72"/>
                    <a:pt x="114" y="66"/>
                    <a:pt x="113" y="65"/>
                  </a:cubicBezTo>
                  <a:cubicBezTo>
                    <a:pt x="108" y="64"/>
                    <a:pt x="105" y="64"/>
                    <a:pt x="102" y="61"/>
                  </a:cubicBezTo>
                  <a:cubicBezTo>
                    <a:pt x="101" y="56"/>
                    <a:pt x="104" y="56"/>
                    <a:pt x="105" y="52"/>
                  </a:cubicBezTo>
                  <a:cubicBezTo>
                    <a:pt x="105" y="51"/>
                    <a:pt x="102" y="51"/>
                    <a:pt x="103" y="49"/>
                  </a:cubicBezTo>
                  <a:cubicBezTo>
                    <a:pt x="103" y="47"/>
                    <a:pt x="107" y="47"/>
                    <a:pt x="108" y="46"/>
                  </a:cubicBezTo>
                  <a:cubicBezTo>
                    <a:pt x="108" y="44"/>
                    <a:pt x="108" y="43"/>
                    <a:pt x="109" y="41"/>
                  </a:cubicBezTo>
                  <a:cubicBezTo>
                    <a:pt x="111" y="37"/>
                    <a:pt x="114" y="37"/>
                    <a:pt x="113" y="36"/>
                  </a:cubicBezTo>
                  <a:cubicBezTo>
                    <a:pt x="113" y="34"/>
                    <a:pt x="109" y="34"/>
                    <a:pt x="109" y="31"/>
                  </a:cubicBezTo>
                  <a:cubicBezTo>
                    <a:pt x="110" y="30"/>
                    <a:pt x="119" y="31"/>
                    <a:pt x="120" y="27"/>
                  </a:cubicBezTo>
                  <a:cubicBezTo>
                    <a:pt x="120" y="24"/>
                    <a:pt x="117" y="24"/>
                    <a:pt x="117" y="23"/>
                  </a:cubicBezTo>
                  <a:cubicBezTo>
                    <a:pt x="117" y="20"/>
                    <a:pt x="117" y="17"/>
                    <a:pt x="114" y="16"/>
                  </a:cubicBezTo>
                  <a:cubicBezTo>
                    <a:pt x="111" y="16"/>
                    <a:pt x="111" y="18"/>
                    <a:pt x="109" y="20"/>
                  </a:cubicBezTo>
                  <a:cubicBezTo>
                    <a:pt x="108" y="20"/>
                    <a:pt x="107" y="19"/>
                    <a:pt x="105" y="20"/>
                  </a:cubicBezTo>
                  <a:cubicBezTo>
                    <a:pt x="103" y="22"/>
                    <a:pt x="104" y="25"/>
                    <a:pt x="103" y="26"/>
                  </a:cubicBezTo>
                  <a:cubicBezTo>
                    <a:pt x="102" y="27"/>
                    <a:pt x="100" y="27"/>
                    <a:pt x="99" y="27"/>
                  </a:cubicBezTo>
                  <a:cubicBezTo>
                    <a:pt x="97" y="28"/>
                    <a:pt x="99" y="32"/>
                    <a:pt x="96" y="32"/>
                  </a:cubicBezTo>
                  <a:cubicBezTo>
                    <a:pt x="92" y="32"/>
                    <a:pt x="95" y="29"/>
                    <a:pt x="93" y="26"/>
                  </a:cubicBezTo>
                  <a:cubicBezTo>
                    <a:pt x="89" y="24"/>
                    <a:pt x="85" y="28"/>
                    <a:pt x="83" y="25"/>
                  </a:cubicBezTo>
                  <a:cubicBezTo>
                    <a:pt x="82" y="22"/>
                    <a:pt x="85" y="22"/>
                    <a:pt x="85" y="20"/>
                  </a:cubicBezTo>
                  <a:cubicBezTo>
                    <a:pt x="85" y="18"/>
                    <a:pt x="85" y="16"/>
                    <a:pt x="85" y="14"/>
                  </a:cubicBezTo>
                  <a:cubicBezTo>
                    <a:pt x="85" y="13"/>
                    <a:pt x="87" y="12"/>
                    <a:pt x="88" y="11"/>
                  </a:cubicBezTo>
                  <a:cubicBezTo>
                    <a:pt x="89" y="5"/>
                    <a:pt x="90" y="7"/>
                    <a:pt x="91" y="6"/>
                  </a:cubicBezTo>
                  <a:cubicBezTo>
                    <a:pt x="91" y="5"/>
                    <a:pt x="90" y="5"/>
                    <a:pt x="90" y="4"/>
                  </a:cubicBezTo>
                  <a:cubicBezTo>
                    <a:pt x="90" y="3"/>
                    <a:pt x="92" y="2"/>
                    <a:pt x="90" y="2"/>
                  </a:cubicBezTo>
                  <a:cubicBezTo>
                    <a:pt x="88" y="0"/>
                    <a:pt x="78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3" y="7"/>
                    <a:pt x="67" y="10"/>
                    <a:pt x="67" y="10"/>
                  </a:cubicBezTo>
                  <a:cubicBezTo>
                    <a:pt x="67" y="12"/>
                    <a:pt x="68" y="13"/>
                    <a:pt x="68" y="14"/>
                  </a:cubicBezTo>
                  <a:cubicBezTo>
                    <a:pt x="66" y="15"/>
                    <a:pt x="64" y="14"/>
                    <a:pt x="61" y="14"/>
                  </a:cubicBezTo>
                  <a:cubicBezTo>
                    <a:pt x="59" y="14"/>
                    <a:pt x="58" y="16"/>
                    <a:pt x="56" y="16"/>
                  </a:cubicBezTo>
                  <a:cubicBezTo>
                    <a:pt x="50" y="15"/>
                    <a:pt x="51" y="19"/>
                    <a:pt x="48" y="20"/>
                  </a:cubicBezTo>
                  <a:cubicBezTo>
                    <a:pt x="46" y="20"/>
                    <a:pt x="44" y="18"/>
                    <a:pt x="42" y="19"/>
                  </a:cubicBezTo>
                  <a:cubicBezTo>
                    <a:pt x="40" y="19"/>
                    <a:pt x="38" y="21"/>
                    <a:pt x="35" y="21"/>
                  </a:cubicBezTo>
                  <a:cubicBezTo>
                    <a:pt x="33" y="21"/>
                    <a:pt x="32" y="17"/>
                    <a:pt x="26" y="17"/>
                  </a:cubicBezTo>
                  <a:cubicBezTo>
                    <a:pt x="24" y="17"/>
                    <a:pt x="20" y="18"/>
                    <a:pt x="19" y="18"/>
                  </a:cubicBezTo>
                  <a:cubicBezTo>
                    <a:pt x="18" y="17"/>
                    <a:pt x="17" y="15"/>
                    <a:pt x="15" y="15"/>
                  </a:cubicBezTo>
                  <a:cubicBezTo>
                    <a:pt x="12" y="17"/>
                    <a:pt x="11" y="13"/>
                    <a:pt x="10" y="14"/>
                  </a:cubicBezTo>
                  <a:cubicBezTo>
                    <a:pt x="7" y="16"/>
                    <a:pt x="5" y="16"/>
                    <a:pt x="2" y="17"/>
                  </a:cubicBezTo>
                  <a:cubicBezTo>
                    <a:pt x="1" y="19"/>
                    <a:pt x="0" y="20"/>
                    <a:pt x="0" y="21"/>
                  </a:cubicBezTo>
                  <a:cubicBezTo>
                    <a:pt x="1" y="23"/>
                    <a:pt x="5" y="21"/>
                    <a:pt x="6" y="24"/>
                  </a:cubicBezTo>
                  <a:cubicBezTo>
                    <a:pt x="7" y="25"/>
                    <a:pt x="4" y="26"/>
                    <a:pt x="6" y="28"/>
                  </a:cubicBezTo>
                  <a:cubicBezTo>
                    <a:pt x="8" y="30"/>
                    <a:pt x="10" y="24"/>
                    <a:pt x="13" y="26"/>
                  </a:cubicBezTo>
                  <a:cubicBezTo>
                    <a:pt x="15" y="27"/>
                    <a:pt x="13" y="32"/>
                    <a:pt x="16" y="32"/>
                  </a:cubicBezTo>
                  <a:cubicBezTo>
                    <a:pt x="17" y="32"/>
                    <a:pt x="17" y="29"/>
                    <a:pt x="18" y="29"/>
                  </a:cubicBezTo>
                  <a:cubicBezTo>
                    <a:pt x="20" y="30"/>
                    <a:pt x="21" y="33"/>
                    <a:pt x="21" y="35"/>
                  </a:cubicBezTo>
                  <a:cubicBezTo>
                    <a:pt x="20" y="37"/>
                    <a:pt x="19" y="39"/>
                    <a:pt x="19" y="40"/>
                  </a:cubicBezTo>
                  <a:cubicBezTo>
                    <a:pt x="20" y="41"/>
                    <a:pt x="23" y="38"/>
                    <a:pt x="25" y="42"/>
                  </a:cubicBezTo>
                  <a:cubicBezTo>
                    <a:pt x="25" y="45"/>
                    <a:pt x="21" y="46"/>
                    <a:pt x="23" y="49"/>
                  </a:cubicBezTo>
                  <a:cubicBezTo>
                    <a:pt x="23" y="51"/>
                    <a:pt x="26" y="50"/>
                    <a:pt x="27" y="51"/>
                  </a:cubicBezTo>
                  <a:lnTo>
                    <a:pt x="29" y="56"/>
                  </a:ln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0" name="Freeform 7"/>
            <p:cNvSpPr>
              <a:spLocks/>
            </p:cNvSpPr>
            <p:nvPr/>
          </p:nvSpPr>
          <p:spPr bwMode="auto">
            <a:xfrm>
              <a:off x="5207001" y="3035298"/>
              <a:ext cx="2179638" cy="2424111"/>
            </a:xfrm>
            <a:custGeom>
              <a:avLst/>
              <a:gdLst>
                <a:gd name="T0" fmla="*/ 2147483647 w 235"/>
                <a:gd name="T1" fmla="*/ 2147483647 h 260"/>
                <a:gd name="T2" fmla="*/ 2147483647 w 235"/>
                <a:gd name="T3" fmla="*/ 2147483647 h 260"/>
                <a:gd name="T4" fmla="*/ 2147483647 w 235"/>
                <a:gd name="T5" fmla="*/ 2147483647 h 260"/>
                <a:gd name="T6" fmla="*/ 2147483647 w 235"/>
                <a:gd name="T7" fmla="*/ 2147483647 h 260"/>
                <a:gd name="T8" fmla="*/ 2147483647 w 235"/>
                <a:gd name="T9" fmla="*/ 2147483647 h 260"/>
                <a:gd name="T10" fmla="*/ 2147483647 w 235"/>
                <a:gd name="T11" fmla="*/ 2147483647 h 260"/>
                <a:gd name="T12" fmla="*/ 2147483647 w 235"/>
                <a:gd name="T13" fmla="*/ 2147483647 h 260"/>
                <a:gd name="T14" fmla="*/ 2147483647 w 235"/>
                <a:gd name="T15" fmla="*/ 2147483647 h 260"/>
                <a:gd name="T16" fmla="*/ 2147483647 w 235"/>
                <a:gd name="T17" fmla="*/ 2147483647 h 260"/>
                <a:gd name="T18" fmla="*/ 2147483647 w 235"/>
                <a:gd name="T19" fmla="*/ 2147483647 h 260"/>
                <a:gd name="T20" fmla="*/ 2147483647 w 235"/>
                <a:gd name="T21" fmla="*/ 2147483647 h 260"/>
                <a:gd name="T22" fmla="*/ 2147483647 w 235"/>
                <a:gd name="T23" fmla="*/ 2147483647 h 260"/>
                <a:gd name="T24" fmla="*/ 2147483647 w 235"/>
                <a:gd name="T25" fmla="*/ 2147483647 h 260"/>
                <a:gd name="T26" fmla="*/ 2147483647 w 235"/>
                <a:gd name="T27" fmla="*/ 2147483647 h 260"/>
                <a:gd name="T28" fmla="*/ 2147483647 w 235"/>
                <a:gd name="T29" fmla="*/ 2147483647 h 260"/>
                <a:gd name="T30" fmla="*/ 2147483647 w 235"/>
                <a:gd name="T31" fmla="*/ 2147483647 h 260"/>
                <a:gd name="T32" fmla="*/ 2147483647 w 235"/>
                <a:gd name="T33" fmla="*/ 2147483647 h 260"/>
                <a:gd name="T34" fmla="*/ 2147483647 w 235"/>
                <a:gd name="T35" fmla="*/ 2147483647 h 260"/>
                <a:gd name="T36" fmla="*/ 2147483647 w 235"/>
                <a:gd name="T37" fmla="*/ 2147483647 h 260"/>
                <a:gd name="T38" fmla="*/ 2147483647 w 235"/>
                <a:gd name="T39" fmla="*/ 2147483647 h 260"/>
                <a:gd name="T40" fmla="*/ 2147483647 w 235"/>
                <a:gd name="T41" fmla="*/ 2147483647 h 260"/>
                <a:gd name="T42" fmla="*/ 2147483647 w 235"/>
                <a:gd name="T43" fmla="*/ 2147483647 h 260"/>
                <a:gd name="T44" fmla="*/ 2147483647 w 235"/>
                <a:gd name="T45" fmla="*/ 2147483647 h 260"/>
                <a:gd name="T46" fmla="*/ 2147483647 w 235"/>
                <a:gd name="T47" fmla="*/ 2147483647 h 260"/>
                <a:gd name="T48" fmla="*/ 2147483647 w 235"/>
                <a:gd name="T49" fmla="*/ 2147483647 h 260"/>
                <a:gd name="T50" fmla="*/ 2147483647 w 235"/>
                <a:gd name="T51" fmla="*/ 2147483647 h 260"/>
                <a:gd name="T52" fmla="*/ 2147483647 w 235"/>
                <a:gd name="T53" fmla="*/ 2147483647 h 260"/>
                <a:gd name="T54" fmla="*/ 2147483647 w 235"/>
                <a:gd name="T55" fmla="*/ 2147483647 h 260"/>
                <a:gd name="T56" fmla="*/ 2147483647 w 235"/>
                <a:gd name="T57" fmla="*/ 2147483647 h 260"/>
                <a:gd name="T58" fmla="*/ 2147483647 w 235"/>
                <a:gd name="T59" fmla="*/ 2147483647 h 260"/>
                <a:gd name="T60" fmla="*/ 2147483647 w 235"/>
                <a:gd name="T61" fmla="*/ 2147483647 h 260"/>
                <a:gd name="T62" fmla="*/ 2147483647 w 235"/>
                <a:gd name="T63" fmla="*/ 2147483647 h 260"/>
                <a:gd name="T64" fmla="*/ 2147483647 w 235"/>
                <a:gd name="T65" fmla="*/ 2147483647 h 260"/>
                <a:gd name="T66" fmla="*/ 2147483647 w 235"/>
                <a:gd name="T67" fmla="*/ 2147483647 h 260"/>
                <a:gd name="T68" fmla="*/ 2147483647 w 235"/>
                <a:gd name="T69" fmla="*/ 2147483647 h 260"/>
                <a:gd name="T70" fmla="*/ 2147483647 w 235"/>
                <a:gd name="T71" fmla="*/ 2147483647 h 260"/>
                <a:gd name="T72" fmla="*/ 2147483647 w 235"/>
                <a:gd name="T73" fmla="*/ 2147483647 h 260"/>
                <a:gd name="T74" fmla="*/ 2147483647 w 235"/>
                <a:gd name="T75" fmla="*/ 2147483647 h 260"/>
                <a:gd name="T76" fmla="*/ 2147483647 w 235"/>
                <a:gd name="T77" fmla="*/ 2147483647 h 260"/>
                <a:gd name="T78" fmla="*/ 2147483647 w 235"/>
                <a:gd name="T79" fmla="*/ 2147483647 h 260"/>
                <a:gd name="T80" fmla="*/ 2147483647 w 235"/>
                <a:gd name="T81" fmla="*/ 2147483647 h 260"/>
                <a:gd name="T82" fmla="*/ 2147483647 w 235"/>
                <a:gd name="T83" fmla="*/ 2147483647 h 260"/>
                <a:gd name="T84" fmla="*/ 2147483647 w 235"/>
                <a:gd name="T85" fmla="*/ 2147483647 h 260"/>
                <a:gd name="T86" fmla="*/ 2147483647 w 235"/>
                <a:gd name="T87" fmla="*/ 2147483647 h 260"/>
                <a:gd name="T88" fmla="*/ 2147483647 w 235"/>
                <a:gd name="T89" fmla="*/ 2147483647 h 260"/>
                <a:gd name="T90" fmla="*/ 2147483647 w 235"/>
                <a:gd name="T91" fmla="*/ 2147483647 h 260"/>
                <a:gd name="T92" fmla="*/ 2147483647 w 235"/>
                <a:gd name="T93" fmla="*/ 2147483647 h 260"/>
                <a:gd name="T94" fmla="*/ 2147483647 w 235"/>
                <a:gd name="T95" fmla="*/ 2147483647 h 260"/>
                <a:gd name="T96" fmla="*/ 2147483647 w 235"/>
                <a:gd name="T97" fmla="*/ 2147483647 h 260"/>
                <a:gd name="T98" fmla="*/ 2147483647 w 235"/>
                <a:gd name="T99" fmla="*/ 2147483647 h 260"/>
                <a:gd name="T100" fmla="*/ 2147483647 w 235"/>
                <a:gd name="T101" fmla="*/ 2147483647 h 260"/>
                <a:gd name="T102" fmla="*/ 2147483647 w 235"/>
                <a:gd name="T103" fmla="*/ 2147483647 h 260"/>
                <a:gd name="T104" fmla="*/ 2147483647 w 235"/>
                <a:gd name="T105" fmla="*/ 2147483647 h 260"/>
                <a:gd name="T106" fmla="*/ 2147483647 w 235"/>
                <a:gd name="T107" fmla="*/ 2147483647 h 260"/>
                <a:gd name="T108" fmla="*/ 2147483647 w 235"/>
                <a:gd name="T109" fmla="*/ 2147483647 h 260"/>
                <a:gd name="T110" fmla="*/ 2147483647 w 235"/>
                <a:gd name="T111" fmla="*/ 0 h 26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35"/>
                <a:gd name="T169" fmla="*/ 0 h 260"/>
                <a:gd name="T170" fmla="*/ 235 w 235"/>
                <a:gd name="T171" fmla="*/ 260 h 26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35" h="260">
                  <a:moveTo>
                    <a:pt x="213" y="0"/>
                  </a:moveTo>
                  <a:cubicBezTo>
                    <a:pt x="217" y="2"/>
                    <a:pt x="220" y="4"/>
                    <a:pt x="223" y="6"/>
                  </a:cubicBezTo>
                  <a:cubicBezTo>
                    <a:pt x="226" y="7"/>
                    <a:pt x="225" y="8"/>
                    <a:pt x="224" y="10"/>
                  </a:cubicBezTo>
                  <a:cubicBezTo>
                    <a:pt x="222" y="19"/>
                    <a:pt x="220" y="18"/>
                    <a:pt x="218" y="22"/>
                  </a:cubicBezTo>
                  <a:cubicBezTo>
                    <a:pt x="217" y="24"/>
                    <a:pt x="216" y="26"/>
                    <a:pt x="216" y="27"/>
                  </a:cubicBezTo>
                  <a:cubicBezTo>
                    <a:pt x="217" y="28"/>
                    <a:pt x="218" y="27"/>
                    <a:pt x="219" y="27"/>
                  </a:cubicBezTo>
                  <a:cubicBezTo>
                    <a:pt x="219" y="28"/>
                    <a:pt x="218" y="30"/>
                    <a:pt x="218" y="30"/>
                  </a:cubicBezTo>
                  <a:cubicBezTo>
                    <a:pt x="223" y="34"/>
                    <a:pt x="226" y="32"/>
                    <a:pt x="229" y="33"/>
                  </a:cubicBezTo>
                  <a:cubicBezTo>
                    <a:pt x="231" y="33"/>
                    <a:pt x="231" y="38"/>
                    <a:pt x="234" y="38"/>
                  </a:cubicBezTo>
                  <a:cubicBezTo>
                    <a:pt x="234" y="38"/>
                    <a:pt x="234" y="38"/>
                    <a:pt x="234" y="38"/>
                  </a:cubicBezTo>
                  <a:cubicBezTo>
                    <a:pt x="235" y="39"/>
                    <a:pt x="235" y="40"/>
                    <a:pt x="235" y="41"/>
                  </a:cubicBezTo>
                  <a:cubicBezTo>
                    <a:pt x="232" y="43"/>
                    <a:pt x="234" y="45"/>
                    <a:pt x="233" y="47"/>
                  </a:cubicBezTo>
                  <a:cubicBezTo>
                    <a:pt x="232" y="48"/>
                    <a:pt x="231" y="46"/>
                    <a:pt x="230" y="47"/>
                  </a:cubicBezTo>
                  <a:cubicBezTo>
                    <a:pt x="229" y="47"/>
                    <a:pt x="230" y="49"/>
                    <a:pt x="229" y="50"/>
                  </a:cubicBezTo>
                  <a:cubicBezTo>
                    <a:pt x="228" y="51"/>
                    <a:pt x="225" y="51"/>
                    <a:pt x="224" y="53"/>
                  </a:cubicBezTo>
                  <a:cubicBezTo>
                    <a:pt x="224" y="55"/>
                    <a:pt x="222" y="56"/>
                    <a:pt x="222" y="57"/>
                  </a:cubicBezTo>
                  <a:cubicBezTo>
                    <a:pt x="222" y="59"/>
                    <a:pt x="225" y="59"/>
                    <a:pt x="225" y="60"/>
                  </a:cubicBezTo>
                  <a:cubicBezTo>
                    <a:pt x="224" y="62"/>
                    <a:pt x="221" y="60"/>
                    <a:pt x="221" y="62"/>
                  </a:cubicBezTo>
                  <a:cubicBezTo>
                    <a:pt x="221" y="66"/>
                    <a:pt x="225" y="62"/>
                    <a:pt x="226" y="65"/>
                  </a:cubicBezTo>
                  <a:cubicBezTo>
                    <a:pt x="226" y="68"/>
                    <a:pt x="222" y="69"/>
                    <a:pt x="224" y="72"/>
                  </a:cubicBezTo>
                  <a:cubicBezTo>
                    <a:pt x="226" y="75"/>
                    <a:pt x="229" y="76"/>
                    <a:pt x="229" y="79"/>
                  </a:cubicBezTo>
                  <a:cubicBezTo>
                    <a:pt x="229" y="81"/>
                    <a:pt x="228" y="80"/>
                    <a:pt x="227" y="84"/>
                  </a:cubicBezTo>
                  <a:cubicBezTo>
                    <a:pt x="226" y="86"/>
                    <a:pt x="224" y="85"/>
                    <a:pt x="224" y="88"/>
                  </a:cubicBezTo>
                  <a:cubicBezTo>
                    <a:pt x="222" y="89"/>
                    <a:pt x="221" y="87"/>
                    <a:pt x="219" y="88"/>
                  </a:cubicBezTo>
                  <a:cubicBezTo>
                    <a:pt x="218" y="89"/>
                    <a:pt x="218" y="91"/>
                    <a:pt x="218" y="92"/>
                  </a:cubicBezTo>
                  <a:cubicBezTo>
                    <a:pt x="216" y="92"/>
                    <a:pt x="214" y="91"/>
                    <a:pt x="213" y="93"/>
                  </a:cubicBezTo>
                  <a:cubicBezTo>
                    <a:pt x="212" y="97"/>
                    <a:pt x="216" y="94"/>
                    <a:pt x="216" y="99"/>
                  </a:cubicBezTo>
                  <a:cubicBezTo>
                    <a:pt x="214" y="101"/>
                    <a:pt x="213" y="98"/>
                    <a:pt x="212" y="99"/>
                  </a:cubicBezTo>
                  <a:cubicBezTo>
                    <a:pt x="212" y="100"/>
                    <a:pt x="212" y="100"/>
                    <a:pt x="211" y="101"/>
                  </a:cubicBezTo>
                  <a:cubicBezTo>
                    <a:pt x="210" y="102"/>
                    <a:pt x="208" y="100"/>
                    <a:pt x="207" y="103"/>
                  </a:cubicBezTo>
                  <a:cubicBezTo>
                    <a:pt x="209" y="106"/>
                    <a:pt x="207" y="108"/>
                    <a:pt x="209" y="109"/>
                  </a:cubicBezTo>
                  <a:cubicBezTo>
                    <a:pt x="209" y="110"/>
                    <a:pt x="210" y="110"/>
                    <a:pt x="211" y="111"/>
                  </a:cubicBezTo>
                  <a:cubicBezTo>
                    <a:pt x="211" y="113"/>
                    <a:pt x="210" y="114"/>
                    <a:pt x="210" y="115"/>
                  </a:cubicBezTo>
                  <a:cubicBezTo>
                    <a:pt x="211" y="117"/>
                    <a:pt x="216" y="123"/>
                    <a:pt x="217" y="124"/>
                  </a:cubicBezTo>
                  <a:cubicBezTo>
                    <a:pt x="218" y="126"/>
                    <a:pt x="215" y="129"/>
                    <a:pt x="217" y="130"/>
                  </a:cubicBezTo>
                  <a:cubicBezTo>
                    <a:pt x="217" y="130"/>
                    <a:pt x="217" y="130"/>
                    <a:pt x="217" y="130"/>
                  </a:cubicBezTo>
                  <a:cubicBezTo>
                    <a:pt x="218" y="131"/>
                    <a:pt x="219" y="132"/>
                    <a:pt x="218" y="133"/>
                  </a:cubicBezTo>
                  <a:cubicBezTo>
                    <a:pt x="215" y="135"/>
                    <a:pt x="214" y="131"/>
                    <a:pt x="214" y="131"/>
                  </a:cubicBezTo>
                  <a:cubicBezTo>
                    <a:pt x="213" y="132"/>
                    <a:pt x="214" y="133"/>
                    <a:pt x="213" y="133"/>
                  </a:cubicBezTo>
                  <a:cubicBezTo>
                    <a:pt x="212" y="133"/>
                    <a:pt x="211" y="133"/>
                    <a:pt x="210" y="133"/>
                  </a:cubicBezTo>
                  <a:cubicBezTo>
                    <a:pt x="207" y="134"/>
                    <a:pt x="211" y="136"/>
                    <a:pt x="208" y="138"/>
                  </a:cubicBezTo>
                  <a:cubicBezTo>
                    <a:pt x="205" y="139"/>
                    <a:pt x="195" y="136"/>
                    <a:pt x="195" y="139"/>
                  </a:cubicBezTo>
                  <a:cubicBezTo>
                    <a:pt x="195" y="141"/>
                    <a:pt x="197" y="148"/>
                    <a:pt x="197" y="148"/>
                  </a:cubicBezTo>
                  <a:cubicBezTo>
                    <a:pt x="196" y="154"/>
                    <a:pt x="193" y="160"/>
                    <a:pt x="194" y="163"/>
                  </a:cubicBezTo>
                  <a:cubicBezTo>
                    <a:pt x="195" y="165"/>
                    <a:pt x="196" y="165"/>
                    <a:pt x="197" y="166"/>
                  </a:cubicBezTo>
                  <a:cubicBezTo>
                    <a:pt x="198" y="168"/>
                    <a:pt x="197" y="169"/>
                    <a:pt x="198" y="170"/>
                  </a:cubicBezTo>
                  <a:cubicBezTo>
                    <a:pt x="201" y="175"/>
                    <a:pt x="203" y="175"/>
                    <a:pt x="203" y="178"/>
                  </a:cubicBezTo>
                  <a:cubicBezTo>
                    <a:pt x="203" y="179"/>
                    <a:pt x="202" y="179"/>
                    <a:pt x="201" y="178"/>
                  </a:cubicBezTo>
                  <a:cubicBezTo>
                    <a:pt x="197" y="179"/>
                    <a:pt x="200" y="182"/>
                    <a:pt x="197" y="186"/>
                  </a:cubicBezTo>
                  <a:cubicBezTo>
                    <a:pt x="194" y="189"/>
                    <a:pt x="192" y="187"/>
                    <a:pt x="191" y="188"/>
                  </a:cubicBezTo>
                  <a:cubicBezTo>
                    <a:pt x="190" y="190"/>
                    <a:pt x="191" y="191"/>
                    <a:pt x="191" y="193"/>
                  </a:cubicBezTo>
                  <a:cubicBezTo>
                    <a:pt x="189" y="194"/>
                    <a:pt x="188" y="193"/>
                    <a:pt x="186" y="193"/>
                  </a:cubicBezTo>
                  <a:cubicBezTo>
                    <a:pt x="184" y="194"/>
                    <a:pt x="185" y="195"/>
                    <a:pt x="184" y="196"/>
                  </a:cubicBezTo>
                  <a:cubicBezTo>
                    <a:pt x="183" y="196"/>
                    <a:pt x="182" y="195"/>
                    <a:pt x="182" y="195"/>
                  </a:cubicBezTo>
                  <a:cubicBezTo>
                    <a:pt x="181" y="195"/>
                    <a:pt x="181" y="197"/>
                    <a:pt x="180" y="197"/>
                  </a:cubicBezTo>
                  <a:cubicBezTo>
                    <a:pt x="179" y="197"/>
                    <a:pt x="178" y="196"/>
                    <a:pt x="177" y="198"/>
                  </a:cubicBezTo>
                  <a:cubicBezTo>
                    <a:pt x="175" y="201"/>
                    <a:pt x="178" y="200"/>
                    <a:pt x="178" y="202"/>
                  </a:cubicBezTo>
                  <a:cubicBezTo>
                    <a:pt x="178" y="203"/>
                    <a:pt x="176" y="202"/>
                    <a:pt x="176" y="204"/>
                  </a:cubicBezTo>
                  <a:cubicBezTo>
                    <a:pt x="176" y="205"/>
                    <a:pt x="177" y="206"/>
                    <a:pt x="177" y="207"/>
                  </a:cubicBezTo>
                  <a:cubicBezTo>
                    <a:pt x="176" y="208"/>
                    <a:pt x="176" y="209"/>
                    <a:pt x="176" y="210"/>
                  </a:cubicBezTo>
                  <a:cubicBezTo>
                    <a:pt x="176" y="211"/>
                    <a:pt x="178" y="211"/>
                    <a:pt x="178" y="213"/>
                  </a:cubicBezTo>
                  <a:cubicBezTo>
                    <a:pt x="178" y="214"/>
                    <a:pt x="176" y="213"/>
                    <a:pt x="175" y="214"/>
                  </a:cubicBezTo>
                  <a:cubicBezTo>
                    <a:pt x="176" y="216"/>
                    <a:pt x="180" y="216"/>
                    <a:pt x="180" y="218"/>
                  </a:cubicBezTo>
                  <a:cubicBezTo>
                    <a:pt x="180" y="219"/>
                    <a:pt x="178" y="220"/>
                    <a:pt x="178" y="221"/>
                  </a:cubicBezTo>
                  <a:cubicBezTo>
                    <a:pt x="179" y="222"/>
                    <a:pt x="181" y="222"/>
                    <a:pt x="181" y="224"/>
                  </a:cubicBezTo>
                  <a:cubicBezTo>
                    <a:pt x="181" y="226"/>
                    <a:pt x="179" y="226"/>
                    <a:pt x="179" y="228"/>
                  </a:cubicBezTo>
                  <a:cubicBezTo>
                    <a:pt x="179" y="229"/>
                    <a:pt x="183" y="228"/>
                    <a:pt x="184" y="230"/>
                  </a:cubicBezTo>
                  <a:cubicBezTo>
                    <a:pt x="185" y="231"/>
                    <a:pt x="183" y="232"/>
                    <a:pt x="184" y="234"/>
                  </a:cubicBezTo>
                  <a:cubicBezTo>
                    <a:pt x="180" y="237"/>
                    <a:pt x="185" y="239"/>
                    <a:pt x="185" y="241"/>
                  </a:cubicBezTo>
                  <a:cubicBezTo>
                    <a:pt x="185" y="242"/>
                    <a:pt x="185" y="243"/>
                    <a:pt x="184" y="244"/>
                  </a:cubicBezTo>
                  <a:cubicBezTo>
                    <a:pt x="180" y="246"/>
                    <a:pt x="174" y="249"/>
                    <a:pt x="174" y="249"/>
                  </a:cubicBezTo>
                  <a:cubicBezTo>
                    <a:pt x="174" y="251"/>
                    <a:pt x="175" y="252"/>
                    <a:pt x="175" y="253"/>
                  </a:cubicBezTo>
                  <a:cubicBezTo>
                    <a:pt x="173" y="254"/>
                    <a:pt x="171" y="253"/>
                    <a:pt x="168" y="253"/>
                  </a:cubicBezTo>
                  <a:cubicBezTo>
                    <a:pt x="166" y="253"/>
                    <a:pt x="165" y="255"/>
                    <a:pt x="163" y="255"/>
                  </a:cubicBezTo>
                  <a:cubicBezTo>
                    <a:pt x="157" y="254"/>
                    <a:pt x="158" y="258"/>
                    <a:pt x="155" y="259"/>
                  </a:cubicBezTo>
                  <a:cubicBezTo>
                    <a:pt x="153" y="259"/>
                    <a:pt x="151" y="257"/>
                    <a:pt x="149" y="258"/>
                  </a:cubicBezTo>
                  <a:cubicBezTo>
                    <a:pt x="147" y="258"/>
                    <a:pt x="145" y="260"/>
                    <a:pt x="142" y="260"/>
                  </a:cubicBezTo>
                  <a:cubicBezTo>
                    <a:pt x="140" y="260"/>
                    <a:pt x="139" y="256"/>
                    <a:pt x="133" y="256"/>
                  </a:cubicBezTo>
                  <a:cubicBezTo>
                    <a:pt x="131" y="256"/>
                    <a:pt x="127" y="257"/>
                    <a:pt x="126" y="257"/>
                  </a:cubicBezTo>
                  <a:cubicBezTo>
                    <a:pt x="125" y="256"/>
                    <a:pt x="124" y="254"/>
                    <a:pt x="122" y="254"/>
                  </a:cubicBezTo>
                  <a:cubicBezTo>
                    <a:pt x="119" y="256"/>
                    <a:pt x="118" y="252"/>
                    <a:pt x="117" y="253"/>
                  </a:cubicBezTo>
                  <a:cubicBezTo>
                    <a:pt x="113" y="255"/>
                    <a:pt x="112" y="255"/>
                    <a:pt x="108" y="256"/>
                  </a:cubicBezTo>
                  <a:cubicBezTo>
                    <a:pt x="102" y="256"/>
                    <a:pt x="105" y="251"/>
                    <a:pt x="103" y="250"/>
                  </a:cubicBezTo>
                  <a:cubicBezTo>
                    <a:pt x="102" y="249"/>
                    <a:pt x="101" y="251"/>
                    <a:pt x="99" y="249"/>
                  </a:cubicBezTo>
                  <a:cubicBezTo>
                    <a:pt x="98" y="248"/>
                    <a:pt x="100" y="246"/>
                    <a:pt x="99" y="245"/>
                  </a:cubicBezTo>
                  <a:cubicBezTo>
                    <a:pt x="98" y="243"/>
                    <a:pt x="97" y="243"/>
                    <a:pt x="96" y="243"/>
                  </a:cubicBezTo>
                  <a:cubicBezTo>
                    <a:pt x="98" y="239"/>
                    <a:pt x="94" y="240"/>
                    <a:pt x="94" y="238"/>
                  </a:cubicBezTo>
                  <a:cubicBezTo>
                    <a:pt x="94" y="232"/>
                    <a:pt x="92" y="235"/>
                    <a:pt x="91" y="233"/>
                  </a:cubicBezTo>
                  <a:cubicBezTo>
                    <a:pt x="92" y="229"/>
                    <a:pt x="90" y="228"/>
                    <a:pt x="88" y="228"/>
                  </a:cubicBezTo>
                  <a:cubicBezTo>
                    <a:pt x="87" y="229"/>
                    <a:pt x="87" y="231"/>
                    <a:pt x="85" y="230"/>
                  </a:cubicBezTo>
                  <a:cubicBezTo>
                    <a:pt x="84" y="231"/>
                    <a:pt x="82" y="231"/>
                    <a:pt x="80" y="231"/>
                  </a:cubicBezTo>
                  <a:cubicBezTo>
                    <a:pt x="81" y="223"/>
                    <a:pt x="73" y="220"/>
                    <a:pt x="66" y="221"/>
                  </a:cubicBezTo>
                  <a:cubicBezTo>
                    <a:pt x="61" y="231"/>
                    <a:pt x="66" y="229"/>
                    <a:pt x="64" y="232"/>
                  </a:cubicBezTo>
                  <a:cubicBezTo>
                    <a:pt x="63" y="233"/>
                    <a:pt x="60" y="234"/>
                    <a:pt x="59" y="235"/>
                  </a:cubicBezTo>
                  <a:cubicBezTo>
                    <a:pt x="59" y="238"/>
                    <a:pt x="58" y="243"/>
                    <a:pt x="56" y="243"/>
                  </a:cubicBezTo>
                  <a:cubicBezTo>
                    <a:pt x="56" y="244"/>
                    <a:pt x="56" y="245"/>
                    <a:pt x="55" y="245"/>
                  </a:cubicBezTo>
                  <a:cubicBezTo>
                    <a:pt x="54" y="245"/>
                    <a:pt x="54" y="242"/>
                    <a:pt x="54" y="241"/>
                  </a:cubicBezTo>
                  <a:cubicBezTo>
                    <a:pt x="52" y="241"/>
                    <a:pt x="52" y="238"/>
                    <a:pt x="51" y="239"/>
                  </a:cubicBezTo>
                  <a:cubicBezTo>
                    <a:pt x="49" y="241"/>
                    <a:pt x="49" y="241"/>
                    <a:pt x="47" y="241"/>
                  </a:cubicBezTo>
                  <a:cubicBezTo>
                    <a:pt x="44" y="243"/>
                    <a:pt x="44" y="242"/>
                    <a:pt x="42" y="243"/>
                  </a:cubicBezTo>
                  <a:cubicBezTo>
                    <a:pt x="40" y="243"/>
                    <a:pt x="40" y="246"/>
                    <a:pt x="38" y="246"/>
                  </a:cubicBezTo>
                  <a:cubicBezTo>
                    <a:pt x="33" y="244"/>
                    <a:pt x="34" y="239"/>
                    <a:pt x="35" y="238"/>
                  </a:cubicBezTo>
                  <a:cubicBezTo>
                    <a:pt x="33" y="233"/>
                    <a:pt x="35" y="228"/>
                    <a:pt x="37" y="225"/>
                  </a:cubicBezTo>
                  <a:cubicBezTo>
                    <a:pt x="38" y="223"/>
                    <a:pt x="37" y="222"/>
                    <a:pt x="38" y="220"/>
                  </a:cubicBezTo>
                  <a:cubicBezTo>
                    <a:pt x="35" y="219"/>
                    <a:pt x="32" y="216"/>
                    <a:pt x="30" y="213"/>
                  </a:cubicBezTo>
                  <a:cubicBezTo>
                    <a:pt x="29" y="211"/>
                    <a:pt x="32" y="210"/>
                    <a:pt x="31" y="207"/>
                  </a:cubicBezTo>
                  <a:cubicBezTo>
                    <a:pt x="31" y="205"/>
                    <a:pt x="27" y="205"/>
                    <a:pt x="28" y="198"/>
                  </a:cubicBezTo>
                  <a:cubicBezTo>
                    <a:pt x="29" y="196"/>
                    <a:pt x="25" y="190"/>
                    <a:pt x="24" y="190"/>
                  </a:cubicBezTo>
                  <a:cubicBezTo>
                    <a:pt x="23" y="190"/>
                    <a:pt x="20" y="192"/>
                    <a:pt x="20" y="190"/>
                  </a:cubicBezTo>
                  <a:cubicBezTo>
                    <a:pt x="19" y="190"/>
                    <a:pt x="19" y="187"/>
                    <a:pt x="20" y="187"/>
                  </a:cubicBezTo>
                  <a:cubicBezTo>
                    <a:pt x="21" y="187"/>
                    <a:pt x="23" y="187"/>
                    <a:pt x="22" y="185"/>
                  </a:cubicBezTo>
                  <a:lnTo>
                    <a:pt x="20" y="181"/>
                  </a:lnTo>
                  <a:lnTo>
                    <a:pt x="18" y="182"/>
                  </a:lnTo>
                  <a:cubicBezTo>
                    <a:pt x="17" y="182"/>
                    <a:pt x="16" y="182"/>
                    <a:pt x="15" y="181"/>
                  </a:cubicBezTo>
                  <a:cubicBezTo>
                    <a:pt x="14" y="181"/>
                    <a:pt x="13" y="182"/>
                    <a:pt x="12" y="182"/>
                  </a:cubicBezTo>
                  <a:cubicBezTo>
                    <a:pt x="11" y="181"/>
                    <a:pt x="11" y="180"/>
                    <a:pt x="10" y="180"/>
                  </a:cubicBezTo>
                  <a:cubicBezTo>
                    <a:pt x="9" y="180"/>
                    <a:pt x="8" y="182"/>
                    <a:pt x="6" y="180"/>
                  </a:cubicBezTo>
                  <a:cubicBezTo>
                    <a:pt x="4" y="178"/>
                    <a:pt x="7" y="176"/>
                    <a:pt x="8" y="176"/>
                  </a:cubicBezTo>
                  <a:cubicBezTo>
                    <a:pt x="8" y="175"/>
                    <a:pt x="6" y="175"/>
                    <a:pt x="6" y="174"/>
                  </a:cubicBezTo>
                  <a:cubicBezTo>
                    <a:pt x="8" y="172"/>
                    <a:pt x="10" y="170"/>
                    <a:pt x="11" y="167"/>
                  </a:cubicBezTo>
                  <a:cubicBezTo>
                    <a:pt x="9" y="166"/>
                    <a:pt x="9" y="164"/>
                    <a:pt x="8" y="163"/>
                  </a:cubicBezTo>
                  <a:cubicBezTo>
                    <a:pt x="7" y="161"/>
                    <a:pt x="6" y="161"/>
                    <a:pt x="4" y="158"/>
                  </a:cubicBezTo>
                  <a:cubicBezTo>
                    <a:pt x="4" y="157"/>
                    <a:pt x="6" y="154"/>
                    <a:pt x="6" y="153"/>
                  </a:cubicBezTo>
                  <a:cubicBezTo>
                    <a:pt x="6" y="150"/>
                    <a:pt x="2" y="151"/>
                    <a:pt x="2" y="149"/>
                  </a:cubicBezTo>
                  <a:cubicBezTo>
                    <a:pt x="4" y="146"/>
                    <a:pt x="6" y="148"/>
                    <a:pt x="8" y="146"/>
                  </a:cubicBezTo>
                  <a:cubicBezTo>
                    <a:pt x="8" y="144"/>
                    <a:pt x="7" y="140"/>
                    <a:pt x="7" y="136"/>
                  </a:cubicBezTo>
                  <a:cubicBezTo>
                    <a:pt x="6" y="130"/>
                    <a:pt x="6" y="126"/>
                    <a:pt x="5" y="123"/>
                  </a:cubicBezTo>
                  <a:cubicBezTo>
                    <a:pt x="4" y="121"/>
                    <a:pt x="0" y="120"/>
                    <a:pt x="1" y="117"/>
                  </a:cubicBezTo>
                  <a:cubicBezTo>
                    <a:pt x="2" y="116"/>
                    <a:pt x="4" y="117"/>
                    <a:pt x="5" y="117"/>
                  </a:cubicBezTo>
                  <a:cubicBezTo>
                    <a:pt x="7" y="116"/>
                    <a:pt x="9" y="113"/>
                    <a:pt x="10" y="112"/>
                  </a:cubicBezTo>
                  <a:cubicBezTo>
                    <a:pt x="12" y="112"/>
                    <a:pt x="13" y="114"/>
                    <a:pt x="15" y="113"/>
                  </a:cubicBezTo>
                  <a:cubicBezTo>
                    <a:pt x="17" y="111"/>
                    <a:pt x="14" y="109"/>
                    <a:pt x="15" y="107"/>
                  </a:cubicBezTo>
                  <a:cubicBezTo>
                    <a:pt x="16" y="105"/>
                    <a:pt x="17" y="105"/>
                    <a:pt x="19" y="104"/>
                  </a:cubicBezTo>
                  <a:cubicBezTo>
                    <a:pt x="20" y="103"/>
                    <a:pt x="20" y="102"/>
                    <a:pt x="20" y="101"/>
                  </a:cubicBezTo>
                  <a:cubicBezTo>
                    <a:pt x="22" y="98"/>
                    <a:pt x="26" y="96"/>
                    <a:pt x="27" y="94"/>
                  </a:cubicBezTo>
                  <a:cubicBezTo>
                    <a:pt x="27" y="92"/>
                    <a:pt x="24" y="91"/>
                    <a:pt x="24" y="90"/>
                  </a:cubicBezTo>
                  <a:cubicBezTo>
                    <a:pt x="23" y="88"/>
                    <a:pt x="24" y="86"/>
                    <a:pt x="23" y="85"/>
                  </a:cubicBezTo>
                  <a:cubicBezTo>
                    <a:pt x="22" y="81"/>
                    <a:pt x="19" y="81"/>
                    <a:pt x="17" y="79"/>
                  </a:cubicBezTo>
                  <a:cubicBezTo>
                    <a:pt x="16" y="78"/>
                    <a:pt x="17" y="76"/>
                    <a:pt x="16" y="75"/>
                  </a:cubicBezTo>
                  <a:cubicBezTo>
                    <a:pt x="14" y="73"/>
                    <a:pt x="16" y="70"/>
                    <a:pt x="16" y="69"/>
                  </a:cubicBezTo>
                  <a:cubicBezTo>
                    <a:pt x="13" y="67"/>
                    <a:pt x="14" y="65"/>
                    <a:pt x="16" y="62"/>
                  </a:cubicBezTo>
                  <a:cubicBezTo>
                    <a:pt x="17" y="62"/>
                    <a:pt x="18" y="63"/>
                    <a:pt x="20" y="63"/>
                  </a:cubicBezTo>
                  <a:cubicBezTo>
                    <a:pt x="21" y="64"/>
                    <a:pt x="21" y="63"/>
                    <a:pt x="22" y="62"/>
                  </a:cubicBezTo>
                  <a:cubicBezTo>
                    <a:pt x="22" y="61"/>
                    <a:pt x="20" y="60"/>
                    <a:pt x="21" y="59"/>
                  </a:cubicBezTo>
                  <a:cubicBezTo>
                    <a:pt x="22" y="58"/>
                    <a:pt x="22" y="60"/>
                    <a:pt x="22" y="61"/>
                  </a:cubicBezTo>
                  <a:cubicBezTo>
                    <a:pt x="25" y="64"/>
                    <a:pt x="23" y="63"/>
                    <a:pt x="23" y="65"/>
                  </a:cubicBezTo>
                  <a:cubicBezTo>
                    <a:pt x="24" y="67"/>
                    <a:pt x="26" y="68"/>
                    <a:pt x="27" y="67"/>
                  </a:cubicBezTo>
                  <a:cubicBezTo>
                    <a:pt x="26" y="66"/>
                    <a:pt x="25" y="66"/>
                    <a:pt x="25" y="64"/>
                  </a:cubicBezTo>
                  <a:cubicBezTo>
                    <a:pt x="25" y="63"/>
                    <a:pt x="26" y="64"/>
                    <a:pt x="28" y="64"/>
                  </a:cubicBezTo>
                  <a:cubicBezTo>
                    <a:pt x="31" y="63"/>
                    <a:pt x="30" y="59"/>
                    <a:pt x="37" y="60"/>
                  </a:cubicBezTo>
                  <a:cubicBezTo>
                    <a:pt x="39" y="59"/>
                    <a:pt x="44" y="58"/>
                    <a:pt x="44" y="61"/>
                  </a:cubicBezTo>
                  <a:cubicBezTo>
                    <a:pt x="42" y="62"/>
                    <a:pt x="42" y="63"/>
                    <a:pt x="46" y="64"/>
                  </a:cubicBezTo>
                  <a:cubicBezTo>
                    <a:pt x="49" y="64"/>
                    <a:pt x="52" y="65"/>
                    <a:pt x="53" y="65"/>
                  </a:cubicBezTo>
                  <a:cubicBezTo>
                    <a:pt x="54" y="65"/>
                    <a:pt x="56" y="64"/>
                    <a:pt x="57" y="63"/>
                  </a:cubicBezTo>
                  <a:cubicBezTo>
                    <a:pt x="60" y="62"/>
                    <a:pt x="62" y="61"/>
                    <a:pt x="62" y="61"/>
                  </a:cubicBezTo>
                  <a:cubicBezTo>
                    <a:pt x="63" y="58"/>
                    <a:pt x="62" y="58"/>
                    <a:pt x="61" y="57"/>
                  </a:cubicBezTo>
                  <a:cubicBezTo>
                    <a:pt x="60" y="56"/>
                    <a:pt x="61" y="56"/>
                    <a:pt x="61" y="55"/>
                  </a:cubicBezTo>
                  <a:cubicBezTo>
                    <a:pt x="59" y="54"/>
                    <a:pt x="58" y="53"/>
                    <a:pt x="61" y="52"/>
                  </a:cubicBezTo>
                  <a:cubicBezTo>
                    <a:pt x="63" y="49"/>
                    <a:pt x="65" y="50"/>
                    <a:pt x="66" y="52"/>
                  </a:cubicBezTo>
                  <a:cubicBezTo>
                    <a:pt x="67" y="52"/>
                    <a:pt x="68" y="51"/>
                    <a:pt x="69" y="52"/>
                  </a:cubicBezTo>
                  <a:cubicBezTo>
                    <a:pt x="70" y="51"/>
                    <a:pt x="71" y="51"/>
                    <a:pt x="72" y="51"/>
                  </a:cubicBezTo>
                  <a:cubicBezTo>
                    <a:pt x="73" y="50"/>
                    <a:pt x="73" y="49"/>
                    <a:pt x="73" y="48"/>
                  </a:cubicBezTo>
                  <a:cubicBezTo>
                    <a:pt x="75" y="47"/>
                    <a:pt x="77" y="49"/>
                    <a:pt x="79" y="50"/>
                  </a:cubicBezTo>
                  <a:cubicBezTo>
                    <a:pt x="82" y="51"/>
                    <a:pt x="83" y="53"/>
                    <a:pt x="84" y="56"/>
                  </a:cubicBezTo>
                  <a:cubicBezTo>
                    <a:pt x="84" y="57"/>
                    <a:pt x="82" y="57"/>
                    <a:pt x="83" y="59"/>
                  </a:cubicBezTo>
                  <a:cubicBezTo>
                    <a:pt x="85" y="58"/>
                    <a:pt x="86" y="58"/>
                    <a:pt x="87" y="60"/>
                  </a:cubicBezTo>
                  <a:cubicBezTo>
                    <a:pt x="88" y="63"/>
                    <a:pt x="86" y="63"/>
                    <a:pt x="84" y="63"/>
                  </a:cubicBezTo>
                  <a:cubicBezTo>
                    <a:pt x="84" y="64"/>
                    <a:pt x="84" y="66"/>
                    <a:pt x="87" y="67"/>
                  </a:cubicBezTo>
                  <a:cubicBezTo>
                    <a:pt x="88" y="65"/>
                    <a:pt x="86" y="65"/>
                    <a:pt x="86" y="64"/>
                  </a:cubicBezTo>
                  <a:cubicBezTo>
                    <a:pt x="87" y="64"/>
                    <a:pt x="89" y="64"/>
                    <a:pt x="90" y="65"/>
                  </a:cubicBezTo>
                  <a:cubicBezTo>
                    <a:pt x="90" y="67"/>
                    <a:pt x="90" y="68"/>
                    <a:pt x="90" y="69"/>
                  </a:cubicBezTo>
                  <a:cubicBezTo>
                    <a:pt x="90" y="71"/>
                    <a:pt x="96" y="73"/>
                    <a:pt x="99" y="74"/>
                  </a:cubicBezTo>
                  <a:cubicBezTo>
                    <a:pt x="100" y="74"/>
                    <a:pt x="99" y="74"/>
                    <a:pt x="100" y="73"/>
                  </a:cubicBezTo>
                  <a:cubicBezTo>
                    <a:pt x="100" y="72"/>
                    <a:pt x="102" y="75"/>
                    <a:pt x="103" y="75"/>
                  </a:cubicBezTo>
                  <a:cubicBezTo>
                    <a:pt x="104" y="73"/>
                    <a:pt x="101" y="69"/>
                    <a:pt x="102" y="67"/>
                  </a:cubicBezTo>
                  <a:cubicBezTo>
                    <a:pt x="103" y="66"/>
                    <a:pt x="99" y="60"/>
                    <a:pt x="101" y="58"/>
                  </a:cubicBezTo>
                  <a:cubicBezTo>
                    <a:pt x="102" y="58"/>
                    <a:pt x="103" y="62"/>
                    <a:pt x="105" y="62"/>
                  </a:cubicBezTo>
                  <a:cubicBezTo>
                    <a:pt x="107" y="62"/>
                    <a:pt x="109" y="61"/>
                    <a:pt x="111" y="61"/>
                  </a:cubicBezTo>
                  <a:cubicBezTo>
                    <a:pt x="111" y="60"/>
                    <a:pt x="111" y="59"/>
                    <a:pt x="112" y="57"/>
                  </a:cubicBezTo>
                  <a:cubicBezTo>
                    <a:pt x="114" y="54"/>
                    <a:pt x="116" y="54"/>
                    <a:pt x="118" y="56"/>
                  </a:cubicBezTo>
                  <a:cubicBezTo>
                    <a:pt x="120" y="55"/>
                    <a:pt x="122" y="57"/>
                    <a:pt x="123" y="57"/>
                  </a:cubicBezTo>
                  <a:cubicBezTo>
                    <a:pt x="125" y="56"/>
                    <a:pt x="126" y="55"/>
                    <a:pt x="126" y="54"/>
                  </a:cubicBezTo>
                  <a:cubicBezTo>
                    <a:pt x="125" y="53"/>
                    <a:pt x="124" y="57"/>
                    <a:pt x="123" y="53"/>
                  </a:cubicBezTo>
                  <a:cubicBezTo>
                    <a:pt x="122" y="49"/>
                    <a:pt x="122" y="51"/>
                    <a:pt x="126" y="49"/>
                  </a:cubicBezTo>
                  <a:cubicBezTo>
                    <a:pt x="127" y="49"/>
                    <a:pt x="126" y="51"/>
                    <a:pt x="128" y="50"/>
                  </a:cubicBezTo>
                  <a:cubicBezTo>
                    <a:pt x="129" y="49"/>
                    <a:pt x="127" y="46"/>
                    <a:pt x="125" y="45"/>
                  </a:cubicBezTo>
                  <a:cubicBezTo>
                    <a:pt x="124" y="43"/>
                    <a:pt x="126" y="42"/>
                    <a:pt x="125" y="40"/>
                  </a:cubicBezTo>
                  <a:cubicBezTo>
                    <a:pt x="123" y="40"/>
                    <a:pt x="123" y="43"/>
                    <a:pt x="121" y="43"/>
                  </a:cubicBezTo>
                  <a:cubicBezTo>
                    <a:pt x="120" y="42"/>
                    <a:pt x="121" y="41"/>
                    <a:pt x="122" y="40"/>
                  </a:cubicBezTo>
                  <a:cubicBezTo>
                    <a:pt x="122" y="39"/>
                    <a:pt x="121" y="38"/>
                    <a:pt x="121" y="38"/>
                  </a:cubicBezTo>
                  <a:cubicBezTo>
                    <a:pt x="122" y="36"/>
                    <a:pt x="124" y="36"/>
                    <a:pt x="125" y="35"/>
                  </a:cubicBezTo>
                  <a:cubicBezTo>
                    <a:pt x="124" y="33"/>
                    <a:pt x="122" y="33"/>
                    <a:pt x="122" y="31"/>
                  </a:cubicBezTo>
                  <a:cubicBezTo>
                    <a:pt x="122" y="30"/>
                    <a:pt x="125" y="31"/>
                    <a:pt x="127" y="30"/>
                  </a:cubicBezTo>
                  <a:cubicBezTo>
                    <a:pt x="130" y="29"/>
                    <a:pt x="133" y="26"/>
                    <a:pt x="135" y="26"/>
                  </a:cubicBezTo>
                  <a:cubicBezTo>
                    <a:pt x="140" y="24"/>
                    <a:pt x="143" y="22"/>
                    <a:pt x="144" y="23"/>
                  </a:cubicBezTo>
                  <a:cubicBezTo>
                    <a:pt x="144" y="25"/>
                    <a:pt x="139" y="26"/>
                    <a:pt x="138" y="27"/>
                  </a:cubicBezTo>
                  <a:cubicBezTo>
                    <a:pt x="139" y="29"/>
                    <a:pt x="138" y="29"/>
                    <a:pt x="138" y="30"/>
                  </a:cubicBezTo>
                  <a:cubicBezTo>
                    <a:pt x="139" y="31"/>
                    <a:pt x="141" y="30"/>
                    <a:pt x="141" y="28"/>
                  </a:cubicBezTo>
                  <a:cubicBezTo>
                    <a:pt x="141" y="27"/>
                    <a:pt x="144" y="24"/>
                    <a:pt x="145" y="25"/>
                  </a:cubicBezTo>
                  <a:cubicBezTo>
                    <a:pt x="145" y="26"/>
                    <a:pt x="145" y="28"/>
                    <a:pt x="145" y="29"/>
                  </a:cubicBezTo>
                  <a:cubicBezTo>
                    <a:pt x="144" y="29"/>
                    <a:pt x="144" y="26"/>
                    <a:pt x="143" y="28"/>
                  </a:cubicBezTo>
                  <a:cubicBezTo>
                    <a:pt x="144" y="30"/>
                    <a:pt x="145" y="29"/>
                    <a:pt x="142" y="32"/>
                  </a:cubicBezTo>
                  <a:cubicBezTo>
                    <a:pt x="143" y="33"/>
                    <a:pt x="144" y="32"/>
                    <a:pt x="144" y="34"/>
                  </a:cubicBezTo>
                  <a:cubicBezTo>
                    <a:pt x="145" y="34"/>
                    <a:pt x="145" y="34"/>
                    <a:pt x="146" y="33"/>
                  </a:cubicBezTo>
                  <a:cubicBezTo>
                    <a:pt x="146" y="31"/>
                    <a:pt x="147" y="32"/>
                    <a:pt x="147" y="28"/>
                  </a:cubicBezTo>
                  <a:cubicBezTo>
                    <a:pt x="147" y="23"/>
                    <a:pt x="144" y="21"/>
                    <a:pt x="148" y="19"/>
                  </a:cubicBezTo>
                  <a:cubicBezTo>
                    <a:pt x="152" y="18"/>
                    <a:pt x="157" y="15"/>
                    <a:pt x="159" y="19"/>
                  </a:cubicBezTo>
                  <a:cubicBezTo>
                    <a:pt x="158" y="21"/>
                    <a:pt x="157" y="20"/>
                    <a:pt x="156" y="21"/>
                  </a:cubicBezTo>
                  <a:cubicBezTo>
                    <a:pt x="155" y="21"/>
                    <a:pt x="155" y="23"/>
                    <a:pt x="156" y="23"/>
                  </a:cubicBezTo>
                  <a:cubicBezTo>
                    <a:pt x="158" y="23"/>
                    <a:pt x="158" y="21"/>
                    <a:pt x="161" y="22"/>
                  </a:cubicBezTo>
                  <a:cubicBezTo>
                    <a:pt x="163" y="21"/>
                    <a:pt x="162" y="21"/>
                    <a:pt x="163" y="22"/>
                  </a:cubicBezTo>
                  <a:cubicBezTo>
                    <a:pt x="165" y="20"/>
                    <a:pt x="166" y="19"/>
                    <a:pt x="168" y="20"/>
                  </a:cubicBezTo>
                  <a:cubicBezTo>
                    <a:pt x="168" y="20"/>
                    <a:pt x="168" y="20"/>
                    <a:pt x="169" y="20"/>
                  </a:cubicBezTo>
                  <a:cubicBezTo>
                    <a:pt x="170" y="20"/>
                    <a:pt x="171" y="21"/>
                    <a:pt x="172" y="21"/>
                  </a:cubicBezTo>
                  <a:cubicBezTo>
                    <a:pt x="172" y="21"/>
                    <a:pt x="172" y="22"/>
                    <a:pt x="172" y="22"/>
                  </a:cubicBezTo>
                  <a:cubicBezTo>
                    <a:pt x="175" y="23"/>
                    <a:pt x="175" y="18"/>
                    <a:pt x="178" y="17"/>
                  </a:cubicBezTo>
                  <a:cubicBezTo>
                    <a:pt x="181" y="6"/>
                    <a:pt x="185" y="7"/>
                    <a:pt x="186" y="5"/>
                  </a:cubicBezTo>
                  <a:cubicBezTo>
                    <a:pt x="186" y="2"/>
                    <a:pt x="191" y="2"/>
                    <a:pt x="194" y="1"/>
                  </a:cubicBezTo>
                  <a:cubicBezTo>
                    <a:pt x="196" y="1"/>
                    <a:pt x="201" y="0"/>
                    <a:pt x="202" y="5"/>
                  </a:cubicBezTo>
                  <a:cubicBezTo>
                    <a:pt x="203" y="7"/>
                    <a:pt x="205" y="7"/>
                    <a:pt x="207" y="7"/>
                  </a:cubicBezTo>
                  <a:cubicBezTo>
                    <a:pt x="209" y="5"/>
                    <a:pt x="209" y="5"/>
                    <a:pt x="212" y="6"/>
                  </a:cubicBezTo>
                  <a:cubicBezTo>
                    <a:pt x="212" y="5"/>
                    <a:pt x="212" y="4"/>
                    <a:pt x="212" y="4"/>
                  </a:cubicBezTo>
                  <a:cubicBezTo>
                    <a:pt x="213" y="4"/>
                    <a:pt x="214" y="4"/>
                    <a:pt x="215" y="5"/>
                  </a:cubicBezTo>
                  <a:cubicBezTo>
                    <a:pt x="214" y="2"/>
                    <a:pt x="213" y="1"/>
                    <a:pt x="213" y="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1" name="Freeform 8"/>
            <p:cNvSpPr>
              <a:spLocks/>
            </p:cNvSpPr>
            <p:nvPr/>
          </p:nvSpPr>
          <p:spPr bwMode="auto">
            <a:xfrm>
              <a:off x="4862514" y="3371848"/>
              <a:ext cx="26987" cy="20638"/>
            </a:xfrm>
            <a:custGeom>
              <a:avLst/>
              <a:gdLst>
                <a:gd name="T0" fmla="*/ 0 w 3"/>
                <a:gd name="T1" fmla="*/ 2147483647 h 2"/>
                <a:gd name="T2" fmla="*/ 2147483647 w 3"/>
                <a:gd name="T3" fmla="*/ 2147483647 h 2"/>
                <a:gd name="T4" fmla="*/ 0 w 3"/>
                <a:gd name="T5" fmla="*/ 2147483647 h 2"/>
                <a:gd name="T6" fmla="*/ 0 60000 65536"/>
                <a:gd name="T7" fmla="*/ 0 60000 65536"/>
                <a:gd name="T8" fmla="*/ 0 60000 65536"/>
                <a:gd name="T9" fmla="*/ 0 w 3"/>
                <a:gd name="T10" fmla="*/ 0 h 2"/>
                <a:gd name="T11" fmla="*/ 3 w 3"/>
                <a:gd name="T12" fmla="*/ 2 h 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2">
                  <a:moveTo>
                    <a:pt x="0" y="1"/>
                  </a:moveTo>
                  <a:cubicBezTo>
                    <a:pt x="0" y="0"/>
                    <a:pt x="2" y="0"/>
                    <a:pt x="3" y="1"/>
                  </a:cubicBezTo>
                  <a:cubicBezTo>
                    <a:pt x="2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8DB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2" name="Freeform 9"/>
            <p:cNvSpPr>
              <a:spLocks/>
            </p:cNvSpPr>
            <p:nvPr/>
          </p:nvSpPr>
          <p:spPr bwMode="auto">
            <a:xfrm>
              <a:off x="5540376" y="5281610"/>
              <a:ext cx="928688" cy="1192211"/>
            </a:xfrm>
            <a:custGeom>
              <a:avLst/>
              <a:gdLst>
                <a:gd name="T0" fmla="*/ 2147483647 w 100"/>
                <a:gd name="T1" fmla="*/ 2147483647 h 128"/>
                <a:gd name="T2" fmla="*/ 2147483647 w 100"/>
                <a:gd name="T3" fmla="*/ 2147483647 h 128"/>
                <a:gd name="T4" fmla="*/ 2147483647 w 100"/>
                <a:gd name="T5" fmla="*/ 2147483647 h 128"/>
                <a:gd name="T6" fmla="*/ 2147483647 w 100"/>
                <a:gd name="T7" fmla="*/ 2147483647 h 128"/>
                <a:gd name="T8" fmla="*/ 2147483647 w 100"/>
                <a:gd name="T9" fmla="*/ 2147483647 h 128"/>
                <a:gd name="T10" fmla="*/ 2147483647 w 100"/>
                <a:gd name="T11" fmla="*/ 2147483647 h 128"/>
                <a:gd name="T12" fmla="*/ 2147483647 w 100"/>
                <a:gd name="T13" fmla="*/ 2147483647 h 128"/>
                <a:gd name="T14" fmla="*/ 2147483647 w 100"/>
                <a:gd name="T15" fmla="*/ 2147483647 h 128"/>
                <a:gd name="T16" fmla="*/ 2147483647 w 100"/>
                <a:gd name="T17" fmla="*/ 2147483647 h 128"/>
                <a:gd name="T18" fmla="*/ 2147483647 w 100"/>
                <a:gd name="T19" fmla="*/ 2147483647 h 128"/>
                <a:gd name="T20" fmla="*/ 2147483647 w 100"/>
                <a:gd name="T21" fmla="*/ 2147483647 h 128"/>
                <a:gd name="T22" fmla="*/ 2147483647 w 100"/>
                <a:gd name="T23" fmla="*/ 2147483647 h 128"/>
                <a:gd name="T24" fmla="*/ 2147483647 w 100"/>
                <a:gd name="T25" fmla="*/ 2147483647 h 128"/>
                <a:gd name="T26" fmla="*/ 2147483647 w 100"/>
                <a:gd name="T27" fmla="*/ 2147483647 h 128"/>
                <a:gd name="T28" fmla="*/ 2147483647 w 100"/>
                <a:gd name="T29" fmla="*/ 2147483647 h 128"/>
                <a:gd name="T30" fmla="*/ 2147483647 w 100"/>
                <a:gd name="T31" fmla="*/ 2147483647 h 128"/>
                <a:gd name="T32" fmla="*/ 2147483647 w 100"/>
                <a:gd name="T33" fmla="*/ 2147483647 h 128"/>
                <a:gd name="T34" fmla="*/ 2147483647 w 100"/>
                <a:gd name="T35" fmla="*/ 2147483647 h 128"/>
                <a:gd name="T36" fmla="*/ 2147483647 w 100"/>
                <a:gd name="T37" fmla="*/ 2147483647 h 128"/>
                <a:gd name="T38" fmla="*/ 2147483647 w 100"/>
                <a:gd name="T39" fmla="*/ 2147483647 h 128"/>
                <a:gd name="T40" fmla="*/ 2147483647 w 100"/>
                <a:gd name="T41" fmla="*/ 2147483647 h 128"/>
                <a:gd name="T42" fmla="*/ 2147483647 w 100"/>
                <a:gd name="T43" fmla="*/ 2147483647 h 128"/>
                <a:gd name="T44" fmla="*/ 2147483647 w 100"/>
                <a:gd name="T45" fmla="*/ 2147483647 h 128"/>
                <a:gd name="T46" fmla="*/ 2147483647 w 100"/>
                <a:gd name="T47" fmla="*/ 2147483647 h 128"/>
                <a:gd name="T48" fmla="*/ 2147483647 w 100"/>
                <a:gd name="T49" fmla="*/ 2147483647 h 128"/>
                <a:gd name="T50" fmla="*/ 2147483647 w 100"/>
                <a:gd name="T51" fmla="*/ 2147483647 h 128"/>
                <a:gd name="T52" fmla="*/ 2147483647 w 100"/>
                <a:gd name="T53" fmla="*/ 2147483647 h 128"/>
                <a:gd name="T54" fmla="*/ 2147483647 w 100"/>
                <a:gd name="T55" fmla="*/ 2147483647 h 128"/>
                <a:gd name="T56" fmla="*/ 2147483647 w 100"/>
                <a:gd name="T57" fmla="*/ 2147483647 h 128"/>
                <a:gd name="T58" fmla="*/ 2147483647 w 100"/>
                <a:gd name="T59" fmla="*/ 2147483647 h 128"/>
                <a:gd name="T60" fmla="*/ 2147483647 w 100"/>
                <a:gd name="T61" fmla="*/ 2147483647 h 128"/>
                <a:gd name="T62" fmla="*/ 2147483647 w 100"/>
                <a:gd name="T63" fmla="*/ 2147483647 h 128"/>
                <a:gd name="T64" fmla="*/ 2147483647 w 100"/>
                <a:gd name="T65" fmla="*/ 2147483647 h 128"/>
                <a:gd name="T66" fmla="*/ 2147483647 w 100"/>
                <a:gd name="T67" fmla="*/ 2147483647 h 128"/>
                <a:gd name="T68" fmla="*/ 2147483647 w 100"/>
                <a:gd name="T69" fmla="*/ 2147483647 h 128"/>
                <a:gd name="T70" fmla="*/ 2147483647 w 100"/>
                <a:gd name="T71" fmla="*/ 2147483647 h 128"/>
                <a:gd name="T72" fmla="*/ 2147483647 w 100"/>
                <a:gd name="T73" fmla="*/ 2147483647 h 128"/>
                <a:gd name="T74" fmla="*/ 2147483647 w 100"/>
                <a:gd name="T75" fmla="*/ 2147483647 h 128"/>
                <a:gd name="T76" fmla="*/ 2147483647 w 100"/>
                <a:gd name="T77" fmla="*/ 2147483647 h 12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"/>
                <a:gd name="T118" fmla="*/ 0 h 128"/>
                <a:gd name="T119" fmla="*/ 100 w 100"/>
                <a:gd name="T120" fmla="*/ 128 h 12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" h="128">
                  <a:moveTo>
                    <a:pt x="1" y="121"/>
                  </a:moveTo>
                  <a:cubicBezTo>
                    <a:pt x="4" y="124"/>
                    <a:pt x="5" y="128"/>
                    <a:pt x="12" y="127"/>
                  </a:cubicBezTo>
                  <a:cubicBezTo>
                    <a:pt x="15" y="126"/>
                    <a:pt x="16" y="127"/>
                    <a:pt x="19" y="127"/>
                  </a:cubicBezTo>
                  <a:cubicBezTo>
                    <a:pt x="20" y="128"/>
                    <a:pt x="21" y="126"/>
                    <a:pt x="22" y="126"/>
                  </a:cubicBezTo>
                  <a:cubicBezTo>
                    <a:pt x="24" y="126"/>
                    <a:pt x="25" y="127"/>
                    <a:pt x="27" y="127"/>
                  </a:cubicBezTo>
                  <a:cubicBezTo>
                    <a:pt x="30" y="126"/>
                    <a:pt x="31" y="123"/>
                    <a:pt x="34" y="122"/>
                  </a:cubicBezTo>
                  <a:cubicBezTo>
                    <a:pt x="37" y="121"/>
                    <a:pt x="40" y="121"/>
                    <a:pt x="42" y="120"/>
                  </a:cubicBezTo>
                  <a:cubicBezTo>
                    <a:pt x="44" y="118"/>
                    <a:pt x="44" y="115"/>
                    <a:pt x="46" y="113"/>
                  </a:cubicBezTo>
                  <a:cubicBezTo>
                    <a:pt x="47" y="111"/>
                    <a:pt x="49" y="112"/>
                    <a:pt x="50" y="110"/>
                  </a:cubicBezTo>
                  <a:cubicBezTo>
                    <a:pt x="52" y="109"/>
                    <a:pt x="52" y="108"/>
                    <a:pt x="54" y="107"/>
                  </a:cubicBezTo>
                  <a:cubicBezTo>
                    <a:pt x="57" y="107"/>
                    <a:pt x="60" y="110"/>
                    <a:pt x="63" y="111"/>
                  </a:cubicBezTo>
                  <a:cubicBezTo>
                    <a:pt x="65" y="111"/>
                    <a:pt x="67" y="108"/>
                    <a:pt x="69" y="108"/>
                  </a:cubicBezTo>
                  <a:cubicBezTo>
                    <a:pt x="74" y="108"/>
                    <a:pt x="77" y="113"/>
                    <a:pt x="84" y="111"/>
                  </a:cubicBezTo>
                  <a:cubicBezTo>
                    <a:pt x="84" y="111"/>
                    <a:pt x="85" y="107"/>
                    <a:pt x="86" y="106"/>
                  </a:cubicBezTo>
                  <a:cubicBezTo>
                    <a:pt x="88" y="105"/>
                    <a:pt x="92" y="105"/>
                    <a:pt x="93" y="102"/>
                  </a:cubicBezTo>
                  <a:cubicBezTo>
                    <a:pt x="93" y="99"/>
                    <a:pt x="91" y="98"/>
                    <a:pt x="91" y="97"/>
                  </a:cubicBezTo>
                  <a:cubicBezTo>
                    <a:pt x="90" y="94"/>
                    <a:pt x="91" y="88"/>
                    <a:pt x="92" y="86"/>
                  </a:cubicBezTo>
                  <a:cubicBezTo>
                    <a:pt x="92" y="83"/>
                    <a:pt x="93" y="80"/>
                    <a:pt x="95" y="77"/>
                  </a:cubicBezTo>
                  <a:cubicBezTo>
                    <a:pt x="95" y="72"/>
                    <a:pt x="94" y="69"/>
                    <a:pt x="93" y="68"/>
                  </a:cubicBezTo>
                  <a:cubicBezTo>
                    <a:pt x="91" y="67"/>
                    <a:pt x="89" y="66"/>
                    <a:pt x="88" y="65"/>
                  </a:cubicBezTo>
                  <a:cubicBezTo>
                    <a:pt x="88" y="63"/>
                    <a:pt x="96" y="58"/>
                    <a:pt x="97" y="57"/>
                  </a:cubicBezTo>
                  <a:cubicBezTo>
                    <a:pt x="99" y="56"/>
                    <a:pt x="99" y="55"/>
                    <a:pt x="100" y="54"/>
                  </a:cubicBezTo>
                  <a:cubicBezTo>
                    <a:pt x="100" y="54"/>
                    <a:pt x="100" y="54"/>
                    <a:pt x="100" y="54"/>
                  </a:cubicBezTo>
                  <a:lnTo>
                    <a:pt x="98" y="49"/>
                  </a:lnTo>
                  <a:cubicBezTo>
                    <a:pt x="97" y="48"/>
                    <a:pt x="94" y="49"/>
                    <a:pt x="94" y="47"/>
                  </a:cubicBezTo>
                  <a:cubicBezTo>
                    <a:pt x="92" y="44"/>
                    <a:pt x="96" y="43"/>
                    <a:pt x="96" y="40"/>
                  </a:cubicBezTo>
                  <a:cubicBezTo>
                    <a:pt x="94" y="36"/>
                    <a:pt x="91" y="39"/>
                    <a:pt x="90" y="38"/>
                  </a:cubicBezTo>
                  <a:cubicBezTo>
                    <a:pt x="90" y="37"/>
                    <a:pt x="91" y="35"/>
                    <a:pt x="92" y="33"/>
                  </a:cubicBezTo>
                  <a:cubicBezTo>
                    <a:pt x="92" y="31"/>
                    <a:pt x="91" y="28"/>
                    <a:pt x="89" y="27"/>
                  </a:cubicBezTo>
                  <a:cubicBezTo>
                    <a:pt x="88" y="27"/>
                    <a:pt x="88" y="30"/>
                    <a:pt x="87" y="30"/>
                  </a:cubicBezTo>
                  <a:cubicBezTo>
                    <a:pt x="84" y="30"/>
                    <a:pt x="86" y="25"/>
                    <a:pt x="84" y="24"/>
                  </a:cubicBezTo>
                  <a:cubicBezTo>
                    <a:pt x="81" y="22"/>
                    <a:pt x="79" y="28"/>
                    <a:pt x="77" y="26"/>
                  </a:cubicBezTo>
                  <a:cubicBezTo>
                    <a:pt x="75" y="24"/>
                    <a:pt x="78" y="23"/>
                    <a:pt x="77" y="22"/>
                  </a:cubicBezTo>
                  <a:cubicBezTo>
                    <a:pt x="76" y="19"/>
                    <a:pt x="72" y="21"/>
                    <a:pt x="71" y="19"/>
                  </a:cubicBezTo>
                  <a:cubicBezTo>
                    <a:pt x="71" y="18"/>
                    <a:pt x="72" y="17"/>
                    <a:pt x="73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66" y="15"/>
                    <a:pt x="69" y="10"/>
                    <a:pt x="67" y="9"/>
                  </a:cubicBezTo>
                  <a:cubicBezTo>
                    <a:pt x="66" y="8"/>
                    <a:pt x="65" y="10"/>
                    <a:pt x="63" y="8"/>
                  </a:cubicBezTo>
                  <a:cubicBezTo>
                    <a:pt x="62" y="7"/>
                    <a:pt x="64" y="5"/>
                    <a:pt x="63" y="4"/>
                  </a:cubicBezTo>
                  <a:cubicBezTo>
                    <a:pt x="63" y="2"/>
                    <a:pt x="61" y="2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3"/>
                    <a:pt x="59" y="3"/>
                    <a:pt x="59" y="4"/>
                  </a:cubicBezTo>
                  <a:cubicBezTo>
                    <a:pt x="57" y="4"/>
                    <a:pt x="56" y="0"/>
                    <a:pt x="52" y="2"/>
                  </a:cubicBezTo>
                  <a:cubicBezTo>
                    <a:pt x="51" y="3"/>
                    <a:pt x="51" y="5"/>
                    <a:pt x="52" y="7"/>
                  </a:cubicBezTo>
                  <a:cubicBezTo>
                    <a:pt x="53" y="9"/>
                    <a:pt x="50" y="9"/>
                    <a:pt x="51" y="11"/>
                  </a:cubicBezTo>
                  <a:cubicBezTo>
                    <a:pt x="51" y="12"/>
                    <a:pt x="51" y="12"/>
                    <a:pt x="52" y="13"/>
                  </a:cubicBezTo>
                  <a:cubicBezTo>
                    <a:pt x="52" y="14"/>
                    <a:pt x="52" y="15"/>
                    <a:pt x="52" y="16"/>
                  </a:cubicBezTo>
                  <a:cubicBezTo>
                    <a:pt x="53" y="18"/>
                    <a:pt x="55" y="14"/>
                    <a:pt x="55" y="20"/>
                  </a:cubicBezTo>
                  <a:cubicBezTo>
                    <a:pt x="55" y="21"/>
                    <a:pt x="46" y="24"/>
                    <a:pt x="44" y="24"/>
                  </a:cubicBezTo>
                  <a:cubicBezTo>
                    <a:pt x="42" y="28"/>
                    <a:pt x="46" y="31"/>
                    <a:pt x="47" y="35"/>
                  </a:cubicBezTo>
                  <a:cubicBezTo>
                    <a:pt x="48" y="38"/>
                    <a:pt x="50" y="42"/>
                    <a:pt x="51" y="43"/>
                  </a:cubicBezTo>
                  <a:cubicBezTo>
                    <a:pt x="53" y="44"/>
                    <a:pt x="56" y="44"/>
                    <a:pt x="58" y="46"/>
                  </a:cubicBezTo>
                  <a:cubicBezTo>
                    <a:pt x="59" y="47"/>
                    <a:pt x="58" y="51"/>
                    <a:pt x="58" y="52"/>
                  </a:cubicBezTo>
                  <a:cubicBezTo>
                    <a:pt x="56" y="54"/>
                    <a:pt x="52" y="54"/>
                    <a:pt x="50" y="56"/>
                  </a:cubicBezTo>
                  <a:cubicBezTo>
                    <a:pt x="49" y="58"/>
                    <a:pt x="48" y="60"/>
                    <a:pt x="46" y="63"/>
                  </a:cubicBezTo>
                  <a:cubicBezTo>
                    <a:pt x="44" y="65"/>
                    <a:pt x="41" y="65"/>
                    <a:pt x="40" y="68"/>
                  </a:cubicBezTo>
                  <a:cubicBezTo>
                    <a:pt x="41" y="70"/>
                    <a:pt x="45" y="71"/>
                    <a:pt x="46" y="73"/>
                  </a:cubicBezTo>
                  <a:cubicBezTo>
                    <a:pt x="46" y="75"/>
                    <a:pt x="43" y="80"/>
                    <a:pt x="42" y="81"/>
                  </a:cubicBezTo>
                  <a:cubicBezTo>
                    <a:pt x="41" y="82"/>
                    <a:pt x="40" y="82"/>
                    <a:pt x="39" y="82"/>
                  </a:cubicBezTo>
                  <a:cubicBezTo>
                    <a:pt x="38" y="83"/>
                    <a:pt x="38" y="83"/>
                    <a:pt x="37" y="84"/>
                  </a:cubicBezTo>
                  <a:cubicBezTo>
                    <a:pt x="36" y="84"/>
                    <a:pt x="36" y="84"/>
                    <a:pt x="35" y="84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32" y="85"/>
                    <a:pt x="33" y="86"/>
                    <a:pt x="32" y="87"/>
                  </a:cubicBezTo>
                  <a:cubicBezTo>
                    <a:pt x="31" y="87"/>
                    <a:pt x="29" y="87"/>
                    <a:pt x="28" y="87"/>
                  </a:cubicBezTo>
                  <a:cubicBezTo>
                    <a:pt x="26" y="89"/>
                    <a:pt x="27" y="90"/>
                    <a:pt x="25" y="91"/>
                  </a:cubicBezTo>
                  <a:cubicBezTo>
                    <a:pt x="25" y="92"/>
                    <a:pt x="24" y="92"/>
                    <a:pt x="23" y="92"/>
                  </a:cubicBezTo>
                  <a:cubicBezTo>
                    <a:pt x="21" y="93"/>
                    <a:pt x="21" y="95"/>
                    <a:pt x="20" y="95"/>
                  </a:cubicBezTo>
                  <a:cubicBezTo>
                    <a:pt x="19" y="96"/>
                    <a:pt x="17" y="94"/>
                    <a:pt x="16" y="95"/>
                  </a:cubicBezTo>
                  <a:cubicBezTo>
                    <a:pt x="14" y="96"/>
                    <a:pt x="13" y="98"/>
                    <a:pt x="11" y="99"/>
                  </a:cubicBezTo>
                  <a:cubicBezTo>
                    <a:pt x="9" y="99"/>
                    <a:pt x="8" y="99"/>
                    <a:pt x="8" y="100"/>
                  </a:cubicBezTo>
                  <a:cubicBezTo>
                    <a:pt x="6" y="100"/>
                    <a:pt x="4" y="100"/>
                    <a:pt x="4" y="101"/>
                  </a:cubicBezTo>
                  <a:cubicBezTo>
                    <a:pt x="3" y="103"/>
                    <a:pt x="5" y="103"/>
                    <a:pt x="5" y="104"/>
                  </a:cubicBezTo>
                  <a:cubicBezTo>
                    <a:pt x="4" y="106"/>
                    <a:pt x="3" y="105"/>
                    <a:pt x="3" y="107"/>
                  </a:cubicBezTo>
                  <a:cubicBezTo>
                    <a:pt x="4" y="108"/>
                    <a:pt x="1" y="110"/>
                    <a:pt x="2" y="111"/>
                  </a:cubicBezTo>
                  <a:cubicBezTo>
                    <a:pt x="3" y="112"/>
                    <a:pt x="6" y="111"/>
                    <a:pt x="7" y="111"/>
                  </a:cubicBezTo>
                  <a:cubicBezTo>
                    <a:pt x="7" y="115"/>
                    <a:pt x="1" y="114"/>
                    <a:pt x="0" y="116"/>
                  </a:cubicBezTo>
                  <a:cubicBezTo>
                    <a:pt x="0" y="117"/>
                    <a:pt x="0" y="119"/>
                    <a:pt x="1" y="12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3" name="Freeform 10"/>
            <p:cNvSpPr>
              <a:spLocks/>
            </p:cNvSpPr>
            <p:nvPr/>
          </p:nvSpPr>
          <p:spPr bwMode="auto">
            <a:xfrm>
              <a:off x="4862514" y="5451472"/>
              <a:ext cx="1225550" cy="958849"/>
            </a:xfrm>
            <a:custGeom>
              <a:avLst/>
              <a:gdLst>
                <a:gd name="T0" fmla="*/ 2147483647 w 132"/>
                <a:gd name="T1" fmla="*/ 2147483647 h 103"/>
                <a:gd name="T2" fmla="*/ 2147483647 w 132"/>
                <a:gd name="T3" fmla="*/ 2147483647 h 103"/>
                <a:gd name="T4" fmla="*/ 2147483647 w 132"/>
                <a:gd name="T5" fmla="*/ 2147483647 h 103"/>
                <a:gd name="T6" fmla="*/ 2147483647 w 132"/>
                <a:gd name="T7" fmla="*/ 2147483647 h 103"/>
                <a:gd name="T8" fmla="*/ 2147483647 w 132"/>
                <a:gd name="T9" fmla="*/ 2147483647 h 103"/>
                <a:gd name="T10" fmla="*/ 2147483647 w 132"/>
                <a:gd name="T11" fmla="*/ 2147483647 h 103"/>
                <a:gd name="T12" fmla="*/ 2147483647 w 132"/>
                <a:gd name="T13" fmla="*/ 2147483647 h 103"/>
                <a:gd name="T14" fmla="*/ 2147483647 w 132"/>
                <a:gd name="T15" fmla="*/ 2147483647 h 103"/>
                <a:gd name="T16" fmla="*/ 2147483647 w 132"/>
                <a:gd name="T17" fmla="*/ 2147483647 h 103"/>
                <a:gd name="T18" fmla="*/ 2147483647 w 132"/>
                <a:gd name="T19" fmla="*/ 2147483647 h 103"/>
                <a:gd name="T20" fmla="*/ 2147483647 w 132"/>
                <a:gd name="T21" fmla="*/ 2147483647 h 103"/>
                <a:gd name="T22" fmla="*/ 2147483647 w 132"/>
                <a:gd name="T23" fmla="*/ 2147483647 h 103"/>
                <a:gd name="T24" fmla="*/ 2147483647 w 132"/>
                <a:gd name="T25" fmla="*/ 2147483647 h 103"/>
                <a:gd name="T26" fmla="*/ 2147483647 w 132"/>
                <a:gd name="T27" fmla="*/ 2147483647 h 103"/>
                <a:gd name="T28" fmla="*/ 2147483647 w 132"/>
                <a:gd name="T29" fmla="*/ 2147483647 h 103"/>
                <a:gd name="T30" fmla="*/ 2147483647 w 132"/>
                <a:gd name="T31" fmla="*/ 2147483647 h 103"/>
                <a:gd name="T32" fmla="*/ 2147483647 w 132"/>
                <a:gd name="T33" fmla="*/ 2147483647 h 103"/>
                <a:gd name="T34" fmla="*/ 2147483647 w 132"/>
                <a:gd name="T35" fmla="*/ 2147483647 h 103"/>
                <a:gd name="T36" fmla="*/ 2147483647 w 132"/>
                <a:gd name="T37" fmla="*/ 2147483647 h 103"/>
                <a:gd name="T38" fmla="*/ 2147483647 w 132"/>
                <a:gd name="T39" fmla="*/ 2147483647 h 103"/>
                <a:gd name="T40" fmla="*/ 2147483647 w 132"/>
                <a:gd name="T41" fmla="*/ 2147483647 h 103"/>
                <a:gd name="T42" fmla="*/ 2147483647 w 132"/>
                <a:gd name="T43" fmla="*/ 2147483647 h 103"/>
                <a:gd name="T44" fmla="*/ 2147483647 w 132"/>
                <a:gd name="T45" fmla="*/ 2147483647 h 103"/>
                <a:gd name="T46" fmla="*/ 2147483647 w 132"/>
                <a:gd name="T47" fmla="*/ 2147483647 h 103"/>
                <a:gd name="T48" fmla="*/ 2147483647 w 132"/>
                <a:gd name="T49" fmla="*/ 2147483647 h 103"/>
                <a:gd name="T50" fmla="*/ 2147483647 w 132"/>
                <a:gd name="T51" fmla="*/ 2147483647 h 103"/>
                <a:gd name="T52" fmla="*/ 2147483647 w 132"/>
                <a:gd name="T53" fmla="*/ 2147483647 h 103"/>
                <a:gd name="T54" fmla="*/ 2147483647 w 132"/>
                <a:gd name="T55" fmla="*/ 2147483647 h 103"/>
                <a:gd name="T56" fmla="*/ 2147483647 w 132"/>
                <a:gd name="T57" fmla="*/ 2147483647 h 103"/>
                <a:gd name="T58" fmla="*/ 2147483647 w 132"/>
                <a:gd name="T59" fmla="*/ 2147483647 h 103"/>
                <a:gd name="T60" fmla="*/ 2147483647 w 132"/>
                <a:gd name="T61" fmla="*/ 2147483647 h 103"/>
                <a:gd name="T62" fmla="*/ 2147483647 w 132"/>
                <a:gd name="T63" fmla="*/ 2147483647 h 103"/>
                <a:gd name="T64" fmla="*/ 2147483647 w 132"/>
                <a:gd name="T65" fmla="*/ 2147483647 h 103"/>
                <a:gd name="T66" fmla="*/ 2147483647 w 132"/>
                <a:gd name="T67" fmla="*/ 2147483647 h 103"/>
                <a:gd name="T68" fmla="*/ 2147483647 w 132"/>
                <a:gd name="T69" fmla="*/ 2147483647 h 103"/>
                <a:gd name="T70" fmla="*/ 2147483647 w 132"/>
                <a:gd name="T71" fmla="*/ 2147483647 h 103"/>
                <a:gd name="T72" fmla="*/ 2147483647 w 132"/>
                <a:gd name="T73" fmla="*/ 2147483647 h 103"/>
                <a:gd name="T74" fmla="*/ 2147483647 w 132"/>
                <a:gd name="T75" fmla="*/ 2147483647 h 103"/>
                <a:gd name="T76" fmla="*/ 2147483647 w 132"/>
                <a:gd name="T77" fmla="*/ 2147483647 h 103"/>
                <a:gd name="T78" fmla="*/ 2147483647 w 132"/>
                <a:gd name="T79" fmla="*/ 2147483647 h 103"/>
                <a:gd name="T80" fmla="*/ 2147483647 w 132"/>
                <a:gd name="T81" fmla="*/ 2147483647 h 103"/>
                <a:gd name="T82" fmla="*/ 2147483647 w 132"/>
                <a:gd name="T83" fmla="*/ 2147483647 h 103"/>
                <a:gd name="T84" fmla="*/ 2147483647 w 132"/>
                <a:gd name="T85" fmla="*/ 2147483647 h 103"/>
                <a:gd name="T86" fmla="*/ 2147483647 w 132"/>
                <a:gd name="T87" fmla="*/ 2147483647 h 103"/>
                <a:gd name="T88" fmla="*/ 2147483647 w 132"/>
                <a:gd name="T89" fmla="*/ 2147483647 h 103"/>
                <a:gd name="T90" fmla="*/ 2147483647 w 132"/>
                <a:gd name="T91" fmla="*/ 2147483647 h 103"/>
                <a:gd name="T92" fmla="*/ 2147483647 w 132"/>
                <a:gd name="T93" fmla="*/ 2147483647 h 103"/>
                <a:gd name="T94" fmla="*/ 2147483647 w 132"/>
                <a:gd name="T95" fmla="*/ 2147483647 h 103"/>
                <a:gd name="T96" fmla="*/ 2147483647 w 132"/>
                <a:gd name="T97" fmla="*/ 2147483647 h 103"/>
                <a:gd name="T98" fmla="*/ 2147483647 w 132"/>
                <a:gd name="T99" fmla="*/ 2147483647 h 103"/>
                <a:gd name="T100" fmla="*/ 2147483647 w 132"/>
                <a:gd name="T101" fmla="*/ 2147483647 h 10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32"/>
                <a:gd name="T154" fmla="*/ 0 h 103"/>
                <a:gd name="T155" fmla="*/ 132 w 132"/>
                <a:gd name="T156" fmla="*/ 103 h 10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32" h="103">
                  <a:moveTo>
                    <a:pt x="1" y="78"/>
                  </a:moveTo>
                  <a:cubicBezTo>
                    <a:pt x="3" y="79"/>
                    <a:pt x="6" y="80"/>
                    <a:pt x="8" y="81"/>
                  </a:cubicBezTo>
                  <a:cubicBezTo>
                    <a:pt x="11" y="83"/>
                    <a:pt x="12" y="84"/>
                    <a:pt x="14" y="83"/>
                  </a:cubicBezTo>
                  <a:cubicBezTo>
                    <a:pt x="16" y="84"/>
                    <a:pt x="23" y="86"/>
                    <a:pt x="26" y="87"/>
                  </a:cubicBezTo>
                  <a:cubicBezTo>
                    <a:pt x="29" y="88"/>
                    <a:pt x="28" y="90"/>
                    <a:pt x="28" y="92"/>
                  </a:cubicBezTo>
                  <a:cubicBezTo>
                    <a:pt x="28" y="93"/>
                    <a:pt x="30" y="96"/>
                    <a:pt x="32" y="99"/>
                  </a:cubicBezTo>
                  <a:cubicBezTo>
                    <a:pt x="33" y="101"/>
                    <a:pt x="36" y="101"/>
                    <a:pt x="38" y="103"/>
                  </a:cubicBezTo>
                  <a:cubicBezTo>
                    <a:pt x="40" y="103"/>
                    <a:pt x="43" y="103"/>
                    <a:pt x="43" y="102"/>
                  </a:cubicBezTo>
                  <a:cubicBezTo>
                    <a:pt x="46" y="101"/>
                    <a:pt x="50" y="99"/>
                    <a:pt x="52" y="98"/>
                  </a:cubicBezTo>
                  <a:cubicBezTo>
                    <a:pt x="55" y="98"/>
                    <a:pt x="57" y="99"/>
                    <a:pt x="60" y="98"/>
                  </a:cubicBezTo>
                  <a:cubicBezTo>
                    <a:pt x="66" y="98"/>
                    <a:pt x="65" y="103"/>
                    <a:pt x="68" y="103"/>
                  </a:cubicBezTo>
                  <a:cubicBezTo>
                    <a:pt x="69" y="103"/>
                    <a:pt x="71" y="102"/>
                    <a:pt x="73" y="103"/>
                  </a:cubicBezTo>
                  <a:cubicBezTo>
                    <a:pt x="73" y="103"/>
                    <a:pt x="73" y="103"/>
                    <a:pt x="74" y="103"/>
                  </a:cubicBezTo>
                  <a:cubicBezTo>
                    <a:pt x="73" y="101"/>
                    <a:pt x="73" y="99"/>
                    <a:pt x="73" y="98"/>
                  </a:cubicBezTo>
                  <a:cubicBezTo>
                    <a:pt x="74" y="96"/>
                    <a:pt x="80" y="97"/>
                    <a:pt x="80" y="93"/>
                  </a:cubicBezTo>
                  <a:cubicBezTo>
                    <a:pt x="79" y="93"/>
                    <a:pt x="76" y="94"/>
                    <a:pt x="75" y="93"/>
                  </a:cubicBezTo>
                  <a:cubicBezTo>
                    <a:pt x="74" y="92"/>
                    <a:pt x="77" y="90"/>
                    <a:pt x="76" y="89"/>
                  </a:cubicBezTo>
                  <a:cubicBezTo>
                    <a:pt x="76" y="87"/>
                    <a:pt x="77" y="88"/>
                    <a:pt x="78" y="86"/>
                  </a:cubicBezTo>
                  <a:cubicBezTo>
                    <a:pt x="78" y="85"/>
                    <a:pt x="76" y="85"/>
                    <a:pt x="77" y="83"/>
                  </a:cubicBezTo>
                  <a:cubicBezTo>
                    <a:pt x="77" y="82"/>
                    <a:pt x="79" y="82"/>
                    <a:pt x="81" y="82"/>
                  </a:cubicBezTo>
                  <a:cubicBezTo>
                    <a:pt x="81" y="81"/>
                    <a:pt x="82" y="81"/>
                    <a:pt x="84" y="81"/>
                  </a:cubicBezTo>
                  <a:cubicBezTo>
                    <a:pt x="86" y="80"/>
                    <a:pt x="87" y="78"/>
                    <a:pt x="89" y="77"/>
                  </a:cubicBezTo>
                  <a:cubicBezTo>
                    <a:pt x="90" y="76"/>
                    <a:pt x="92" y="78"/>
                    <a:pt x="93" y="77"/>
                  </a:cubicBezTo>
                  <a:cubicBezTo>
                    <a:pt x="94" y="77"/>
                    <a:pt x="94" y="75"/>
                    <a:pt x="96" y="74"/>
                  </a:cubicBezTo>
                  <a:cubicBezTo>
                    <a:pt x="97" y="74"/>
                    <a:pt x="98" y="74"/>
                    <a:pt x="98" y="73"/>
                  </a:cubicBezTo>
                  <a:cubicBezTo>
                    <a:pt x="100" y="72"/>
                    <a:pt x="99" y="71"/>
                    <a:pt x="101" y="69"/>
                  </a:cubicBezTo>
                  <a:cubicBezTo>
                    <a:pt x="102" y="69"/>
                    <a:pt x="104" y="69"/>
                    <a:pt x="105" y="69"/>
                  </a:cubicBezTo>
                  <a:cubicBezTo>
                    <a:pt x="106" y="68"/>
                    <a:pt x="105" y="67"/>
                    <a:pt x="106" y="66"/>
                  </a:cubicBezTo>
                  <a:cubicBezTo>
                    <a:pt x="107" y="66"/>
                    <a:pt x="108" y="66"/>
                    <a:pt x="108" y="66"/>
                  </a:cubicBezTo>
                  <a:cubicBezTo>
                    <a:pt x="109" y="66"/>
                    <a:pt x="109" y="66"/>
                    <a:pt x="110" y="66"/>
                  </a:cubicBezTo>
                  <a:cubicBezTo>
                    <a:pt x="111" y="65"/>
                    <a:pt x="111" y="65"/>
                    <a:pt x="112" y="64"/>
                  </a:cubicBezTo>
                  <a:cubicBezTo>
                    <a:pt x="113" y="64"/>
                    <a:pt x="114" y="64"/>
                    <a:pt x="115" y="63"/>
                  </a:cubicBezTo>
                  <a:cubicBezTo>
                    <a:pt x="116" y="62"/>
                    <a:pt x="119" y="57"/>
                    <a:pt x="119" y="55"/>
                  </a:cubicBezTo>
                  <a:cubicBezTo>
                    <a:pt x="118" y="53"/>
                    <a:pt x="114" y="52"/>
                    <a:pt x="113" y="50"/>
                  </a:cubicBezTo>
                  <a:cubicBezTo>
                    <a:pt x="114" y="47"/>
                    <a:pt x="117" y="47"/>
                    <a:pt x="119" y="45"/>
                  </a:cubicBezTo>
                  <a:cubicBezTo>
                    <a:pt x="121" y="42"/>
                    <a:pt x="122" y="40"/>
                    <a:pt x="123" y="38"/>
                  </a:cubicBezTo>
                  <a:cubicBezTo>
                    <a:pt x="125" y="36"/>
                    <a:pt x="129" y="36"/>
                    <a:pt x="131" y="34"/>
                  </a:cubicBezTo>
                  <a:cubicBezTo>
                    <a:pt x="131" y="33"/>
                    <a:pt x="132" y="29"/>
                    <a:pt x="131" y="28"/>
                  </a:cubicBezTo>
                  <a:cubicBezTo>
                    <a:pt x="129" y="26"/>
                    <a:pt x="126" y="26"/>
                    <a:pt x="124" y="25"/>
                  </a:cubicBezTo>
                  <a:cubicBezTo>
                    <a:pt x="123" y="24"/>
                    <a:pt x="121" y="20"/>
                    <a:pt x="120" y="17"/>
                  </a:cubicBezTo>
                  <a:cubicBezTo>
                    <a:pt x="119" y="13"/>
                    <a:pt x="115" y="10"/>
                    <a:pt x="117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4"/>
                    <a:pt x="121" y="2"/>
                    <a:pt x="121" y="2"/>
                  </a:cubicBezTo>
                  <a:cubicBezTo>
                    <a:pt x="119" y="1"/>
                    <a:pt x="118" y="0"/>
                    <a:pt x="117" y="0"/>
                  </a:cubicBezTo>
                  <a:cubicBezTo>
                    <a:pt x="114" y="1"/>
                    <a:pt x="116" y="3"/>
                    <a:pt x="115" y="4"/>
                  </a:cubicBezTo>
                  <a:cubicBezTo>
                    <a:pt x="114" y="4"/>
                    <a:pt x="112" y="4"/>
                    <a:pt x="111" y="4"/>
                  </a:cubicBezTo>
                  <a:cubicBezTo>
                    <a:pt x="111" y="6"/>
                    <a:pt x="111" y="7"/>
                    <a:pt x="111" y="9"/>
                  </a:cubicBezTo>
                  <a:cubicBezTo>
                    <a:pt x="110" y="11"/>
                    <a:pt x="109" y="10"/>
                    <a:pt x="108" y="11"/>
                  </a:cubicBezTo>
                  <a:cubicBezTo>
                    <a:pt x="107" y="12"/>
                    <a:pt x="106" y="13"/>
                    <a:pt x="105" y="14"/>
                  </a:cubicBezTo>
                  <a:cubicBezTo>
                    <a:pt x="104" y="14"/>
                    <a:pt x="102" y="12"/>
                    <a:pt x="101" y="12"/>
                  </a:cubicBezTo>
                  <a:cubicBezTo>
                    <a:pt x="100" y="12"/>
                    <a:pt x="99" y="13"/>
                    <a:pt x="98" y="13"/>
                  </a:cubicBezTo>
                  <a:cubicBezTo>
                    <a:pt x="96" y="13"/>
                    <a:pt x="96" y="10"/>
                    <a:pt x="95" y="10"/>
                  </a:cubicBezTo>
                  <a:cubicBezTo>
                    <a:pt x="94" y="10"/>
                    <a:pt x="94" y="12"/>
                    <a:pt x="93" y="12"/>
                  </a:cubicBezTo>
                  <a:cubicBezTo>
                    <a:pt x="92" y="12"/>
                    <a:pt x="91" y="10"/>
                    <a:pt x="89" y="10"/>
                  </a:cubicBezTo>
                  <a:cubicBezTo>
                    <a:pt x="87" y="10"/>
                    <a:pt x="88" y="13"/>
                    <a:pt x="86" y="14"/>
                  </a:cubicBezTo>
                  <a:cubicBezTo>
                    <a:pt x="84" y="15"/>
                    <a:pt x="83" y="13"/>
                    <a:pt x="81" y="13"/>
                  </a:cubicBezTo>
                  <a:cubicBezTo>
                    <a:pt x="78" y="14"/>
                    <a:pt x="78" y="16"/>
                    <a:pt x="76" y="16"/>
                  </a:cubicBezTo>
                  <a:cubicBezTo>
                    <a:pt x="75" y="17"/>
                    <a:pt x="71" y="17"/>
                    <a:pt x="70" y="20"/>
                  </a:cubicBezTo>
                  <a:cubicBezTo>
                    <a:pt x="70" y="23"/>
                    <a:pt x="75" y="24"/>
                    <a:pt x="75" y="25"/>
                  </a:cubicBezTo>
                  <a:cubicBezTo>
                    <a:pt x="75" y="26"/>
                    <a:pt x="73" y="27"/>
                    <a:pt x="73" y="28"/>
                  </a:cubicBezTo>
                  <a:cubicBezTo>
                    <a:pt x="72" y="30"/>
                    <a:pt x="72" y="32"/>
                    <a:pt x="73" y="34"/>
                  </a:cubicBezTo>
                  <a:cubicBezTo>
                    <a:pt x="73" y="36"/>
                    <a:pt x="74" y="39"/>
                    <a:pt x="74" y="41"/>
                  </a:cubicBezTo>
                  <a:lnTo>
                    <a:pt x="74" y="40"/>
                  </a:lnTo>
                  <a:lnTo>
                    <a:pt x="75" y="40"/>
                  </a:lnTo>
                  <a:lnTo>
                    <a:pt x="75" y="39"/>
                  </a:lnTo>
                  <a:lnTo>
                    <a:pt x="75" y="38"/>
                  </a:lnTo>
                  <a:cubicBezTo>
                    <a:pt x="76" y="36"/>
                    <a:pt x="76" y="34"/>
                    <a:pt x="76" y="32"/>
                  </a:cubicBezTo>
                  <a:cubicBezTo>
                    <a:pt x="77" y="31"/>
                    <a:pt x="77" y="29"/>
                    <a:pt x="78" y="28"/>
                  </a:cubicBezTo>
                  <a:cubicBezTo>
                    <a:pt x="79" y="28"/>
                    <a:pt x="81" y="28"/>
                    <a:pt x="81" y="29"/>
                  </a:cubicBezTo>
                  <a:cubicBezTo>
                    <a:pt x="81" y="30"/>
                    <a:pt x="80" y="30"/>
                    <a:pt x="80" y="31"/>
                  </a:cubicBezTo>
                  <a:cubicBezTo>
                    <a:pt x="80" y="32"/>
                    <a:pt x="81" y="33"/>
                    <a:pt x="81" y="36"/>
                  </a:cubicBezTo>
                  <a:cubicBezTo>
                    <a:pt x="81" y="39"/>
                    <a:pt x="80" y="43"/>
                    <a:pt x="80" y="45"/>
                  </a:cubicBezTo>
                  <a:cubicBezTo>
                    <a:pt x="80" y="47"/>
                    <a:pt x="81" y="48"/>
                    <a:pt x="81" y="49"/>
                  </a:cubicBezTo>
                  <a:cubicBezTo>
                    <a:pt x="79" y="52"/>
                    <a:pt x="79" y="55"/>
                    <a:pt x="78" y="56"/>
                  </a:cubicBezTo>
                  <a:cubicBezTo>
                    <a:pt x="77" y="56"/>
                    <a:pt x="78" y="54"/>
                    <a:pt x="77" y="53"/>
                  </a:cubicBezTo>
                  <a:cubicBezTo>
                    <a:pt x="76" y="54"/>
                    <a:pt x="74" y="55"/>
                    <a:pt x="74" y="56"/>
                  </a:cubicBezTo>
                  <a:cubicBezTo>
                    <a:pt x="74" y="57"/>
                    <a:pt x="77" y="58"/>
                    <a:pt x="77" y="59"/>
                  </a:cubicBezTo>
                  <a:cubicBezTo>
                    <a:pt x="76" y="61"/>
                    <a:pt x="73" y="61"/>
                    <a:pt x="73" y="63"/>
                  </a:cubicBezTo>
                  <a:cubicBezTo>
                    <a:pt x="72" y="64"/>
                    <a:pt x="72" y="66"/>
                    <a:pt x="71" y="67"/>
                  </a:cubicBezTo>
                  <a:cubicBezTo>
                    <a:pt x="66" y="69"/>
                    <a:pt x="64" y="70"/>
                    <a:pt x="63" y="73"/>
                  </a:cubicBezTo>
                  <a:cubicBezTo>
                    <a:pt x="61" y="73"/>
                    <a:pt x="60" y="73"/>
                    <a:pt x="59" y="74"/>
                  </a:cubicBezTo>
                  <a:cubicBezTo>
                    <a:pt x="57" y="75"/>
                    <a:pt x="58" y="79"/>
                    <a:pt x="56" y="82"/>
                  </a:cubicBezTo>
                  <a:cubicBezTo>
                    <a:pt x="53" y="83"/>
                    <a:pt x="50" y="85"/>
                    <a:pt x="47" y="86"/>
                  </a:cubicBezTo>
                  <a:lnTo>
                    <a:pt x="47" y="85"/>
                  </a:lnTo>
                  <a:cubicBezTo>
                    <a:pt x="46" y="86"/>
                    <a:pt x="46" y="87"/>
                    <a:pt x="45" y="88"/>
                  </a:cubicBezTo>
                  <a:cubicBezTo>
                    <a:pt x="44" y="88"/>
                    <a:pt x="44" y="87"/>
                    <a:pt x="43" y="88"/>
                  </a:cubicBezTo>
                  <a:cubicBezTo>
                    <a:pt x="43" y="88"/>
                    <a:pt x="42" y="89"/>
                    <a:pt x="41" y="89"/>
                  </a:cubicBezTo>
                  <a:cubicBezTo>
                    <a:pt x="39" y="89"/>
                    <a:pt x="40" y="86"/>
                    <a:pt x="39" y="85"/>
                  </a:cubicBezTo>
                  <a:cubicBezTo>
                    <a:pt x="38" y="85"/>
                    <a:pt x="36" y="86"/>
                    <a:pt x="35" y="85"/>
                  </a:cubicBezTo>
                  <a:cubicBezTo>
                    <a:pt x="34" y="85"/>
                    <a:pt x="35" y="83"/>
                    <a:pt x="35" y="82"/>
                  </a:cubicBezTo>
                  <a:cubicBezTo>
                    <a:pt x="34" y="80"/>
                    <a:pt x="33" y="81"/>
                    <a:pt x="31" y="80"/>
                  </a:cubicBezTo>
                  <a:cubicBezTo>
                    <a:pt x="30" y="78"/>
                    <a:pt x="31" y="77"/>
                    <a:pt x="29" y="76"/>
                  </a:cubicBezTo>
                  <a:cubicBezTo>
                    <a:pt x="28" y="76"/>
                    <a:pt x="26" y="77"/>
                    <a:pt x="25" y="77"/>
                  </a:cubicBezTo>
                  <a:cubicBezTo>
                    <a:pt x="23" y="76"/>
                    <a:pt x="21" y="70"/>
                    <a:pt x="16" y="68"/>
                  </a:cubicBezTo>
                  <a:cubicBezTo>
                    <a:pt x="14" y="66"/>
                    <a:pt x="13" y="62"/>
                    <a:pt x="12" y="62"/>
                  </a:cubicBezTo>
                  <a:cubicBezTo>
                    <a:pt x="11" y="61"/>
                    <a:pt x="7" y="67"/>
                    <a:pt x="5" y="68"/>
                  </a:cubicBezTo>
                  <a:cubicBezTo>
                    <a:pt x="4" y="69"/>
                    <a:pt x="3" y="69"/>
                    <a:pt x="1" y="69"/>
                  </a:cubicBezTo>
                  <a:cubicBezTo>
                    <a:pt x="2" y="71"/>
                    <a:pt x="0" y="75"/>
                    <a:pt x="1" y="78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4" name="Freeform 11"/>
            <p:cNvSpPr>
              <a:spLocks/>
            </p:cNvSpPr>
            <p:nvPr/>
          </p:nvSpPr>
          <p:spPr bwMode="auto">
            <a:xfrm>
              <a:off x="4167189" y="5981696"/>
              <a:ext cx="733425" cy="484187"/>
            </a:xfrm>
            <a:custGeom>
              <a:avLst/>
              <a:gdLst>
                <a:gd name="T0" fmla="*/ 2147483647 w 79"/>
                <a:gd name="T1" fmla="*/ 2147483647 h 52"/>
                <a:gd name="T2" fmla="*/ 2147483647 w 79"/>
                <a:gd name="T3" fmla="*/ 2147483647 h 52"/>
                <a:gd name="T4" fmla="*/ 2147483647 w 79"/>
                <a:gd name="T5" fmla="*/ 2147483647 h 52"/>
                <a:gd name="T6" fmla="*/ 2147483647 w 79"/>
                <a:gd name="T7" fmla="*/ 2147483647 h 52"/>
                <a:gd name="T8" fmla="*/ 2147483647 w 79"/>
                <a:gd name="T9" fmla="*/ 2147483647 h 52"/>
                <a:gd name="T10" fmla="*/ 2147483647 w 79"/>
                <a:gd name="T11" fmla="*/ 2147483647 h 52"/>
                <a:gd name="T12" fmla="*/ 2147483647 w 79"/>
                <a:gd name="T13" fmla="*/ 2147483647 h 52"/>
                <a:gd name="T14" fmla="*/ 2147483647 w 79"/>
                <a:gd name="T15" fmla="*/ 2147483647 h 52"/>
                <a:gd name="T16" fmla="*/ 2147483647 w 79"/>
                <a:gd name="T17" fmla="*/ 2147483647 h 52"/>
                <a:gd name="T18" fmla="*/ 2147483647 w 79"/>
                <a:gd name="T19" fmla="*/ 2147483647 h 52"/>
                <a:gd name="T20" fmla="*/ 2147483647 w 79"/>
                <a:gd name="T21" fmla="*/ 2147483647 h 52"/>
                <a:gd name="T22" fmla="*/ 2147483647 w 79"/>
                <a:gd name="T23" fmla="*/ 2147483647 h 52"/>
                <a:gd name="T24" fmla="*/ 2147483647 w 79"/>
                <a:gd name="T25" fmla="*/ 2147483647 h 52"/>
                <a:gd name="T26" fmla="*/ 2147483647 w 79"/>
                <a:gd name="T27" fmla="*/ 2147483647 h 52"/>
                <a:gd name="T28" fmla="*/ 2147483647 w 79"/>
                <a:gd name="T29" fmla="*/ 2147483647 h 52"/>
                <a:gd name="T30" fmla="*/ 2147483647 w 79"/>
                <a:gd name="T31" fmla="*/ 2147483647 h 52"/>
                <a:gd name="T32" fmla="*/ 2147483647 w 79"/>
                <a:gd name="T33" fmla="*/ 2147483647 h 52"/>
                <a:gd name="T34" fmla="*/ 2147483647 w 79"/>
                <a:gd name="T35" fmla="*/ 2147483647 h 52"/>
                <a:gd name="T36" fmla="*/ 2147483647 w 79"/>
                <a:gd name="T37" fmla="*/ 2147483647 h 52"/>
                <a:gd name="T38" fmla="*/ 2147483647 w 79"/>
                <a:gd name="T39" fmla="*/ 2147483647 h 52"/>
                <a:gd name="T40" fmla="*/ 2147483647 w 79"/>
                <a:gd name="T41" fmla="*/ 2147483647 h 52"/>
                <a:gd name="T42" fmla="*/ 2147483647 w 79"/>
                <a:gd name="T43" fmla="*/ 2147483647 h 52"/>
                <a:gd name="T44" fmla="*/ 2147483647 w 79"/>
                <a:gd name="T45" fmla="*/ 2147483647 h 52"/>
                <a:gd name="T46" fmla="*/ 2147483647 w 79"/>
                <a:gd name="T47" fmla="*/ 2147483647 h 52"/>
                <a:gd name="T48" fmla="*/ 2147483647 w 79"/>
                <a:gd name="T49" fmla="*/ 2147483647 h 52"/>
                <a:gd name="T50" fmla="*/ 2147483647 w 79"/>
                <a:gd name="T51" fmla="*/ 2147483647 h 52"/>
                <a:gd name="T52" fmla="*/ 2147483647 w 79"/>
                <a:gd name="T53" fmla="*/ 2147483647 h 52"/>
                <a:gd name="T54" fmla="*/ 2147483647 w 79"/>
                <a:gd name="T55" fmla="*/ 2147483647 h 52"/>
                <a:gd name="T56" fmla="*/ 2147483647 w 79"/>
                <a:gd name="T57" fmla="*/ 2147483647 h 52"/>
                <a:gd name="T58" fmla="*/ 2147483647 w 79"/>
                <a:gd name="T59" fmla="*/ 2147483647 h 52"/>
                <a:gd name="T60" fmla="*/ 2147483647 w 79"/>
                <a:gd name="T61" fmla="*/ 2147483647 h 52"/>
                <a:gd name="T62" fmla="*/ 2147483647 w 79"/>
                <a:gd name="T63" fmla="*/ 2147483647 h 52"/>
                <a:gd name="T64" fmla="*/ 2147483647 w 79"/>
                <a:gd name="T65" fmla="*/ 2147483647 h 52"/>
                <a:gd name="T66" fmla="*/ 2147483647 w 79"/>
                <a:gd name="T67" fmla="*/ 2147483647 h 52"/>
                <a:gd name="T68" fmla="*/ 2147483647 w 79"/>
                <a:gd name="T69" fmla="*/ 2147483647 h 52"/>
                <a:gd name="T70" fmla="*/ 2147483647 w 79"/>
                <a:gd name="T71" fmla="*/ 2147483647 h 52"/>
                <a:gd name="T72" fmla="*/ 0 w 79"/>
                <a:gd name="T73" fmla="*/ 2147483647 h 52"/>
                <a:gd name="T74" fmla="*/ 2147483647 w 79"/>
                <a:gd name="T75" fmla="*/ 2147483647 h 52"/>
                <a:gd name="T76" fmla="*/ 2147483647 w 79"/>
                <a:gd name="T77" fmla="*/ 2147483647 h 52"/>
                <a:gd name="T78" fmla="*/ 2147483647 w 79"/>
                <a:gd name="T79" fmla="*/ 2147483647 h 52"/>
                <a:gd name="T80" fmla="*/ 2147483647 w 79"/>
                <a:gd name="T81" fmla="*/ 2147483647 h 5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9"/>
                <a:gd name="T124" fmla="*/ 0 h 52"/>
                <a:gd name="T125" fmla="*/ 79 w 79"/>
                <a:gd name="T126" fmla="*/ 52 h 5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9" h="52">
                  <a:moveTo>
                    <a:pt x="4" y="42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6" y="41"/>
                    <a:pt x="7" y="43"/>
                    <a:pt x="10" y="42"/>
                  </a:cubicBezTo>
                  <a:cubicBezTo>
                    <a:pt x="12" y="41"/>
                    <a:pt x="16" y="38"/>
                    <a:pt x="18" y="39"/>
                  </a:cubicBezTo>
                  <a:cubicBezTo>
                    <a:pt x="21" y="37"/>
                    <a:pt x="23" y="36"/>
                    <a:pt x="26" y="35"/>
                  </a:cubicBezTo>
                  <a:cubicBezTo>
                    <a:pt x="28" y="35"/>
                    <a:pt x="30" y="35"/>
                    <a:pt x="30" y="36"/>
                  </a:cubicBezTo>
                  <a:cubicBezTo>
                    <a:pt x="30" y="37"/>
                    <a:pt x="29" y="39"/>
                    <a:pt x="29" y="40"/>
                  </a:cubicBezTo>
                  <a:cubicBezTo>
                    <a:pt x="32" y="38"/>
                    <a:pt x="35" y="38"/>
                    <a:pt x="38" y="38"/>
                  </a:cubicBezTo>
                  <a:cubicBezTo>
                    <a:pt x="44" y="39"/>
                    <a:pt x="41" y="42"/>
                    <a:pt x="43" y="45"/>
                  </a:cubicBezTo>
                  <a:cubicBezTo>
                    <a:pt x="44" y="46"/>
                    <a:pt x="46" y="47"/>
                    <a:pt x="47" y="48"/>
                  </a:cubicBezTo>
                  <a:cubicBezTo>
                    <a:pt x="49" y="48"/>
                    <a:pt x="51" y="47"/>
                    <a:pt x="52" y="48"/>
                  </a:cubicBezTo>
                  <a:cubicBezTo>
                    <a:pt x="55" y="50"/>
                    <a:pt x="56" y="51"/>
                    <a:pt x="59" y="50"/>
                  </a:cubicBezTo>
                  <a:cubicBezTo>
                    <a:pt x="60" y="50"/>
                    <a:pt x="60" y="52"/>
                    <a:pt x="64" y="51"/>
                  </a:cubicBezTo>
                  <a:cubicBezTo>
                    <a:pt x="65" y="50"/>
                    <a:pt x="67" y="49"/>
                    <a:pt x="68" y="47"/>
                  </a:cubicBezTo>
                  <a:cubicBezTo>
                    <a:pt x="69" y="47"/>
                    <a:pt x="71" y="45"/>
                    <a:pt x="71" y="43"/>
                  </a:cubicBezTo>
                  <a:cubicBezTo>
                    <a:pt x="71" y="41"/>
                    <a:pt x="69" y="39"/>
                    <a:pt x="69" y="36"/>
                  </a:cubicBezTo>
                  <a:cubicBezTo>
                    <a:pt x="69" y="33"/>
                    <a:pt x="70" y="29"/>
                    <a:pt x="72" y="27"/>
                  </a:cubicBezTo>
                  <a:cubicBezTo>
                    <a:pt x="75" y="24"/>
                    <a:pt x="75" y="26"/>
                    <a:pt x="76" y="21"/>
                  </a:cubicBezTo>
                  <a:cubicBezTo>
                    <a:pt x="75" y="18"/>
                    <a:pt x="77" y="14"/>
                    <a:pt x="76" y="12"/>
                  </a:cubicBezTo>
                  <a:cubicBezTo>
                    <a:pt x="78" y="12"/>
                    <a:pt x="78" y="12"/>
                    <a:pt x="79" y="11"/>
                  </a:cubicBezTo>
                  <a:cubicBezTo>
                    <a:pt x="77" y="9"/>
                    <a:pt x="79" y="8"/>
                    <a:pt x="78" y="7"/>
                  </a:cubicBezTo>
                  <a:cubicBezTo>
                    <a:pt x="75" y="7"/>
                    <a:pt x="75" y="10"/>
                    <a:pt x="72" y="8"/>
                  </a:cubicBezTo>
                  <a:cubicBezTo>
                    <a:pt x="70" y="4"/>
                    <a:pt x="69" y="5"/>
                    <a:pt x="67" y="4"/>
                  </a:cubicBezTo>
                  <a:cubicBezTo>
                    <a:pt x="64" y="2"/>
                    <a:pt x="64" y="0"/>
                    <a:pt x="62" y="1"/>
                  </a:cubicBezTo>
                  <a:cubicBezTo>
                    <a:pt x="61" y="1"/>
                    <a:pt x="60" y="1"/>
                    <a:pt x="60" y="2"/>
                  </a:cubicBezTo>
                  <a:cubicBezTo>
                    <a:pt x="60" y="3"/>
                    <a:pt x="61" y="4"/>
                    <a:pt x="56" y="3"/>
                  </a:cubicBezTo>
                  <a:cubicBezTo>
                    <a:pt x="55" y="3"/>
                    <a:pt x="53" y="3"/>
                    <a:pt x="52" y="3"/>
                  </a:cubicBezTo>
                  <a:cubicBezTo>
                    <a:pt x="48" y="4"/>
                    <a:pt x="48" y="1"/>
                    <a:pt x="46" y="3"/>
                  </a:cubicBezTo>
                  <a:cubicBezTo>
                    <a:pt x="44" y="5"/>
                    <a:pt x="46" y="7"/>
                    <a:pt x="45" y="9"/>
                  </a:cubicBezTo>
                  <a:cubicBezTo>
                    <a:pt x="42" y="13"/>
                    <a:pt x="38" y="16"/>
                    <a:pt x="34" y="18"/>
                  </a:cubicBezTo>
                  <a:cubicBezTo>
                    <a:pt x="33" y="19"/>
                    <a:pt x="32" y="19"/>
                    <a:pt x="31" y="20"/>
                  </a:cubicBezTo>
                  <a:cubicBezTo>
                    <a:pt x="30" y="21"/>
                    <a:pt x="29" y="21"/>
                    <a:pt x="27" y="22"/>
                  </a:cubicBezTo>
                  <a:cubicBezTo>
                    <a:pt x="24" y="22"/>
                    <a:pt x="23" y="19"/>
                    <a:pt x="21" y="18"/>
                  </a:cubicBezTo>
                  <a:cubicBezTo>
                    <a:pt x="19" y="18"/>
                    <a:pt x="17" y="20"/>
                    <a:pt x="16" y="19"/>
                  </a:cubicBezTo>
                  <a:cubicBezTo>
                    <a:pt x="15" y="18"/>
                    <a:pt x="16" y="15"/>
                    <a:pt x="14" y="15"/>
                  </a:cubicBezTo>
                  <a:cubicBezTo>
                    <a:pt x="8" y="13"/>
                    <a:pt x="11" y="18"/>
                    <a:pt x="7" y="20"/>
                  </a:cubicBezTo>
                  <a:cubicBezTo>
                    <a:pt x="4" y="22"/>
                    <a:pt x="3" y="18"/>
                    <a:pt x="0" y="20"/>
                  </a:cubicBezTo>
                  <a:cubicBezTo>
                    <a:pt x="0" y="24"/>
                    <a:pt x="0" y="27"/>
                    <a:pt x="1" y="29"/>
                  </a:cubicBezTo>
                  <a:cubicBezTo>
                    <a:pt x="2" y="31"/>
                    <a:pt x="8" y="36"/>
                    <a:pt x="6" y="38"/>
                  </a:cubicBezTo>
                  <a:cubicBezTo>
                    <a:pt x="4" y="39"/>
                    <a:pt x="3" y="35"/>
                    <a:pt x="2" y="38"/>
                  </a:cubicBezTo>
                  <a:cubicBezTo>
                    <a:pt x="1" y="39"/>
                    <a:pt x="3" y="40"/>
                    <a:pt x="4" y="4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5" name="Freeform 12"/>
            <p:cNvSpPr>
              <a:spLocks/>
            </p:cNvSpPr>
            <p:nvPr/>
          </p:nvSpPr>
          <p:spPr bwMode="auto">
            <a:xfrm>
              <a:off x="4649789" y="4721222"/>
              <a:ext cx="1465262" cy="1558924"/>
            </a:xfrm>
            <a:custGeom>
              <a:avLst/>
              <a:gdLst>
                <a:gd name="T0" fmla="*/ 2147483647 w 158"/>
                <a:gd name="T1" fmla="*/ 2147483647 h 167"/>
                <a:gd name="T2" fmla="*/ 2147483647 w 158"/>
                <a:gd name="T3" fmla="*/ 2147483647 h 167"/>
                <a:gd name="T4" fmla="*/ 2147483647 w 158"/>
                <a:gd name="T5" fmla="*/ 2147483647 h 167"/>
                <a:gd name="T6" fmla="*/ 2147483647 w 158"/>
                <a:gd name="T7" fmla="*/ 2147483647 h 167"/>
                <a:gd name="T8" fmla="*/ 2147483647 w 158"/>
                <a:gd name="T9" fmla="*/ 2147483647 h 167"/>
                <a:gd name="T10" fmla="*/ 2147483647 w 158"/>
                <a:gd name="T11" fmla="*/ 2147483647 h 167"/>
                <a:gd name="T12" fmla="*/ 2147483647 w 158"/>
                <a:gd name="T13" fmla="*/ 2147483647 h 167"/>
                <a:gd name="T14" fmla="*/ 2147483647 w 158"/>
                <a:gd name="T15" fmla="*/ 2147483647 h 167"/>
                <a:gd name="T16" fmla="*/ 2147483647 w 158"/>
                <a:gd name="T17" fmla="*/ 2147483647 h 167"/>
                <a:gd name="T18" fmla="*/ 2147483647 w 158"/>
                <a:gd name="T19" fmla="*/ 2147483647 h 167"/>
                <a:gd name="T20" fmla="*/ 2147483647 w 158"/>
                <a:gd name="T21" fmla="*/ 2147483647 h 167"/>
                <a:gd name="T22" fmla="*/ 2147483647 w 158"/>
                <a:gd name="T23" fmla="*/ 2147483647 h 167"/>
                <a:gd name="T24" fmla="*/ 2147483647 w 158"/>
                <a:gd name="T25" fmla="*/ 2147483647 h 167"/>
                <a:gd name="T26" fmla="*/ 2147483647 w 158"/>
                <a:gd name="T27" fmla="*/ 2147483647 h 167"/>
                <a:gd name="T28" fmla="*/ 2147483647 w 158"/>
                <a:gd name="T29" fmla="*/ 2147483647 h 167"/>
                <a:gd name="T30" fmla="*/ 2147483647 w 158"/>
                <a:gd name="T31" fmla="*/ 2147483647 h 167"/>
                <a:gd name="T32" fmla="*/ 2147483647 w 158"/>
                <a:gd name="T33" fmla="*/ 2147483647 h 167"/>
                <a:gd name="T34" fmla="*/ 2147483647 w 158"/>
                <a:gd name="T35" fmla="*/ 2147483647 h 167"/>
                <a:gd name="T36" fmla="*/ 2147483647 w 158"/>
                <a:gd name="T37" fmla="*/ 2147483647 h 167"/>
                <a:gd name="T38" fmla="*/ 2147483647 w 158"/>
                <a:gd name="T39" fmla="*/ 2147483647 h 167"/>
                <a:gd name="T40" fmla="*/ 2147483647 w 158"/>
                <a:gd name="T41" fmla="*/ 2147483647 h 167"/>
                <a:gd name="T42" fmla="*/ 2147483647 w 158"/>
                <a:gd name="T43" fmla="*/ 2147483647 h 167"/>
                <a:gd name="T44" fmla="*/ 2147483647 w 158"/>
                <a:gd name="T45" fmla="*/ 2147483647 h 167"/>
                <a:gd name="T46" fmla="*/ 2147483647 w 158"/>
                <a:gd name="T47" fmla="*/ 2147483647 h 167"/>
                <a:gd name="T48" fmla="*/ 2147483647 w 158"/>
                <a:gd name="T49" fmla="*/ 2147483647 h 167"/>
                <a:gd name="T50" fmla="*/ 2147483647 w 158"/>
                <a:gd name="T51" fmla="*/ 2147483647 h 167"/>
                <a:gd name="T52" fmla="*/ 2147483647 w 158"/>
                <a:gd name="T53" fmla="*/ 2147483647 h 167"/>
                <a:gd name="T54" fmla="*/ 2147483647 w 158"/>
                <a:gd name="T55" fmla="*/ 2147483647 h 167"/>
                <a:gd name="T56" fmla="*/ 2147483647 w 158"/>
                <a:gd name="T57" fmla="*/ 2147483647 h 167"/>
                <a:gd name="T58" fmla="*/ 2147483647 w 158"/>
                <a:gd name="T59" fmla="*/ 2147483647 h 167"/>
                <a:gd name="T60" fmla="*/ 2147483647 w 158"/>
                <a:gd name="T61" fmla="*/ 2147483647 h 167"/>
                <a:gd name="T62" fmla="*/ 2147483647 w 158"/>
                <a:gd name="T63" fmla="*/ 2147483647 h 167"/>
                <a:gd name="T64" fmla="*/ 2147483647 w 158"/>
                <a:gd name="T65" fmla="*/ 2147483647 h 167"/>
                <a:gd name="T66" fmla="*/ 2147483647 w 158"/>
                <a:gd name="T67" fmla="*/ 2147483647 h 167"/>
                <a:gd name="T68" fmla="*/ 2147483647 w 158"/>
                <a:gd name="T69" fmla="*/ 2147483647 h 167"/>
                <a:gd name="T70" fmla="*/ 2147483647 w 158"/>
                <a:gd name="T71" fmla="*/ 2147483647 h 167"/>
                <a:gd name="T72" fmla="*/ 2147483647 w 158"/>
                <a:gd name="T73" fmla="*/ 2147483647 h 167"/>
                <a:gd name="T74" fmla="*/ 2147483647 w 158"/>
                <a:gd name="T75" fmla="*/ 2147483647 h 167"/>
                <a:gd name="T76" fmla="*/ 2147483647 w 158"/>
                <a:gd name="T77" fmla="*/ 2147483647 h 167"/>
                <a:gd name="T78" fmla="*/ 2147483647 w 158"/>
                <a:gd name="T79" fmla="*/ 2147483647 h 167"/>
                <a:gd name="T80" fmla="*/ 2147483647 w 158"/>
                <a:gd name="T81" fmla="*/ 2147483647 h 167"/>
                <a:gd name="T82" fmla="*/ 2147483647 w 158"/>
                <a:gd name="T83" fmla="*/ 2147483647 h 167"/>
                <a:gd name="T84" fmla="*/ 2147483647 w 158"/>
                <a:gd name="T85" fmla="*/ 2147483647 h 167"/>
                <a:gd name="T86" fmla="*/ 2147483647 w 158"/>
                <a:gd name="T87" fmla="*/ 2147483647 h 167"/>
                <a:gd name="T88" fmla="*/ 2147483647 w 158"/>
                <a:gd name="T89" fmla="*/ 2147483647 h 167"/>
                <a:gd name="T90" fmla="*/ 2147483647 w 158"/>
                <a:gd name="T91" fmla="*/ 2147483647 h 167"/>
                <a:gd name="T92" fmla="*/ 2147483647 w 158"/>
                <a:gd name="T93" fmla="*/ 2147483647 h 167"/>
                <a:gd name="T94" fmla="*/ 2147483647 w 158"/>
                <a:gd name="T95" fmla="*/ 2147483647 h 167"/>
                <a:gd name="T96" fmla="*/ 2147483647 w 158"/>
                <a:gd name="T97" fmla="*/ 2147483647 h 167"/>
                <a:gd name="T98" fmla="*/ 2147483647 w 158"/>
                <a:gd name="T99" fmla="*/ 2147483647 h 167"/>
                <a:gd name="T100" fmla="*/ 2147483647 w 158"/>
                <a:gd name="T101" fmla="*/ 2147483647 h 167"/>
                <a:gd name="T102" fmla="*/ 2147483647 w 158"/>
                <a:gd name="T103" fmla="*/ 2147483647 h 167"/>
                <a:gd name="T104" fmla="*/ 2147483647 w 158"/>
                <a:gd name="T105" fmla="*/ 2147483647 h 167"/>
                <a:gd name="T106" fmla="*/ 2147483647 w 158"/>
                <a:gd name="T107" fmla="*/ 2147483647 h 167"/>
                <a:gd name="T108" fmla="*/ 2147483647 w 158"/>
                <a:gd name="T109" fmla="*/ 2147483647 h 167"/>
                <a:gd name="T110" fmla="*/ 2147483647 w 158"/>
                <a:gd name="T111" fmla="*/ 2147483647 h 167"/>
                <a:gd name="T112" fmla="*/ 2147483647 w 158"/>
                <a:gd name="T113" fmla="*/ 2147483647 h 167"/>
                <a:gd name="T114" fmla="*/ 2147483647 w 158"/>
                <a:gd name="T115" fmla="*/ 2147483647 h 167"/>
                <a:gd name="T116" fmla="*/ 2147483647 w 158"/>
                <a:gd name="T117" fmla="*/ 2147483647 h 167"/>
                <a:gd name="T118" fmla="*/ 2147483647 w 158"/>
                <a:gd name="T119" fmla="*/ 2147483647 h 167"/>
                <a:gd name="T120" fmla="*/ 2147483647 w 158"/>
                <a:gd name="T121" fmla="*/ 2147483647 h 167"/>
                <a:gd name="T122" fmla="*/ 2147483647 w 158"/>
                <a:gd name="T123" fmla="*/ 2147483647 h 16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58"/>
                <a:gd name="T187" fmla="*/ 0 h 167"/>
                <a:gd name="T188" fmla="*/ 158 w 158"/>
                <a:gd name="T189" fmla="*/ 167 h 16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58" h="167">
                  <a:moveTo>
                    <a:pt x="78" y="1"/>
                  </a:moveTo>
                  <a:cubicBezTo>
                    <a:pt x="79" y="2"/>
                    <a:pt x="80" y="3"/>
                    <a:pt x="77" y="5"/>
                  </a:cubicBezTo>
                  <a:cubicBezTo>
                    <a:pt x="74" y="6"/>
                    <a:pt x="71" y="3"/>
                    <a:pt x="71" y="5"/>
                  </a:cubicBezTo>
                  <a:cubicBezTo>
                    <a:pt x="72" y="10"/>
                    <a:pt x="69" y="10"/>
                    <a:pt x="70" y="12"/>
                  </a:cubicBezTo>
                  <a:cubicBezTo>
                    <a:pt x="70" y="13"/>
                    <a:pt x="72" y="11"/>
                    <a:pt x="72" y="14"/>
                  </a:cubicBezTo>
                  <a:cubicBezTo>
                    <a:pt x="71" y="16"/>
                    <a:pt x="70" y="14"/>
                    <a:pt x="69" y="15"/>
                  </a:cubicBezTo>
                  <a:cubicBezTo>
                    <a:pt x="69" y="17"/>
                    <a:pt x="71" y="19"/>
                    <a:pt x="72" y="22"/>
                  </a:cubicBezTo>
                  <a:cubicBezTo>
                    <a:pt x="72" y="24"/>
                    <a:pt x="70" y="25"/>
                    <a:pt x="71" y="27"/>
                  </a:cubicBezTo>
                  <a:cubicBezTo>
                    <a:pt x="71" y="28"/>
                    <a:pt x="71" y="29"/>
                    <a:pt x="71" y="30"/>
                  </a:cubicBezTo>
                  <a:cubicBezTo>
                    <a:pt x="71" y="32"/>
                    <a:pt x="68" y="31"/>
                    <a:pt x="68" y="33"/>
                  </a:cubicBezTo>
                  <a:cubicBezTo>
                    <a:pt x="68" y="34"/>
                    <a:pt x="69" y="35"/>
                    <a:pt x="69" y="36"/>
                  </a:cubicBezTo>
                  <a:cubicBezTo>
                    <a:pt x="68" y="38"/>
                    <a:pt x="64" y="38"/>
                    <a:pt x="62" y="40"/>
                  </a:cubicBezTo>
                  <a:cubicBezTo>
                    <a:pt x="61" y="41"/>
                    <a:pt x="63" y="43"/>
                    <a:pt x="62" y="45"/>
                  </a:cubicBezTo>
                  <a:cubicBezTo>
                    <a:pt x="62" y="53"/>
                    <a:pt x="67" y="53"/>
                    <a:pt x="68" y="53"/>
                  </a:cubicBezTo>
                  <a:cubicBezTo>
                    <a:pt x="69" y="58"/>
                    <a:pt x="64" y="58"/>
                    <a:pt x="64" y="60"/>
                  </a:cubicBezTo>
                  <a:cubicBezTo>
                    <a:pt x="64" y="63"/>
                    <a:pt x="69" y="62"/>
                    <a:pt x="69" y="66"/>
                  </a:cubicBezTo>
                  <a:cubicBezTo>
                    <a:pt x="68" y="67"/>
                    <a:pt x="67" y="68"/>
                    <a:pt x="65" y="69"/>
                  </a:cubicBezTo>
                  <a:cubicBezTo>
                    <a:pt x="64" y="70"/>
                    <a:pt x="66" y="73"/>
                    <a:pt x="65" y="73"/>
                  </a:cubicBezTo>
                  <a:cubicBezTo>
                    <a:pt x="64" y="74"/>
                    <a:pt x="60" y="73"/>
                    <a:pt x="60" y="71"/>
                  </a:cubicBezTo>
                  <a:cubicBezTo>
                    <a:pt x="59" y="70"/>
                    <a:pt x="57" y="70"/>
                    <a:pt x="56" y="70"/>
                  </a:cubicBezTo>
                  <a:cubicBezTo>
                    <a:pt x="55" y="70"/>
                    <a:pt x="55" y="62"/>
                    <a:pt x="52" y="67"/>
                  </a:cubicBezTo>
                  <a:cubicBezTo>
                    <a:pt x="48" y="68"/>
                    <a:pt x="51" y="72"/>
                    <a:pt x="50" y="73"/>
                  </a:cubicBezTo>
                  <a:cubicBezTo>
                    <a:pt x="48" y="75"/>
                    <a:pt x="46" y="74"/>
                    <a:pt x="44" y="76"/>
                  </a:cubicBezTo>
                  <a:cubicBezTo>
                    <a:pt x="43" y="76"/>
                    <a:pt x="45" y="79"/>
                    <a:pt x="44" y="80"/>
                  </a:cubicBezTo>
                  <a:cubicBezTo>
                    <a:pt x="36" y="78"/>
                    <a:pt x="42" y="88"/>
                    <a:pt x="40" y="89"/>
                  </a:cubicBezTo>
                  <a:cubicBezTo>
                    <a:pt x="37" y="89"/>
                    <a:pt x="36" y="80"/>
                    <a:pt x="33" y="81"/>
                  </a:cubicBezTo>
                  <a:cubicBezTo>
                    <a:pt x="30" y="81"/>
                    <a:pt x="31" y="86"/>
                    <a:pt x="27" y="87"/>
                  </a:cubicBezTo>
                  <a:cubicBezTo>
                    <a:pt x="25" y="87"/>
                    <a:pt x="25" y="85"/>
                    <a:pt x="25" y="85"/>
                  </a:cubicBezTo>
                  <a:cubicBezTo>
                    <a:pt x="24" y="84"/>
                    <a:pt x="21" y="84"/>
                    <a:pt x="20" y="85"/>
                  </a:cubicBezTo>
                  <a:cubicBezTo>
                    <a:pt x="18" y="90"/>
                    <a:pt x="15" y="93"/>
                    <a:pt x="15" y="94"/>
                  </a:cubicBezTo>
                  <a:cubicBezTo>
                    <a:pt x="15" y="94"/>
                    <a:pt x="16" y="95"/>
                    <a:pt x="17" y="95"/>
                  </a:cubicBezTo>
                  <a:cubicBezTo>
                    <a:pt x="18" y="96"/>
                    <a:pt x="16" y="96"/>
                    <a:pt x="16" y="96"/>
                  </a:cubicBezTo>
                  <a:cubicBezTo>
                    <a:pt x="16" y="97"/>
                    <a:pt x="18" y="97"/>
                    <a:pt x="19" y="98"/>
                  </a:cubicBezTo>
                  <a:cubicBezTo>
                    <a:pt x="19" y="103"/>
                    <a:pt x="19" y="103"/>
                    <a:pt x="15" y="106"/>
                  </a:cubicBezTo>
                  <a:cubicBezTo>
                    <a:pt x="11" y="109"/>
                    <a:pt x="11" y="111"/>
                    <a:pt x="11" y="115"/>
                  </a:cubicBezTo>
                  <a:cubicBezTo>
                    <a:pt x="8" y="115"/>
                    <a:pt x="10" y="121"/>
                    <a:pt x="8" y="124"/>
                  </a:cubicBezTo>
                  <a:cubicBezTo>
                    <a:pt x="7" y="125"/>
                    <a:pt x="4" y="123"/>
                    <a:pt x="2" y="126"/>
                  </a:cubicBezTo>
                  <a:cubicBezTo>
                    <a:pt x="0" y="128"/>
                    <a:pt x="5" y="133"/>
                    <a:pt x="8" y="137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9" y="136"/>
                    <a:pt x="10" y="136"/>
                  </a:cubicBezTo>
                  <a:cubicBezTo>
                    <a:pt x="12" y="135"/>
                    <a:pt x="12" y="137"/>
                    <a:pt x="15" y="139"/>
                  </a:cubicBezTo>
                  <a:cubicBezTo>
                    <a:pt x="17" y="140"/>
                    <a:pt x="18" y="139"/>
                    <a:pt x="20" y="143"/>
                  </a:cubicBezTo>
                  <a:cubicBezTo>
                    <a:pt x="23" y="145"/>
                    <a:pt x="23" y="142"/>
                    <a:pt x="26" y="142"/>
                  </a:cubicBezTo>
                  <a:cubicBezTo>
                    <a:pt x="27" y="143"/>
                    <a:pt x="25" y="144"/>
                    <a:pt x="27" y="146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30" y="145"/>
                    <a:pt x="34" y="139"/>
                    <a:pt x="35" y="140"/>
                  </a:cubicBezTo>
                  <a:cubicBezTo>
                    <a:pt x="36" y="140"/>
                    <a:pt x="37" y="144"/>
                    <a:pt x="39" y="146"/>
                  </a:cubicBezTo>
                  <a:cubicBezTo>
                    <a:pt x="44" y="148"/>
                    <a:pt x="46" y="154"/>
                    <a:pt x="48" y="155"/>
                  </a:cubicBezTo>
                  <a:cubicBezTo>
                    <a:pt x="49" y="155"/>
                    <a:pt x="51" y="154"/>
                    <a:pt x="52" y="154"/>
                  </a:cubicBezTo>
                  <a:cubicBezTo>
                    <a:pt x="54" y="155"/>
                    <a:pt x="53" y="156"/>
                    <a:pt x="54" y="158"/>
                  </a:cubicBezTo>
                  <a:cubicBezTo>
                    <a:pt x="56" y="159"/>
                    <a:pt x="57" y="158"/>
                    <a:pt x="58" y="160"/>
                  </a:cubicBezTo>
                  <a:cubicBezTo>
                    <a:pt x="58" y="161"/>
                    <a:pt x="57" y="163"/>
                    <a:pt x="58" y="163"/>
                  </a:cubicBezTo>
                  <a:cubicBezTo>
                    <a:pt x="59" y="164"/>
                    <a:pt x="61" y="163"/>
                    <a:pt x="62" y="163"/>
                  </a:cubicBezTo>
                  <a:cubicBezTo>
                    <a:pt x="63" y="164"/>
                    <a:pt x="62" y="167"/>
                    <a:pt x="64" y="167"/>
                  </a:cubicBezTo>
                  <a:cubicBezTo>
                    <a:pt x="65" y="167"/>
                    <a:pt x="66" y="166"/>
                    <a:pt x="66" y="166"/>
                  </a:cubicBezTo>
                  <a:cubicBezTo>
                    <a:pt x="67" y="165"/>
                    <a:pt x="67" y="166"/>
                    <a:pt x="68" y="166"/>
                  </a:cubicBezTo>
                  <a:cubicBezTo>
                    <a:pt x="69" y="165"/>
                    <a:pt x="69" y="164"/>
                    <a:pt x="70" y="163"/>
                  </a:cubicBezTo>
                  <a:cubicBezTo>
                    <a:pt x="67" y="163"/>
                    <a:pt x="63" y="163"/>
                    <a:pt x="63" y="162"/>
                  </a:cubicBezTo>
                  <a:cubicBezTo>
                    <a:pt x="62" y="159"/>
                    <a:pt x="70" y="161"/>
                    <a:pt x="70" y="158"/>
                  </a:cubicBezTo>
                  <a:cubicBezTo>
                    <a:pt x="68" y="157"/>
                    <a:pt x="68" y="156"/>
                    <a:pt x="68" y="155"/>
                  </a:cubicBezTo>
                  <a:cubicBezTo>
                    <a:pt x="69" y="155"/>
                    <a:pt x="71" y="158"/>
                    <a:pt x="73" y="157"/>
                  </a:cubicBezTo>
                  <a:cubicBezTo>
                    <a:pt x="75" y="156"/>
                    <a:pt x="76" y="153"/>
                    <a:pt x="77" y="151"/>
                  </a:cubicBezTo>
                  <a:cubicBezTo>
                    <a:pt x="80" y="150"/>
                    <a:pt x="82" y="149"/>
                    <a:pt x="83" y="147"/>
                  </a:cubicBezTo>
                  <a:cubicBezTo>
                    <a:pt x="85" y="145"/>
                    <a:pt x="84" y="143"/>
                    <a:pt x="86" y="140"/>
                  </a:cubicBezTo>
                  <a:cubicBezTo>
                    <a:pt x="88" y="137"/>
                    <a:pt x="90" y="135"/>
                    <a:pt x="92" y="132"/>
                  </a:cubicBezTo>
                  <a:cubicBezTo>
                    <a:pt x="94" y="129"/>
                    <a:pt x="96" y="126"/>
                    <a:pt x="97" y="122"/>
                  </a:cubicBezTo>
                  <a:cubicBezTo>
                    <a:pt x="97" y="121"/>
                    <a:pt x="97" y="120"/>
                    <a:pt x="97" y="119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7" y="117"/>
                    <a:pt x="96" y="114"/>
                    <a:pt x="96" y="112"/>
                  </a:cubicBezTo>
                  <a:cubicBezTo>
                    <a:pt x="95" y="110"/>
                    <a:pt x="95" y="108"/>
                    <a:pt x="96" y="106"/>
                  </a:cubicBezTo>
                  <a:cubicBezTo>
                    <a:pt x="96" y="105"/>
                    <a:pt x="98" y="104"/>
                    <a:pt x="98" y="103"/>
                  </a:cubicBezTo>
                  <a:cubicBezTo>
                    <a:pt x="98" y="102"/>
                    <a:pt x="93" y="101"/>
                    <a:pt x="93" y="98"/>
                  </a:cubicBezTo>
                  <a:cubicBezTo>
                    <a:pt x="94" y="95"/>
                    <a:pt x="98" y="95"/>
                    <a:pt x="99" y="94"/>
                  </a:cubicBezTo>
                  <a:cubicBezTo>
                    <a:pt x="101" y="94"/>
                    <a:pt x="101" y="92"/>
                    <a:pt x="104" y="91"/>
                  </a:cubicBezTo>
                  <a:cubicBezTo>
                    <a:pt x="106" y="91"/>
                    <a:pt x="107" y="93"/>
                    <a:pt x="109" y="92"/>
                  </a:cubicBezTo>
                  <a:cubicBezTo>
                    <a:pt x="111" y="91"/>
                    <a:pt x="110" y="88"/>
                    <a:pt x="112" y="88"/>
                  </a:cubicBezTo>
                  <a:cubicBezTo>
                    <a:pt x="114" y="88"/>
                    <a:pt x="115" y="90"/>
                    <a:pt x="116" y="90"/>
                  </a:cubicBezTo>
                  <a:cubicBezTo>
                    <a:pt x="117" y="90"/>
                    <a:pt x="117" y="88"/>
                    <a:pt x="118" y="88"/>
                  </a:cubicBezTo>
                  <a:cubicBezTo>
                    <a:pt x="119" y="88"/>
                    <a:pt x="119" y="91"/>
                    <a:pt x="121" y="91"/>
                  </a:cubicBezTo>
                  <a:cubicBezTo>
                    <a:pt x="122" y="91"/>
                    <a:pt x="123" y="90"/>
                    <a:pt x="124" y="90"/>
                  </a:cubicBezTo>
                  <a:cubicBezTo>
                    <a:pt x="125" y="90"/>
                    <a:pt x="127" y="92"/>
                    <a:pt x="128" y="92"/>
                  </a:cubicBezTo>
                  <a:cubicBezTo>
                    <a:pt x="129" y="91"/>
                    <a:pt x="130" y="90"/>
                    <a:pt x="131" y="89"/>
                  </a:cubicBezTo>
                  <a:cubicBezTo>
                    <a:pt x="132" y="88"/>
                    <a:pt x="133" y="89"/>
                    <a:pt x="134" y="87"/>
                  </a:cubicBezTo>
                  <a:cubicBezTo>
                    <a:pt x="134" y="85"/>
                    <a:pt x="134" y="84"/>
                    <a:pt x="134" y="82"/>
                  </a:cubicBezTo>
                  <a:cubicBezTo>
                    <a:pt x="135" y="82"/>
                    <a:pt x="137" y="82"/>
                    <a:pt x="138" y="82"/>
                  </a:cubicBezTo>
                  <a:cubicBezTo>
                    <a:pt x="139" y="81"/>
                    <a:pt x="137" y="79"/>
                    <a:pt x="140" y="78"/>
                  </a:cubicBezTo>
                  <a:cubicBezTo>
                    <a:pt x="141" y="78"/>
                    <a:pt x="142" y="79"/>
                    <a:pt x="144" y="80"/>
                  </a:cubicBezTo>
                  <a:cubicBezTo>
                    <a:pt x="144" y="80"/>
                    <a:pt x="141" y="82"/>
                    <a:pt x="140" y="84"/>
                  </a:cubicBezTo>
                  <a:cubicBezTo>
                    <a:pt x="143" y="84"/>
                    <a:pt x="151" y="81"/>
                    <a:pt x="151" y="80"/>
                  </a:cubicBezTo>
                  <a:cubicBezTo>
                    <a:pt x="151" y="74"/>
                    <a:pt x="149" y="78"/>
                    <a:pt x="148" y="76"/>
                  </a:cubicBezTo>
                  <a:cubicBezTo>
                    <a:pt x="148" y="75"/>
                    <a:pt x="148" y="74"/>
                    <a:pt x="148" y="73"/>
                  </a:cubicBezTo>
                  <a:cubicBezTo>
                    <a:pt x="147" y="72"/>
                    <a:pt x="147" y="72"/>
                    <a:pt x="147" y="71"/>
                  </a:cubicBezTo>
                  <a:cubicBezTo>
                    <a:pt x="146" y="69"/>
                    <a:pt x="149" y="69"/>
                    <a:pt x="148" y="67"/>
                  </a:cubicBezTo>
                  <a:cubicBezTo>
                    <a:pt x="147" y="65"/>
                    <a:pt x="147" y="63"/>
                    <a:pt x="148" y="62"/>
                  </a:cubicBezTo>
                  <a:cubicBezTo>
                    <a:pt x="152" y="60"/>
                    <a:pt x="153" y="64"/>
                    <a:pt x="155" y="64"/>
                  </a:cubicBezTo>
                  <a:cubicBezTo>
                    <a:pt x="155" y="63"/>
                    <a:pt x="156" y="62"/>
                    <a:pt x="156" y="62"/>
                  </a:cubicBezTo>
                  <a:cubicBezTo>
                    <a:pt x="158" y="58"/>
                    <a:pt x="154" y="59"/>
                    <a:pt x="154" y="57"/>
                  </a:cubicBezTo>
                  <a:cubicBezTo>
                    <a:pt x="154" y="51"/>
                    <a:pt x="152" y="54"/>
                    <a:pt x="151" y="52"/>
                  </a:cubicBezTo>
                  <a:cubicBezTo>
                    <a:pt x="152" y="48"/>
                    <a:pt x="150" y="47"/>
                    <a:pt x="148" y="47"/>
                  </a:cubicBezTo>
                  <a:cubicBezTo>
                    <a:pt x="147" y="48"/>
                    <a:pt x="147" y="50"/>
                    <a:pt x="145" y="49"/>
                  </a:cubicBezTo>
                  <a:cubicBezTo>
                    <a:pt x="144" y="50"/>
                    <a:pt x="142" y="50"/>
                    <a:pt x="140" y="50"/>
                  </a:cubicBezTo>
                  <a:cubicBezTo>
                    <a:pt x="141" y="42"/>
                    <a:pt x="133" y="39"/>
                    <a:pt x="126" y="40"/>
                  </a:cubicBezTo>
                  <a:cubicBezTo>
                    <a:pt x="121" y="50"/>
                    <a:pt x="126" y="48"/>
                    <a:pt x="124" y="51"/>
                  </a:cubicBezTo>
                  <a:cubicBezTo>
                    <a:pt x="123" y="52"/>
                    <a:pt x="120" y="53"/>
                    <a:pt x="119" y="54"/>
                  </a:cubicBezTo>
                  <a:cubicBezTo>
                    <a:pt x="119" y="57"/>
                    <a:pt x="118" y="62"/>
                    <a:pt x="116" y="62"/>
                  </a:cubicBezTo>
                  <a:cubicBezTo>
                    <a:pt x="116" y="63"/>
                    <a:pt x="116" y="64"/>
                    <a:pt x="115" y="64"/>
                  </a:cubicBezTo>
                  <a:cubicBezTo>
                    <a:pt x="114" y="64"/>
                    <a:pt x="114" y="61"/>
                    <a:pt x="114" y="60"/>
                  </a:cubicBezTo>
                  <a:cubicBezTo>
                    <a:pt x="112" y="60"/>
                    <a:pt x="112" y="57"/>
                    <a:pt x="111" y="58"/>
                  </a:cubicBezTo>
                  <a:cubicBezTo>
                    <a:pt x="109" y="60"/>
                    <a:pt x="109" y="60"/>
                    <a:pt x="107" y="60"/>
                  </a:cubicBezTo>
                  <a:cubicBezTo>
                    <a:pt x="104" y="62"/>
                    <a:pt x="104" y="61"/>
                    <a:pt x="102" y="62"/>
                  </a:cubicBezTo>
                  <a:cubicBezTo>
                    <a:pt x="100" y="62"/>
                    <a:pt x="100" y="65"/>
                    <a:pt x="98" y="65"/>
                  </a:cubicBezTo>
                  <a:cubicBezTo>
                    <a:pt x="93" y="63"/>
                    <a:pt x="94" y="58"/>
                    <a:pt x="95" y="57"/>
                  </a:cubicBezTo>
                  <a:cubicBezTo>
                    <a:pt x="93" y="52"/>
                    <a:pt x="95" y="47"/>
                    <a:pt x="97" y="44"/>
                  </a:cubicBezTo>
                  <a:cubicBezTo>
                    <a:pt x="98" y="42"/>
                    <a:pt x="97" y="41"/>
                    <a:pt x="98" y="39"/>
                  </a:cubicBezTo>
                  <a:cubicBezTo>
                    <a:pt x="95" y="38"/>
                    <a:pt x="92" y="35"/>
                    <a:pt x="90" y="32"/>
                  </a:cubicBezTo>
                  <a:cubicBezTo>
                    <a:pt x="89" y="30"/>
                    <a:pt x="92" y="29"/>
                    <a:pt x="91" y="26"/>
                  </a:cubicBezTo>
                  <a:cubicBezTo>
                    <a:pt x="91" y="24"/>
                    <a:pt x="87" y="24"/>
                    <a:pt x="88" y="17"/>
                  </a:cubicBezTo>
                  <a:cubicBezTo>
                    <a:pt x="89" y="15"/>
                    <a:pt x="85" y="9"/>
                    <a:pt x="84" y="9"/>
                  </a:cubicBezTo>
                  <a:cubicBezTo>
                    <a:pt x="83" y="9"/>
                    <a:pt x="80" y="11"/>
                    <a:pt x="80" y="9"/>
                  </a:cubicBezTo>
                  <a:cubicBezTo>
                    <a:pt x="79" y="9"/>
                    <a:pt x="79" y="6"/>
                    <a:pt x="80" y="6"/>
                  </a:cubicBezTo>
                  <a:cubicBezTo>
                    <a:pt x="81" y="6"/>
                    <a:pt x="83" y="6"/>
                    <a:pt x="82" y="4"/>
                  </a:cubicBezTo>
                  <a:lnTo>
                    <a:pt x="80" y="0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6" name="Freeform 13"/>
            <p:cNvSpPr>
              <a:spLocks/>
            </p:cNvSpPr>
            <p:nvPr/>
          </p:nvSpPr>
          <p:spPr bwMode="auto">
            <a:xfrm>
              <a:off x="3795714" y="6037260"/>
              <a:ext cx="446087" cy="409575"/>
            </a:xfrm>
            <a:custGeom>
              <a:avLst/>
              <a:gdLst>
                <a:gd name="T0" fmla="*/ 2147483647 w 48"/>
                <a:gd name="T1" fmla="*/ 2147483647 h 44"/>
                <a:gd name="T2" fmla="*/ 2147483647 w 48"/>
                <a:gd name="T3" fmla="*/ 2147483647 h 44"/>
                <a:gd name="T4" fmla="*/ 2147483647 w 48"/>
                <a:gd name="T5" fmla="*/ 2147483647 h 44"/>
                <a:gd name="T6" fmla="*/ 2147483647 w 48"/>
                <a:gd name="T7" fmla="*/ 2147483647 h 44"/>
                <a:gd name="T8" fmla="*/ 2147483647 w 48"/>
                <a:gd name="T9" fmla="*/ 2147483647 h 44"/>
                <a:gd name="T10" fmla="*/ 2147483647 w 48"/>
                <a:gd name="T11" fmla="*/ 2147483647 h 44"/>
                <a:gd name="T12" fmla="*/ 2147483647 w 48"/>
                <a:gd name="T13" fmla="*/ 2147483647 h 44"/>
                <a:gd name="T14" fmla="*/ 2147483647 w 48"/>
                <a:gd name="T15" fmla="*/ 2147483647 h 44"/>
                <a:gd name="T16" fmla="*/ 2147483647 w 48"/>
                <a:gd name="T17" fmla="*/ 2147483647 h 44"/>
                <a:gd name="T18" fmla="*/ 2147483647 w 48"/>
                <a:gd name="T19" fmla="*/ 2147483647 h 44"/>
                <a:gd name="T20" fmla="*/ 2147483647 w 48"/>
                <a:gd name="T21" fmla="*/ 2147483647 h 44"/>
                <a:gd name="T22" fmla="*/ 2147483647 w 48"/>
                <a:gd name="T23" fmla="*/ 2147483647 h 44"/>
                <a:gd name="T24" fmla="*/ 2147483647 w 48"/>
                <a:gd name="T25" fmla="*/ 2147483647 h 44"/>
                <a:gd name="T26" fmla="*/ 2147483647 w 48"/>
                <a:gd name="T27" fmla="*/ 2147483647 h 44"/>
                <a:gd name="T28" fmla="*/ 2147483647 w 48"/>
                <a:gd name="T29" fmla="*/ 2147483647 h 44"/>
                <a:gd name="T30" fmla="*/ 2147483647 w 48"/>
                <a:gd name="T31" fmla="*/ 2147483647 h 44"/>
                <a:gd name="T32" fmla="*/ 2147483647 w 48"/>
                <a:gd name="T33" fmla="*/ 2147483647 h 44"/>
                <a:gd name="T34" fmla="*/ 2147483647 w 48"/>
                <a:gd name="T35" fmla="*/ 2147483647 h 44"/>
                <a:gd name="T36" fmla="*/ 2147483647 w 48"/>
                <a:gd name="T37" fmla="*/ 2147483647 h 44"/>
                <a:gd name="T38" fmla="*/ 2147483647 w 48"/>
                <a:gd name="T39" fmla="*/ 2147483647 h 44"/>
                <a:gd name="T40" fmla="*/ 2147483647 w 48"/>
                <a:gd name="T41" fmla="*/ 2147483647 h 44"/>
                <a:gd name="T42" fmla="*/ 2147483647 w 48"/>
                <a:gd name="T43" fmla="*/ 2147483647 h 44"/>
                <a:gd name="T44" fmla="*/ 2147483647 w 48"/>
                <a:gd name="T45" fmla="*/ 2147483647 h 44"/>
                <a:gd name="T46" fmla="*/ 2147483647 w 48"/>
                <a:gd name="T47" fmla="*/ 2147483647 h 44"/>
                <a:gd name="T48" fmla="*/ 2147483647 w 48"/>
                <a:gd name="T49" fmla="*/ 0 h 44"/>
                <a:gd name="T50" fmla="*/ 2147483647 w 48"/>
                <a:gd name="T51" fmla="*/ 0 h 44"/>
                <a:gd name="T52" fmla="*/ 2147483647 w 48"/>
                <a:gd name="T53" fmla="*/ 2147483647 h 44"/>
                <a:gd name="T54" fmla="*/ 2147483647 w 48"/>
                <a:gd name="T55" fmla="*/ 2147483647 h 44"/>
                <a:gd name="T56" fmla="*/ 2147483647 w 48"/>
                <a:gd name="T57" fmla="*/ 2147483647 h 44"/>
                <a:gd name="T58" fmla="*/ 2147483647 w 48"/>
                <a:gd name="T59" fmla="*/ 2147483647 h 44"/>
                <a:gd name="T60" fmla="*/ 2147483647 w 48"/>
                <a:gd name="T61" fmla="*/ 2147483647 h 44"/>
                <a:gd name="T62" fmla="*/ 2147483647 w 48"/>
                <a:gd name="T63" fmla="*/ 2147483647 h 44"/>
                <a:gd name="T64" fmla="*/ 2147483647 w 48"/>
                <a:gd name="T65" fmla="*/ 2147483647 h 44"/>
                <a:gd name="T66" fmla="*/ 2147483647 w 48"/>
                <a:gd name="T67" fmla="*/ 2147483647 h 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48"/>
                <a:gd name="T103" fmla="*/ 0 h 44"/>
                <a:gd name="T104" fmla="*/ 48 w 48"/>
                <a:gd name="T105" fmla="*/ 44 h 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48" h="44">
                  <a:moveTo>
                    <a:pt x="1" y="18"/>
                  </a:moveTo>
                  <a:cubicBezTo>
                    <a:pt x="2" y="21"/>
                    <a:pt x="0" y="22"/>
                    <a:pt x="2" y="25"/>
                  </a:cubicBezTo>
                  <a:cubicBezTo>
                    <a:pt x="3" y="26"/>
                    <a:pt x="6" y="25"/>
                    <a:pt x="6" y="28"/>
                  </a:cubicBezTo>
                  <a:cubicBezTo>
                    <a:pt x="7" y="31"/>
                    <a:pt x="7" y="34"/>
                    <a:pt x="10" y="36"/>
                  </a:cubicBezTo>
                  <a:cubicBezTo>
                    <a:pt x="12" y="37"/>
                    <a:pt x="14" y="36"/>
                    <a:pt x="17" y="36"/>
                  </a:cubicBezTo>
                  <a:cubicBezTo>
                    <a:pt x="19" y="36"/>
                    <a:pt x="20" y="36"/>
                    <a:pt x="20" y="37"/>
                  </a:cubicBezTo>
                  <a:cubicBezTo>
                    <a:pt x="21" y="40"/>
                    <a:pt x="23" y="42"/>
                    <a:pt x="25" y="42"/>
                  </a:cubicBezTo>
                  <a:cubicBezTo>
                    <a:pt x="25" y="42"/>
                    <a:pt x="25" y="44"/>
                    <a:pt x="26" y="44"/>
                  </a:cubicBezTo>
                  <a:cubicBezTo>
                    <a:pt x="28" y="44"/>
                    <a:pt x="30" y="42"/>
                    <a:pt x="34" y="42"/>
                  </a:cubicBezTo>
                  <a:cubicBezTo>
                    <a:pt x="37" y="41"/>
                    <a:pt x="41" y="41"/>
                    <a:pt x="42" y="40"/>
                  </a:cubicBezTo>
                  <a:cubicBezTo>
                    <a:pt x="45" y="39"/>
                    <a:pt x="44" y="37"/>
                    <a:pt x="44" y="36"/>
                  </a:cubicBezTo>
                  <a:cubicBezTo>
                    <a:pt x="43" y="34"/>
                    <a:pt x="41" y="33"/>
                    <a:pt x="42" y="32"/>
                  </a:cubicBezTo>
                  <a:cubicBezTo>
                    <a:pt x="43" y="29"/>
                    <a:pt x="44" y="33"/>
                    <a:pt x="46" y="32"/>
                  </a:cubicBezTo>
                  <a:cubicBezTo>
                    <a:pt x="48" y="30"/>
                    <a:pt x="42" y="25"/>
                    <a:pt x="41" y="23"/>
                  </a:cubicBezTo>
                  <a:cubicBezTo>
                    <a:pt x="40" y="21"/>
                    <a:pt x="40" y="18"/>
                    <a:pt x="40" y="14"/>
                  </a:cubicBezTo>
                  <a:cubicBezTo>
                    <a:pt x="39" y="14"/>
                    <a:pt x="38" y="14"/>
                    <a:pt x="38" y="15"/>
                  </a:cubicBezTo>
                  <a:cubicBezTo>
                    <a:pt x="38" y="16"/>
                    <a:pt x="37" y="17"/>
                    <a:pt x="36" y="17"/>
                  </a:cubicBezTo>
                  <a:cubicBezTo>
                    <a:pt x="35" y="17"/>
                    <a:pt x="35" y="15"/>
                    <a:pt x="35" y="14"/>
                  </a:cubicBezTo>
                  <a:cubicBezTo>
                    <a:pt x="34" y="12"/>
                    <a:pt x="33" y="10"/>
                    <a:pt x="34" y="8"/>
                  </a:cubicBezTo>
                  <a:cubicBezTo>
                    <a:pt x="35" y="8"/>
                    <a:pt x="35" y="8"/>
                    <a:pt x="36" y="8"/>
                  </a:cubicBezTo>
                  <a:cubicBezTo>
                    <a:pt x="39" y="6"/>
                    <a:pt x="39" y="5"/>
                    <a:pt x="38" y="4"/>
                  </a:cubicBezTo>
                  <a:cubicBezTo>
                    <a:pt x="38" y="3"/>
                    <a:pt x="37" y="3"/>
                    <a:pt x="36" y="3"/>
                  </a:cubicBezTo>
                  <a:cubicBezTo>
                    <a:pt x="35" y="3"/>
                    <a:pt x="35" y="1"/>
                    <a:pt x="34" y="2"/>
                  </a:cubicBezTo>
                  <a:cubicBezTo>
                    <a:pt x="33" y="2"/>
                    <a:pt x="34" y="4"/>
                    <a:pt x="31" y="3"/>
                  </a:cubicBezTo>
                  <a:cubicBezTo>
                    <a:pt x="30" y="2"/>
                    <a:pt x="30" y="1"/>
                    <a:pt x="30" y="0"/>
                  </a:cubicBezTo>
                  <a:cubicBezTo>
                    <a:pt x="29" y="0"/>
                    <a:pt x="28" y="0"/>
                    <a:pt x="27" y="0"/>
                  </a:cubicBezTo>
                  <a:cubicBezTo>
                    <a:pt x="26" y="0"/>
                    <a:pt x="27" y="2"/>
                    <a:pt x="26" y="3"/>
                  </a:cubicBezTo>
                  <a:cubicBezTo>
                    <a:pt x="25" y="4"/>
                    <a:pt x="24" y="4"/>
                    <a:pt x="23" y="5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8" y="5"/>
                    <a:pt x="18" y="8"/>
                    <a:pt x="15" y="9"/>
                  </a:cubicBezTo>
                  <a:cubicBezTo>
                    <a:pt x="11" y="10"/>
                    <a:pt x="9" y="10"/>
                    <a:pt x="6" y="11"/>
                  </a:cubicBezTo>
                  <a:cubicBezTo>
                    <a:pt x="5" y="11"/>
                    <a:pt x="3" y="10"/>
                    <a:pt x="2" y="12"/>
                  </a:cubicBezTo>
                  <a:cubicBezTo>
                    <a:pt x="1" y="14"/>
                    <a:pt x="5" y="15"/>
                    <a:pt x="4" y="17"/>
                  </a:cubicBezTo>
                  <a:cubicBezTo>
                    <a:pt x="3" y="17"/>
                    <a:pt x="2" y="17"/>
                    <a:pt x="1" y="18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7" name="Freeform 14"/>
            <p:cNvSpPr>
              <a:spLocks/>
            </p:cNvSpPr>
            <p:nvPr/>
          </p:nvSpPr>
          <p:spPr bwMode="auto">
            <a:xfrm>
              <a:off x="3451226" y="5740397"/>
              <a:ext cx="631825" cy="466725"/>
            </a:xfrm>
            <a:custGeom>
              <a:avLst/>
              <a:gdLst>
                <a:gd name="T0" fmla="*/ 0 w 68"/>
                <a:gd name="T1" fmla="*/ 2147483647 h 50"/>
                <a:gd name="T2" fmla="*/ 2147483647 w 68"/>
                <a:gd name="T3" fmla="*/ 2147483647 h 50"/>
                <a:gd name="T4" fmla="*/ 2147483647 w 68"/>
                <a:gd name="T5" fmla="*/ 2147483647 h 50"/>
                <a:gd name="T6" fmla="*/ 2147483647 w 68"/>
                <a:gd name="T7" fmla="*/ 2147483647 h 50"/>
                <a:gd name="T8" fmla="*/ 2147483647 w 68"/>
                <a:gd name="T9" fmla="*/ 2147483647 h 50"/>
                <a:gd name="T10" fmla="*/ 2147483647 w 68"/>
                <a:gd name="T11" fmla="*/ 2147483647 h 50"/>
                <a:gd name="T12" fmla="*/ 2147483647 w 68"/>
                <a:gd name="T13" fmla="*/ 2147483647 h 50"/>
                <a:gd name="T14" fmla="*/ 2147483647 w 68"/>
                <a:gd name="T15" fmla="*/ 2147483647 h 50"/>
                <a:gd name="T16" fmla="*/ 2147483647 w 68"/>
                <a:gd name="T17" fmla="*/ 2147483647 h 50"/>
                <a:gd name="T18" fmla="*/ 2147483647 w 68"/>
                <a:gd name="T19" fmla="*/ 2147483647 h 50"/>
                <a:gd name="T20" fmla="*/ 2147483647 w 68"/>
                <a:gd name="T21" fmla="*/ 2147483647 h 50"/>
                <a:gd name="T22" fmla="*/ 2147483647 w 68"/>
                <a:gd name="T23" fmla="*/ 2147483647 h 50"/>
                <a:gd name="T24" fmla="*/ 2147483647 w 68"/>
                <a:gd name="T25" fmla="*/ 2147483647 h 50"/>
                <a:gd name="T26" fmla="*/ 2147483647 w 68"/>
                <a:gd name="T27" fmla="*/ 2147483647 h 50"/>
                <a:gd name="T28" fmla="*/ 2147483647 w 68"/>
                <a:gd name="T29" fmla="*/ 2147483647 h 50"/>
                <a:gd name="T30" fmla="*/ 2147483647 w 68"/>
                <a:gd name="T31" fmla="*/ 2147483647 h 50"/>
                <a:gd name="T32" fmla="*/ 2147483647 w 68"/>
                <a:gd name="T33" fmla="*/ 2147483647 h 50"/>
                <a:gd name="T34" fmla="*/ 2147483647 w 68"/>
                <a:gd name="T35" fmla="*/ 2147483647 h 50"/>
                <a:gd name="T36" fmla="*/ 2147483647 w 68"/>
                <a:gd name="T37" fmla="*/ 2147483647 h 50"/>
                <a:gd name="T38" fmla="*/ 2147483647 w 68"/>
                <a:gd name="T39" fmla="*/ 2147483647 h 50"/>
                <a:gd name="T40" fmla="*/ 2147483647 w 68"/>
                <a:gd name="T41" fmla="*/ 2147483647 h 50"/>
                <a:gd name="T42" fmla="*/ 2147483647 w 68"/>
                <a:gd name="T43" fmla="*/ 2147483647 h 50"/>
                <a:gd name="T44" fmla="*/ 2147483647 w 68"/>
                <a:gd name="T45" fmla="*/ 2147483647 h 50"/>
                <a:gd name="T46" fmla="*/ 2147483647 w 68"/>
                <a:gd name="T47" fmla="*/ 2147483647 h 50"/>
                <a:gd name="T48" fmla="*/ 2147483647 w 68"/>
                <a:gd name="T49" fmla="*/ 2147483647 h 50"/>
                <a:gd name="T50" fmla="*/ 2147483647 w 68"/>
                <a:gd name="T51" fmla="*/ 2147483647 h 50"/>
                <a:gd name="T52" fmla="*/ 2147483647 w 68"/>
                <a:gd name="T53" fmla="*/ 2147483647 h 50"/>
                <a:gd name="T54" fmla="*/ 2147483647 w 68"/>
                <a:gd name="T55" fmla="*/ 2147483647 h 50"/>
                <a:gd name="T56" fmla="*/ 2147483647 w 68"/>
                <a:gd name="T57" fmla="*/ 2147483647 h 50"/>
                <a:gd name="T58" fmla="*/ 2147483647 w 68"/>
                <a:gd name="T59" fmla="*/ 2147483647 h 50"/>
                <a:gd name="T60" fmla="*/ 2147483647 w 68"/>
                <a:gd name="T61" fmla="*/ 2147483647 h 50"/>
                <a:gd name="T62" fmla="*/ 2147483647 w 68"/>
                <a:gd name="T63" fmla="*/ 2147483647 h 50"/>
                <a:gd name="T64" fmla="*/ 2147483647 w 68"/>
                <a:gd name="T65" fmla="*/ 2147483647 h 50"/>
                <a:gd name="T66" fmla="*/ 2147483647 w 68"/>
                <a:gd name="T67" fmla="*/ 2147483647 h 50"/>
                <a:gd name="T68" fmla="*/ 2147483647 w 68"/>
                <a:gd name="T69" fmla="*/ 2147483647 h 50"/>
                <a:gd name="T70" fmla="*/ 2147483647 w 68"/>
                <a:gd name="T71" fmla="*/ 2147483647 h 50"/>
                <a:gd name="T72" fmla="*/ 2147483647 w 68"/>
                <a:gd name="T73" fmla="*/ 2147483647 h 50"/>
                <a:gd name="T74" fmla="*/ 2147483647 w 68"/>
                <a:gd name="T75" fmla="*/ 2147483647 h 50"/>
                <a:gd name="T76" fmla="*/ 2147483647 w 68"/>
                <a:gd name="T77" fmla="*/ 2147483647 h 50"/>
                <a:gd name="T78" fmla="*/ 2147483647 w 68"/>
                <a:gd name="T79" fmla="*/ 2147483647 h 50"/>
                <a:gd name="T80" fmla="*/ 2147483647 w 68"/>
                <a:gd name="T81" fmla="*/ 2147483647 h 50"/>
                <a:gd name="T82" fmla="*/ 2147483647 w 68"/>
                <a:gd name="T83" fmla="*/ 2147483647 h 50"/>
                <a:gd name="T84" fmla="*/ 2147483647 w 68"/>
                <a:gd name="T85" fmla="*/ 2147483647 h 50"/>
                <a:gd name="T86" fmla="*/ 2147483647 w 68"/>
                <a:gd name="T87" fmla="*/ 2147483647 h 50"/>
                <a:gd name="T88" fmla="*/ 2147483647 w 68"/>
                <a:gd name="T89" fmla="*/ 2147483647 h 50"/>
                <a:gd name="T90" fmla="*/ 2147483647 w 68"/>
                <a:gd name="T91" fmla="*/ 2147483647 h 50"/>
                <a:gd name="T92" fmla="*/ 2147483647 w 68"/>
                <a:gd name="T93" fmla="*/ 2147483647 h 50"/>
                <a:gd name="T94" fmla="*/ 2147483647 w 68"/>
                <a:gd name="T95" fmla="*/ 2147483647 h 50"/>
                <a:gd name="T96" fmla="*/ 2147483647 w 68"/>
                <a:gd name="T97" fmla="*/ 2147483647 h 50"/>
                <a:gd name="T98" fmla="*/ 2147483647 w 68"/>
                <a:gd name="T99" fmla="*/ 2147483647 h 50"/>
                <a:gd name="T100" fmla="*/ 2147483647 w 68"/>
                <a:gd name="T101" fmla="*/ 2147483647 h 50"/>
                <a:gd name="T102" fmla="*/ 2147483647 w 68"/>
                <a:gd name="T103" fmla="*/ 2147483647 h 50"/>
                <a:gd name="T104" fmla="*/ 2147483647 w 68"/>
                <a:gd name="T105" fmla="*/ 2147483647 h 50"/>
                <a:gd name="T106" fmla="*/ 0 w 68"/>
                <a:gd name="T107" fmla="*/ 2147483647 h 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8"/>
                <a:gd name="T163" fmla="*/ 0 h 50"/>
                <a:gd name="T164" fmla="*/ 68 w 68"/>
                <a:gd name="T165" fmla="*/ 50 h 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8" h="50">
                  <a:moveTo>
                    <a:pt x="0" y="6"/>
                  </a:moveTo>
                  <a:cubicBezTo>
                    <a:pt x="2" y="9"/>
                    <a:pt x="3" y="14"/>
                    <a:pt x="3" y="16"/>
                  </a:cubicBezTo>
                  <a:cubicBezTo>
                    <a:pt x="5" y="24"/>
                    <a:pt x="5" y="33"/>
                    <a:pt x="6" y="41"/>
                  </a:cubicBezTo>
                  <a:cubicBezTo>
                    <a:pt x="6" y="43"/>
                    <a:pt x="6" y="43"/>
                    <a:pt x="8" y="42"/>
                  </a:cubicBezTo>
                  <a:cubicBezTo>
                    <a:pt x="9" y="41"/>
                    <a:pt x="10" y="41"/>
                    <a:pt x="11" y="41"/>
                  </a:cubicBezTo>
                  <a:cubicBezTo>
                    <a:pt x="12" y="40"/>
                    <a:pt x="11" y="37"/>
                    <a:pt x="12" y="36"/>
                  </a:cubicBezTo>
                  <a:cubicBezTo>
                    <a:pt x="13" y="35"/>
                    <a:pt x="15" y="36"/>
                    <a:pt x="16" y="38"/>
                  </a:cubicBezTo>
                  <a:cubicBezTo>
                    <a:pt x="16" y="40"/>
                    <a:pt x="15" y="41"/>
                    <a:pt x="17" y="41"/>
                  </a:cubicBezTo>
                  <a:cubicBezTo>
                    <a:pt x="18" y="44"/>
                    <a:pt x="19" y="46"/>
                    <a:pt x="20" y="46"/>
                  </a:cubicBezTo>
                  <a:cubicBezTo>
                    <a:pt x="22" y="46"/>
                    <a:pt x="24" y="46"/>
                    <a:pt x="26" y="46"/>
                  </a:cubicBezTo>
                  <a:cubicBezTo>
                    <a:pt x="28" y="46"/>
                    <a:pt x="27" y="44"/>
                    <a:pt x="28" y="44"/>
                  </a:cubicBezTo>
                  <a:cubicBezTo>
                    <a:pt x="28" y="44"/>
                    <a:pt x="28" y="46"/>
                    <a:pt x="29" y="46"/>
                  </a:cubicBezTo>
                  <a:cubicBezTo>
                    <a:pt x="31" y="43"/>
                    <a:pt x="37" y="47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9" y="49"/>
                    <a:pt x="40" y="49"/>
                    <a:pt x="41" y="49"/>
                  </a:cubicBezTo>
                  <a:cubicBezTo>
                    <a:pt x="42" y="47"/>
                    <a:pt x="38" y="46"/>
                    <a:pt x="39" y="44"/>
                  </a:cubicBezTo>
                  <a:cubicBezTo>
                    <a:pt x="40" y="42"/>
                    <a:pt x="42" y="43"/>
                    <a:pt x="43" y="43"/>
                  </a:cubicBezTo>
                  <a:cubicBezTo>
                    <a:pt x="46" y="42"/>
                    <a:pt x="48" y="42"/>
                    <a:pt x="52" y="41"/>
                  </a:cubicBezTo>
                  <a:cubicBezTo>
                    <a:pt x="55" y="40"/>
                    <a:pt x="55" y="37"/>
                    <a:pt x="57" y="36"/>
                  </a:cubicBezTo>
                  <a:cubicBezTo>
                    <a:pt x="58" y="36"/>
                    <a:pt x="59" y="37"/>
                    <a:pt x="60" y="37"/>
                  </a:cubicBezTo>
                  <a:cubicBezTo>
                    <a:pt x="61" y="36"/>
                    <a:pt x="62" y="36"/>
                    <a:pt x="63" y="35"/>
                  </a:cubicBezTo>
                  <a:cubicBezTo>
                    <a:pt x="64" y="34"/>
                    <a:pt x="63" y="32"/>
                    <a:pt x="64" y="32"/>
                  </a:cubicBezTo>
                  <a:cubicBezTo>
                    <a:pt x="65" y="32"/>
                    <a:pt x="66" y="32"/>
                    <a:pt x="67" y="32"/>
                  </a:cubicBezTo>
                  <a:cubicBezTo>
                    <a:pt x="67" y="32"/>
                    <a:pt x="67" y="32"/>
                    <a:pt x="67" y="31"/>
                  </a:cubicBezTo>
                  <a:cubicBezTo>
                    <a:pt x="67" y="31"/>
                    <a:pt x="65" y="30"/>
                    <a:pt x="65" y="29"/>
                  </a:cubicBezTo>
                  <a:cubicBezTo>
                    <a:pt x="65" y="28"/>
                    <a:pt x="67" y="28"/>
                    <a:pt x="67" y="27"/>
                  </a:cubicBezTo>
                  <a:cubicBezTo>
                    <a:pt x="67" y="26"/>
                    <a:pt x="64" y="26"/>
                    <a:pt x="65" y="25"/>
                  </a:cubicBezTo>
                  <a:cubicBezTo>
                    <a:pt x="65" y="24"/>
                    <a:pt x="68" y="24"/>
                    <a:pt x="68" y="23"/>
                  </a:cubicBezTo>
                  <a:cubicBezTo>
                    <a:pt x="68" y="22"/>
                    <a:pt x="65" y="22"/>
                    <a:pt x="65" y="20"/>
                  </a:cubicBezTo>
                  <a:cubicBezTo>
                    <a:pt x="64" y="20"/>
                    <a:pt x="65" y="18"/>
                    <a:pt x="64" y="17"/>
                  </a:cubicBezTo>
                  <a:cubicBezTo>
                    <a:pt x="64" y="16"/>
                    <a:pt x="62" y="16"/>
                    <a:pt x="62" y="15"/>
                  </a:cubicBezTo>
                  <a:cubicBezTo>
                    <a:pt x="61" y="14"/>
                    <a:pt x="62" y="12"/>
                    <a:pt x="60" y="11"/>
                  </a:cubicBezTo>
                  <a:cubicBezTo>
                    <a:pt x="58" y="9"/>
                    <a:pt x="57" y="8"/>
                    <a:pt x="56" y="6"/>
                  </a:cubicBezTo>
                  <a:cubicBezTo>
                    <a:pt x="56" y="6"/>
                    <a:pt x="55" y="6"/>
                    <a:pt x="55" y="6"/>
                  </a:cubicBezTo>
                  <a:cubicBezTo>
                    <a:pt x="54" y="7"/>
                    <a:pt x="53" y="8"/>
                    <a:pt x="51" y="8"/>
                  </a:cubicBezTo>
                  <a:cubicBezTo>
                    <a:pt x="50" y="8"/>
                    <a:pt x="49" y="9"/>
                    <a:pt x="48" y="9"/>
                  </a:cubicBezTo>
                  <a:cubicBezTo>
                    <a:pt x="47" y="9"/>
                    <a:pt x="46" y="7"/>
                    <a:pt x="45" y="7"/>
                  </a:cubicBezTo>
                  <a:cubicBezTo>
                    <a:pt x="44" y="7"/>
                    <a:pt x="43" y="8"/>
                    <a:pt x="42" y="9"/>
                  </a:cubicBezTo>
                  <a:cubicBezTo>
                    <a:pt x="41" y="9"/>
                    <a:pt x="41" y="7"/>
                    <a:pt x="40" y="8"/>
                  </a:cubicBezTo>
                  <a:cubicBezTo>
                    <a:pt x="39" y="8"/>
                    <a:pt x="39" y="10"/>
                    <a:pt x="39" y="10"/>
                  </a:cubicBezTo>
                  <a:cubicBezTo>
                    <a:pt x="38" y="11"/>
                    <a:pt x="37" y="10"/>
                    <a:pt x="37" y="10"/>
                  </a:cubicBezTo>
                  <a:cubicBezTo>
                    <a:pt x="36" y="13"/>
                    <a:pt x="35" y="13"/>
                    <a:pt x="33" y="14"/>
                  </a:cubicBezTo>
                  <a:cubicBezTo>
                    <a:pt x="32" y="14"/>
                    <a:pt x="32" y="13"/>
                    <a:pt x="32" y="12"/>
                  </a:cubicBezTo>
                  <a:cubicBezTo>
                    <a:pt x="31" y="10"/>
                    <a:pt x="33" y="10"/>
                    <a:pt x="33" y="8"/>
                  </a:cubicBezTo>
                  <a:cubicBezTo>
                    <a:pt x="33" y="7"/>
                    <a:pt x="33" y="7"/>
                    <a:pt x="32" y="6"/>
                  </a:cubicBezTo>
                  <a:cubicBezTo>
                    <a:pt x="31" y="6"/>
                    <a:pt x="28" y="4"/>
                    <a:pt x="28" y="3"/>
                  </a:cubicBezTo>
                  <a:cubicBezTo>
                    <a:pt x="27" y="3"/>
                    <a:pt x="28" y="1"/>
                    <a:pt x="27" y="1"/>
                  </a:cubicBezTo>
                  <a:cubicBezTo>
                    <a:pt x="27" y="0"/>
                    <a:pt x="26" y="2"/>
                    <a:pt x="24" y="2"/>
                  </a:cubicBezTo>
                  <a:cubicBezTo>
                    <a:pt x="22" y="2"/>
                    <a:pt x="21" y="2"/>
                    <a:pt x="20" y="2"/>
                  </a:cubicBezTo>
                  <a:cubicBezTo>
                    <a:pt x="18" y="2"/>
                    <a:pt x="16" y="3"/>
                    <a:pt x="15" y="3"/>
                  </a:cubicBezTo>
                  <a:cubicBezTo>
                    <a:pt x="13" y="4"/>
                    <a:pt x="11" y="3"/>
                    <a:pt x="9" y="3"/>
                  </a:cubicBezTo>
                  <a:cubicBezTo>
                    <a:pt x="7" y="3"/>
                    <a:pt x="7" y="4"/>
                    <a:pt x="5" y="5"/>
                  </a:cubicBezTo>
                  <a:cubicBezTo>
                    <a:pt x="3" y="5"/>
                    <a:pt x="3" y="2"/>
                    <a:pt x="2" y="2"/>
                  </a:cubicBezTo>
                  <a:cubicBezTo>
                    <a:pt x="1" y="2"/>
                    <a:pt x="1" y="5"/>
                    <a:pt x="0" y="6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8" name="Freeform 15"/>
            <p:cNvSpPr>
              <a:spLocks/>
            </p:cNvSpPr>
            <p:nvPr/>
          </p:nvSpPr>
          <p:spPr bwMode="auto">
            <a:xfrm>
              <a:off x="4083051" y="3176586"/>
              <a:ext cx="1374775" cy="3009898"/>
            </a:xfrm>
            <a:custGeom>
              <a:avLst/>
              <a:gdLst>
                <a:gd name="T0" fmla="*/ 2147483647 w 148"/>
                <a:gd name="T1" fmla="*/ 2147483647 h 323"/>
                <a:gd name="T2" fmla="*/ 2147483647 w 148"/>
                <a:gd name="T3" fmla="*/ 2147483647 h 323"/>
                <a:gd name="T4" fmla="*/ 2147483647 w 148"/>
                <a:gd name="T5" fmla="*/ 2147483647 h 323"/>
                <a:gd name="T6" fmla="*/ 2147483647 w 148"/>
                <a:gd name="T7" fmla="*/ 2147483647 h 323"/>
                <a:gd name="T8" fmla="*/ 2147483647 w 148"/>
                <a:gd name="T9" fmla="*/ 2147483647 h 323"/>
                <a:gd name="T10" fmla="*/ 2147483647 w 148"/>
                <a:gd name="T11" fmla="*/ 2147483647 h 323"/>
                <a:gd name="T12" fmla="*/ 2147483647 w 148"/>
                <a:gd name="T13" fmla="*/ 2147483647 h 323"/>
                <a:gd name="T14" fmla="*/ 2147483647 w 148"/>
                <a:gd name="T15" fmla="*/ 2147483647 h 323"/>
                <a:gd name="T16" fmla="*/ 2147483647 w 148"/>
                <a:gd name="T17" fmla="*/ 2147483647 h 323"/>
                <a:gd name="T18" fmla="*/ 2147483647 w 148"/>
                <a:gd name="T19" fmla="*/ 2147483647 h 323"/>
                <a:gd name="T20" fmla="*/ 2147483647 w 148"/>
                <a:gd name="T21" fmla="*/ 2147483647 h 323"/>
                <a:gd name="T22" fmla="*/ 2147483647 w 148"/>
                <a:gd name="T23" fmla="*/ 2147483647 h 323"/>
                <a:gd name="T24" fmla="*/ 2147483647 w 148"/>
                <a:gd name="T25" fmla="*/ 2147483647 h 323"/>
                <a:gd name="T26" fmla="*/ 2147483647 w 148"/>
                <a:gd name="T27" fmla="*/ 2147483647 h 323"/>
                <a:gd name="T28" fmla="*/ 2147483647 w 148"/>
                <a:gd name="T29" fmla="*/ 2147483647 h 323"/>
                <a:gd name="T30" fmla="*/ 2147483647 w 148"/>
                <a:gd name="T31" fmla="*/ 2147483647 h 323"/>
                <a:gd name="T32" fmla="*/ 2147483647 w 148"/>
                <a:gd name="T33" fmla="*/ 2147483647 h 323"/>
                <a:gd name="T34" fmla="*/ 2147483647 w 148"/>
                <a:gd name="T35" fmla="*/ 2147483647 h 323"/>
                <a:gd name="T36" fmla="*/ 2147483647 w 148"/>
                <a:gd name="T37" fmla="*/ 2147483647 h 323"/>
                <a:gd name="T38" fmla="*/ 2147483647 w 148"/>
                <a:gd name="T39" fmla="*/ 2147483647 h 323"/>
                <a:gd name="T40" fmla="*/ 2147483647 w 148"/>
                <a:gd name="T41" fmla="*/ 2147483647 h 323"/>
                <a:gd name="T42" fmla="*/ 2147483647 w 148"/>
                <a:gd name="T43" fmla="*/ 2147483647 h 323"/>
                <a:gd name="T44" fmla="*/ 2147483647 w 148"/>
                <a:gd name="T45" fmla="*/ 2147483647 h 323"/>
                <a:gd name="T46" fmla="*/ 2147483647 w 148"/>
                <a:gd name="T47" fmla="*/ 2147483647 h 323"/>
                <a:gd name="T48" fmla="*/ 2147483647 w 148"/>
                <a:gd name="T49" fmla="*/ 2147483647 h 323"/>
                <a:gd name="T50" fmla="*/ 2147483647 w 148"/>
                <a:gd name="T51" fmla="*/ 2147483647 h 323"/>
                <a:gd name="T52" fmla="*/ 2147483647 w 148"/>
                <a:gd name="T53" fmla="*/ 2147483647 h 323"/>
                <a:gd name="T54" fmla="*/ 2147483647 w 148"/>
                <a:gd name="T55" fmla="*/ 2147483647 h 323"/>
                <a:gd name="T56" fmla="*/ 2147483647 w 148"/>
                <a:gd name="T57" fmla="*/ 2147483647 h 323"/>
                <a:gd name="T58" fmla="*/ 2147483647 w 148"/>
                <a:gd name="T59" fmla="*/ 2147483647 h 323"/>
                <a:gd name="T60" fmla="*/ 2147483647 w 148"/>
                <a:gd name="T61" fmla="*/ 2147483647 h 323"/>
                <a:gd name="T62" fmla="*/ 2147483647 w 148"/>
                <a:gd name="T63" fmla="*/ 2147483647 h 323"/>
                <a:gd name="T64" fmla="*/ 2147483647 w 148"/>
                <a:gd name="T65" fmla="*/ 2147483647 h 323"/>
                <a:gd name="T66" fmla="*/ 2147483647 w 148"/>
                <a:gd name="T67" fmla="*/ 2147483647 h 323"/>
                <a:gd name="T68" fmla="*/ 2147483647 w 148"/>
                <a:gd name="T69" fmla="*/ 2147483647 h 323"/>
                <a:gd name="T70" fmla="*/ 2147483647 w 148"/>
                <a:gd name="T71" fmla="*/ 2147483647 h 323"/>
                <a:gd name="T72" fmla="*/ 2147483647 w 148"/>
                <a:gd name="T73" fmla="*/ 2147483647 h 323"/>
                <a:gd name="T74" fmla="*/ 2147483647 w 148"/>
                <a:gd name="T75" fmla="*/ 2147483647 h 323"/>
                <a:gd name="T76" fmla="*/ 2147483647 w 148"/>
                <a:gd name="T77" fmla="*/ 2147483647 h 323"/>
                <a:gd name="T78" fmla="*/ 2147483647 w 148"/>
                <a:gd name="T79" fmla="*/ 2147483647 h 323"/>
                <a:gd name="T80" fmla="*/ 2147483647 w 148"/>
                <a:gd name="T81" fmla="*/ 2147483647 h 323"/>
                <a:gd name="T82" fmla="*/ 2147483647 w 148"/>
                <a:gd name="T83" fmla="*/ 2147483647 h 323"/>
                <a:gd name="T84" fmla="*/ 2147483647 w 148"/>
                <a:gd name="T85" fmla="*/ 2147483647 h 323"/>
                <a:gd name="T86" fmla="*/ 2147483647 w 148"/>
                <a:gd name="T87" fmla="*/ 2147483647 h 323"/>
                <a:gd name="T88" fmla="*/ 2147483647 w 148"/>
                <a:gd name="T89" fmla="*/ 2147483647 h 323"/>
                <a:gd name="T90" fmla="*/ 2147483647 w 148"/>
                <a:gd name="T91" fmla="*/ 2147483647 h 323"/>
                <a:gd name="T92" fmla="*/ 2147483647 w 148"/>
                <a:gd name="T93" fmla="*/ 2147483647 h 323"/>
                <a:gd name="T94" fmla="*/ 2147483647 w 148"/>
                <a:gd name="T95" fmla="*/ 2147483647 h 323"/>
                <a:gd name="T96" fmla="*/ 2147483647 w 148"/>
                <a:gd name="T97" fmla="*/ 2147483647 h 323"/>
                <a:gd name="T98" fmla="*/ 2147483647 w 148"/>
                <a:gd name="T99" fmla="*/ 2147483647 h 323"/>
                <a:gd name="T100" fmla="*/ 2147483647 w 148"/>
                <a:gd name="T101" fmla="*/ 2147483647 h 323"/>
                <a:gd name="T102" fmla="*/ 2147483647 w 148"/>
                <a:gd name="T103" fmla="*/ 2147483647 h 323"/>
                <a:gd name="T104" fmla="*/ 2147483647 w 148"/>
                <a:gd name="T105" fmla="*/ 2147483647 h 323"/>
                <a:gd name="T106" fmla="*/ 2147483647 w 148"/>
                <a:gd name="T107" fmla="*/ 2147483647 h 323"/>
                <a:gd name="T108" fmla="*/ 2147483647 w 148"/>
                <a:gd name="T109" fmla="*/ 2147483647 h 323"/>
                <a:gd name="T110" fmla="*/ 2147483647 w 148"/>
                <a:gd name="T111" fmla="*/ 2147483647 h 323"/>
                <a:gd name="T112" fmla="*/ 2147483647 w 148"/>
                <a:gd name="T113" fmla="*/ 2147483647 h 323"/>
                <a:gd name="T114" fmla="*/ 2147483647 w 148"/>
                <a:gd name="T115" fmla="*/ 2147483647 h 323"/>
                <a:gd name="T116" fmla="*/ 2147483647 w 148"/>
                <a:gd name="T117" fmla="*/ 2147483647 h 323"/>
                <a:gd name="T118" fmla="*/ 2147483647 w 148"/>
                <a:gd name="T119" fmla="*/ 2147483647 h 323"/>
                <a:gd name="T120" fmla="*/ 2147483647 w 148"/>
                <a:gd name="T121" fmla="*/ 2147483647 h 323"/>
                <a:gd name="T122" fmla="*/ 2147483647 w 148"/>
                <a:gd name="T123" fmla="*/ 2147483647 h 32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8"/>
                <a:gd name="T187" fmla="*/ 0 h 323"/>
                <a:gd name="T188" fmla="*/ 148 w 148"/>
                <a:gd name="T189" fmla="*/ 323 h 32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8" h="323">
                  <a:moveTo>
                    <a:pt x="137" y="47"/>
                  </a:move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5"/>
                    <a:pt x="136" y="44"/>
                  </a:cubicBezTo>
                  <a:cubicBezTo>
                    <a:pt x="135" y="44"/>
                    <a:pt x="135" y="46"/>
                    <a:pt x="134" y="46"/>
                  </a:cubicBezTo>
                  <a:cubicBezTo>
                    <a:pt x="133" y="46"/>
                    <a:pt x="133" y="45"/>
                    <a:pt x="133" y="45"/>
                  </a:cubicBezTo>
                  <a:cubicBezTo>
                    <a:pt x="132" y="46"/>
                    <a:pt x="130" y="48"/>
                    <a:pt x="130" y="49"/>
                  </a:cubicBezTo>
                  <a:cubicBezTo>
                    <a:pt x="131" y="50"/>
                    <a:pt x="133" y="49"/>
                    <a:pt x="134" y="47"/>
                  </a:cubicBezTo>
                  <a:cubicBezTo>
                    <a:pt x="137" y="48"/>
                    <a:pt x="136" y="48"/>
                    <a:pt x="134" y="51"/>
                  </a:cubicBezTo>
                  <a:cubicBezTo>
                    <a:pt x="134" y="51"/>
                    <a:pt x="133" y="52"/>
                    <a:pt x="133" y="53"/>
                  </a:cubicBezTo>
                  <a:cubicBezTo>
                    <a:pt x="131" y="53"/>
                    <a:pt x="130" y="51"/>
                    <a:pt x="129" y="51"/>
                  </a:cubicBezTo>
                  <a:cubicBezTo>
                    <a:pt x="128" y="52"/>
                    <a:pt x="129" y="53"/>
                    <a:pt x="129" y="55"/>
                  </a:cubicBezTo>
                  <a:cubicBezTo>
                    <a:pt x="129" y="55"/>
                    <a:pt x="127" y="55"/>
                    <a:pt x="127" y="55"/>
                  </a:cubicBezTo>
                  <a:cubicBezTo>
                    <a:pt x="126" y="56"/>
                    <a:pt x="127" y="57"/>
                    <a:pt x="126" y="58"/>
                  </a:cubicBezTo>
                  <a:cubicBezTo>
                    <a:pt x="124" y="58"/>
                    <a:pt x="122" y="57"/>
                    <a:pt x="121" y="57"/>
                  </a:cubicBezTo>
                  <a:cubicBezTo>
                    <a:pt x="119" y="59"/>
                    <a:pt x="119" y="63"/>
                    <a:pt x="116" y="63"/>
                  </a:cubicBezTo>
                  <a:cubicBezTo>
                    <a:pt x="114" y="63"/>
                    <a:pt x="118" y="60"/>
                    <a:pt x="118" y="59"/>
                  </a:cubicBezTo>
                  <a:cubicBezTo>
                    <a:pt x="118" y="59"/>
                    <a:pt x="118" y="58"/>
                    <a:pt x="118" y="57"/>
                  </a:cubicBezTo>
                  <a:cubicBezTo>
                    <a:pt x="119" y="56"/>
                    <a:pt x="121" y="55"/>
                    <a:pt x="122" y="54"/>
                  </a:cubicBezTo>
                  <a:cubicBezTo>
                    <a:pt x="122" y="53"/>
                    <a:pt x="122" y="53"/>
                    <a:pt x="122" y="52"/>
                  </a:cubicBezTo>
                  <a:cubicBezTo>
                    <a:pt x="123" y="51"/>
                    <a:pt x="125" y="51"/>
                    <a:pt x="126" y="51"/>
                  </a:cubicBezTo>
                  <a:cubicBezTo>
                    <a:pt x="127" y="50"/>
                    <a:pt x="127" y="48"/>
                    <a:pt x="127" y="47"/>
                  </a:cubicBezTo>
                  <a:cubicBezTo>
                    <a:pt x="128" y="47"/>
                    <a:pt x="130" y="46"/>
                    <a:pt x="131" y="45"/>
                  </a:cubicBezTo>
                  <a:cubicBezTo>
                    <a:pt x="131" y="44"/>
                    <a:pt x="130" y="43"/>
                    <a:pt x="130" y="42"/>
                  </a:cubicBezTo>
                  <a:cubicBezTo>
                    <a:pt x="130" y="41"/>
                    <a:pt x="132" y="42"/>
                    <a:pt x="133" y="39"/>
                  </a:cubicBezTo>
                  <a:cubicBezTo>
                    <a:pt x="134" y="38"/>
                    <a:pt x="135" y="40"/>
                    <a:pt x="136" y="36"/>
                  </a:cubicBezTo>
                  <a:cubicBezTo>
                    <a:pt x="136" y="35"/>
                    <a:pt x="139" y="37"/>
                    <a:pt x="138" y="33"/>
                  </a:cubicBezTo>
                  <a:cubicBezTo>
                    <a:pt x="139" y="31"/>
                    <a:pt x="141" y="34"/>
                    <a:pt x="142" y="28"/>
                  </a:cubicBezTo>
                  <a:cubicBezTo>
                    <a:pt x="142" y="27"/>
                    <a:pt x="142" y="25"/>
                    <a:pt x="139" y="25"/>
                  </a:cubicBezTo>
                  <a:cubicBezTo>
                    <a:pt x="137" y="24"/>
                    <a:pt x="136" y="23"/>
                    <a:pt x="137" y="21"/>
                  </a:cubicBezTo>
                  <a:cubicBezTo>
                    <a:pt x="137" y="21"/>
                    <a:pt x="138" y="23"/>
                    <a:pt x="139" y="22"/>
                  </a:cubicBezTo>
                  <a:cubicBezTo>
                    <a:pt x="139" y="23"/>
                    <a:pt x="140" y="24"/>
                    <a:pt x="140" y="23"/>
                  </a:cubicBezTo>
                  <a:cubicBezTo>
                    <a:pt x="141" y="21"/>
                    <a:pt x="140" y="21"/>
                    <a:pt x="139" y="20"/>
                  </a:cubicBezTo>
                  <a:cubicBezTo>
                    <a:pt x="139" y="18"/>
                    <a:pt x="139" y="16"/>
                    <a:pt x="138" y="16"/>
                  </a:cubicBezTo>
                  <a:cubicBezTo>
                    <a:pt x="137" y="16"/>
                    <a:pt x="137" y="18"/>
                    <a:pt x="137" y="18"/>
                  </a:cubicBezTo>
                  <a:cubicBezTo>
                    <a:pt x="136" y="18"/>
                    <a:pt x="135" y="17"/>
                    <a:pt x="136" y="16"/>
                  </a:cubicBezTo>
                  <a:cubicBezTo>
                    <a:pt x="137" y="13"/>
                    <a:pt x="134" y="16"/>
                    <a:pt x="133" y="15"/>
                  </a:cubicBezTo>
                  <a:cubicBezTo>
                    <a:pt x="132" y="15"/>
                    <a:pt x="133" y="14"/>
                    <a:pt x="133" y="13"/>
                  </a:cubicBezTo>
                  <a:cubicBezTo>
                    <a:pt x="132" y="13"/>
                    <a:pt x="132" y="13"/>
                    <a:pt x="131" y="12"/>
                  </a:cubicBezTo>
                  <a:cubicBezTo>
                    <a:pt x="131" y="11"/>
                    <a:pt x="131" y="10"/>
                    <a:pt x="129" y="11"/>
                  </a:cubicBezTo>
                  <a:cubicBezTo>
                    <a:pt x="128" y="12"/>
                    <a:pt x="127" y="12"/>
                    <a:pt x="125" y="12"/>
                  </a:cubicBezTo>
                  <a:cubicBezTo>
                    <a:pt x="123" y="13"/>
                    <a:pt x="121" y="11"/>
                    <a:pt x="120" y="12"/>
                  </a:cubicBezTo>
                  <a:cubicBezTo>
                    <a:pt x="119" y="12"/>
                    <a:pt x="120" y="13"/>
                    <a:pt x="121" y="14"/>
                  </a:cubicBezTo>
                  <a:cubicBezTo>
                    <a:pt x="121" y="16"/>
                    <a:pt x="116" y="16"/>
                    <a:pt x="116" y="14"/>
                  </a:cubicBezTo>
                  <a:cubicBezTo>
                    <a:pt x="116" y="13"/>
                    <a:pt x="119" y="11"/>
                    <a:pt x="118" y="10"/>
                  </a:cubicBezTo>
                  <a:cubicBezTo>
                    <a:pt x="117" y="8"/>
                    <a:pt x="115" y="10"/>
                    <a:pt x="113" y="10"/>
                  </a:cubicBezTo>
                  <a:cubicBezTo>
                    <a:pt x="112" y="10"/>
                    <a:pt x="113" y="9"/>
                    <a:pt x="112" y="9"/>
                  </a:cubicBezTo>
                  <a:cubicBezTo>
                    <a:pt x="112" y="9"/>
                    <a:pt x="110" y="10"/>
                    <a:pt x="110" y="8"/>
                  </a:cubicBezTo>
                  <a:cubicBezTo>
                    <a:pt x="110" y="7"/>
                    <a:pt x="113" y="6"/>
                    <a:pt x="114" y="5"/>
                  </a:cubicBezTo>
                  <a:cubicBezTo>
                    <a:pt x="114" y="4"/>
                    <a:pt x="112" y="3"/>
                    <a:pt x="112" y="3"/>
                  </a:cubicBezTo>
                  <a:cubicBezTo>
                    <a:pt x="112" y="3"/>
                    <a:pt x="111" y="4"/>
                    <a:pt x="110" y="3"/>
                  </a:cubicBezTo>
                  <a:cubicBezTo>
                    <a:pt x="110" y="1"/>
                    <a:pt x="109" y="1"/>
                    <a:pt x="108" y="1"/>
                  </a:cubicBezTo>
                  <a:cubicBezTo>
                    <a:pt x="106" y="0"/>
                    <a:pt x="106" y="2"/>
                    <a:pt x="106" y="3"/>
                  </a:cubicBezTo>
                  <a:cubicBezTo>
                    <a:pt x="104" y="3"/>
                    <a:pt x="104" y="4"/>
                    <a:pt x="104" y="6"/>
                  </a:cubicBezTo>
                  <a:cubicBezTo>
                    <a:pt x="103" y="6"/>
                    <a:pt x="101" y="5"/>
                    <a:pt x="100" y="8"/>
                  </a:cubicBezTo>
                  <a:cubicBezTo>
                    <a:pt x="99" y="10"/>
                    <a:pt x="100" y="11"/>
                    <a:pt x="99" y="12"/>
                  </a:cubicBezTo>
                  <a:cubicBezTo>
                    <a:pt x="99" y="12"/>
                    <a:pt x="98" y="12"/>
                    <a:pt x="98" y="13"/>
                  </a:cubicBezTo>
                  <a:cubicBezTo>
                    <a:pt x="100" y="14"/>
                    <a:pt x="99" y="15"/>
                    <a:pt x="99" y="16"/>
                  </a:cubicBezTo>
                  <a:cubicBezTo>
                    <a:pt x="101" y="17"/>
                    <a:pt x="103" y="18"/>
                    <a:pt x="102" y="19"/>
                  </a:cubicBezTo>
                  <a:cubicBezTo>
                    <a:pt x="101" y="19"/>
                    <a:pt x="99" y="16"/>
                    <a:pt x="92" y="17"/>
                  </a:cubicBezTo>
                  <a:cubicBezTo>
                    <a:pt x="92" y="18"/>
                    <a:pt x="96" y="20"/>
                    <a:pt x="95" y="22"/>
                  </a:cubicBezTo>
                  <a:cubicBezTo>
                    <a:pt x="92" y="20"/>
                    <a:pt x="89" y="19"/>
                    <a:pt x="88" y="23"/>
                  </a:cubicBezTo>
                  <a:cubicBezTo>
                    <a:pt x="87" y="23"/>
                    <a:pt x="86" y="23"/>
                    <a:pt x="85" y="24"/>
                  </a:cubicBezTo>
                  <a:cubicBezTo>
                    <a:pt x="83" y="23"/>
                    <a:pt x="82" y="24"/>
                    <a:pt x="81" y="23"/>
                  </a:cubicBezTo>
                  <a:cubicBezTo>
                    <a:pt x="81" y="23"/>
                    <a:pt x="82" y="22"/>
                    <a:pt x="82" y="22"/>
                  </a:cubicBezTo>
                  <a:cubicBezTo>
                    <a:pt x="80" y="21"/>
                    <a:pt x="78" y="21"/>
                    <a:pt x="76" y="21"/>
                  </a:cubicBezTo>
                  <a:cubicBezTo>
                    <a:pt x="75" y="21"/>
                    <a:pt x="75" y="22"/>
                    <a:pt x="75" y="22"/>
                  </a:cubicBezTo>
                  <a:cubicBezTo>
                    <a:pt x="74" y="22"/>
                    <a:pt x="73" y="21"/>
                    <a:pt x="73" y="22"/>
                  </a:cubicBezTo>
                  <a:cubicBezTo>
                    <a:pt x="72" y="23"/>
                    <a:pt x="75" y="23"/>
                    <a:pt x="75" y="23"/>
                  </a:cubicBezTo>
                  <a:cubicBezTo>
                    <a:pt x="75" y="24"/>
                    <a:pt x="72" y="24"/>
                    <a:pt x="70" y="26"/>
                  </a:cubicBezTo>
                  <a:cubicBezTo>
                    <a:pt x="69" y="25"/>
                    <a:pt x="69" y="25"/>
                    <a:pt x="67" y="26"/>
                  </a:cubicBezTo>
                  <a:cubicBezTo>
                    <a:pt x="66" y="26"/>
                    <a:pt x="65" y="24"/>
                    <a:pt x="62" y="27"/>
                  </a:cubicBezTo>
                  <a:cubicBezTo>
                    <a:pt x="60" y="28"/>
                    <a:pt x="60" y="24"/>
                    <a:pt x="56" y="30"/>
                  </a:cubicBezTo>
                  <a:cubicBezTo>
                    <a:pt x="55" y="30"/>
                    <a:pt x="54" y="30"/>
                    <a:pt x="53" y="30"/>
                  </a:cubicBezTo>
                  <a:cubicBezTo>
                    <a:pt x="53" y="32"/>
                    <a:pt x="55" y="32"/>
                    <a:pt x="54" y="33"/>
                  </a:cubicBezTo>
                  <a:cubicBezTo>
                    <a:pt x="54" y="34"/>
                    <a:pt x="53" y="35"/>
                    <a:pt x="52" y="35"/>
                  </a:cubicBezTo>
                  <a:cubicBezTo>
                    <a:pt x="51" y="34"/>
                    <a:pt x="51" y="33"/>
                    <a:pt x="50" y="33"/>
                  </a:cubicBezTo>
                  <a:cubicBezTo>
                    <a:pt x="49" y="34"/>
                    <a:pt x="52" y="36"/>
                    <a:pt x="52" y="39"/>
                  </a:cubicBezTo>
                  <a:cubicBezTo>
                    <a:pt x="52" y="40"/>
                    <a:pt x="51" y="40"/>
                    <a:pt x="51" y="41"/>
                  </a:cubicBezTo>
                  <a:cubicBezTo>
                    <a:pt x="51" y="42"/>
                    <a:pt x="52" y="42"/>
                    <a:pt x="51" y="44"/>
                  </a:cubicBezTo>
                  <a:cubicBezTo>
                    <a:pt x="51" y="45"/>
                    <a:pt x="52" y="45"/>
                    <a:pt x="52" y="46"/>
                  </a:cubicBezTo>
                  <a:cubicBezTo>
                    <a:pt x="50" y="49"/>
                    <a:pt x="46" y="49"/>
                    <a:pt x="47" y="48"/>
                  </a:cubicBezTo>
                  <a:cubicBezTo>
                    <a:pt x="48" y="46"/>
                    <a:pt x="48" y="46"/>
                    <a:pt x="47" y="45"/>
                  </a:cubicBezTo>
                  <a:cubicBezTo>
                    <a:pt x="46" y="45"/>
                    <a:pt x="45" y="46"/>
                    <a:pt x="44" y="46"/>
                  </a:cubicBezTo>
                  <a:cubicBezTo>
                    <a:pt x="40" y="45"/>
                    <a:pt x="38" y="45"/>
                    <a:pt x="34" y="45"/>
                  </a:cubicBezTo>
                  <a:cubicBezTo>
                    <a:pt x="33" y="45"/>
                    <a:pt x="29" y="43"/>
                    <a:pt x="27" y="44"/>
                  </a:cubicBezTo>
                  <a:cubicBezTo>
                    <a:pt x="23" y="46"/>
                    <a:pt x="24" y="49"/>
                    <a:pt x="24" y="52"/>
                  </a:cubicBezTo>
                  <a:cubicBezTo>
                    <a:pt x="24" y="54"/>
                    <a:pt x="23" y="57"/>
                    <a:pt x="24" y="58"/>
                  </a:cubicBezTo>
                  <a:cubicBezTo>
                    <a:pt x="25" y="59"/>
                    <a:pt x="27" y="59"/>
                    <a:pt x="28" y="61"/>
                  </a:cubicBezTo>
                  <a:cubicBezTo>
                    <a:pt x="29" y="62"/>
                    <a:pt x="27" y="63"/>
                    <a:pt x="28" y="65"/>
                  </a:cubicBezTo>
                  <a:cubicBezTo>
                    <a:pt x="29" y="66"/>
                    <a:pt x="31" y="66"/>
                    <a:pt x="30" y="70"/>
                  </a:cubicBezTo>
                  <a:cubicBezTo>
                    <a:pt x="30" y="71"/>
                    <a:pt x="29" y="72"/>
                    <a:pt x="28" y="74"/>
                  </a:cubicBezTo>
                  <a:cubicBezTo>
                    <a:pt x="28" y="77"/>
                    <a:pt x="29" y="80"/>
                    <a:pt x="29" y="82"/>
                  </a:cubicBezTo>
                  <a:cubicBezTo>
                    <a:pt x="28" y="84"/>
                    <a:pt x="27" y="85"/>
                    <a:pt x="26" y="86"/>
                  </a:cubicBezTo>
                  <a:cubicBezTo>
                    <a:pt x="27" y="88"/>
                    <a:pt x="26" y="90"/>
                    <a:pt x="26" y="91"/>
                  </a:cubicBezTo>
                  <a:cubicBezTo>
                    <a:pt x="26" y="92"/>
                    <a:pt x="31" y="95"/>
                    <a:pt x="28" y="96"/>
                  </a:cubicBezTo>
                  <a:cubicBezTo>
                    <a:pt x="26" y="96"/>
                    <a:pt x="26" y="96"/>
                    <a:pt x="24" y="92"/>
                  </a:cubicBezTo>
                  <a:cubicBezTo>
                    <a:pt x="24" y="88"/>
                    <a:pt x="25" y="89"/>
                    <a:pt x="22" y="86"/>
                  </a:cubicBezTo>
                  <a:cubicBezTo>
                    <a:pt x="21" y="85"/>
                    <a:pt x="22" y="85"/>
                    <a:pt x="24" y="84"/>
                  </a:cubicBezTo>
                  <a:cubicBezTo>
                    <a:pt x="24" y="83"/>
                    <a:pt x="24" y="82"/>
                    <a:pt x="25" y="81"/>
                  </a:cubicBezTo>
                  <a:cubicBezTo>
                    <a:pt x="27" y="79"/>
                    <a:pt x="27" y="78"/>
                    <a:pt x="26" y="77"/>
                  </a:cubicBezTo>
                  <a:cubicBezTo>
                    <a:pt x="25" y="77"/>
                    <a:pt x="25" y="80"/>
                    <a:pt x="22" y="80"/>
                  </a:cubicBezTo>
                  <a:cubicBezTo>
                    <a:pt x="22" y="78"/>
                    <a:pt x="22" y="76"/>
                    <a:pt x="24" y="75"/>
                  </a:cubicBezTo>
                  <a:cubicBezTo>
                    <a:pt x="24" y="74"/>
                    <a:pt x="23" y="73"/>
                    <a:pt x="24" y="72"/>
                  </a:cubicBezTo>
                  <a:cubicBezTo>
                    <a:pt x="25" y="71"/>
                    <a:pt x="27" y="73"/>
                    <a:pt x="28" y="71"/>
                  </a:cubicBezTo>
                  <a:cubicBezTo>
                    <a:pt x="28" y="70"/>
                    <a:pt x="29" y="70"/>
                    <a:pt x="29" y="69"/>
                  </a:cubicBezTo>
                  <a:cubicBezTo>
                    <a:pt x="29" y="67"/>
                    <a:pt x="24" y="68"/>
                    <a:pt x="23" y="67"/>
                  </a:cubicBezTo>
                  <a:cubicBezTo>
                    <a:pt x="21" y="61"/>
                    <a:pt x="20" y="59"/>
                    <a:pt x="16" y="55"/>
                  </a:cubicBezTo>
                  <a:cubicBezTo>
                    <a:pt x="15" y="55"/>
                    <a:pt x="15" y="55"/>
                    <a:pt x="14" y="55"/>
                  </a:cubicBezTo>
                  <a:cubicBezTo>
                    <a:pt x="13" y="57"/>
                    <a:pt x="15" y="58"/>
                    <a:pt x="18" y="59"/>
                  </a:cubicBezTo>
                  <a:cubicBezTo>
                    <a:pt x="18" y="66"/>
                    <a:pt x="13" y="63"/>
                    <a:pt x="12" y="66"/>
                  </a:cubicBezTo>
                  <a:cubicBezTo>
                    <a:pt x="13" y="69"/>
                    <a:pt x="17" y="70"/>
                    <a:pt x="16" y="76"/>
                  </a:cubicBezTo>
                  <a:cubicBezTo>
                    <a:pt x="16" y="77"/>
                    <a:pt x="16" y="79"/>
                    <a:pt x="15" y="80"/>
                  </a:cubicBezTo>
                  <a:cubicBezTo>
                    <a:pt x="14" y="81"/>
                    <a:pt x="14" y="80"/>
                    <a:pt x="12" y="80"/>
                  </a:cubicBezTo>
                  <a:cubicBezTo>
                    <a:pt x="9" y="86"/>
                    <a:pt x="6" y="83"/>
                    <a:pt x="5" y="86"/>
                  </a:cubicBezTo>
                  <a:cubicBezTo>
                    <a:pt x="4" y="89"/>
                    <a:pt x="7" y="89"/>
                    <a:pt x="8" y="95"/>
                  </a:cubicBezTo>
                  <a:cubicBezTo>
                    <a:pt x="10" y="97"/>
                    <a:pt x="15" y="94"/>
                    <a:pt x="17" y="95"/>
                  </a:cubicBezTo>
                  <a:cubicBezTo>
                    <a:pt x="18" y="98"/>
                    <a:pt x="17" y="100"/>
                    <a:pt x="17" y="102"/>
                  </a:cubicBezTo>
                  <a:cubicBezTo>
                    <a:pt x="18" y="104"/>
                    <a:pt x="18" y="106"/>
                    <a:pt x="17" y="107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6" y="109"/>
                    <a:pt x="15" y="109"/>
                    <a:pt x="14" y="110"/>
                  </a:cubicBezTo>
                  <a:cubicBezTo>
                    <a:pt x="14" y="110"/>
                    <a:pt x="15" y="112"/>
                    <a:pt x="14" y="112"/>
                  </a:cubicBezTo>
                  <a:cubicBezTo>
                    <a:pt x="12" y="113"/>
                    <a:pt x="11" y="111"/>
                    <a:pt x="10" y="111"/>
                  </a:cubicBezTo>
                  <a:cubicBezTo>
                    <a:pt x="10" y="113"/>
                    <a:pt x="11" y="115"/>
                    <a:pt x="12" y="117"/>
                  </a:cubicBezTo>
                  <a:cubicBezTo>
                    <a:pt x="12" y="118"/>
                    <a:pt x="10" y="119"/>
                    <a:pt x="10" y="121"/>
                  </a:cubicBezTo>
                  <a:cubicBezTo>
                    <a:pt x="10" y="123"/>
                    <a:pt x="13" y="124"/>
                    <a:pt x="13" y="126"/>
                  </a:cubicBezTo>
                  <a:cubicBezTo>
                    <a:pt x="14" y="129"/>
                    <a:pt x="11" y="129"/>
                    <a:pt x="11" y="130"/>
                  </a:cubicBezTo>
                  <a:cubicBezTo>
                    <a:pt x="11" y="132"/>
                    <a:pt x="13" y="132"/>
                    <a:pt x="12" y="134"/>
                  </a:cubicBezTo>
                  <a:cubicBezTo>
                    <a:pt x="12" y="136"/>
                    <a:pt x="10" y="135"/>
                    <a:pt x="11" y="138"/>
                  </a:cubicBezTo>
                  <a:cubicBezTo>
                    <a:pt x="12" y="141"/>
                    <a:pt x="15" y="140"/>
                    <a:pt x="15" y="143"/>
                  </a:cubicBezTo>
                  <a:cubicBezTo>
                    <a:pt x="16" y="148"/>
                    <a:pt x="13" y="149"/>
                    <a:pt x="14" y="153"/>
                  </a:cubicBezTo>
                  <a:cubicBezTo>
                    <a:pt x="16" y="156"/>
                    <a:pt x="21" y="153"/>
                    <a:pt x="22" y="156"/>
                  </a:cubicBezTo>
                  <a:cubicBezTo>
                    <a:pt x="22" y="158"/>
                    <a:pt x="20" y="159"/>
                    <a:pt x="20" y="161"/>
                  </a:cubicBezTo>
                  <a:cubicBezTo>
                    <a:pt x="20" y="162"/>
                    <a:pt x="21" y="164"/>
                    <a:pt x="20" y="165"/>
                  </a:cubicBezTo>
                  <a:cubicBezTo>
                    <a:pt x="19" y="166"/>
                    <a:pt x="16" y="165"/>
                    <a:pt x="15" y="166"/>
                  </a:cubicBezTo>
                  <a:cubicBezTo>
                    <a:pt x="14" y="171"/>
                    <a:pt x="14" y="168"/>
                    <a:pt x="13" y="169"/>
                  </a:cubicBezTo>
                  <a:cubicBezTo>
                    <a:pt x="12" y="171"/>
                    <a:pt x="16" y="171"/>
                    <a:pt x="16" y="173"/>
                  </a:cubicBezTo>
                  <a:cubicBezTo>
                    <a:pt x="16" y="174"/>
                    <a:pt x="14" y="176"/>
                    <a:pt x="13" y="177"/>
                  </a:cubicBezTo>
                  <a:cubicBezTo>
                    <a:pt x="13" y="178"/>
                    <a:pt x="12" y="180"/>
                    <a:pt x="11" y="181"/>
                  </a:cubicBezTo>
                  <a:cubicBezTo>
                    <a:pt x="10" y="184"/>
                    <a:pt x="8" y="184"/>
                    <a:pt x="7" y="185"/>
                  </a:cubicBezTo>
                  <a:cubicBezTo>
                    <a:pt x="6" y="187"/>
                    <a:pt x="5" y="189"/>
                    <a:pt x="6" y="191"/>
                  </a:cubicBezTo>
                  <a:cubicBezTo>
                    <a:pt x="7" y="193"/>
                    <a:pt x="13" y="192"/>
                    <a:pt x="11" y="197"/>
                  </a:cubicBezTo>
                  <a:cubicBezTo>
                    <a:pt x="10" y="200"/>
                    <a:pt x="4" y="199"/>
                    <a:pt x="1" y="201"/>
                  </a:cubicBezTo>
                  <a:cubicBezTo>
                    <a:pt x="3" y="204"/>
                    <a:pt x="3" y="207"/>
                    <a:pt x="3" y="209"/>
                  </a:cubicBezTo>
                  <a:cubicBezTo>
                    <a:pt x="4" y="211"/>
                    <a:pt x="0" y="212"/>
                    <a:pt x="2" y="215"/>
                  </a:cubicBezTo>
                  <a:cubicBezTo>
                    <a:pt x="5" y="217"/>
                    <a:pt x="13" y="215"/>
                    <a:pt x="16" y="218"/>
                  </a:cubicBezTo>
                  <a:cubicBezTo>
                    <a:pt x="20" y="220"/>
                    <a:pt x="17" y="223"/>
                    <a:pt x="19" y="226"/>
                  </a:cubicBezTo>
                  <a:cubicBezTo>
                    <a:pt x="20" y="227"/>
                    <a:pt x="22" y="226"/>
                    <a:pt x="24" y="226"/>
                  </a:cubicBezTo>
                  <a:cubicBezTo>
                    <a:pt x="25" y="226"/>
                    <a:pt x="25" y="230"/>
                    <a:pt x="24" y="230"/>
                  </a:cubicBezTo>
                  <a:cubicBezTo>
                    <a:pt x="23" y="230"/>
                    <a:pt x="21" y="229"/>
                    <a:pt x="18" y="234"/>
                  </a:cubicBezTo>
                  <a:cubicBezTo>
                    <a:pt x="18" y="236"/>
                    <a:pt x="17" y="239"/>
                    <a:pt x="18" y="240"/>
                  </a:cubicBezTo>
                  <a:cubicBezTo>
                    <a:pt x="22" y="245"/>
                    <a:pt x="25" y="243"/>
                    <a:pt x="25" y="246"/>
                  </a:cubicBezTo>
                  <a:cubicBezTo>
                    <a:pt x="25" y="248"/>
                    <a:pt x="23" y="248"/>
                    <a:pt x="22" y="250"/>
                  </a:cubicBezTo>
                  <a:cubicBezTo>
                    <a:pt x="22" y="252"/>
                    <a:pt x="19" y="252"/>
                    <a:pt x="18" y="253"/>
                  </a:cubicBezTo>
                  <a:cubicBezTo>
                    <a:pt x="18" y="254"/>
                    <a:pt x="20" y="255"/>
                    <a:pt x="19" y="256"/>
                  </a:cubicBezTo>
                  <a:cubicBezTo>
                    <a:pt x="18" y="258"/>
                    <a:pt x="17" y="260"/>
                    <a:pt x="17" y="261"/>
                  </a:cubicBezTo>
                  <a:cubicBezTo>
                    <a:pt x="18" y="263"/>
                    <a:pt x="21" y="263"/>
                    <a:pt x="21" y="265"/>
                  </a:cubicBezTo>
                  <a:cubicBezTo>
                    <a:pt x="22" y="266"/>
                    <a:pt x="24" y="268"/>
                    <a:pt x="23" y="269"/>
                  </a:cubicBezTo>
                  <a:cubicBezTo>
                    <a:pt x="22" y="271"/>
                    <a:pt x="21" y="271"/>
                    <a:pt x="19" y="272"/>
                  </a:cubicBezTo>
                  <a:cubicBezTo>
                    <a:pt x="18" y="273"/>
                    <a:pt x="17" y="274"/>
                    <a:pt x="16" y="275"/>
                  </a:cubicBezTo>
                  <a:cubicBezTo>
                    <a:pt x="18" y="280"/>
                    <a:pt x="20" y="281"/>
                    <a:pt x="21" y="281"/>
                  </a:cubicBezTo>
                  <a:cubicBezTo>
                    <a:pt x="24" y="281"/>
                    <a:pt x="25" y="277"/>
                    <a:pt x="26" y="278"/>
                  </a:cubicBezTo>
                  <a:cubicBezTo>
                    <a:pt x="26" y="278"/>
                    <a:pt x="26" y="279"/>
                    <a:pt x="28" y="280"/>
                  </a:cubicBezTo>
                  <a:cubicBezTo>
                    <a:pt x="29" y="280"/>
                    <a:pt x="30" y="279"/>
                    <a:pt x="31" y="281"/>
                  </a:cubicBezTo>
                  <a:cubicBezTo>
                    <a:pt x="32" y="282"/>
                    <a:pt x="32" y="284"/>
                    <a:pt x="33" y="287"/>
                  </a:cubicBezTo>
                  <a:cubicBezTo>
                    <a:pt x="33" y="289"/>
                    <a:pt x="34" y="291"/>
                    <a:pt x="34" y="293"/>
                  </a:cubicBezTo>
                  <a:cubicBezTo>
                    <a:pt x="34" y="294"/>
                    <a:pt x="34" y="295"/>
                    <a:pt x="33" y="297"/>
                  </a:cubicBezTo>
                  <a:cubicBezTo>
                    <a:pt x="32" y="300"/>
                    <a:pt x="36" y="302"/>
                    <a:pt x="35" y="304"/>
                  </a:cubicBezTo>
                  <a:cubicBezTo>
                    <a:pt x="35" y="306"/>
                    <a:pt x="30" y="304"/>
                    <a:pt x="30" y="309"/>
                  </a:cubicBezTo>
                  <a:cubicBezTo>
                    <a:pt x="30" y="309"/>
                    <a:pt x="29" y="309"/>
                    <a:pt x="29" y="309"/>
                  </a:cubicBezTo>
                  <a:cubicBezTo>
                    <a:pt x="29" y="310"/>
                    <a:pt x="30" y="311"/>
                    <a:pt x="29" y="311"/>
                  </a:cubicBezTo>
                  <a:cubicBezTo>
                    <a:pt x="26" y="311"/>
                    <a:pt x="25" y="314"/>
                    <a:pt x="23" y="316"/>
                  </a:cubicBezTo>
                  <a:cubicBezTo>
                    <a:pt x="25" y="317"/>
                    <a:pt x="24" y="320"/>
                    <a:pt x="25" y="320"/>
                  </a:cubicBezTo>
                  <a:cubicBezTo>
                    <a:pt x="26" y="321"/>
                    <a:pt x="28" y="319"/>
                    <a:pt x="30" y="319"/>
                  </a:cubicBezTo>
                  <a:cubicBezTo>
                    <a:pt x="32" y="320"/>
                    <a:pt x="33" y="323"/>
                    <a:pt x="36" y="323"/>
                  </a:cubicBezTo>
                  <a:cubicBezTo>
                    <a:pt x="38" y="322"/>
                    <a:pt x="39" y="322"/>
                    <a:pt x="40" y="321"/>
                  </a:cubicBezTo>
                  <a:cubicBezTo>
                    <a:pt x="41" y="320"/>
                    <a:pt x="42" y="320"/>
                    <a:pt x="43" y="319"/>
                  </a:cubicBezTo>
                  <a:cubicBezTo>
                    <a:pt x="47" y="317"/>
                    <a:pt x="51" y="314"/>
                    <a:pt x="54" y="310"/>
                  </a:cubicBezTo>
                  <a:cubicBezTo>
                    <a:pt x="55" y="308"/>
                    <a:pt x="53" y="306"/>
                    <a:pt x="55" y="304"/>
                  </a:cubicBezTo>
                  <a:cubicBezTo>
                    <a:pt x="57" y="302"/>
                    <a:pt x="57" y="305"/>
                    <a:pt x="61" y="304"/>
                  </a:cubicBezTo>
                  <a:cubicBezTo>
                    <a:pt x="62" y="304"/>
                    <a:pt x="64" y="304"/>
                    <a:pt x="65" y="304"/>
                  </a:cubicBezTo>
                  <a:cubicBezTo>
                    <a:pt x="70" y="305"/>
                    <a:pt x="69" y="304"/>
                    <a:pt x="69" y="303"/>
                  </a:cubicBezTo>
                  <a:cubicBezTo>
                    <a:pt x="69" y="303"/>
                    <a:pt x="69" y="303"/>
                    <a:pt x="69" y="303"/>
                  </a:cubicBezTo>
                  <a:cubicBezTo>
                    <a:pt x="66" y="299"/>
                    <a:pt x="61" y="294"/>
                    <a:pt x="63" y="292"/>
                  </a:cubicBezTo>
                  <a:cubicBezTo>
                    <a:pt x="65" y="289"/>
                    <a:pt x="68" y="291"/>
                    <a:pt x="69" y="290"/>
                  </a:cubicBezTo>
                  <a:cubicBezTo>
                    <a:pt x="71" y="287"/>
                    <a:pt x="69" y="281"/>
                    <a:pt x="72" y="281"/>
                  </a:cubicBezTo>
                  <a:cubicBezTo>
                    <a:pt x="72" y="277"/>
                    <a:pt x="72" y="275"/>
                    <a:pt x="76" y="272"/>
                  </a:cubicBezTo>
                  <a:cubicBezTo>
                    <a:pt x="80" y="269"/>
                    <a:pt x="80" y="269"/>
                    <a:pt x="80" y="264"/>
                  </a:cubicBezTo>
                  <a:cubicBezTo>
                    <a:pt x="79" y="263"/>
                    <a:pt x="77" y="263"/>
                    <a:pt x="77" y="262"/>
                  </a:cubicBezTo>
                  <a:cubicBezTo>
                    <a:pt x="77" y="262"/>
                    <a:pt x="79" y="262"/>
                    <a:pt x="78" y="261"/>
                  </a:cubicBezTo>
                  <a:cubicBezTo>
                    <a:pt x="77" y="261"/>
                    <a:pt x="76" y="260"/>
                    <a:pt x="76" y="260"/>
                  </a:cubicBezTo>
                  <a:cubicBezTo>
                    <a:pt x="76" y="259"/>
                    <a:pt x="79" y="256"/>
                    <a:pt x="81" y="251"/>
                  </a:cubicBezTo>
                  <a:cubicBezTo>
                    <a:pt x="82" y="250"/>
                    <a:pt x="85" y="250"/>
                    <a:pt x="86" y="251"/>
                  </a:cubicBezTo>
                  <a:cubicBezTo>
                    <a:pt x="86" y="251"/>
                    <a:pt x="86" y="253"/>
                    <a:pt x="88" y="253"/>
                  </a:cubicBezTo>
                  <a:cubicBezTo>
                    <a:pt x="92" y="252"/>
                    <a:pt x="91" y="247"/>
                    <a:pt x="94" y="247"/>
                  </a:cubicBezTo>
                  <a:cubicBezTo>
                    <a:pt x="97" y="246"/>
                    <a:pt x="98" y="255"/>
                    <a:pt x="101" y="255"/>
                  </a:cubicBezTo>
                  <a:cubicBezTo>
                    <a:pt x="103" y="254"/>
                    <a:pt x="97" y="244"/>
                    <a:pt x="105" y="246"/>
                  </a:cubicBezTo>
                  <a:cubicBezTo>
                    <a:pt x="106" y="245"/>
                    <a:pt x="104" y="242"/>
                    <a:pt x="105" y="242"/>
                  </a:cubicBezTo>
                  <a:cubicBezTo>
                    <a:pt x="107" y="240"/>
                    <a:pt x="109" y="241"/>
                    <a:pt x="111" y="239"/>
                  </a:cubicBezTo>
                  <a:cubicBezTo>
                    <a:pt x="112" y="238"/>
                    <a:pt x="110" y="235"/>
                    <a:pt x="112" y="234"/>
                  </a:cubicBezTo>
                  <a:cubicBezTo>
                    <a:pt x="112" y="233"/>
                    <a:pt x="113" y="233"/>
                    <a:pt x="113" y="233"/>
                  </a:cubicBezTo>
                  <a:cubicBezTo>
                    <a:pt x="116" y="228"/>
                    <a:pt x="116" y="236"/>
                    <a:pt x="117" y="236"/>
                  </a:cubicBezTo>
                  <a:cubicBezTo>
                    <a:pt x="118" y="236"/>
                    <a:pt x="120" y="236"/>
                    <a:pt x="121" y="237"/>
                  </a:cubicBezTo>
                  <a:cubicBezTo>
                    <a:pt x="121" y="239"/>
                    <a:pt x="125" y="240"/>
                    <a:pt x="126" y="239"/>
                  </a:cubicBezTo>
                  <a:cubicBezTo>
                    <a:pt x="127" y="239"/>
                    <a:pt x="125" y="236"/>
                    <a:pt x="126" y="235"/>
                  </a:cubicBezTo>
                  <a:cubicBezTo>
                    <a:pt x="128" y="234"/>
                    <a:pt x="129" y="233"/>
                    <a:pt x="130" y="232"/>
                  </a:cubicBezTo>
                  <a:cubicBezTo>
                    <a:pt x="130" y="228"/>
                    <a:pt x="125" y="229"/>
                    <a:pt x="125" y="226"/>
                  </a:cubicBezTo>
                  <a:cubicBezTo>
                    <a:pt x="125" y="224"/>
                    <a:pt x="130" y="224"/>
                    <a:pt x="129" y="219"/>
                  </a:cubicBezTo>
                  <a:cubicBezTo>
                    <a:pt x="128" y="219"/>
                    <a:pt x="123" y="219"/>
                    <a:pt x="123" y="211"/>
                  </a:cubicBezTo>
                  <a:cubicBezTo>
                    <a:pt x="124" y="209"/>
                    <a:pt x="122" y="207"/>
                    <a:pt x="123" y="206"/>
                  </a:cubicBezTo>
                  <a:cubicBezTo>
                    <a:pt x="125" y="204"/>
                    <a:pt x="129" y="204"/>
                    <a:pt x="130" y="202"/>
                  </a:cubicBezTo>
                  <a:cubicBezTo>
                    <a:pt x="130" y="201"/>
                    <a:pt x="129" y="200"/>
                    <a:pt x="129" y="199"/>
                  </a:cubicBezTo>
                  <a:cubicBezTo>
                    <a:pt x="129" y="197"/>
                    <a:pt x="132" y="198"/>
                    <a:pt x="132" y="196"/>
                  </a:cubicBezTo>
                  <a:cubicBezTo>
                    <a:pt x="132" y="195"/>
                    <a:pt x="132" y="194"/>
                    <a:pt x="132" y="193"/>
                  </a:cubicBezTo>
                  <a:cubicBezTo>
                    <a:pt x="131" y="191"/>
                    <a:pt x="133" y="190"/>
                    <a:pt x="133" y="188"/>
                  </a:cubicBezTo>
                  <a:cubicBezTo>
                    <a:pt x="132" y="185"/>
                    <a:pt x="130" y="183"/>
                    <a:pt x="130" y="181"/>
                  </a:cubicBezTo>
                  <a:cubicBezTo>
                    <a:pt x="131" y="180"/>
                    <a:pt x="132" y="182"/>
                    <a:pt x="133" y="180"/>
                  </a:cubicBezTo>
                  <a:cubicBezTo>
                    <a:pt x="133" y="177"/>
                    <a:pt x="131" y="179"/>
                    <a:pt x="131" y="178"/>
                  </a:cubicBezTo>
                  <a:cubicBezTo>
                    <a:pt x="130" y="176"/>
                    <a:pt x="133" y="176"/>
                    <a:pt x="132" y="171"/>
                  </a:cubicBezTo>
                  <a:cubicBezTo>
                    <a:pt x="132" y="169"/>
                    <a:pt x="135" y="172"/>
                    <a:pt x="138" y="171"/>
                  </a:cubicBezTo>
                  <a:cubicBezTo>
                    <a:pt x="141" y="169"/>
                    <a:pt x="140" y="168"/>
                    <a:pt x="139" y="167"/>
                  </a:cubicBezTo>
                  <a:cubicBezTo>
                    <a:pt x="138" y="167"/>
                    <a:pt x="137" y="167"/>
                    <a:pt x="136" y="166"/>
                  </a:cubicBezTo>
                  <a:cubicBezTo>
                    <a:pt x="135" y="166"/>
                    <a:pt x="134" y="167"/>
                    <a:pt x="133" y="167"/>
                  </a:cubicBezTo>
                  <a:cubicBezTo>
                    <a:pt x="132" y="166"/>
                    <a:pt x="132" y="165"/>
                    <a:pt x="131" y="165"/>
                  </a:cubicBezTo>
                  <a:cubicBezTo>
                    <a:pt x="130" y="165"/>
                    <a:pt x="129" y="167"/>
                    <a:pt x="127" y="165"/>
                  </a:cubicBezTo>
                  <a:cubicBezTo>
                    <a:pt x="125" y="163"/>
                    <a:pt x="128" y="161"/>
                    <a:pt x="129" y="161"/>
                  </a:cubicBezTo>
                  <a:cubicBezTo>
                    <a:pt x="129" y="160"/>
                    <a:pt x="127" y="160"/>
                    <a:pt x="127" y="159"/>
                  </a:cubicBezTo>
                  <a:cubicBezTo>
                    <a:pt x="129" y="157"/>
                    <a:pt x="131" y="155"/>
                    <a:pt x="132" y="152"/>
                  </a:cubicBezTo>
                  <a:cubicBezTo>
                    <a:pt x="130" y="151"/>
                    <a:pt x="130" y="149"/>
                    <a:pt x="129" y="148"/>
                  </a:cubicBezTo>
                  <a:cubicBezTo>
                    <a:pt x="128" y="146"/>
                    <a:pt x="127" y="146"/>
                    <a:pt x="125" y="143"/>
                  </a:cubicBezTo>
                  <a:cubicBezTo>
                    <a:pt x="125" y="142"/>
                    <a:pt x="127" y="139"/>
                    <a:pt x="127" y="138"/>
                  </a:cubicBezTo>
                  <a:cubicBezTo>
                    <a:pt x="127" y="135"/>
                    <a:pt x="123" y="136"/>
                    <a:pt x="123" y="134"/>
                  </a:cubicBezTo>
                  <a:cubicBezTo>
                    <a:pt x="125" y="131"/>
                    <a:pt x="127" y="133"/>
                    <a:pt x="129" y="131"/>
                  </a:cubicBezTo>
                  <a:cubicBezTo>
                    <a:pt x="129" y="129"/>
                    <a:pt x="128" y="125"/>
                    <a:pt x="128" y="121"/>
                  </a:cubicBezTo>
                  <a:cubicBezTo>
                    <a:pt x="127" y="115"/>
                    <a:pt x="127" y="111"/>
                    <a:pt x="126" y="108"/>
                  </a:cubicBezTo>
                  <a:cubicBezTo>
                    <a:pt x="125" y="106"/>
                    <a:pt x="121" y="105"/>
                    <a:pt x="122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3" y="101"/>
                    <a:pt x="125" y="102"/>
                    <a:pt x="126" y="102"/>
                  </a:cubicBezTo>
                  <a:cubicBezTo>
                    <a:pt x="128" y="101"/>
                    <a:pt x="130" y="98"/>
                    <a:pt x="131" y="97"/>
                  </a:cubicBezTo>
                  <a:cubicBezTo>
                    <a:pt x="133" y="97"/>
                    <a:pt x="134" y="99"/>
                    <a:pt x="136" y="98"/>
                  </a:cubicBezTo>
                  <a:cubicBezTo>
                    <a:pt x="138" y="96"/>
                    <a:pt x="135" y="94"/>
                    <a:pt x="136" y="92"/>
                  </a:cubicBezTo>
                  <a:cubicBezTo>
                    <a:pt x="137" y="90"/>
                    <a:pt x="138" y="90"/>
                    <a:pt x="140" y="89"/>
                  </a:cubicBezTo>
                  <a:cubicBezTo>
                    <a:pt x="141" y="88"/>
                    <a:pt x="141" y="87"/>
                    <a:pt x="141" y="86"/>
                  </a:cubicBezTo>
                  <a:cubicBezTo>
                    <a:pt x="143" y="83"/>
                    <a:pt x="147" y="81"/>
                    <a:pt x="148" y="79"/>
                  </a:cubicBezTo>
                  <a:cubicBezTo>
                    <a:pt x="148" y="77"/>
                    <a:pt x="145" y="76"/>
                    <a:pt x="145" y="75"/>
                  </a:cubicBezTo>
                  <a:cubicBezTo>
                    <a:pt x="144" y="73"/>
                    <a:pt x="145" y="71"/>
                    <a:pt x="144" y="70"/>
                  </a:cubicBezTo>
                  <a:cubicBezTo>
                    <a:pt x="143" y="66"/>
                    <a:pt x="140" y="66"/>
                    <a:pt x="138" y="64"/>
                  </a:cubicBezTo>
                  <a:cubicBezTo>
                    <a:pt x="137" y="63"/>
                    <a:pt x="138" y="61"/>
                    <a:pt x="137" y="60"/>
                  </a:cubicBezTo>
                  <a:cubicBezTo>
                    <a:pt x="135" y="58"/>
                    <a:pt x="137" y="55"/>
                    <a:pt x="137" y="54"/>
                  </a:cubicBezTo>
                  <a:cubicBezTo>
                    <a:pt x="134" y="52"/>
                    <a:pt x="135" y="50"/>
                    <a:pt x="137" y="47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39" name="Freeform 16"/>
            <p:cNvSpPr>
              <a:spLocks/>
            </p:cNvSpPr>
            <p:nvPr/>
          </p:nvSpPr>
          <p:spPr bwMode="auto">
            <a:xfrm>
              <a:off x="3962401" y="5562597"/>
              <a:ext cx="342900" cy="541338"/>
            </a:xfrm>
            <a:custGeom>
              <a:avLst/>
              <a:gdLst>
                <a:gd name="T0" fmla="*/ 2147483647 w 37"/>
                <a:gd name="T1" fmla="*/ 2147483647 h 58"/>
                <a:gd name="T2" fmla="*/ 2147483647 w 37"/>
                <a:gd name="T3" fmla="*/ 2147483647 h 58"/>
                <a:gd name="T4" fmla="*/ 2147483647 w 37"/>
                <a:gd name="T5" fmla="*/ 2147483647 h 58"/>
                <a:gd name="T6" fmla="*/ 2147483647 w 37"/>
                <a:gd name="T7" fmla="*/ 2147483647 h 58"/>
                <a:gd name="T8" fmla="*/ 2147483647 w 37"/>
                <a:gd name="T9" fmla="*/ 2147483647 h 58"/>
                <a:gd name="T10" fmla="*/ 2147483647 w 37"/>
                <a:gd name="T11" fmla="*/ 2147483647 h 58"/>
                <a:gd name="T12" fmla="*/ 2147483647 w 37"/>
                <a:gd name="T13" fmla="*/ 2147483647 h 58"/>
                <a:gd name="T14" fmla="*/ 2147483647 w 37"/>
                <a:gd name="T15" fmla="*/ 2147483647 h 58"/>
                <a:gd name="T16" fmla="*/ 2147483647 w 37"/>
                <a:gd name="T17" fmla="*/ 2147483647 h 58"/>
                <a:gd name="T18" fmla="*/ 2147483647 w 37"/>
                <a:gd name="T19" fmla="*/ 2147483647 h 58"/>
                <a:gd name="T20" fmla="*/ 2147483647 w 37"/>
                <a:gd name="T21" fmla="*/ 2147483647 h 58"/>
                <a:gd name="T22" fmla="*/ 2147483647 w 37"/>
                <a:gd name="T23" fmla="*/ 2147483647 h 58"/>
                <a:gd name="T24" fmla="*/ 2147483647 w 37"/>
                <a:gd name="T25" fmla="*/ 2147483647 h 58"/>
                <a:gd name="T26" fmla="*/ 2147483647 w 37"/>
                <a:gd name="T27" fmla="*/ 2147483647 h 58"/>
                <a:gd name="T28" fmla="*/ 2147483647 w 37"/>
                <a:gd name="T29" fmla="*/ 2147483647 h 58"/>
                <a:gd name="T30" fmla="*/ 2147483647 w 37"/>
                <a:gd name="T31" fmla="*/ 2147483647 h 58"/>
                <a:gd name="T32" fmla="*/ 2147483647 w 37"/>
                <a:gd name="T33" fmla="*/ 2147483647 h 58"/>
                <a:gd name="T34" fmla="*/ 2147483647 w 37"/>
                <a:gd name="T35" fmla="*/ 2147483647 h 58"/>
                <a:gd name="T36" fmla="*/ 2147483647 w 37"/>
                <a:gd name="T37" fmla="*/ 2147483647 h 58"/>
                <a:gd name="T38" fmla="*/ 2147483647 w 37"/>
                <a:gd name="T39" fmla="*/ 2147483647 h 58"/>
                <a:gd name="T40" fmla="*/ 2147483647 w 37"/>
                <a:gd name="T41" fmla="*/ 2147483647 h 58"/>
                <a:gd name="T42" fmla="*/ 2147483647 w 37"/>
                <a:gd name="T43" fmla="*/ 2147483647 h 58"/>
                <a:gd name="T44" fmla="*/ 2147483647 w 37"/>
                <a:gd name="T45" fmla="*/ 2147483647 h 58"/>
                <a:gd name="T46" fmla="*/ 2147483647 w 37"/>
                <a:gd name="T47" fmla="*/ 2147483647 h 58"/>
                <a:gd name="T48" fmla="*/ 2147483647 w 37"/>
                <a:gd name="T49" fmla="*/ 2147483647 h 58"/>
                <a:gd name="T50" fmla="*/ 2147483647 w 37"/>
                <a:gd name="T51" fmla="*/ 2147483647 h 58"/>
                <a:gd name="T52" fmla="*/ 2147483647 w 37"/>
                <a:gd name="T53" fmla="*/ 2147483647 h 58"/>
                <a:gd name="T54" fmla="*/ 2147483647 w 37"/>
                <a:gd name="T55" fmla="*/ 2147483647 h 58"/>
                <a:gd name="T56" fmla="*/ 0 w 37"/>
                <a:gd name="T57" fmla="*/ 2147483647 h 58"/>
                <a:gd name="T58" fmla="*/ 2147483647 w 37"/>
                <a:gd name="T59" fmla="*/ 2147483647 h 58"/>
                <a:gd name="T60" fmla="*/ 2147483647 w 37"/>
                <a:gd name="T61" fmla="*/ 2147483647 h 58"/>
                <a:gd name="T62" fmla="*/ 2147483647 w 37"/>
                <a:gd name="T63" fmla="*/ 2147483647 h 58"/>
                <a:gd name="T64" fmla="*/ 2147483647 w 37"/>
                <a:gd name="T65" fmla="*/ 2147483647 h 58"/>
                <a:gd name="T66" fmla="*/ 2147483647 w 37"/>
                <a:gd name="T67" fmla="*/ 2147483647 h 58"/>
                <a:gd name="T68" fmla="*/ 2147483647 w 37"/>
                <a:gd name="T69" fmla="*/ 2147483647 h 58"/>
                <a:gd name="T70" fmla="*/ 2147483647 w 37"/>
                <a:gd name="T71" fmla="*/ 0 h 58"/>
                <a:gd name="T72" fmla="*/ 2147483647 w 37"/>
                <a:gd name="T73" fmla="*/ 2147483647 h 58"/>
                <a:gd name="T74" fmla="*/ 2147483647 w 37"/>
                <a:gd name="T75" fmla="*/ 2147483647 h 58"/>
                <a:gd name="T76" fmla="*/ 2147483647 w 37"/>
                <a:gd name="T77" fmla="*/ 2147483647 h 58"/>
                <a:gd name="T78" fmla="*/ 2147483647 w 37"/>
                <a:gd name="T79" fmla="*/ 2147483647 h 58"/>
                <a:gd name="T80" fmla="*/ 2147483647 w 37"/>
                <a:gd name="T81" fmla="*/ 2147483647 h 58"/>
                <a:gd name="T82" fmla="*/ 2147483647 w 37"/>
                <a:gd name="T83" fmla="*/ 2147483647 h 58"/>
                <a:gd name="T84" fmla="*/ 2147483647 w 37"/>
                <a:gd name="T85" fmla="*/ 2147483647 h 58"/>
                <a:gd name="T86" fmla="*/ 2147483647 w 37"/>
                <a:gd name="T87" fmla="*/ 2147483647 h 58"/>
                <a:gd name="T88" fmla="*/ 2147483647 w 37"/>
                <a:gd name="T89" fmla="*/ 2147483647 h 58"/>
                <a:gd name="T90" fmla="*/ 2147483647 w 37"/>
                <a:gd name="T91" fmla="*/ 2147483647 h 5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"/>
                <a:gd name="T139" fmla="*/ 0 h 58"/>
                <a:gd name="T140" fmla="*/ 37 w 37"/>
                <a:gd name="T141" fmla="*/ 58 h 5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" h="58">
                  <a:moveTo>
                    <a:pt x="29" y="19"/>
                  </a:moveTo>
                  <a:cubicBezTo>
                    <a:pt x="29" y="20"/>
                    <a:pt x="28" y="20"/>
                    <a:pt x="28" y="21"/>
                  </a:cubicBezTo>
                  <a:cubicBezTo>
                    <a:pt x="27" y="23"/>
                    <a:pt x="29" y="25"/>
                    <a:pt x="29" y="26"/>
                  </a:cubicBezTo>
                  <a:cubicBezTo>
                    <a:pt x="28" y="28"/>
                    <a:pt x="25" y="30"/>
                    <a:pt x="27" y="32"/>
                  </a:cubicBezTo>
                  <a:cubicBezTo>
                    <a:pt x="27" y="33"/>
                    <a:pt x="28" y="33"/>
                    <a:pt x="28" y="32"/>
                  </a:cubicBezTo>
                  <a:cubicBezTo>
                    <a:pt x="28" y="32"/>
                    <a:pt x="29" y="33"/>
                    <a:pt x="31" y="33"/>
                  </a:cubicBezTo>
                  <a:cubicBezTo>
                    <a:pt x="31" y="34"/>
                    <a:pt x="30" y="34"/>
                    <a:pt x="29" y="35"/>
                  </a:cubicBezTo>
                  <a:cubicBezTo>
                    <a:pt x="29" y="36"/>
                    <a:pt x="29" y="38"/>
                    <a:pt x="29" y="38"/>
                  </a:cubicBezTo>
                  <a:cubicBezTo>
                    <a:pt x="28" y="39"/>
                    <a:pt x="26" y="39"/>
                    <a:pt x="25" y="40"/>
                  </a:cubicBezTo>
                  <a:cubicBezTo>
                    <a:pt x="25" y="42"/>
                    <a:pt x="27" y="42"/>
                    <a:pt x="27" y="44"/>
                  </a:cubicBezTo>
                  <a:cubicBezTo>
                    <a:pt x="27" y="46"/>
                    <a:pt x="25" y="47"/>
                    <a:pt x="25" y="48"/>
                  </a:cubicBezTo>
                  <a:cubicBezTo>
                    <a:pt x="25" y="49"/>
                    <a:pt x="27" y="50"/>
                    <a:pt x="27" y="51"/>
                  </a:cubicBezTo>
                  <a:cubicBezTo>
                    <a:pt x="26" y="56"/>
                    <a:pt x="22" y="58"/>
                    <a:pt x="19" y="58"/>
                  </a:cubicBezTo>
                  <a:cubicBezTo>
                    <a:pt x="21" y="57"/>
                    <a:pt x="21" y="56"/>
                    <a:pt x="20" y="55"/>
                  </a:cubicBezTo>
                  <a:cubicBezTo>
                    <a:pt x="20" y="54"/>
                    <a:pt x="19" y="54"/>
                    <a:pt x="18" y="54"/>
                  </a:cubicBezTo>
                  <a:cubicBezTo>
                    <a:pt x="17" y="54"/>
                    <a:pt x="17" y="52"/>
                    <a:pt x="16" y="53"/>
                  </a:cubicBezTo>
                  <a:cubicBezTo>
                    <a:pt x="15" y="53"/>
                    <a:pt x="16" y="55"/>
                    <a:pt x="13" y="54"/>
                  </a:cubicBezTo>
                  <a:cubicBezTo>
                    <a:pt x="12" y="53"/>
                    <a:pt x="12" y="52"/>
                    <a:pt x="12" y="51"/>
                  </a:cubicBezTo>
                  <a:cubicBezTo>
                    <a:pt x="12" y="51"/>
                    <a:pt x="12" y="51"/>
                    <a:pt x="12" y="50"/>
                  </a:cubicBezTo>
                  <a:cubicBezTo>
                    <a:pt x="12" y="50"/>
                    <a:pt x="10" y="49"/>
                    <a:pt x="10" y="48"/>
                  </a:cubicBezTo>
                  <a:cubicBezTo>
                    <a:pt x="10" y="47"/>
                    <a:pt x="12" y="47"/>
                    <a:pt x="12" y="46"/>
                  </a:cubicBezTo>
                  <a:cubicBezTo>
                    <a:pt x="12" y="45"/>
                    <a:pt x="9" y="45"/>
                    <a:pt x="10" y="44"/>
                  </a:cubicBezTo>
                  <a:cubicBezTo>
                    <a:pt x="10" y="43"/>
                    <a:pt x="13" y="43"/>
                    <a:pt x="13" y="42"/>
                  </a:cubicBezTo>
                  <a:cubicBezTo>
                    <a:pt x="13" y="41"/>
                    <a:pt x="10" y="41"/>
                    <a:pt x="10" y="39"/>
                  </a:cubicBezTo>
                  <a:cubicBezTo>
                    <a:pt x="9" y="39"/>
                    <a:pt x="10" y="37"/>
                    <a:pt x="9" y="36"/>
                  </a:cubicBezTo>
                  <a:cubicBezTo>
                    <a:pt x="9" y="35"/>
                    <a:pt x="7" y="35"/>
                    <a:pt x="7" y="34"/>
                  </a:cubicBezTo>
                  <a:cubicBezTo>
                    <a:pt x="6" y="33"/>
                    <a:pt x="7" y="31"/>
                    <a:pt x="5" y="30"/>
                  </a:cubicBezTo>
                  <a:cubicBezTo>
                    <a:pt x="3" y="28"/>
                    <a:pt x="2" y="27"/>
                    <a:pt x="1" y="25"/>
                  </a:cubicBezTo>
                  <a:cubicBezTo>
                    <a:pt x="1" y="25"/>
                    <a:pt x="1" y="25"/>
                    <a:pt x="0" y="25"/>
                  </a:cubicBezTo>
                  <a:cubicBezTo>
                    <a:pt x="1" y="23"/>
                    <a:pt x="1" y="21"/>
                    <a:pt x="1" y="19"/>
                  </a:cubicBezTo>
                  <a:cubicBezTo>
                    <a:pt x="1" y="17"/>
                    <a:pt x="1" y="15"/>
                    <a:pt x="1" y="14"/>
                  </a:cubicBezTo>
                  <a:cubicBezTo>
                    <a:pt x="1" y="13"/>
                    <a:pt x="3" y="11"/>
                    <a:pt x="3" y="9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2" y="7"/>
                    <a:pt x="2" y="6"/>
                    <a:pt x="1" y="5"/>
                  </a:cubicBezTo>
                  <a:cubicBezTo>
                    <a:pt x="5" y="3"/>
                    <a:pt x="8" y="4"/>
                    <a:pt x="13" y="2"/>
                  </a:cubicBezTo>
                  <a:cubicBezTo>
                    <a:pt x="15" y="1"/>
                    <a:pt x="14" y="0"/>
                    <a:pt x="15" y="0"/>
                  </a:cubicBezTo>
                  <a:cubicBezTo>
                    <a:pt x="17" y="0"/>
                    <a:pt x="18" y="1"/>
                    <a:pt x="20" y="1"/>
                  </a:cubicBezTo>
                  <a:cubicBezTo>
                    <a:pt x="21" y="1"/>
                    <a:pt x="22" y="0"/>
                    <a:pt x="23" y="1"/>
                  </a:cubicBezTo>
                  <a:cubicBezTo>
                    <a:pt x="24" y="1"/>
                    <a:pt x="24" y="2"/>
                    <a:pt x="26" y="3"/>
                  </a:cubicBezTo>
                  <a:cubicBezTo>
                    <a:pt x="28" y="2"/>
                    <a:pt x="30" y="2"/>
                    <a:pt x="32" y="1"/>
                  </a:cubicBezTo>
                  <a:cubicBezTo>
                    <a:pt x="31" y="2"/>
                    <a:pt x="30" y="4"/>
                    <a:pt x="30" y="5"/>
                  </a:cubicBezTo>
                  <a:cubicBezTo>
                    <a:pt x="31" y="7"/>
                    <a:pt x="34" y="7"/>
                    <a:pt x="34" y="9"/>
                  </a:cubicBezTo>
                  <a:cubicBezTo>
                    <a:pt x="35" y="10"/>
                    <a:pt x="37" y="12"/>
                    <a:pt x="36" y="13"/>
                  </a:cubicBezTo>
                  <a:cubicBezTo>
                    <a:pt x="35" y="15"/>
                    <a:pt x="34" y="15"/>
                    <a:pt x="32" y="16"/>
                  </a:cubicBezTo>
                  <a:cubicBezTo>
                    <a:pt x="31" y="17"/>
                    <a:pt x="30" y="18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0" name="Freeform 17"/>
            <p:cNvSpPr>
              <a:spLocks/>
            </p:cNvSpPr>
            <p:nvPr/>
          </p:nvSpPr>
          <p:spPr bwMode="auto">
            <a:xfrm>
              <a:off x="4100514" y="5740397"/>
              <a:ext cx="317500" cy="454025"/>
            </a:xfrm>
            <a:custGeom>
              <a:avLst/>
              <a:gdLst>
                <a:gd name="T0" fmla="*/ 2147483647 w 34"/>
                <a:gd name="T1" fmla="*/ 2147483647 h 49"/>
                <a:gd name="T2" fmla="*/ 2147483647 w 34"/>
                <a:gd name="T3" fmla="*/ 2147483647 h 49"/>
                <a:gd name="T4" fmla="*/ 2147483647 w 34"/>
                <a:gd name="T5" fmla="*/ 2147483647 h 49"/>
                <a:gd name="T6" fmla="*/ 2147483647 w 34"/>
                <a:gd name="T7" fmla="*/ 2147483647 h 49"/>
                <a:gd name="T8" fmla="*/ 2147483647 w 34"/>
                <a:gd name="T9" fmla="*/ 2147483647 h 49"/>
                <a:gd name="T10" fmla="*/ 2147483647 w 34"/>
                <a:gd name="T11" fmla="*/ 2147483647 h 49"/>
                <a:gd name="T12" fmla="*/ 2147483647 w 34"/>
                <a:gd name="T13" fmla="*/ 2147483647 h 49"/>
                <a:gd name="T14" fmla="*/ 2147483647 w 34"/>
                <a:gd name="T15" fmla="*/ 2147483647 h 49"/>
                <a:gd name="T16" fmla="*/ 2147483647 w 34"/>
                <a:gd name="T17" fmla="*/ 2147483647 h 49"/>
                <a:gd name="T18" fmla="*/ 2147483647 w 34"/>
                <a:gd name="T19" fmla="*/ 2147483647 h 49"/>
                <a:gd name="T20" fmla="*/ 2147483647 w 34"/>
                <a:gd name="T21" fmla="*/ 2147483647 h 49"/>
                <a:gd name="T22" fmla="*/ 2147483647 w 34"/>
                <a:gd name="T23" fmla="*/ 2147483647 h 49"/>
                <a:gd name="T24" fmla="*/ 2147483647 w 34"/>
                <a:gd name="T25" fmla="*/ 2147483647 h 49"/>
                <a:gd name="T26" fmla="*/ 2147483647 w 34"/>
                <a:gd name="T27" fmla="*/ 2147483647 h 49"/>
                <a:gd name="T28" fmla="*/ 2147483647 w 34"/>
                <a:gd name="T29" fmla="*/ 2147483647 h 49"/>
                <a:gd name="T30" fmla="*/ 2147483647 w 34"/>
                <a:gd name="T31" fmla="*/ 2147483647 h 49"/>
                <a:gd name="T32" fmla="*/ 2147483647 w 34"/>
                <a:gd name="T33" fmla="*/ 2147483647 h 49"/>
                <a:gd name="T34" fmla="*/ 2147483647 w 34"/>
                <a:gd name="T35" fmla="*/ 2147483647 h 49"/>
                <a:gd name="T36" fmla="*/ 2147483647 w 34"/>
                <a:gd name="T37" fmla="*/ 2147483647 h 49"/>
                <a:gd name="T38" fmla="*/ 2147483647 w 34"/>
                <a:gd name="T39" fmla="*/ 2147483647 h 49"/>
                <a:gd name="T40" fmla="*/ 2147483647 w 34"/>
                <a:gd name="T41" fmla="*/ 2147483647 h 49"/>
                <a:gd name="T42" fmla="*/ 2147483647 w 34"/>
                <a:gd name="T43" fmla="*/ 2147483647 h 49"/>
                <a:gd name="T44" fmla="*/ 2147483647 w 34"/>
                <a:gd name="T45" fmla="*/ 2147483647 h 49"/>
                <a:gd name="T46" fmla="*/ 2147483647 w 34"/>
                <a:gd name="T47" fmla="*/ 0 h 49"/>
                <a:gd name="T48" fmla="*/ 2147483647 w 34"/>
                <a:gd name="T49" fmla="*/ 2147483647 h 49"/>
                <a:gd name="T50" fmla="*/ 2147483647 w 34"/>
                <a:gd name="T51" fmla="*/ 2147483647 h 49"/>
                <a:gd name="T52" fmla="*/ 2147483647 w 34"/>
                <a:gd name="T53" fmla="*/ 2147483647 h 49"/>
                <a:gd name="T54" fmla="*/ 2147483647 w 34"/>
                <a:gd name="T55" fmla="*/ 2147483647 h 49"/>
                <a:gd name="T56" fmla="*/ 2147483647 w 34"/>
                <a:gd name="T57" fmla="*/ 2147483647 h 49"/>
                <a:gd name="T58" fmla="*/ 2147483647 w 34"/>
                <a:gd name="T59" fmla="*/ 2147483647 h 49"/>
                <a:gd name="T60" fmla="*/ 2147483647 w 34"/>
                <a:gd name="T61" fmla="*/ 2147483647 h 49"/>
                <a:gd name="T62" fmla="*/ 2147483647 w 34"/>
                <a:gd name="T63" fmla="*/ 2147483647 h 49"/>
                <a:gd name="T64" fmla="*/ 2147483647 w 34"/>
                <a:gd name="T65" fmla="*/ 2147483647 h 49"/>
                <a:gd name="T66" fmla="*/ 2147483647 w 34"/>
                <a:gd name="T67" fmla="*/ 2147483647 h 49"/>
                <a:gd name="T68" fmla="*/ 2147483647 w 34"/>
                <a:gd name="T69" fmla="*/ 2147483647 h 49"/>
                <a:gd name="T70" fmla="*/ 2147483647 w 34"/>
                <a:gd name="T71" fmla="*/ 2147483647 h 4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34"/>
                <a:gd name="T109" fmla="*/ 0 h 49"/>
                <a:gd name="T110" fmla="*/ 34 w 34"/>
                <a:gd name="T111" fmla="*/ 49 h 4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34" h="49">
                  <a:moveTo>
                    <a:pt x="4" y="39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3" y="39"/>
                    <a:pt x="3" y="40"/>
                  </a:cubicBezTo>
                  <a:cubicBezTo>
                    <a:pt x="2" y="40"/>
                    <a:pt x="2" y="40"/>
                    <a:pt x="1" y="40"/>
                  </a:cubicBezTo>
                  <a:cubicBezTo>
                    <a:pt x="0" y="42"/>
                    <a:pt x="1" y="44"/>
                    <a:pt x="2" y="46"/>
                  </a:cubicBezTo>
                  <a:cubicBezTo>
                    <a:pt x="2" y="47"/>
                    <a:pt x="2" y="49"/>
                    <a:pt x="3" y="49"/>
                  </a:cubicBezTo>
                  <a:cubicBezTo>
                    <a:pt x="4" y="49"/>
                    <a:pt x="5" y="48"/>
                    <a:pt x="5" y="47"/>
                  </a:cubicBezTo>
                  <a:cubicBezTo>
                    <a:pt x="5" y="46"/>
                    <a:pt x="6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10" y="44"/>
                    <a:pt x="11" y="48"/>
                    <a:pt x="14" y="46"/>
                  </a:cubicBezTo>
                  <a:cubicBezTo>
                    <a:pt x="18" y="44"/>
                    <a:pt x="15" y="39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3" y="39"/>
                    <a:pt x="24" y="36"/>
                    <a:pt x="27" y="36"/>
                  </a:cubicBezTo>
                  <a:cubicBezTo>
                    <a:pt x="28" y="36"/>
                    <a:pt x="27" y="35"/>
                    <a:pt x="27" y="34"/>
                  </a:cubicBezTo>
                  <a:cubicBezTo>
                    <a:pt x="27" y="34"/>
                    <a:pt x="28" y="34"/>
                    <a:pt x="28" y="34"/>
                  </a:cubicBezTo>
                  <a:cubicBezTo>
                    <a:pt x="28" y="29"/>
                    <a:pt x="33" y="31"/>
                    <a:pt x="33" y="29"/>
                  </a:cubicBezTo>
                  <a:cubicBezTo>
                    <a:pt x="34" y="27"/>
                    <a:pt x="30" y="25"/>
                    <a:pt x="31" y="22"/>
                  </a:cubicBezTo>
                  <a:cubicBezTo>
                    <a:pt x="32" y="20"/>
                    <a:pt x="32" y="19"/>
                    <a:pt x="32" y="18"/>
                  </a:cubicBezTo>
                  <a:cubicBezTo>
                    <a:pt x="32" y="16"/>
                    <a:pt x="31" y="14"/>
                    <a:pt x="31" y="12"/>
                  </a:cubicBezTo>
                  <a:cubicBezTo>
                    <a:pt x="30" y="9"/>
                    <a:pt x="30" y="7"/>
                    <a:pt x="29" y="6"/>
                  </a:cubicBezTo>
                  <a:cubicBezTo>
                    <a:pt x="28" y="4"/>
                    <a:pt x="27" y="5"/>
                    <a:pt x="26" y="5"/>
                  </a:cubicBezTo>
                  <a:cubicBezTo>
                    <a:pt x="24" y="4"/>
                    <a:pt x="24" y="3"/>
                    <a:pt x="24" y="3"/>
                  </a:cubicBezTo>
                  <a:cubicBezTo>
                    <a:pt x="23" y="2"/>
                    <a:pt x="22" y="6"/>
                    <a:pt x="19" y="6"/>
                  </a:cubicBezTo>
                  <a:cubicBezTo>
                    <a:pt x="18" y="6"/>
                    <a:pt x="16" y="5"/>
                    <a:pt x="14" y="0"/>
                  </a:cubicBezTo>
                  <a:cubicBezTo>
                    <a:pt x="14" y="1"/>
                    <a:pt x="13" y="1"/>
                    <a:pt x="13" y="2"/>
                  </a:cubicBezTo>
                  <a:cubicBezTo>
                    <a:pt x="12" y="4"/>
                    <a:pt x="14" y="6"/>
                    <a:pt x="14" y="7"/>
                  </a:cubicBezTo>
                  <a:cubicBezTo>
                    <a:pt x="13" y="9"/>
                    <a:pt x="10" y="11"/>
                    <a:pt x="12" y="13"/>
                  </a:cubicBezTo>
                  <a:cubicBezTo>
                    <a:pt x="12" y="14"/>
                    <a:pt x="13" y="14"/>
                    <a:pt x="13" y="13"/>
                  </a:cubicBezTo>
                  <a:cubicBezTo>
                    <a:pt x="13" y="13"/>
                    <a:pt x="14" y="14"/>
                    <a:pt x="16" y="14"/>
                  </a:cubicBezTo>
                  <a:cubicBezTo>
                    <a:pt x="16" y="15"/>
                    <a:pt x="15" y="15"/>
                    <a:pt x="14" y="16"/>
                  </a:cubicBezTo>
                  <a:cubicBezTo>
                    <a:pt x="14" y="17"/>
                    <a:pt x="14" y="19"/>
                    <a:pt x="14" y="19"/>
                  </a:cubicBezTo>
                  <a:cubicBezTo>
                    <a:pt x="13" y="20"/>
                    <a:pt x="11" y="20"/>
                    <a:pt x="10" y="21"/>
                  </a:cubicBezTo>
                  <a:cubicBezTo>
                    <a:pt x="10" y="23"/>
                    <a:pt x="12" y="23"/>
                    <a:pt x="12" y="25"/>
                  </a:cubicBezTo>
                  <a:cubicBezTo>
                    <a:pt x="12" y="27"/>
                    <a:pt x="10" y="28"/>
                    <a:pt x="10" y="29"/>
                  </a:cubicBezTo>
                  <a:cubicBezTo>
                    <a:pt x="10" y="30"/>
                    <a:pt x="12" y="31"/>
                    <a:pt x="12" y="32"/>
                  </a:cubicBezTo>
                  <a:cubicBezTo>
                    <a:pt x="11" y="37"/>
                    <a:pt x="7" y="39"/>
                    <a:pt x="4" y="3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1" name="Freeform 18"/>
            <p:cNvSpPr>
              <a:spLocks/>
            </p:cNvSpPr>
            <p:nvPr/>
          </p:nvSpPr>
          <p:spPr bwMode="auto">
            <a:xfrm>
              <a:off x="3360739" y="5329235"/>
              <a:ext cx="628650" cy="541337"/>
            </a:xfrm>
            <a:custGeom>
              <a:avLst/>
              <a:gdLst>
                <a:gd name="T0" fmla="*/ 0 w 68"/>
                <a:gd name="T1" fmla="*/ 2147483647 h 58"/>
                <a:gd name="T2" fmla="*/ 0 w 68"/>
                <a:gd name="T3" fmla="*/ 2147483647 h 58"/>
                <a:gd name="T4" fmla="*/ 2147483647 w 68"/>
                <a:gd name="T5" fmla="*/ 2147483647 h 58"/>
                <a:gd name="T6" fmla="*/ 2147483647 w 68"/>
                <a:gd name="T7" fmla="*/ 2147483647 h 58"/>
                <a:gd name="T8" fmla="*/ 2147483647 w 68"/>
                <a:gd name="T9" fmla="*/ 2147483647 h 58"/>
                <a:gd name="T10" fmla="*/ 2147483647 w 68"/>
                <a:gd name="T11" fmla="*/ 2147483647 h 58"/>
                <a:gd name="T12" fmla="*/ 2147483647 w 68"/>
                <a:gd name="T13" fmla="*/ 2147483647 h 58"/>
                <a:gd name="T14" fmla="*/ 2147483647 w 68"/>
                <a:gd name="T15" fmla="*/ 2147483647 h 58"/>
                <a:gd name="T16" fmla="*/ 2147483647 w 68"/>
                <a:gd name="T17" fmla="*/ 2147483647 h 58"/>
                <a:gd name="T18" fmla="*/ 2147483647 w 68"/>
                <a:gd name="T19" fmla="*/ 2147483647 h 58"/>
                <a:gd name="T20" fmla="*/ 2147483647 w 68"/>
                <a:gd name="T21" fmla="*/ 2147483647 h 58"/>
                <a:gd name="T22" fmla="*/ 2147483647 w 68"/>
                <a:gd name="T23" fmla="*/ 2147483647 h 58"/>
                <a:gd name="T24" fmla="*/ 2147483647 w 68"/>
                <a:gd name="T25" fmla="*/ 2147483647 h 58"/>
                <a:gd name="T26" fmla="*/ 2147483647 w 68"/>
                <a:gd name="T27" fmla="*/ 2147483647 h 58"/>
                <a:gd name="T28" fmla="*/ 2147483647 w 68"/>
                <a:gd name="T29" fmla="*/ 2147483647 h 58"/>
                <a:gd name="T30" fmla="*/ 2147483647 w 68"/>
                <a:gd name="T31" fmla="*/ 2147483647 h 58"/>
                <a:gd name="T32" fmla="*/ 2147483647 w 68"/>
                <a:gd name="T33" fmla="*/ 2147483647 h 58"/>
                <a:gd name="T34" fmla="*/ 2147483647 w 68"/>
                <a:gd name="T35" fmla="*/ 2147483647 h 58"/>
                <a:gd name="T36" fmla="*/ 2147483647 w 68"/>
                <a:gd name="T37" fmla="*/ 2147483647 h 58"/>
                <a:gd name="T38" fmla="*/ 2147483647 w 68"/>
                <a:gd name="T39" fmla="*/ 2147483647 h 58"/>
                <a:gd name="T40" fmla="*/ 2147483647 w 68"/>
                <a:gd name="T41" fmla="*/ 2147483647 h 58"/>
                <a:gd name="T42" fmla="*/ 2147483647 w 68"/>
                <a:gd name="T43" fmla="*/ 2147483647 h 58"/>
                <a:gd name="T44" fmla="*/ 2147483647 w 68"/>
                <a:gd name="T45" fmla="*/ 2147483647 h 58"/>
                <a:gd name="T46" fmla="*/ 2147483647 w 68"/>
                <a:gd name="T47" fmla="*/ 2147483647 h 58"/>
                <a:gd name="T48" fmla="*/ 2147483647 w 68"/>
                <a:gd name="T49" fmla="*/ 2147483647 h 58"/>
                <a:gd name="T50" fmla="*/ 2147483647 w 68"/>
                <a:gd name="T51" fmla="*/ 2147483647 h 58"/>
                <a:gd name="T52" fmla="*/ 2147483647 w 68"/>
                <a:gd name="T53" fmla="*/ 2147483647 h 58"/>
                <a:gd name="T54" fmla="*/ 2147483647 w 68"/>
                <a:gd name="T55" fmla="*/ 2147483647 h 58"/>
                <a:gd name="T56" fmla="*/ 2147483647 w 68"/>
                <a:gd name="T57" fmla="*/ 2147483647 h 58"/>
                <a:gd name="T58" fmla="*/ 2147483647 w 68"/>
                <a:gd name="T59" fmla="*/ 2147483647 h 58"/>
                <a:gd name="T60" fmla="*/ 2147483647 w 68"/>
                <a:gd name="T61" fmla="*/ 2147483647 h 58"/>
                <a:gd name="T62" fmla="*/ 2147483647 w 68"/>
                <a:gd name="T63" fmla="*/ 2147483647 h 58"/>
                <a:gd name="T64" fmla="*/ 2147483647 w 68"/>
                <a:gd name="T65" fmla="*/ 2147483647 h 58"/>
                <a:gd name="T66" fmla="*/ 2147483647 w 68"/>
                <a:gd name="T67" fmla="*/ 2147483647 h 58"/>
                <a:gd name="T68" fmla="*/ 2147483647 w 68"/>
                <a:gd name="T69" fmla="*/ 2147483647 h 58"/>
                <a:gd name="T70" fmla="*/ 2147483647 w 68"/>
                <a:gd name="T71" fmla="*/ 2147483647 h 58"/>
                <a:gd name="T72" fmla="*/ 2147483647 w 68"/>
                <a:gd name="T73" fmla="*/ 2147483647 h 58"/>
                <a:gd name="T74" fmla="*/ 2147483647 w 68"/>
                <a:gd name="T75" fmla="*/ 2147483647 h 58"/>
                <a:gd name="T76" fmla="*/ 2147483647 w 68"/>
                <a:gd name="T77" fmla="*/ 2147483647 h 58"/>
                <a:gd name="T78" fmla="*/ 2147483647 w 68"/>
                <a:gd name="T79" fmla="*/ 2147483647 h 58"/>
                <a:gd name="T80" fmla="*/ 2147483647 w 68"/>
                <a:gd name="T81" fmla="*/ 2147483647 h 58"/>
                <a:gd name="T82" fmla="*/ 2147483647 w 68"/>
                <a:gd name="T83" fmla="*/ 2147483647 h 58"/>
                <a:gd name="T84" fmla="*/ 2147483647 w 68"/>
                <a:gd name="T85" fmla="*/ 2147483647 h 58"/>
                <a:gd name="T86" fmla="*/ 2147483647 w 68"/>
                <a:gd name="T87" fmla="*/ 2147483647 h 58"/>
                <a:gd name="T88" fmla="*/ 2147483647 w 68"/>
                <a:gd name="T89" fmla="*/ 2147483647 h 58"/>
                <a:gd name="T90" fmla="*/ 2147483647 w 68"/>
                <a:gd name="T91" fmla="*/ 0 h 58"/>
                <a:gd name="T92" fmla="*/ 2147483647 w 68"/>
                <a:gd name="T93" fmla="*/ 2147483647 h 58"/>
                <a:gd name="T94" fmla="*/ 2147483647 w 68"/>
                <a:gd name="T95" fmla="*/ 2147483647 h 58"/>
                <a:gd name="T96" fmla="*/ 2147483647 w 68"/>
                <a:gd name="T97" fmla="*/ 2147483647 h 58"/>
                <a:gd name="T98" fmla="*/ 2147483647 w 68"/>
                <a:gd name="T99" fmla="*/ 2147483647 h 58"/>
                <a:gd name="T100" fmla="*/ 2147483647 w 68"/>
                <a:gd name="T101" fmla="*/ 2147483647 h 58"/>
                <a:gd name="T102" fmla="*/ 2147483647 w 68"/>
                <a:gd name="T103" fmla="*/ 2147483647 h 58"/>
                <a:gd name="T104" fmla="*/ 2147483647 w 68"/>
                <a:gd name="T105" fmla="*/ 2147483647 h 58"/>
                <a:gd name="T106" fmla="*/ 0 w 68"/>
                <a:gd name="T107" fmla="*/ 2147483647 h 58"/>
                <a:gd name="T108" fmla="*/ 2147483647 w 68"/>
                <a:gd name="T109" fmla="*/ 2147483647 h 58"/>
                <a:gd name="T110" fmla="*/ 0 w 68"/>
                <a:gd name="T111" fmla="*/ 2147483647 h 58"/>
                <a:gd name="T112" fmla="*/ 0 w 68"/>
                <a:gd name="T113" fmla="*/ 2147483647 h 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8"/>
                <a:gd name="T172" fmla="*/ 0 h 58"/>
                <a:gd name="T173" fmla="*/ 68 w 68"/>
                <a:gd name="T174" fmla="*/ 58 h 5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8" h="58"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2" y="36"/>
                    <a:pt x="4" y="34"/>
                    <a:pt x="6" y="34"/>
                  </a:cubicBezTo>
                  <a:cubicBezTo>
                    <a:pt x="9" y="36"/>
                    <a:pt x="9" y="34"/>
                    <a:pt x="10" y="34"/>
                  </a:cubicBezTo>
                  <a:cubicBezTo>
                    <a:pt x="11" y="35"/>
                    <a:pt x="10" y="37"/>
                    <a:pt x="9" y="37"/>
                  </a:cubicBezTo>
                  <a:cubicBezTo>
                    <a:pt x="8" y="37"/>
                    <a:pt x="7" y="37"/>
                    <a:pt x="6" y="36"/>
                  </a:cubicBezTo>
                  <a:cubicBezTo>
                    <a:pt x="5" y="36"/>
                    <a:pt x="5" y="37"/>
                    <a:pt x="5" y="39"/>
                  </a:cubicBezTo>
                  <a:cubicBezTo>
                    <a:pt x="5" y="41"/>
                    <a:pt x="5" y="41"/>
                    <a:pt x="8" y="44"/>
                  </a:cubicBezTo>
                  <a:cubicBezTo>
                    <a:pt x="8" y="44"/>
                    <a:pt x="9" y="47"/>
                    <a:pt x="10" y="50"/>
                  </a:cubicBezTo>
                  <a:cubicBezTo>
                    <a:pt x="11" y="49"/>
                    <a:pt x="11" y="46"/>
                    <a:pt x="12" y="46"/>
                  </a:cubicBezTo>
                  <a:cubicBezTo>
                    <a:pt x="13" y="46"/>
                    <a:pt x="13" y="49"/>
                    <a:pt x="15" y="49"/>
                  </a:cubicBezTo>
                  <a:cubicBezTo>
                    <a:pt x="17" y="48"/>
                    <a:pt x="17" y="47"/>
                    <a:pt x="19" y="47"/>
                  </a:cubicBezTo>
                  <a:cubicBezTo>
                    <a:pt x="21" y="47"/>
                    <a:pt x="23" y="48"/>
                    <a:pt x="25" y="47"/>
                  </a:cubicBezTo>
                  <a:cubicBezTo>
                    <a:pt x="26" y="47"/>
                    <a:pt x="28" y="46"/>
                    <a:pt x="30" y="46"/>
                  </a:cubicBezTo>
                  <a:cubicBezTo>
                    <a:pt x="31" y="46"/>
                    <a:pt x="32" y="46"/>
                    <a:pt x="34" y="46"/>
                  </a:cubicBezTo>
                  <a:cubicBezTo>
                    <a:pt x="36" y="46"/>
                    <a:pt x="37" y="44"/>
                    <a:pt x="37" y="45"/>
                  </a:cubicBezTo>
                  <a:cubicBezTo>
                    <a:pt x="38" y="45"/>
                    <a:pt x="37" y="47"/>
                    <a:pt x="38" y="47"/>
                  </a:cubicBezTo>
                  <a:cubicBezTo>
                    <a:pt x="38" y="48"/>
                    <a:pt x="41" y="50"/>
                    <a:pt x="42" y="50"/>
                  </a:cubicBezTo>
                  <a:cubicBezTo>
                    <a:pt x="43" y="51"/>
                    <a:pt x="43" y="51"/>
                    <a:pt x="43" y="52"/>
                  </a:cubicBezTo>
                  <a:cubicBezTo>
                    <a:pt x="43" y="54"/>
                    <a:pt x="41" y="54"/>
                    <a:pt x="42" y="56"/>
                  </a:cubicBezTo>
                  <a:cubicBezTo>
                    <a:pt x="42" y="57"/>
                    <a:pt x="42" y="58"/>
                    <a:pt x="43" y="58"/>
                  </a:cubicBezTo>
                  <a:cubicBezTo>
                    <a:pt x="45" y="57"/>
                    <a:pt x="46" y="57"/>
                    <a:pt x="47" y="54"/>
                  </a:cubicBezTo>
                  <a:cubicBezTo>
                    <a:pt x="47" y="54"/>
                    <a:pt x="48" y="55"/>
                    <a:pt x="49" y="54"/>
                  </a:cubicBezTo>
                  <a:cubicBezTo>
                    <a:pt x="49" y="54"/>
                    <a:pt x="49" y="52"/>
                    <a:pt x="50" y="52"/>
                  </a:cubicBezTo>
                  <a:cubicBezTo>
                    <a:pt x="51" y="51"/>
                    <a:pt x="51" y="53"/>
                    <a:pt x="52" y="53"/>
                  </a:cubicBezTo>
                  <a:cubicBezTo>
                    <a:pt x="53" y="52"/>
                    <a:pt x="54" y="51"/>
                    <a:pt x="55" y="51"/>
                  </a:cubicBezTo>
                  <a:cubicBezTo>
                    <a:pt x="56" y="51"/>
                    <a:pt x="57" y="53"/>
                    <a:pt x="58" y="53"/>
                  </a:cubicBezTo>
                  <a:cubicBezTo>
                    <a:pt x="59" y="53"/>
                    <a:pt x="60" y="52"/>
                    <a:pt x="61" y="52"/>
                  </a:cubicBezTo>
                  <a:cubicBezTo>
                    <a:pt x="63" y="52"/>
                    <a:pt x="64" y="51"/>
                    <a:pt x="65" y="50"/>
                  </a:cubicBezTo>
                  <a:cubicBezTo>
                    <a:pt x="65" y="50"/>
                    <a:pt x="65" y="50"/>
                    <a:pt x="65" y="50"/>
                  </a:cubicBezTo>
                  <a:cubicBezTo>
                    <a:pt x="66" y="48"/>
                    <a:pt x="66" y="46"/>
                    <a:pt x="66" y="44"/>
                  </a:cubicBezTo>
                  <a:cubicBezTo>
                    <a:pt x="66" y="42"/>
                    <a:pt x="66" y="40"/>
                    <a:pt x="66" y="39"/>
                  </a:cubicBezTo>
                  <a:cubicBezTo>
                    <a:pt x="66" y="38"/>
                    <a:pt x="68" y="36"/>
                    <a:pt x="68" y="34"/>
                  </a:cubicBezTo>
                  <a:cubicBezTo>
                    <a:pt x="68" y="34"/>
                    <a:pt x="67" y="34"/>
                    <a:pt x="66" y="33"/>
                  </a:cubicBezTo>
                  <a:cubicBezTo>
                    <a:pt x="67" y="32"/>
                    <a:pt x="67" y="31"/>
                    <a:pt x="66" y="30"/>
                  </a:cubicBezTo>
                  <a:cubicBezTo>
                    <a:pt x="65" y="30"/>
                    <a:pt x="65" y="29"/>
                    <a:pt x="64" y="29"/>
                  </a:cubicBezTo>
                  <a:cubicBezTo>
                    <a:pt x="63" y="29"/>
                    <a:pt x="63" y="31"/>
                    <a:pt x="61" y="31"/>
                  </a:cubicBezTo>
                  <a:cubicBezTo>
                    <a:pt x="60" y="31"/>
                    <a:pt x="60" y="32"/>
                    <a:pt x="58" y="32"/>
                  </a:cubicBezTo>
                  <a:cubicBezTo>
                    <a:pt x="56" y="30"/>
                    <a:pt x="60" y="30"/>
                    <a:pt x="58" y="26"/>
                  </a:cubicBezTo>
                  <a:cubicBezTo>
                    <a:pt x="58" y="25"/>
                    <a:pt x="61" y="23"/>
                    <a:pt x="59" y="21"/>
                  </a:cubicBezTo>
                  <a:cubicBezTo>
                    <a:pt x="59" y="20"/>
                    <a:pt x="56" y="24"/>
                    <a:pt x="53" y="22"/>
                  </a:cubicBezTo>
                  <a:cubicBezTo>
                    <a:pt x="51" y="22"/>
                    <a:pt x="50" y="23"/>
                    <a:pt x="49" y="23"/>
                  </a:cubicBezTo>
                  <a:cubicBezTo>
                    <a:pt x="47" y="22"/>
                    <a:pt x="48" y="18"/>
                    <a:pt x="46" y="16"/>
                  </a:cubicBezTo>
                  <a:cubicBezTo>
                    <a:pt x="42" y="16"/>
                    <a:pt x="41" y="18"/>
                    <a:pt x="40" y="17"/>
                  </a:cubicBezTo>
                  <a:cubicBezTo>
                    <a:pt x="38" y="15"/>
                    <a:pt x="38" y="12"/>
                    <a:pt x="36" y="10"/>
                  </a:cubicBezTo>
                  <a:cubicBezTo>
                    <a:pt x="30" y="5"/>
                    <a:pt x="23" y="1"/>
                    <a:pt x="15" y="0"/>
                  </a:cubicBezTo>
                  <a:cubicBezTo>
                    <a:pt x="15" y="1"/>
                    <a:pt x="16" y="3"/>
                    <a:pt x="15" y="5"/>
                  </a:cubicBezTo>
                  <a:cubicBezTo>
                    <a:pt x="15" y="6"/>
                    <a:pt x="13" y="5"/>
                    <a:pt x="12" y="7"/>
                  </a:cubicBezTo>
                  <a:cubicBezTo>
                    <a:pt x="11" y="8"/>
                    <a:pt x="14" y="9"/>
                    <a:pt x="12" y="11"/>
                  </a:cubicBezTo>
                  <a:cubicBezTo>
                    <a:pt x="10" y="13"/>
                    <a:pt x="8" y="10"/>
                    <a:pt x="6" y="10"/>
                  </a:cubicBezTo>
                  <a:cubicBezTo>
                    <a:pt x="5" y="11"/>
                    <a:pt x="5" y="13"/>
                    <a:pt x="4" y="14"/>
                  </a:cubicBezTo>
                  <a:cubicBezTo>
                    <a:pt x="3" y="14"/>
                    <a:pt x="2" y="14"/>
                    <a:pt x="2" y="15"/>
                  </a:cubicBezTo>
                  <a:cubicBezTo>
                    <a:pt x="1" y="15"/>
                    <a:pt x="2" y="16"/>
                    <a:pt x="2" y="17"/>
                  </a:cubicBezTo>
                  <a:cubicBezTo>
                    <a:pt x="2" y="18"/>
                    <a:pt x="0" y="18"/>
                    <a:pt x="0" y="19"/>
                  </a:cubicBezTo>
                  <a:cubicBezTo>
                    <a:pt x="1" y="22"/>
                    <a:pt x="3" y="24"/>
                    <a:pt x="2" y="28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0" y="32"/>
                    <a:pt x="0" y="33"/>
                    <a:pt x="0" y="3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2" name="Freeform 19"/>
            <p:cNvSpPr>
              <a:spLocks/>
            </p:cNvSpPr>
            <p:nvPr/>
          </p:nvSpPr>
          <p:spPr bwMode="auto">
            <a:xfrm>
              <a:off x="3060701" y="5051422"/>
              <a:ext cx="455613" cy="642938"/>
            </a:xfrm>
            <a:custGeom>
              <a:avLst/>
              <a:gdLst>
                <a:gd name="T0" fmla="*/ 2147483647 w 49"/>
                <a:gd name="T1" fmla="*/ 2147483647 h 69"/>
                <a:gd name="T2" fmla="*/ 2147483647 w 49"/>
                <a:gd name="T3" fmla="*/ 2147483647 h 69"/>
                <a:gd name="T4" fmla="*/ 2147483647 w 49"/>
                <a:gd name="T5" fmla="*/ 2147483647 h 69"/>
                <a:gd name="T6" fmla="*/ 2147483647 w 49"/>
                <a:gd name="T7" fmla="*/ 2147483647 h 69"/>
                <a:gd name="T8" fmla="*/ 2147483647 w 49"/>
                <a:gd name="T9" fmla="*/ 2147483647 h 69"/>
                <a:gd name="T10" fmla="*/ 2147483647 w 49"/>
                <a:gd name="T11" fmla="*/ 2147483647 h 69"/>
                <a:gd name="T12" fmla="*/ 2147483647 w 49"/>
                <a:gd name="T13" fmla="*/ 2147483647 h 69"/>
                <a:gd name="T14" fmla="*/ 2147483647 w 49"/>
                <a:gd name="T15" fmla="*/ 2147483647 h 69"/>
                <a:gd name="T16" fmla="*/ 2147483647 w 49"/>
                <a:gd name="T17" fmla="*/ 2147483647 h 69"/>
                <a:gd name="T18" fmla="*/ 2147483647 w 49"/>
                <a:gd name="T19" fmla="*/ 2147483647 h 69"/>
                <a:gd name="T20" fmla="*/ 2147483647 w 49"/>
                <a:gd name="T21" fmla="*/ 2147483647 h 69"/>
                <a:gd name="T22" fmla="*/ 2147483647 w 49"/>
                <a:gd name="T23" fmla="*/ 2147483647 h 69"/>
                <a:gd name="T24" fmla="*/ 2147483647 w 49"/>
                <a:gd name="T25" fmla="*/ 2147483647 h 69"/>
                <a:gd name="T26" fmla="*/ 2147483647 w 49"/>
                <a:gd name="T27" fmla="*/ 2147483647 h 69"/>
                <a:gd name="T28" fmla="*/ 2147483647 w 49"/>
                <a:gd name="T29" fmla="*/ 2147483647 h 69"/>
                <a:gd name="T30" fmla="*/ 2147483647 w 49"/>
                <a:gd name="T31" fmla="*/ 2147483647 h 69"/>
                <a:gd name="T32" fmla="*/ 2147483647 w 49"/>
                <a:gd name="T33" fmla="*/ 2147483647 h 69"/>
                <a:gd name="T34" fmla="*/ 2147483647 w 49"/>
                <a:gd name="T35" fmla="*/ 2147483647 h 69"/>
                <a:gd name="T36" fmla="*/ 2147483647 w 49"/>
                <a:gd name="T37" fmla="*/ 2147483647 h 69"/>
                <a:gd name="T38" fmla="*/ 2147483647 w 49"/>
                <a:gd name="T39" fmla="*/ 2147483647 h 69"/>
                <a:gd name="T40" fmla="*/ 2147483647 w 49"/>
                <a:gd name="T41" fmla="*/ 2147483647 h 69"/>
                <a:gd name="T42" fmla="*/ 2147483647 w 49"/>
                <a:gd name="T43" fmla="*/ 2147483647 h 69"/>
                <a:gd name="T44" fmla="*/ 2147483647 w 49"/>
                <a:gd name="T45" fmla="*/ 2147483647 h 69"/>
                <a:gd name="T46" fmla="*/ 2147483647 w 49"/>
                <a:gd name="T47" fmla="*/ 2147483647 h 69"/>
                <a:gd name="T48" fmla="*/ 2147483647 w 49"/>
                <a:gd name="T49" fmla="*/ 2147483647 h 69"/>
                <a:gd name="T50" fmla="*/ 2147483647 w 49"/>
                <a:gd name="T51" fmla="*/ 2147483647 h 69"/>
                <a:gd name="T52" fmla="*/ 2147483647 w 49"/>
                <a:gd name="T53" fmla="*/ 2147483647 h 69"/>
                <a:gd name="T54" fmla="*/ 2147483647 w 49"/>
                <a:gd name="T55" fmla="*/ 2147483647 h 69"/>
                <a:gd name="T56" fmla="*/ 2147483647 w 49"/>
                <a:gd name="T57" fmla="*/ 2147483647 h 69"/>
                <a:gd name="T58" fmla="*/ 2147483647 w 49"/>
                <a:gd name="T59" fmla="*/ 2147483647 h 69"/>
                <a:gd name="T60" fmla="*/ 2147483647 w 49"/>
                <a:gd name="T61" fmla="*/ 2147483647 h 69"/>
                <a:gd name="T62" fmla="*/ 2147483647 w 49"/>
                <a:gd name="T63" fmla="*/ 2147483647 h 69"/>
                <a:gd name="T64" fmla="*/ 2147483647 w 49"/>
                <a:gd name="T65" fmla="*/ 2147483647 h 69"/>
                <a:gd name="T66" fmla="*/ 2147483647 w 49"/>
                <a:gd name="T67" fmla="*/ 2147483647 h 69"/>
                <a:gd name="T68" fmla="*/ 2147483647 w 49"/>
                <a:gd name="T69" fmla="*/ 2147483647 h 69"/>
                <a:gd name="T70" fmla="*/ 2147483647 w 49"/>
                <a:gd name="T71" fmla="*/ 2147483647 h 69"/>
                <a:gd name="T72" fmla="*/ 2147483647 w 49"/>
                <a:gd name="T73" fmla="*/ 2147483647 h 69"/>
                <a:gd name="T74" fmla="*/ 2147483647 w 49"/>
                <a:gd name="T75" fmla="*/ 2147483647 h 69"/>
                <a:gd name="T76" fmla="*/ 2147483647 w 49"/>
                <a:gd name="T77" fmla="*/ 2147483647 h 69"/>
                <a:gd name="T78" fmla="*/ 2147483647 w 49"/>
                <a:gd name="T79" fmla="*/ 2147483647 h 69"/>
                <a:gd name="T80" fmla="*/ 2147483647 w 49"/>
                <a:gd name="T81" fmla="*/ 2147483647 h 69"/>
                <a:gd name="T82" fmla="*/ 2147483647 w 49"/>
                <a:gd name="T83" fmla="*/ 2147483647 h 69"/>
                <a:gd name="T84" fmla="*/ 2147483647 w 49"/>
                <a:gd name="T85" fmla="*/ 2147483647 h 69"/>
                <a:gd name="T86" fmla="*/ 2147483647 w 49"/>
                <a:gd name="T87" fmla="*/ 2147483647 h 69"/>
                <a:gd name="T88" fmla="*/ 2147483647 w 49"/>
                <a:gd name="T89" fmla="*/ 2147483647 h 69"/>
                <a:gd name="T90" fmla="*/ 2147483647 w 49"/>
                <a:gd name="T91" fmla="*/ 2147483647 h 69"/>
                <a:gd name="T92" fmla="*/ 2147483647 w 49"/>
                <a:gd name="T93" fmla="*/ 2147483647 h 69"/>
                <a:gd name="T94" fmla="*/ 2147483647 w 49"/>
                <a:gd name="T95" fmla="*/ 2147483647 h 69"/>
                <a:gd name="T96" fmla="*/ 2147483647 w 49"/>
                <a:gd name="T97" fmla="*/ 2147483647 h 69"/>
                <a:gd name="T98" fmla="*/ 2147483647 w 49"/>
                <a:gd name="T99" fmla="*/ 2147483647 h 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9"/>
                <a:gd name="T151" fmla="*/ 0 h 69"/>
                <a:gd name="T152" fmla="*/ 49 w 49"/>
                <a:gd name="T153" fmla="*/ 69 h 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9" h="69">
                  <a:moveTo>
                    <a:pt x="4" y="37"/>
                  </a:moveTo>
                  <a:cubicBezTo>
                    <a:pt x="4" y="37"/>
                    <a:pt x="4" y="37"/>
                    <a:pt x="4" y="37"/>
                  </a:cubicBezTo>
                  <a:cubicBezTo>
                    <a:pt x="5" y="41"/>
                    <a:pt x="3" y="40"/>
                    <a:pt x="4" y="45"/>
                  </a:cubicBezTo>
                  <a:cubicBezTo>
                    <a:pt x="4" y="46"/>
                    <a:pt x="1" y="48"/>
                    <a:pt x="1" y="50"/>
                  </a:cubicBezTo>
                  <a:cubicBezTo>
                    <a:pt x="0" y="53"/>
                    <a:pt x="3" y="53"/>
                    <a:pt x="5" y="53"/>
                  </a:cubicBezTo>
                  <a:cubicBezTo>
                    <a:pt x="7" y="53"/>
                    <a:pt x="7" y="55"/>
                    <a:pt x="8" y="52"/>
                  </a:cubicBezTo>
                  <a:cubicBezTo>
                    <a:pt x="11" y="53"/>
                    <a:pt x="7" y="57"/>
                    <a:pt x="9" y="58"/>
                  </a:cubicBezTo>
                  <a:cubicBezTo>
                    <a:pt x="9" y="58"/>
                    <a:pt x="11" y="57"/>
                    <a:pt x="11" y="56"/>
                  </a:cubicBezTo>
                  <a:cubicBezTo>
                    <a:pt x="12" y="58"/>
                    <a:pt x="13" y="59"/>
                    <a:pt x="14" y="60"/>
                  </a:cubicBezTo>
                  <a:cubicBezTo>
                    <a:pt x="16" y="61"/>
                    <a:pt x="17" y="59"/>
                    <a:pt x="17" y="61"/>
                  </a:cubicBezTo>
                  <a:cubicBezTo>
                    <a:pt x="17" y="63"/>
                    <a:pt x="12" y="62"/>
                    <a:pt x="13" y="65"/>
                  </a:cubicBezTo>
                  <a:cubicBezTo>
                    <a:pt x="14" y="67"/>
                    <a:pt x="16" y="64"/>
                    <a:pt x="17" y="65"/>
                  </a:cubicBezTo>
                  <a:cubicBezTo>
                    <a:pt x="18" y="66"/>
                    <a:pt x="17" y="68"/>
                    <a:pt x="19" y="68"/>
                  </a:cubicBezTo>
                  <a:cubicBezTo>
                    <a:pt x="20" y="68"/>
                    <a:pt x="20" y="66"/>
                    <a:pt x="21" y="66"/>
                  </a:cubicBezTo>
                  <a:cubicBezTo>
                    <a:pt x="22" y="66"/>
                    <a:pt x="23" y="69"/>
                    <a:pt x="29" y="67"/>
                  </a:cubicBezTo>
                  <a:cubicBezTo>
                    <a:pt x="31" y="66"/>
                    <a:pt x="31" y="66"/>
                    <a:pt x="32" y="65"/>
                  </a:cubicBezTo>
                  <a:cubicBezTo>
                    <a:pt x="32" y="63"/>
                    <a:pt x="32" y="62"/>
                    <a:pt x="32" y="60"/>
                  </a:cubicBezTo>
                  <a:cubicBezTo>
                    <a:pt x="32" y="59"/>
                    <a:pt x="32" y="59"/>
                    <a:pt x="34" y="58"/>
                  </a:cubicBezTo>
                  <a:cubicBezTo>
                    <a:pt x="35" y="54"/>
                    <a:pt x="33" y="52"/>
                    <a:pt x="32" y="49"/>
                  </a:cubicBezTo>
                  <a:cubicBezTo>
                    <a:pt x="32" y="48"/>
                    <a:pt x="34" y="48"/>
                    <a:pt x="34" y="47"/>
                  </a:cubicBezTo>
                  <a:cubicBezTo>
                    <a:pt x="34" y="46"/>
                    <a:pt x="33" y="45"/>
                    <a:pt x="34" y="45"/>
                  </a:cubicBezTo>
                  <a:cubicBezTo>
                    <a:pt x="34" y="44"/>
                    <a:pt x="35" y="44"/>
                    <a:pt x="36" y="44"/>
                  </a:cubicBezTo>
                  <a:cubicBezTo>
                    <a:pt x="37" y="43"/>
                    <a:pt x="37" y="41"/>
                    <a:pt x="38" y="40"/>
                  </a:cubicBezTo>
                  <a:cubicBezTo>
                    <a:pt x="40" y="40"/>
                    <a:pt x="42" y="43"/>
                    <a:pt x="44" y="41"/>
                  </a:cubicBezTo>
                  <a:cubicBezTo>
                    <a:pt x="46" y="39"/>
                    <a:pt x="43" y="38"/>
                    <a:pt x="44" y="37"/>
                  </a:cubicBezTo>
                  <a:cubicBezTo>
                    <a:pt x="45" y="35"/>
                    <a:pt x="47" y="36"/>
                    <a:pt x="47" y="35"/>
                  </a:cubicBezTo>
                  <a:cubicBezTo>
                    <a:pt x="48" y="33"/>
                    <a:pt x="47" y="31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28"/>
                    <a:pt x="46" y="26"/>
                    <a:pt x="46" y="25"/>
                  </a:cubicBezTo>
                  <a:cubicBezTo>
                    <a:pt x="46" y="19"/>
                    <a:pt x="48" y="22"/>
                    <a:pt x="48" y="19"/>
                  </a:cubicBezTo>
                  <a:cubicBezTo>
                    <a:pt x="48" y="18"/>
                    <a:pt x="46" y="17"/>
                    <a:pt x="47" y="16"/>
                  </a:cubicBezTo>
                  <a:cubicBezTo>
                    <a:pt x="47" y="13"/>
                    <a:pt x="49" y="12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11"/>
                    <a:pt x="44" y="12"/>
                    <a:pt x="40" y="12"/>
                  </a:cubicBezTo>
                  <a:cubicBezTo>
                    <a:pt x="38" y="12"/>
                    <a:pt x="37" y="10"/>
                    <a:pt x="35" y="10"/>
                  </a:cubicBezTo>
                  <a:cubicBezTo>
                    <a:pt x="34" y="10"/>
                    <a:pt x="33" y="11"/>
                    <a:pt x="31" y="11"/>
                  </a:cubicBezTo>
                  <a:cubicBezTo>
                    <a:pt x="29" y="11"/>
                    <a:pt x="28" y="8"/>
                    <a:pt x="25" y="7"/>
                  </a:cubicBezTo>
                  <a:cubicBezTo>
                    <a:pt x="24" y="7"/>
                    <a:pt x="22" y="8"/>
                    <a:pt x="21" y="7"/>
                  </a:cubicBezTo>
                  <a:cubicBezTo>
                    <a:pt x="20" y="5"/>
                    <a:pt x="24" y="3"/>
                    <a:pt x="23" y="1"/>
                  </a:cubicBezTo>
                  <a:cubicBezTo>
                    <a:pt x="22" y="0"/>
                    <a:pt x="19" y="1"/>
                    <a:pt x="16" y="6"/>
                  </a:cubicBezTo>
                  <a:cubicBezTo>
                    <a:pt x="15" y="8"/>
                    <a:pt x="16" y="10"/>
                    <a:pt x="16" y="12"/>
                  </a:cubicBezTo>
                  <a:cubicBezTo>
                    <a:pt x="19" y="22"/>
                    <a:pt x="17" y="23"/>
                    <a:pt x="16" y="23"/>
                  </a:cubicBezTo>
                  <a:cubicBezTo>
                    <a:pt x="15" y="24"/>
                    <a:pt x="14" y="24"/>
                    <a:pt x="13" y="23"/>
                  </a:cubicBezTo>
                  <a:cubicBezTo>
                    <a:pt x="13" y="23"/>
                    <a:pt x="13" y="24"/>
                    <a:pt x="12" y="24"/>
                  </a:cubicBezTo>
                  <a:cubicBezTo>
                    <a:pt x="12" y="25"/>
                    <a:pt x="11" y="24"/>
                    <a:pt x="11" y="25"/>
                  </a:cubicBezTo>
                  <a:cubicBezTo>
                    <a:pt x="10" y="26"/>
                    <a:pt x="11" y="27"/>
                    <a:pt x="11" y="28"/>
                  </a:cubicBezTo>
                  <a:cubicBezTo>
                    <a:pt x="10" y="29"/>
                    <a:pt x="9" y="27"/>
                    <a:pt x="8" y="28"/>
                  </a:cubicBezTo>
                  <a:cubicBezTo>
                    <a:pt x="9" y="29"/>
                    <a:pt x="7" y="29"/>
                    <a:pt x="6" y="30"/>
                  </a:cubicBezTo>
                  <a:cubicBezTo>
                    <a:pt x="6" y="31"/>
                    <a:pt x="6" y="33"/>
                    <a:pt x="5" y="34"/>
                  </a:cubicBezTo>
                  <a:cubicBezTo>
                    <a:pt x="5" y="35"/>
                    <a:pt x="5" y="36"/>
                    <a:pt x="4" y="37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3" name="Freeform 20"/>
            <p:cNvSpPr>
              <a:spLocks/>
            </p:cNvSpPr>
            <p:nvPr/>
          </p:nvSpPr>
          <p:spPr bwMode="auto">
            <a:xfrm>
              <a:off x="3489326" y="4938710"/>
              <a:ext cx="825500" cy="690561"/>
            </a:xfrm>
            <a:custGeom>
              <a:avLst/>
              <a:gdLst>
                <a:gd name="T0" fmla="*/ 2147483647 w 89"/>
                <a:gd name="T1" fmla="*/ 2147483647 h 74"/>
                <a:gd name="T2" fmla="*/ 2147483647 w 89"/>
                <a:gd name="T3" fmla="*/ 2147483647 h 74"/>
                <a:gd name="T4" fmla="*/ 2147483647 w 89"/>
                <a:gd name="T5" fmla="*/ 2147483647 h 74"/>
                <a:gd name="T6" fmla="*/ 2147483647 w 89"/>
                <a:gd name="T7" fmla="*/ 2147483647 h 74"/>
                <a:gd name="T8" fmla="*/ 2147483647 w 89"/>
                <a:gd name="T9" fmla="*/ 2147483647 h 74"/>
                <a:gd name="T10" fmla="*/ 2147483647 w 89"/>
                <a:gd name="T11" fmla="*/ 2147483647 h 74"/>
                <a:gd name="T12" fmla="*/ 2147483647 w 89"/>
                <a:gd name="T13" fmla="*/ 2147483647 h 74"/>
                <a:gd name="T14" fmla="*/ 2147483647 w 89"/>
                <a:gd name="T15" fmla="*/ 2147483647 h 74"/>
                <a:gd name="T16" fmla="*/ 2147483647 w 89"/>
                <a:gd name="T17" fmla="*/ 2147483647 h 74"/>
                <a:gd name="T18" fmla="*/ 2147483647 w 89"/>
                <a:gd name="T19" fmla="*/ 2147483647 h 74"/>
                <a:gd name="T20" fmla="*/ 2147483647 w 89"/>
                <a:gd name="T21" fmla="*/ 2147483647 h 74"/>
                <a:gd name="T22" fmla="*/ 2147483647 w 89"/>
                <a:gd name="T23" fmla="*/ 2147483647 h 74"/>
                <a:gd name="T24" fmla="*/ 2147483647 w 89"/>
                <a:gd name="T25" fmla="*/ 2147483647 h 74"/>
                <a:gd name="T26" fmla="*/ 2147483647 w 89"/>
                <a:gd name="T27" fmla="*/ 2147483647 h 74"/>
                <a:gd name="T28" fmla="*/ 2147483647 w 89"/>
                <a:gd name="T29" fmla="*/ 2147483647 h 74"/>
                <a:gd name="T30" fmla="*/ 2147483647 w 89"/>
                <a:gd name="T31" fmla="*/ 2147483647 h 74"/>
                <a:gd name="T32" fmla="*/ 2147483647 w 89"/>
                <a:gd name="T33" fmla="*/ 2147483647 h 74"/>
                <a:gd name="T34" fmla="*/ 2147483647 w 89"/>
                <a:gd name="T35" fmla="*/ 2147483647 h 74"/>
                <a:gd name="T36" fmla="*/ 2147483647 w 89"/>
                <a:gd name="T37" fmla="*/ 2147483647 h 74"/>
                <a:gd name="T38" fmla="*/ 2147483647 w 89"/>
                <a:gd name="T39" fmla="*/ 2147483647 h 74"/>
                <a:gd name="T40" fmla="*/ 2147483647 w 89"/>
                <a:gd name="T41" fmla="*/ 2147483647 h 74"/>
                <a:gd name="T42" fmla="*/ 2147483647 w 89"/>
                <a:gd name="T43" fmla="*/ 2147483647 h 74"/>
                <a:gd name="T44" fmla="*/ 2147483647 w 89"/>
                <a:gd name="T45" fmla="*/ 2147483647 h 74"/>
                <a:gd name="T46" fmla="*/ 2147483647 w 89"/>
                <a:gd name="T47" fmla="*/ 2147483647 h 74"/>
                <a:gd name="T48" fmla="*/ 2147483647 w 89"/>
                <a:gd name="T49" fmla="*/ 2147483647 h 74"/>
                <a:gd name="T50" fmla="*/ 2147483647 w 89"/>
                <a:gd name="T51" fmla="*/ 2147483647 h 74"/>
                <a:gd name="T52" fmla="*/ 2147483647 w 89"/>
                <a:gd name="T53" fmla="*/ 2147483647 h 74"/>
                <a:gd name="T54" fmla="*/ 2147483647 w 89"/>
                <a:gd name="T55" fmla="*/ 2147483647 h 74"/>
                <a:gd name="T56" fmla="*/ 2147483647 w 89"/>
                <a:gd name="T57" fmla="*/ 2147483647 h 74"/>
                <a:gd name="T58" fmla="*/ 2147483647 w 89"/>
                <a:gd name="T59" fmla="*/ 0 h 74"/>
                <a:gd name="T60" fmla="*/ 2147483647 w 89"/>
                <a:gd name="T61" fmla="*/ 2147483647 h 74"/>
                <a:gd name="T62" fmla="*/ 2147483647 w 89"/>
                <a:gd name="T63" fmla="*/ 2147483647 h 74"/>
                <a:gd name="T64" fmla="*/ 2147483647 w 89"/>
                <a:gd name="T65" fmla="*/ 2147483647 h 74"/>
                <a:gd name="T66" fmla="*/ 2147483647 w 89"/>
                <a:gd name="T67" fmla="*/ 2147483647 h 74"/>
                <a:gd name="T68" fmla="*/ 2147483647 w 89"/>
                <a:gd name="T69" fmla="*/ 2147483647 h 74"/>
                <a:gd name="T70" fmla="*/ 2147483647 w 89"/>
                <a:gd name="T71" fmla="*/ 2147483647 h 74"/>
                <a:gd name="T72" fmla="*/ 2147483647 w 89"/>
                <a:gd name="T73" fmla="*/ 2147483647 h 74"/>
                <a:gd name="T74" fmla="*/ 2147483647 w 89"/>
                <a:gd name="T75" fmla="*/ 2147483647 h 74"/>
                <a:gd name="T76" fmla="*/ 2147483647 w 89"/>
                <a:gd name="T77" fmla="*/ 2147483647 h 74"/>
                <a:gd name="T78" fmla="*/ 2147483647 w 89"/>
                <a:gd name="T79" fmla="*/ 2147483647 h 74"/>
                <a:gd name="T80" fmla="*/ 2147483647 w 89"/>
                <a:gd name="T81" fmla="*/ 2147483647 h 74"/>
                <a:gd name="T82" fmla="*/ 0 w 89"/>
                <a:gd name="T83" fmla="*/ 2147483647 h 74"/>
                <a:gd name="T84" fmla="*/ 2147483647 w 89"/>
                <a:gd name="T85" fmla="*/ 2147483647 h 74"/>
                <a:gd name="T86" fmla="*/ 2147483647 w 89"/>
                <a:gd name="T87" fmla="*/ 2147483647 h 74"/>
                <a:gd name="T88" fmla="*/ 2147483647 w 89"/>
                <a:gd name="T89" fmla="*/ 2147483647 h 74"/>
                <a:gd name="T90" fmla="*/ 2147483647 w 89"/>
                <a:gd name="T91" fmla="*/ 2147483647 h 74"/>
                <a:gd name="T92" fmla="*/ 2147483647 w 89"/>
                <a:gd name="T93" fmla="*/ 2147483647 h 74"/>
                <a:gd name="T94" fmla="*/ 2147483647 w 89"/>
                <a:gd name="T95" fmla="*/ 2147483647 h 74"/>
                <a:gd name="T96" fmla="*/ 2147483647 w 89"/>
                <a:gd name="T97" fmla="*/ 2147483647 h 74"/>
                <a:gd name="T98" fmla="*/ 2147483647 w 89"/>
                <a:gd name="T99" fmla="*/ 2147483647 h 74"/>
                <a:gd name="T100" fmla="*/ 2147483647 w 89"/>
                <a:gd name="T101" fmla="*/ 2147483647 h 74"/>
                <a:gd name="T102" fmla="*/ 2147483647 w 89"/>
                <a:gd name="T103" fmla="*/ 2147483647 h 74"/>
                <a:gd name="T104" fmla="*/ 2147483647 w 89"/>
                <a:gd name="T105" fmla="*/ 2147483647 h 74"/>
                <a:gd name="T106" fmla="*/ 2147483647 w 89"/>
                <a:gd name="T107" fmla="*/ 2147483647 h 74"/>
                <a:gd name="T108" fmla="*/ 2147483647 w 89"/>
                <a:gd name="T109" fmla="*/ 2147483647 h 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9"/>
                <a:gd name="T166" fmla="*/ 0 h 74"/>
                <a:gd name="T167" fmla="*/ 89 w 89"/>
                <a:gd name="T168" fmla="*/ 74 h 7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9" h="74">
                  <a:moveTo>
                    <a:pt x="52" y="72"/>
                  </a:moveTo>
                  <a:cubicBezTo>
                    <a:pt x="52" y="72"/>
                    <a:pt x="52" y="72"/>
                    <a:pt x="52" y="72"/>
                  </a:cubicBezTo>
                  <a:cubicBezTo>
                    <a:pt x="56" y="70"/>
                    <a:pt x="59" y="71"/>
                    <a:pt x="64" y="69"/>
                  </a:cubicBezTo>
                  <a:cubicBezTo>
                    <a:pt x="66" y="68"/>
                    <a:pt x="65" y="67"/>
                    <a:pt x="66" y="67"/>
                  </a:cubicBezTo>
                  <a:cubicBezTo>
                    <a:pt x="68" y="67"/>
                    <a:pt x="69" y="68"/>
                    <a:pt x="71" y="68"/>
                  </a:cubicBezTo>
                  <a:cubicBezTo>
                    <a:pt x="72" y="68"/>
                    <a:pt x="73" y="67"/>
                    <a:pt x="74" y="68"/>
                  </a:cubicBezTo>
                  <a:cubicBezTo>
                    <a:pt x="75" y="68"/>
                    <a:pt x="75" y="69"/>
                    <a:pt x="77" y="70"/>
                  </a:cubicBezTo>
                  <a:cubicBezTo>
                    <a:pt x="79" y="69"/>
                    <a:pt x="81" y="69"/>
                    <a:pt x="83" y="68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4" y="66"/>
                    <a:pt x="82" y="65"/>
                    <a:pt x="82" y="64"/>
                  </a:cubicBezTo>
                  <a:cubicBezTo>
                    <a:pt x="83" y="63"/>
                    <a:pt x="86" y="63"/>
                    <a:pt x="86" y="61"/>
                  </a:cubicBezTo>
                  <a:cubicBezTo>
                    <a:pt x="87" y="59"/>
                    <a:pt x="89" y="59"/>
                    <a:pt x="89" y="57"/>
                  </a:cubicBezTo>
                  <a:cubicBezTo>
                    <a:pt x="89" y="54"/>
                    <a:pt x="86" y="56"/>
                    <a:pt x="82" y="51"/>
                  </a:cubicBezTo>
                  <a:cubicBezTo>
                    <a:pt x="81" y="50"/>
                    <a:pt x="82" y="47"/>
                    <a:pt x="82" y="45"/>
                  </a:cubicBezTo>
                  <a:cubicBezTo>
                    <a:pt x="85" y="40"/>
                    <a:pt x="87" y="41"/>
                    <a:pt x="88" y="41"/>
                  </a:cubicBezTo>
                  <a:cubicBezTo>
                    <a:pt x="89" y="41"/>
                    <a:pt x="89" y="37"/>
                    <a:pt x="88" y="37"/>
                  </a:cubicBezTo>
                  <a:cubicBezTo>
                    <a:pt x="86" y="37"/>
                    <a:pt x="84" y="38"/>
                    <a:pt x="83" y="37"/>
                  </a:cubicBezTo>
                  <a:cubicBezTo>
                    <a:pt x="81" y="34"/>
                    <a:pt x="84" y="31"/>
                    <a:pt x="80" y="29"/>
                  </a:cubicBezTo>
                  <a:cubicBezTo>
                    <a:pt x="77" y="26"/>
                    <a:pt x="69" y="28"/>
                    <a:pt x="66" y="26"/>
                  </a:cubicBezTo>
                  <a:cubicBezTo>
                    <a:pt x="64" y="23"/>
                    <a:pt x="68" y="22"/>
                    <a:pt x="67" y="20"/>
                  </a:cubicBezTo>
                  <a:cubicBezTo>
                    <a:pt x="67" y="18"/>
                    <a:pt x="67" y="15"/>
                    <a:pt x="65" y="12"/>
                  </a:cubicBezTo>
                  <a:cubicBezTo>
                    <a:pt x="63" y="12"/>
                    <a:pt x="62" y="10"/>
                    <a:pt x="60" y="10"/>
                  </a:cubicBezTo>
                  <a:cubicBezTo>
                    <a:pt x="58" y="10"/>
                    <a:pt x="54" y="12"/>
                    <a:pt x="53" y="13"/>
                  </a:cubicBezTo>
                  <a:cubicBezTo>
                    <a:pt x="52" y="13"/>
                    <a:pt x="52" y="11"/>
                    <a:pt x="51" y="11"/>
                  </a:cubicBezTo>
                  <a:cubicBezTo>
                    <a:pt x="50" y="10"/>
                    <a:pt x="48" y="11"/>
                    <a:pt x="47" y="10"/>
                  </a:cubicBezTo>
                  <a:cubicBezTo>
                    <a:pt x="45" y="10"/>
                    <a:pt x="46" y="8"/>
                    <a:pt x="45" y="8"/>
                  </a:cubicBezTo>
                  <a:cubicBezTo>
                    <a:pt x="44" y="7"/>
                    <a:pt x="42" y="9"/>
                    <a:pt x="38" y="7"/>
                  </a:cubicBezTo>
                  <a:cubicBezTo>
                    <a:pt x="36" y="6"/>
                    <a:pt x="36" y="5"/>
                    <a:pt x="35" y="4"/>
                  </a:cubicBezTo>
                  <a:cubicBezTo>
                    <a:pt x="34" y="4"/>
                    <a:pt x="33" y="5"/>
                    <a:pt x="30" y="3"/>
                  </a:cubicBezTo>
                  <a:cubicBezTo>
                    <a:pt x="29" y="3"/>
                    <a:pt x="28" y="1"/>
                    <a:pt x="26" y="0"/>
                  </a:cubicBezTo>
                  <a:cubicBezTo>
                    <a:pt x="25" y="0"/>
                    <a:pt x="25" y="1"/>
                    <a:pt x="24" y="2"/>
                  </a:cubicBezTo>
                  <a:cubicBezTo>
                    <a:pt x="23" y="3"/>
                    <a:pt x="21" y="3"/>
                    <a:pt x="21" y="4"/>
                  </a:cubicBezTo>
                  <a:cubicBezTo>
                    <a:pt x="20" y="5"/>
                    <a:pt x="20" y="6"/>
                    <a:pt x="20" y="7"/>
                  </a:cubicBezTo>
                  <a:cubicBezTo>
                    <a:pt x="19" y="8"/>
                    <a:pt x="18" y="8"/>
                    <a:pt x="17" y="10"/>
                  </a:cubicBezTo>
                  <a:cubicBezTo>
                    <a:pt x="16" y="11"/>
                    <a:pt x="16" y="12"/>
                    <a:pt x="15" y="13"/>
                  </a:cubicBezTo>
                  <a:cubicBezTo>
                    <a:pt x="14" y="15"/>
                    <a:pt x="11" y="13"/>
                    <a:pt x="9" y="14"/>
                  </a:cubicBezTo>
                  <a:cubicBezTo>
                    <a:pt x="8" y="15"/>
                    <a:pt x="8" y="18"/>
                    <a:pt x="7" y="20"/>
                  </a:cubicBezTo>
                  <a:cubicBezTo>
                    <a:pt x="6" y="21"/>
                    <a:pt x="5" y="21"/>
                    <a:pt x="3" y="21"/>
                  </a:cubicBezTo>
                  <a:cubicBezTo>
                    <a:pt x="3" y="24"/>
                    <a:pt x="1" y="25"/>
                    <a:pt x="1" y="28"/>
                  </a:cubicBezTo>
                  <a:cubicBezTo>
                    <a:pt x="0" y="29"/>
                    <a:pt x="2" y="30"/>
                    <a:pt x="2" y="31"/>
                  </a:cubicBezTo>
                  <a:cubicBezTo>
                    <a:pt x="2" y="34"/>
                    <a:pt x="0" y="31"/>
                    <a:pt x="0" y="37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9" y="43"/>
                    <a:pt x="16" y="47"/>
                    <a:pt x="22" y="52"/>
                  </a:cubicBezTo>
                  <a:cubicBezTo>
                    <a:pt x="24" y="54"/>
                    <a:pt x="24" y="57"/>
                    <a:pt x="26" y="59"/>
                  </a:cubicBezTo>
                  <a:cubicBezTo>
                    <a:pt x="27" y="60"/>
                    <a:pt x="28" y="58"/>
                    <a:pt x="32" y="58"/>
                  </a:cubicBezTo>
                  <a:cubicBezTo>
                    <a:pt x="34" y="60"/>
                    <a:pt x="33" y="64"/>
                    <a:pt x="35" y="65"/>
                  </a:cubicBezTo>
                  <a:cubicBezTo>
                    <a:pt x="36" y="65"/>
                    <a:pt x="37" y="64"/>
                    <a:pt x="39" y="64"/>
                  </a:cubicBezTo>
                  <a:cubicBezTo>
                    <a:pt x="42" y="66"/>
                    <a:pt x="45" y="62"/>
                    <a:pt x="45" y="63"/>
                  </a:cubicBezTo>
                  <a:cubicBezTo>
                    <a:pt x="47" y="65"/>
                    <a:pt x="44" y="67"/>
                    <a:pt x="44" y="68"/>
                  </a:cubicBezTo>
                  <a:cubicBezTo>
                    <a:pt x="46" y="72"/>
                    <a:pt x="42" y="72"/>
                    <a:pt x="44" y="74"/>
                  </a:cubicBezTo>
                  <a:cubicBezTo>
                    <a:pt x="46" y="74"/>
                    <a:pt x="46" y="73"/>
                    <a:pt x="47" y="73"/>
                  </a:cubicBezTo>
                  <a:cubicBezTo>
                    <a:pt x="49" y="73"/>
                    <a:pt x="49" y="71"/>
                    <a:pt x="50" y="71"/>
                  </a:cubicBezTo>
                  <a:cubicBezTo>
                    <a:pt x="51" y="71"/>
                    <a:pt x="51" y="72"/>
                    <a:pt x="52" y="7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4" name="Freeform 21"/>
            <p:cNvSpPr>
              <a:spLocks/>
            </p:cNvSpPr>
            <p:nvPr/>
          </p:nvSpPr>
          <p:spPr bwMode="auto">
            <a:xfrm>
              <a:off x="5864226" y="6113459"/>
              <a:ext cx="261938" cy="177800"/>
            </a:xfrm>
            <a:custGeom>
              <a:avLst/>
              <a:gdLst>
                <a:gd name="T0" fmla="*/ 2147483647 w 28"/>
                <a:gd name="T1" fmla="*/ 2147483647 h 19"/>
                <a:gd name="T2" fmla="*/ 2147483647 w 28"/>
                <a:gd name="T3" fmla="*/ 2147483647 h 19"/>
                <a:gd name="T4" fmla="*/ 2147483647 w 28"/>
                <a:gd name="T5" fmla="*/ 2147483647 h 19"/>
                <a:gd name="T6" fmla="*/ 2147483647 w 28"/>
                <a:gd name="T7" fmla="*/ 2147483647 h 19"/>
                <a:gd name="T8" fmla="*/ 2147483647 w 28"/>
                <a:gd name="T9" fmla="*/ 2147483647 h 19"/>
                <a:gd name="T10" fmla="*/ 2147483647 w 28"/>
                <a:gd name="T11" fmla="*/ 2147483647 h 19"/>
                <a:gd name="T12" fmla="*/ 2147483647 w 28"/>
                <a:gd name="T13" fmla="*/ 2147483647 h 19"/>
                <a:gd name="T14" fmla="*/ 2147483647 w 28"/>
                <a:gd name="T15" fmla="*/ 2147483647 h 19"/>
                <a:gd name="T16" fmla="*/ 2147483647 w 28"/>
                <a:gd name="T17" fmla="*/ 2147483647 h 19"/>
                <a:gd name="T18" fmla="*/ 2147483647 w 28"/>
                <a:gd name="T19" fmla="*/ 2147483647 h 19"/>
                <a:gd name="T20" fmla="*/ 2147483647 w 28"/>
                <a:gd name="T21" fmla="*/ 2147483647 h 19"/>
                <a:gd name="T22" fmla="*/ 2147483647 w 28"/>
                <a:gd name="T23" fmla="*/ 2147483647 h 19"/>
                <a:gd name="T24" fmla="*/ 2147483647 w 28"/>
                <a:gd name="T25" fmla="*/ 2147483647 h 19"/>
                <a:gd name="T26" fmla="*/ 2147483647 w 28"/>
                <a:gd name="T27" fmla="*/ 2147483647 h 19"/>
                <a:gd name="T28" fmla="*/ 2147483647 w 28"/>
                <a:gd name="T29" fmla="*/ 2147483647 h 19"/>
                <a:gd name="T30" fmla="*/ 2147483647 w 28"/>
                <a:gd name="T31" fmla="*/ 2147483647 h 19"/>
                <a:gd name="T32" fmla="*/ 2147483647 w 28"/>
                <a:gd name="T33" fmla="*/ 2147483647 h 19"/>
                <a:gd name="T34" fmla="*/ 2147483647 w 28"/>
                <a:gd name="T35" fmla="*/ 2147483647 h 19"/>
                <a:gd name="T36" fmla="*/ 2147483647 w 28"/>
                <a:gd name="T37" fmla="*/ 2147483647 h 19"/>
                <a:gd name="T38" fmla="*/ 2147483647 w 28"/>
                <a:gd name="T39" fmla="*/ 2147483647 h 19"/>
                <a:gd name="T40" fmla="*/ 2147483647 w 28"/>
                <a:gd name="T41" fmla="*/ 2147483647 h 19"/>
                <a:gd name="T42" fmla="*/ 2147483647 w 28"/>
                <a:gd name="T43" fmla="*/ 2147483647 h 19"/>
                <a:gd name="T44" fmla="*/ 2147483647 w 28"/>
                <a:gd name="T45" fmla="*/ 2147483647 h 1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"/>
                <a:gd name="T70" fmla="*/ 0 h 19"/>
                <a:gd name="T71" fmla="*/ 28 w 28"/>
                <a:gd name="T72" fmla="*/ 19 h 1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" h="19">
                  <a:moveTo>
                    <a:pt x="10" y="7"/>
                  </a:moveTo>
                  <a:cubicBezTo>
                    <a:pt x="10" y="8"/>
                    <a:pt x="11" y="10"/>
                    <a:pt x="10" y="10"/>
                  </a:cubicBezTo>
                  <a:cubicBezTo>
                    <a:pt x="9" y="11"/>
                    <a:pt x="8" y="9"/>
                    <a:pt x="7" y="10"/>
                  </a:cubicBezTo>
                  <a:cubicBezTo>
                    <a:pt x="6" y="10"/>
                    <a:pt x="6" y="12"/>
                    <a:pt x="5" y="12"/>
                  </a:cubicBezTo>
                  <a:cubicBezTo>
                    <a:pt x="4" y="12"/>
                    <a:pt x="4" y="10"/>
                    <a:pt x="3" y="10"/>
                  </a:cubicBezTo>
                  <a:cubicBezTo>
                    <a:pt x="1" y="10"/>
                    <a:pt x="0" y="14"/>
                    <a:pt x="1" y="16"/>
                  </a:cubicBezTo>
                  <a:cubicBezTo>
                    <a:pt x="1" y="17"/>
                    <a:pt x="3" y="15"/>
                    <a:pt x="4" y="16"/>
                  </a:cubicBezTo>
                  <a:cubicBezTo>
                    <a:pt x="5" y="16"/>
                    <a:pt x="3" y="18"/>
                    <a:pt x="4" y="19"/>
                  </a:cubicBezTo>
                  <a:cubicBezTo>
                    <a:pt x="6" y="19"/>
                    <a:pt x="6" y="17"/>
                    <a:pt x="8" y="16"/>
                  </a:cubicBezTo>
                  <a:cubicBezTo>
                    <a:pt x="9" y="16"/>
                    <a:pt x="9" y="18"/>
                    <a:pt x="10" y="18"/>
                  </a:cubicBezTo>
                  <a:cubicBezTo>
                    <a:pt x="11" y="18"/>
                    <a:pt x="11" y="16"/>
                    <a:pt x="11" y="16"/>
                  </a:cubicBezTo>
                  <a:cubicBezTo>
                    <a:pt x="12" y="16"/>
                    <a:pt x="13" y="17"/>
                    <a:pt x="14" y="18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9" y="15"/>
                    <a:pt x="21" y="15"/>
                    <a:pt x="23" y="14"/>
                  </a:cubicBezTo>
                  <a:cubicBezTo>
                    <a:pt x="25" y="13"/>
                    <a:pt x="25" y="12"/>
                    <a:pt x="25" y="11"/>
                  </a:cubicBezTo>
                  <a:cubicBezTo>
                    <a:pt x="26" y="9"/>
                    <a:pt x="23" y="9"/>
                    <a:pt x="23" y="7"/>
                  </a:cubicBezTo>
                  <a:cubicBezTo>
                    <a:pt x="25" y="4"/>
                    <a:pt x="25" y="6"/>
                    <a:pt x="27" y="6"/>
                  </a:cubicBezTo>
                  <a:cubicBezTo>
                    <a:pt x="28" y="5"/>
                    <a:pt x="28" y="4"/>
                    <a:pt x="28" y="4"/>
                  </a:cubicBezTo>
                  <a:cubicBezTo>
                    <a:pt x="27" y="2"/>
                    <a:pt x="26" y="2"/>
                    <a:pt x="24" y="1"/>
                  </a:cubicBezTo>
                  <a:cubicBezTo>
                    <a:pt x="22" y="1"/>
                    <a:pt x="21" y="0"/>
                    <a:pt x="20" y="2"/>
                  </a:cubicBezTo>
                  <a:cubicBezTo>
                    <a:pt x="18" y="3"/>
                    <a:pt x="16" y="6"/>
                    <a:pt x="14" y="6"/>
                  </a:cubicBezTo>
                  <a:cubicBezTo>
                    <a:pt x="13" y="5"/>
                    <a:pt x="14" y="4"/>
                    <a:pt x="12" y="5"/>
                  </a:cubicBezTo>
                  <a:cubicBezTo>
                    <a:pt x="11" y="5"/>
                    <a:pt x="10" y="6"/>
                    <a:pt x="10" y="7"/>
                  </a:cubicBezTo>
                  <a:close/>
                </a:path>
              </a:pathLst>
            </a:custGeom>
            <a:solidFill>
              <a:srgbClr val="D8DB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5" name="Freeform 22"/>
            <p:cNvSpPr>
              <a:spLocks noEditPoints="1"/>
            </p:cNvSpPr>
            <p:nvPr/>
          </p:nvSpPr>
          <p:spPr bwMode="auto">
            <a:xfrm>
              <a:off x="8575676" y="4686297"/>
              <a:ext cx="195263" cy="1219199"/>
            </a:xfrm>
            <a:custGeom>
              <a:avLst/>
              <a:gdLst>
                <a:gd name="T0" fmla="*/ 2147483647 w 21"/>
                <a:gd name="T1" fmla="*/ 2147483647 h 131"/>
                <a:gd name="T2" fmla="*/ 2147483647 w 21"/>
                <a:gd name="T3" fmla="*/ 2147483647 h 131"/>
                <a:gd name="T4" fmla="*/ 2147483647 w 21"/>
                <a:gd name="T5" fmla="*/ 2147483647 h 131"/>
                <a:gd name="T6" fmla="*/ 2147483647 w 21"/>
                <a:gd name="T7" fmla="*/ 2147483647 h 131"/>
                <a:gd name="T8" fmla="*/ 2147483647 w 21"/>
                <a:gd name="T9" fmla="*/ 2147483647 h 131"/>
                <a:gd name="T10" fmla="*/ 2147483647 w 21"/>
                <a:gd name="T11" fmla="*/ 2147483647 h 131"/>
                <a:gd name="T12" fmla="*/ 2147483647 w 21"/>
                <a:gd name="T13" fmla="*/ 2147483647 h 131"/>
                <a:gd name="T14" fmla="*/ 2147483647 w 21"/>
                <a:gd name="T15" fmla="*/ 2147483647 h 131"/>
                <a:gd name="T16" fmla="*/ 2147483647 w 21"/>
                <a:gd name="T17" fmla="*/ 0 h 131"/>
                <a:gd name="T18" fmla="*/ 2147483647 w 21"/>
                <a:gd name="T19" fmla="*/ 2147483647 h 131"/>
                <a:gd name="T20" fmla="*/ 2147483647 w 21"/>
                <a:gd name="T21" fmla="*/ 2147483647 h 131"/>
                <a:gd name="T22" fmla="*/ 2147483647 w 21"/>
                <a:gd name="T23" fmla="*/ 2147483647 h 131"/>
                <a:gd name="T24" fmla="*/ 2147483647 w 21"/>
                <a:gd name="T25" fmla="*/ 2147483647 h 131"/>
                <a:gd name="T26" fmla="*/ 2147483647 w 21"/>
                <a:gd name="T27" fmla="*/ 2147483647 h 131"/>
                <a:gd name="T28" fmla="*/ 2147483647 w 21"/>
                <a:gd name="T29" fmla="*/ 2147483647 h 131"/>
                <a:gd name="T30" fmla="*/ 2147483647 w 21"/>
                <a:gd name="T31" fmla="*/ 2147483647 h 131"/>
                <a:gd name="T32" fmla="*/ 2147483647 w 21"/>
                <a:gd name="T33" fmla="*/ 2147483647 h 131"/>
                <a:gd name="T34" fmla="*/ 2147483647 w 21"/>
                <a:gd name="T35" fmla="*/ 2147483647 h 131"/>
                <a:gd name="T36" fmla="*/ 2147483647 w 21"/>
                <a:gd name="T37" fmla="*/ 2147483647 h 131"/>
                <a:gd name="T38" fmla="*/ 2147483647 w 21"/>
                <a:gd name="T39" fmla="*/ 2147483647 h 131"/>
                <a:gd name="T40" fmla="*/ 2147483647 w 21"/>
                <a:gd name="T41" fmla="*/ 2147483647 h 131"/>
                <a:gd name="T42" fmla="*/ 2147483647 w 21"/>
                <a:gd name="T43" fmla="*/ 2147483647 h 131"/>
                <a:gd name="T44" fmla="*/ 2147483647 w 21"/>
                <a:gd name="T45" fmla="*/ 2147483647 h 131"/>
                <a:gd name="T46" fmla="*/ 2147483647 w 21"/>
                <a:gd name="T47" fmla="*/ 2147483647 h 131"/>
                <a:gd name="T48" fmla="*/ 2147483647 w 21"/>
                <a:gd name="T49" fmla="*/ 2147483647 h 131"/>
                <a:gd name="T50" fmla="*/ 2147483647 w 21"/>
                <a:gd name="T51" fmla="*/ 2147483647 h 131"/>
                <a:gd name="T52" fmla="*/ 2147483647 w 21"/>
                <a:gd name="T53" fmla="*/ 2147483647 h 131"/>
                <a:gd name="T54" fmla="*/ 2147483647 w 21"/>
                <a:gd name="T55" fmla="*/ 2147483647 h 131"/>
                <a:gd name="T56" fmla="*/ 2147483647 w 21"/>
                <a:gd name="T57" fmla="*/ 2147483647 h 131"/>
                <a:gd name="T58" fmla="*/ 2147483647 w 21"/>
                <a:gd name="T59" fmla="*/ 2147483647 h 131"/>
                <a:gd name="T60" fmla="*/ 2147483647 w 21"/>
                <a:gd name="T61" fmla="*/ 2147483647 h 131"/>
                <a:gd name="T62" fmla="*/ 2147483647 w 21"/>
                <a:gd name="T63" fmla="*/ 2147483647 h 131"/>
                <a:gd name="T64" fmla="*/ 2147483647 w 21"/>
                <a:gd name="T65" fmla="*/ 2147483647 h 131"/>
                <a:gd name="T66" fmla="*/ 2147483647 w 21"/>
                <a:gd name="T67" fmla="*/ 2147483647 h 131"/>
                <a:gd name="T68" fmla="*/ 2147483647 w 21"/>
                <a:gd name="T69" fmla="*/ 2147483647 h 131"/>
                <a:gd name="T70" fmla="*/ 2147483647 w 21"/>
                <a:gd name="T71" fmla="*/ 2147483647 h 131"/>
                <a:gd name="T72" fmla="*/ 2147483647 w 21"/>
                <a:gd name="T73" fmla="*/ 2147483647 h 131"/>
                <a:gd name="T74" fmla="*/ 2147483647 w 21"/>
                <a:gd name="T75" fmla="*/ 2147483647 h 131"/>
                <a:gd name="T76" fmla="*/ 2147483647 w 21"/>
                <a:gd name="T77" fmla="*/ 2147483647 h 131"/>
                <a:gd name="T78" fmla="*/ 2147483647 w 21"/>
                <a:gd name="T79" fmla="*/ 2147483647 h 131"/>
                <a:gd name="T80" fmla="*/ 2147483647 w 21"/>
                <a:gd name="T81" fmla="*/ 2147483647 h 131"/>
                <a:gd name="T82" fmla="*/ 2147483647 w 21"/>
                <a:gd name="T83" fmla="*/ 2147483647 h 131"/>
                <a:gd name="T84" fmla="*/ 2147483647 w 21"/>
                <a:gd name="T85" fmla="*/ 2147483647 h 131"/>
                <a:gd name="T86" fmla="*/ 0 w 21"/>
                <a:gd name="T87" fmla="*/ 2147483647 h 131"/>
                <a:gd name="T88" fmla="*/ 0 w 21"/>
                <a:gd name="T89" fmla="*/ 2147483647 h 131"/>
                <a:gd name="T90" fmla="*/ 2147483647 w 21"/>
                <a:gd name="T91" fmla="*/ 2147483647 h 131"/>
                <a:gd name="T92" fmla="*/ 2147483647 w 21"/>
                <a:gd name="T93" fmla="*/ 2147483647 h 131"/>
                <a:gd name="T94" fmla="*/ 2147483647 w 21"/>
                <a:gd name="T95" fmla="*/ 2147483647 h 131"/>
                <a:gd name="T96" fmla="*/ 2147483647 w 21"/>
                <a:gd name="T97" fmla="*/ 2147483647 h 131"/>
                <a:gd name="T98" fmla="*/ 2147483647 w 21"/>
                <a:gd name="T99" fmla="*/ 2147483647 h 131"/>
                <a:gd name="T100" fmla="*/ 2147483647 w 21"/>
                <a:gd name="T101" fmla="*/ 2147483647 h 131"/>
                <a:gd name="T102" fmla="*/ 2147483647 w 21"/>
                <a:gd name="T103" fmla="*/ 2147483647 h 131"/>
                <a:gd name="T104" fmla="*/ 2147483647 w 21"/>
                <a:gd name="T105" fmla="*/ 2147483647 h 131"/>
                <a:gd name="T106" fmla="*/ 2147483647 w 21"/>
                <a:gd name="T107" fmla="*/ 2147483647 h 131"/>
                <a:gd name="T108" fmla="*/ 2147483647 w 21"/>
                <a:gd name="T109" fmla="*/ 2147483647 h 131"/>
                <a:gd name="T110" fmla="*/ 2147483647 w 21"/>
                <a:gd name="T111" fmla="*/ 2147483647 h 13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1"/>
                <a:gd name="T169" fmla="*/ 0 h 131"/>
                <a:gd name="T170" fmla="*/ 21 w 21"/>
                <a:gd name="T171" fmla="*/ 131 h 13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1" h="131">
                  <a:moveTo>
                    <a:pt x="9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8" y="3"/>
                  </a:lnTo>
                  <a:lnTo>
                    <a:pt x="7" y="3"/>
                  </a:lnTo>
                  <a:lnTo>
                    <a:pt x="7" y="4"/>
                  </a:lnTo>
                  <a:lnTo>
                    <a:pt x="7" y="5"/>
                  </a:lnTo>
                  <a:lnTo>
                    <a:pt x="7" y="6"/>
                  </a:lnTo>
                  <a:lnTo>
                    <a:pt x="6" y="5"/>
                  </a:lnTo>
                  <a:lnTo>
                    <a:pt x="5" y="5"/>
                  </a:lnTo>
                  <a:lnTo>
                    <a:pt x="4" y="5"/>
                  </a:lnTo>
                  <a:lnTo>
                    <a:pt x="3" y="6"/>
                  </a:lnTo>
                  <a:lnTo>
                    <a:pt x="3" y="8"/>
                  </a:lnTo>
                  <a:lnTo>
                    <a:pt x="4" y="8"/>
                  </a:lnTo>
                  <a:lnTo>
                    <a:pt x="5" y="8"/>
                  </a:lnTo>
                  <a:cubicBezTo>
                    <a:pt x="6" y="8"/>
                    <a:pt x="6" y="7"/>
                    <a:pt x="7" y="7"/>
                  </a:cubicBezTo>
                  <a:cubicBezTo>
                    <a:pt x="8" y="8"/>
                    <a:pt x="8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8" y="11"/>
                    <a:pt x="8" y="12"/>
                    <a:pt x="8" y="13"/>
                  </a:cubicBezTo>
                  <a:lnTo>
                    <a:pt x="8" y="14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2" y="15"/>
                  </a:lnTo>
                  <a:cubicBezTo>
                    <a:pt x="12" y="14"/>
                    <a:pt x="12" y="14"/>
                    <a:pt x="12" y="13"/>
                  </a:cubicBezTo>
                  <a:cubicBezTo>
                    <a:pt x="13" y="12"/>
                    <a:pt x="13" y="11"/>
                    <a:pt x="13" y="10"/>
                  </a:cubicBezTo>
                  <a:lnTo>
                    <a:pt x="14" y="9"/>
                  </a:lnTo>
                  <a:lnTo>
                    <a:pt x="13" y="8"/>
                  </a:lnTo>
                  <a:cubicBezTo>
                    <a:pt x="13" y="7"/>
                    <a:pt x="12" y="6"/>
                    <a:pt x="12" y="5"/>
                  </a:cubicBezTo>
                  <a:lnTo>
                    <a:pt x="13" y="5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2" y="2"/>
                  </a:lnTo>
                  <a:lnTo>
                    <a:pt x="12" y="1"/>
                  </a:lnTo>
                  <a:lnTo>
                    <a:pt x="11" y="1"/>
                  </a:lnTo>
                  <a:lnTo>
                    <a:pt x="9" y="0"/>
                  </a:lnTo>
                  <a:close/>
                  <a:moveTo>
                    <a:pt x="13" y="31"/>
                  </a:moveTo>
                  <a:lnTo>
                    <a:pt x="13" y="31"/>
                  </a:lnTo>
                  <a:lnTo>
                    <a:pt x="12" y="31"/>
                  </a:lnTo>
                  <a:lnTo>
                    <a:pt x="12" y="32"/>
                  </a:lnTo>
                  <a:cubicBezTo>
                    <a:pt x="12" y="32"/>
                    <a:pt x="12" y="32"/>
                    <a:pt x="12" y="32"/>
                  </a:cubicBezTo>
                  <a:lnTo>
                    <a:pt x="12" y="33"/>
                  </a:lnTo>
                  <a:lnTo>
                    <a:pt x="12" y="34"/>
                  </a:lnTo>
                  <a:lnTo>
                    <a:pt x="13" y="34"/>
                  </a:lnTo>
                  <a:cubicBezTo>
                    <a:pt x="14" y="34"/>
                    <a:pt x="14" y="34"/>
                    <a:pt x="14" y="34"/>
                  </a:cubicBezTo>
                  <a:lnTo>
                    <a:pt x="15" y="35"/>
                  </a:lnTo>
                  <a:lnTo>
                    <a:pt x="16" y="36"/>
                  </a:lnTo>
                  <a:lnTo>
                    <a:pt x="17" y="34"/>
                  </a:lnTo>
                  <a:lnTo>
                    <a:pt x="17" y="33"/>
                  </a:lnTo>
                  <a:lnTo>
                    <a:pt x="17" y="32"/>
                  </a:lnTo>
                  <a:lnTo>
                    <a:pt x="17" y="31"/>
                  </a:lnTo>
                  <a:lnTo>
                    <a:pt x="15" y="29"/>
                  </a:lnTo>
                  <a:lnTo>
                    <a:pt x="14" y="31"/>
                  </a:lnTo>
                  <a:lnTo>
                    <a:pt x="13" y="31"/>
                  </a:lnTo>
                  <a:close/>
                  <a:moveTo>
                    <a:pt x="14" y="26"/>
                  </a:moveTo>
                  <a:lnTo>
                    <a:pt x="14" y="26"/>
                  </a:lnTo>
                  <a:lnTo>
                    <a:pt x="15" y="25"/>
                  </a:lnTo>
                  <a:lnTo>
                    <a:pt x="15" y="24"/>
                  </a:lnTo>
                  <a:lnTo>
                    <a:pt x="15" y="23"/>
                  </a:lnTo>
                  <a:lnTo>
                    <a:pt x="15" y="22"/>
                  </a:lnTo>
                  <a:lnTo>
                    <a:pt x="14" y="21"/>
                  </a:lnTo>
                  <a:cubicBezTo>
                    <a:pt x="13" y="21"/>
                    <a:pt x="13" y="21"/>
                    <a:pt x="12" y="20"/>
                  </a:cubicBezTo>
                  <a:lnTo>
                    <a:pt x="11" y="21"/>
                  </a:lnTo>
                  <a:lnTo>
                    <a:pt x="11" y="22"/>
                  </a:lnTo>
                  <a:cubicBezTo>
                    <a:pt x="11" y="22"/>
                    <a:pt x="11" y="23"/>
                    <a:pt x="11" y="2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2" y="25"/>
                    <a:pt x="12" y="25"/>
                    <a:pt x="12" y="25"/>
                  </a:cubicBezTo>
                  <a:lnTo>
                    <a:pt x="12" y="26"/>
                  </a:lnTo>
                  <a:lnTo>
                    <a:pt x="13" y="26"/>
                  </a:lnTo>
                  <a:lnTo>
                    <a:pt x="14" y="26"/>
                  </a:lnTo>
                  <a:cubicBezTo>
                    <a:pt x="13" y="27"/>
                    <a:pt x="13" y="27"/>
                    <a:pt x="13" y="27"/>
                  </a:cubicBezTo>
                  <a:lnTo>
                    <a:pt x="13" y="28"/>
                  </a:lnTo>
                  <a:lnTo>
                    <a:pt x="13" y="29"/>
                  </a:lnTo>
                  <a:lnTo>
                    <a:pt x="14" y="29"/>
                  </a:lnTo>
                  <a:lnTo>
                    <a:pt x="15" y="29"/>
                  </a:lnTo>
                  <a:lnTo>
                    <a:pt x="15" y="28"/>
                  </a:lnTo>
                  <a:lnTo>
                    <a:pt x="16" y="28"/>
                  </a:lnTo>
                  <a:lnTo>
                    <a:pt x="16" y="27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4" y="26"/>
                  </a:lnTo>
                  <a:close/>
                  <a:moveTo>
                    <a:pt x="18" y="47"/>
                  </a:moveTo>
                  <a:lnTo>
                    <a:pt x="18" y="48"/>
                  </a:lnTo>
                  <a:lnTo>
                    <a:pt x="17" y="48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8" y="51"/>
                  </a:lnTo>
                  <a:lnTo>
                    <a:pt x="19" y="51"/>
                  </a:lnTo>
                  <a:lnTo>
                    <a:pt x="20" y="50"/>
                  </a:lnTo>
                  <a:lnTo>
                    <a:pt x="20" y="49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8" y="47"/>
                  </a:lnTo>
                  <a:close/>
                  <a:moveTo>
                    <a:pt x="17" y="43"/>
                  </a:moveTo>
                  <a:lnTo>
                    <a:pt x="17" y="43"/>
                  </a:lnTo>
                  <a:lnTo>
                    <a:pt x="16" y="43"/>
                  </a:lnTo>
                  <a:lnTo>
                    <a:pt x="16" y="44"/>
                  </a:lnTo>
                  <a:lnTo>
                    <a:pt x="15" y="44"/>
                  </a:lnTo>
                  <a:lnTo>
                    <a:pt x="15" y="45"/>
                  </a:lnTo>
                  <a:lnTo>
                    <a:pt x="15" y="46"/>
                  </a:lnTo>
                  <a:lnTo>
                    <a:pt x="16" y="46"/>
                  </a:lnTo>
                  <a:lnTo>
                    <a:pt x="17" y="47"/>
                  </a:lnTo>
                  <a:lnTo>
                    <a:pt x="18" y="46"/>
                  </a:lnTo>
                  <a:lnTo>
                    <a:pt x="19" y="45"/>
                  </a:lnTo>
                  <a:lnTo>
                    <a:pt x="18" y="44"/>
                  </a:lnTo>
                  <a:lnTo>
                    <a:pt x="18" y="43"/>
                  </a:lnTo>
                  <a:lnTo>
                    <a:pt x="17" y="43"/>
                  </a:lnTo>
                  <a:close/>
                  <a:moveTo>
                    <a:pt x="19" y="54"/>
                  </a:moveTo>
                  <a:lnTo>
                    <a:pt x="18" y="54"/>
                  </a:lnTo>
                  <a:lnTo>
                    <a:pt x="18" y="55"/>
                  </a:lnTo>
                  <a:cubicBezTo>
                    <a:pt x="17" y="56"/>
                    <a:pt x="17" y="56"/>
                    <a:pt x="18" y="57"/>
                  </a:cubicBezTo>
                  <a:lnTo>
                    <a:pt x="18" y="58"/>
                  </a:lnTo>
                  <a:lnTo>
                    <a:pt x="19" y="58"/>
                  </a:lnTo>
                  <a:lnTo>
                    <a:pt x="18" y="58"/>
                  </a:lnTo>
                  <a:lnTo>
                    <a:pt x="18" y="59"/>
                  </a:lnTo>
                  <a:lnTo>
                    <a:pt x="18" y="60"/>
                  </a:lnTo>
                  <a:lnTo>
                    <a:pt x="18" y="61"/>
                  </a:lnTo>
                  <a:cubicBezTo>
                    <a:pt x="18" y="62"/>
                    <a:pt x="18" y="63"/>
                    <a:pt x="18" y="64"/>
                  </a:cubicBezTo>
                  <a:lnTo>
                    <a:pt x="17" y="66"/>
                  </a:lnTo>
                  <a:lnTo>
                    <a:pt x="19" y="66"/>
                  </a:lnTo>
                  <a:lnTo>
                    <a:pt x="20" y="66"/>
                  </a:lnTo>
                  <a:lnTo>
                    <a:pt x="20" y="65"/>
                  </a:lnTo>
                  <a:lnTo>
                    <a:pt x="21" y="65"/>
                  </a:lnTo>
                  <a:lnTo>
                    <a:pt x="21" y="64"/>
                  </a:lnTo>
                  <a:lnTo>
                    <a:pt x="21" y="63"/>
                  </a:lnTo>
                  <a:cubicBezTo>
                    <a:pt x="21" y="63"/>
                    <a:pt x="21" y="62"/>
                    <a:pt x="21" y="61"/>
                  </a:cubicBezTo>
                  <a:cubicBezTo>
                    <a:pt x="21" y="61"/>
                    <a:pt x="21" y="60"/>
                    <a:pt x="21" y="60"/>
                  </a:cubicBezTo>
                  <a:lnTo>
                    <a:pt x="21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20" y="57"/>
                  </a:lnTo>
                  <a:cubicBezTo>
                    <a:pt x="20" y="57"/>
                    <a:pt x="20" y="57"/>
                    <a:pt x="20" y="56"/>
                  </a:cubicBezTo>
                  <a:cubicBezTo>
                    <a:pt x="20" y="56"/>
                    <a:pt x="20" y="55"/>
                    <a:pt x="20" y="55"/>
                  </a:cubicBezTo>
                  <a:lnTo>
                    <a:pt x="19" y="54"/>
                  </a:lnTo>
                  <a:close/>
                  <a:moveTo>
                    <a:pt x="14" y="70"/>
                  </a:moveTo>
                  <a:lnTo>
                    <a:pt x="13" y="70"/>
                  </a:lnTo>
                  <a:lnTo>
                    <a:pt x="12" y="70"/>
                  </a:lnTo>
                  <a:lnTo>
                    <a:pt x="12" y="71"/>
                  </a:lnTo>
                  <a:lnTo>
                    <a:pt x="12" y="72"/>
                  </a:lnTo>
                  <a:cubicBezTo>
                    <a:pt x="12" y="72"/>
                    <a:pt x="12" y="72"/>
                    <a:pt x="13" y="72"/>
                  </a:cubicBezTo>
                  <a:lnTo>
                    <a:pt x="13" y="73"/>
                  </a:lnTo>
                  <a:lnTo>
                    <a:pt x="14" y="73"/>
                  </a:lnTo>
                  <a:cubicBezTo>
                    <a:pt x="14" y="73"/>
                    <a:pt x="14" y="72"/>
                    <a:pt x="15" y="72"/>
                  </a:cubicBezTo>
                  <a:cubicBezTo>
                    <a:pt x="15" y="73"/>
                    <a:pt x="15" y="73"/>
                    <a:pt x="15" y="73"/>
                  </a:cubicBezTo>
                  <a:lnTo>
                    <a:pt x="16" y="73"/>
                  </a:lnTo>
                  <a:lnTo>
                    <a:pt x="16" y="74"/>
                  </a:lnTo>
                  <a:lnTo>
                    <a:pt x="16" y="73"/>
                  </a:lnTo>
                  <a:lnTo>
                    <a:pt x="17" y="73"/>
                  </a:lnTo>
                  <a:cubicBezTo>
                    <a:pt x="17" y="73"/>
                    <a:pt x="17" y="73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lnTo>
                    <a:pt x="16" y="70"/>
                  </a:lnTo>
                  <a:lnTo>
                    <a:pt x="15" y="71"/>
                  </a:lnTo>
                  <a:cubicBezTo>
                    <a:pt x="15" y="70"/>
                    <a:pt x="15" y="70"/>
                    <a:pt x="14" y="70"/>
                  </a:cubicBezTo>
                  <a:close/>
                  <a:moveTo>
                    <a:pt x="11" y="118"/>
                  </a:moveTo>
                  <a:cubicBezTo>
                    <a:pt x="10" y="120"/>
                    <a:pt x="9" y="122"/>
                    <a:pt x="8" y="124"/>
                  </a:cubicBezTo>
                  <a:lnTo>
                    <a:pt x="10" y="124"/>
                  </a:lnTo>
                  <a:lnTo>
                    <a:pt x="11" y="124"/>
                  </a:lnTo>
                  <a:lnTo>
                    <a:pt x="12" y="124"/>
                  </a:lnTo>
                  <a:lnTo>
                    <a:pt x="12" y="123"/>
                  </a:lnTo>
                  <a:lnTo>
                    <a:pt x="12" y="122"/>
                  </a:lnTo>
                  <a:lnTo>
                    <a:pt x="12" y="121"/>
                  </a:lnTo>
                  <a:cubicBezTo>
                    <a:pt x="12" y="121"/>
                    <a:pt x="12" y="121"/>
                    <a:pt x="12" y="121"/>
                  </a:cubicBezTo>
                  <a:lnTo>
                    <a:pt x="11" y="118"/>
                  </a:lnTo>
                  <a:close/>
                  <a:moveTo>
                    <a:pt x="6" y="117"/>
                  </a:moveTo>
                  <a:cubicBezTo>
                    <a:pt x="6" y="117"/>
                    <a:pt x="5" y="117"/>
                    <a:pt x="4" y="117"/>
                  </a:cubicBezTo>
                  <a:cubicBezTo>
                    <a:pt x="3" y="117"/>
                    <a:pt x="3" y="117"/>
                    <a:pt x="2" y="117"/>
                  </a:cubicBezTo>
                  <a:cubicBezTo>
                    <a:pt x="1" y="118"/>
                    <a:pt x="1" y="118"/>
                    <a:pt x="0" y="118"/>
                  </a:cubicBezTo>
                  <a:lnTo>
                    <a:pt x="0" y="119"/>
                  </a:lnTo>
                  <a:lnTo>
                    <a:pt x="0" y="120"/>
                  </a:lnTo>
                  <a:cubicBezTo>
                    <a:pt x="0" y="121"/>
                    <a:pt x="0" y="121"/>
                    <a:pt x="0" y="122"/>
                  </a:cubicBezTo>
                  <a:cubicBezTo>
                    <a:pt x="1" y="122"/>
                    <a:pt x="1" y="123"/>
                    <a:pt x="1" y="123"/>
                  </a:cubicBezTo>
                  <a:lnTo>
                    <a:pt x="1" y="124"/>
                  </a:lnTo>
                  <a:cubicBezTo>
                    <a:pt x="0" y="126"/>
                    <a:pt x="0" y="127"/>
                    <a:pt x="0" y="129"/>
                  </a:cubicBezTo>
                  <a:lnTo>
                    <a:pt x="0" y="130"/>
                  </a:lnTo>
                  <a:lnTo>
                    <a:pt x="1" y="131"/>
                  </a:lnTo>
                  <a:lnTo>
                    <a:pt x="2" y="131"/>
                  </a:lnTo>
                  <a:lnTo>
                    <a:pt x="3" y="131"/>
                  </a:lnTo>
                  <a:lnTo>
                    <a:pt x="3" y="130"/>
                  </a:lnTo>
                  <a:cubicBezTo>
                    <a:pt x="4" y="129"/>
                    <a:pt x="4" y="128"/>
                    <a:pt x="4" y="126"/>
                  </a:cubicBezTo>
                  <a:cubicBezTo>
                    <a:pt x="4" y="125"/>
                    <a:pt x="4" y="124"/>
                    <a:pt x="5" y="123"/>
                  </a:cubicBezTo>
                  <a:cubicBezTo>
                    <a:pt x="5" y="123"/>
                    <a:pt x="5" y="122"/>
                    <a:pt x="5" y="122"/>
                  </a:cubicBezTo>
                  <a:cubicBezTo>
                    <a:pt x="5" y="121"/>
                    <a:pt x="5" y="121"/>
                    <a:pt x="6" y="120"/>
                  </a:cubicBezTo>
                  <a:cubicBezTo>
                    <a:pt x="6" y="120"/>
                    <a:pt x="6" y="119"/>
                    <a:pt x="6" y="119"/>
                  </a:cubicBezTo>
                  <a:lnTo>
                    <a:pt x="6" y="117"/>
                  </a:lnTo>
                  <a:close/>
                  <a:moveTo>
                    <a:pt x="8" y="97"/>
                  </a:moveTo>
                  <a:cubicBezTo>
                    <a:pt x="8" y="97"/>
                    <a:pt x="7" y="98"/>
                    <a:pt x="7" y="98"/>
                  </a:cubicBezTo>
                  <a:cubicBezTo>
                    <a:pt x="6" y="98"/>
                    <a:pt x="6" y="98"/>
                    <a:pt x="5" y="99"/>
                  </a:cubicBezTo>
                  <a:lnTo>
                    <a:pt x="4" y="100"/>
                  </a:lnTo>
                  <a:cubicBezTo>
                    <a:pt x="5" y="101"/>
                    <a:pt x="5" y="101"/>
                    <a:pt x="6" y="102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5" y="103"/>
                    <a:pt x="5" y="103"/>
                    <a:pt x="5" y="104"/>
                  </a:cubicBezTo>
                  <a:lnTo>
                    <a:pt x="4" y="105"/>
                  </a:lnTo>
                  <a:lnTo>
                    <a:pt x="4" y="106"/>
                  </a:lnTo>
                  <a:cubicBezTo>
                    <a:pt x="5" y="107"/>
                    <a:pt x="5" y="108"/>
                    <a:pt x="5" y="108"/>
                  </a:cubicBezTo>
                  <a:cubicBezTo>
                    <a:pt x="5" y="110"/>
                    <a:pt x="5" y="112"/>
                    <a:pt x="5" y="114"/>
                  </a:cubicBezTo>
                  <a:cubicBezTo>
                    <a:pt x="6" y="114"/>
                    <a:pt x="6" y="115"/>
                    <a:pt x="6" y="115"/>
                  </a:cubicBezTo>
                  <a:lnTo>
                    <a:pt x="7" y="117"/>
                  </a:lnTo>
                  <a:lnTo>
                    <a:pt x="8" y="115"/>
                  </a:lnTo>
                  <a:cubicBezTo>
                    <a:pt x="8" y="115"/>
                    <a:pt x="9" y="115"/>
                    <a:pt x="9" y="114"/>
                  </a:cubicBezTo>
                  <a:cubicBezTo>
                    <a:pt x="9" y="114"/>
                    <a:pt x="9" y="114"/>
                    <a:pt x="9" y="113"/>
                  </a:cubicBezTo>
                  <a:cubicBezTo>
                    <a:pt x="9" y="113"/>
                    <a:pt x="10" y="112"/>
                    <a:pt x="10" y="112"/>
                  </a:cubicBezTo>
                  <a:cubicBezTo>
                    <a:pt x="10" y="111"/>
                    <a:pt x="10" y="111"/>
                    <a:pt x="10" y="110"/>
                  </a:cubicBezTo>
                  <a:cubicBezTo>
                    <a:pt x="9" y="109"/>
                    <a:pt x="9" y="107"/>
                    <a:pt x="9" y="106"/>
                  </a:cubicBezTo>
                  <a:cubicBezTo>
                    <a:pt x="10" y="105"/>
                    <a:pt x="10" y="104"/>
                    <a:pt x="10" y="104"/>
                  </a:cubicBezTo>
                  <a:cubicBezTo>
                    <a:pt x="11" y="103"/>
                    <a:pt x="11" y="103"/>
                    <a:pt x="11" y="102"/>
                  </a:cubicBezTo>
                  <a:cubicBezTo>
                    <a:pt x="11" y="101"/>
                    <a:pt x="11" y="100"/>
                    <a:pt x="11" y="99"/>
                  </a:cubicBezTo>
                  <a:cubicBezTo>
                    <a:pt x="12" y="99"/>
                    <a:pt x="13" y="98"/>
                    <a:pt x="13" y="97"/>
                  </a:cubicBezTo>
                  <a:lnTo>
                    <a:pt x="13" y="96"/>
                  </a:lnTo>
                  <a:cubicBezTo>
                    <a:pt x="13" y="96"/>
                    <a:pt x="14" y="95"/>
                    <a:pt x="14" y="95"/>
                  </a:cubicBezTo>
                  <a:lnTo>
                    <a:pt x="13" y="94"/>
                  </a:lnTo>
                  <a:lnTo>
                    <a:pt x="13" y="93"/>
                  </a:lnTo>
                  <a:lnTo>
                    <a:pt x="12" y="93"/>
                  </a:lnTo>
                  <a:lnTo>
                    <a:pt x="12" y="92"/>
                  </a:lnTo>
                  <a:lnTo>
                    <a:pt x="11" y="92"/>
                  </a:lnTo>
                  <a:lnTo>
                    <a:pt x="10" y="93"/>
                  </a:lnTo>
                  <a:lnTo>
                    <a:pt x="9" y="94"/>
                  </a:lnTo>
                  <a:lnTo>
                    <a:pt x="8" y="97"/>
                  </a:lnTo>
                  <a:close/>
                  <a:moveTo>
                    <a:pt x="16" y="76"/>
                  </a:moveTo>
                  <a:lnTo>
                    <a:pt x="15" y="77"/>
                  </a:lnTo>
                  <a:cubicBezTo>
                    <a:pt x="15" y="77"/>
                    <a:pt x="15" y="77"/>
                    <a:pt x="15" y="78"/>
                  </a:cubicBezTo>
                  <a:cubicBezTo>
                    <a:pt x="14" y="78"/>
                    <a:pt x="14" y="79"/>
                    <a:pt x="14" y="80"/>
                  </a:cubicBezTo>
                  <a:cubicBezTo>
                    <a:pt x="14" y="82"/>
                    <a:pt x="13" y="84"/>
                    <a:pt x="13" y="85"/>
                  </a:cubicBezTo>
                  <a:cubicBezTo>
                    <a:pt x="13" y="86"/>
                    <a:pt x="13" y="87"/>
                    <a:pt x="13" y="88"/>
                  </a:cubicBezTo>
                  <a:cubicBezTo>
                    <a:pt x="13" y="89"/>
                    <a:pt x="13" y="89"/>
                    <a:pt x="13" y="89"/>
                  </a:cubicBezTo>
                  <a:lnTo>
                    <a:pt x="14" y="89"/>
                  </a:lnTo>
                  <a:lnTo>
                    <a:pt x="15" y="90"/>
                  </a:lnTo>
                  <a:lnTo>
                    <a:pt x="15" y="89"/>
                  </a:lnTo>
                  <a:cubicBezTo>
                    <a:pt x="16" y="89"/>
                    <a:pt x="16" y="88"/>
                    <a:pt x="16" y="88"/>
                  </a:cubicBezTo>
                  <a:cubicBezTo>
                    <a:pt x="17" y="86"/>
                    <a:pt x="18" y="84"/>
                    <a:pt x="18" y="82"/>
                  </a:cubicBezTo>
                  <a:cubicBezTo>
                    <a:pt x="18" y="81"/>
                    <a:pt x="18" y="80"/>
                    <a:pt x="18" y="79"/>
                  </a:cubicBezTo>
                  <a:cubicBezTo>
                    <a:pt x="18" y="78"/>
                    <a:pt x="17" y="78"/>
                    <a:pt x="17" y="78"/>
                  </a:cubicBezTo>
                  <a:lnTo>
                    <a:pt x="17" y="77"/>
                  </a:lnTo>
                  <a:lnTo>
                    <a:pt x="16" y="76"/>
                  </a:ln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6" name="Freeform 23"/>
            <p:cNvSpPr>
              <a:spLocks/>
            </p:cNvSpPr>
            <p:nvPr/>
          </p:nvSpPr>
          <p:spPr bwMode="auto">
            <a:xfrm>
              <a:off x="7637464" y="5013322"/>
              <a:ext cx="760412" cy="1006475"/>
            </a:xfrm>
            <a:custGeom>
              <a:avLst/>
              <a:gdLst>
                <a:gd name="T0" fmla="*/ 2147483647 w 82"/>
                <a:gd name="T1" fmla="*/ 2147483647 h 108"/>
                <a:gd name="T2" fmla="*/ 2147483647 w 82"/>
                <a:gd name="T3" fmla="*/ 2147483647 h 108"/>
                <a:gd name="T4" fmla="*/ 2147483647 w 82"/>
                <a:gd name="T5" fmla="*/ 2147483647 h 108"/>
                <a:gd name="T6" fmla="*/ 2147483647 w 82"/>
                <a:gd name="T7" fmla="*/ 2147483647 h 108"/>
                <a:gd name="T8" fmla="*/ 2147483647 w 82"/>
                <a:gd name="T9" fmla="*/ 2147483647 h 108"/>
                <a:gd name="T10" fmla="*/ 2147483647 w 82"/>
                <a:gd name="T11" fmla="*/ 2147483647 h 108"/>
                <a:gd name="T12" fmla="*/ 2147483647 w 82"/>
                <a:gd name="T13" fmla="*/ 2147483647 h 108"/>
                <a:gd name="T14" fmla="*/ 2147483647 w 82"/>
                <a:gd name="T15" fmla="*/ 2147483647 h 108"/>
                <a:gd name="T16" fmla="*/ 2147483647 w 82"/>
                <a:gd name="T17" fmla="*/ 2147483647 h 108"/>
                <a:gd name="T18" fmla="*/ 2147483647 w 82"/>
                <a:gd name="T19" fmla="*/ 2147483647 h 108"/>
                <a:gd name="T20" fmla="*/ 2147483647 w 82"/>
                <a:gd name="T21" fmla="*/ 2147483647 h 108"/>
                <a:gd name="T22" fmla="*/ 2147483647 w 82"/>
                <a:gd name="T23" fmla="*/ 2147483647 h 108"/>
                <a:gd name="T24" fmla="*/ 2147483647 w 82"/>
                <a:gd name="T25" fmla="*/ 2147483647 h 108"/>
                <a:gd name="T26" fmla="*/ 2147483647 w 82"/>
                <a:gd name="T27" fmla="*/ 2147483647 h 108"/>
                <a:gd name="T28" fmla="*/ 2147483647 w 82"/>
                <a:gd name="T29" fmla="*/ 2147483647 h 108"/>
                <a:gd name="T30" fmla="*/ 2147483647 w 82"/>
                <a:gd name="T31" fmla="*/ 2147483647 h 108"/>
                <a:gd name="T32" fmla="*/ 2147483647 w 82"/>
                <a:gd name="T33" fmla="*/ 2147483647 h 108"/>
                <a:gd name="T34" fmla="*/ 2147483647 w 82"/>
                <a:gd name="T35" fmla="*/ 2147483647 h 108"/>
                <a:gd name="T36" fmla="*/ 2147483647 w 82"/>
                <a:gd name="T37" fmla="*/ 2147483647 h 108"/>
                <a:gd name="T38" fmla="*/ 2147483647 w 82"/>
                <a:gd name="T39" fmla="*/ 2147483647 h 108"/>
                <a:gd name="T40" fmla="*/ 2147483647 w 82"/>
                <a:gd name="T41" fmla="*/ 2147483647 h 108"/>
                <a:gd name="T42" fmla="*/ 2147483647 w 82"/>
                <a:gd name="T43" fmla="*/ 0 h 108"/>
                <a:gd name="T44" fmla="*/ 2147483647 w 82"/>
                <a:gd name="T45" fmla="*/ 2147483647 h 108"/>
                <a:gd name="T46" fmla="*/ 2147483647 w 82"/>
                <a:gd name="T47" fmla="*/ 2147483647 h 108"/>
                <a:gd name="T48" fmla="*/ 2147483647 w 82"/>
                <a:gd name="T49" fmla="*/ 2147483647 h 108"/>
                <a:gd name="T50" fmla="*/ 2147483647 w 82"/>
                <a:gd name="T51" fmla="*/ 2147483647 h 108"/>
                <a:gd name="T52" fmla="*/ 2147483647 w 82"/>
                <a:gd name="T53" fmla="*/ 2147483647 h 108"/>
                <a:gd name="T54" fmla="*/ 2147483647 w 82"/>
                <a:gd name="T55" fmla="*/ 2147483647 h 108"/>
                <a:gd name="T56" fmla="*/ 2147483647 w 82"/>
                <a:gd name="T57" fmla="*/ 2147483647 h 108"/>
                <a:gd name="T58" fmla="*/ 2147483647 w 82"/>
                <a:gd name="T59" fmla="*/ 2147483647 h 108"/>
                <a:gd name="T60" fmla="*/ 2147483647 w 82"/>
                <a:gd name="T61" fmla="*/ 2147483647 h 108"/>
                <a:gd name="T62" fmla="*/ 2147483647 w 82"/>
                <a:gd name="T63" fmla="*/ 2147483647 h 108"/>
                <a:gd name="T64" fmla="*/ 2147483647 w 82"/>
                <a:gd name="T65" fmla="*/ 2147483647 h 108"/>
                <a:gd name="T66" fmla="*/ 2147483647 w 82"/>
                <a:gd name="T67" fmla="*/ 2147483647 h 108"/>
                <a:gd name="T68" fmla="*/ 2147483647 w 82"/>
                <a:gd name="T69" fmla="*/ 2147483647 h 108"/>
                <a:gd name="T70" fmla="*/ 2147483647 w 82"/>
                <a:gd name="T71" fmla="*/ 2147483647 h 108"/>
                <a:gd name="T72" fmla="*/ 2147483647 w 82"/>
                <a:gd name="T73" fmla="*/ 2147483647 h 108"/>
                <a:gd name="T74" fmla="*/ 2147483647 w 82"/>
                <a:gd name="T75" fmla="*/ 2147483647 h 108"/>
                <a:gd name="T76" fmla="*/ 2147483647 w 82"/>
                <a:gd name="T77" fmla="*/ 2147483647 h 108"/>
                <a:gd name="T78" fmla="*/ 2147483647 w 82"/>
                <a:gd name="T79" fmla="*/ 2147483647 h 108"/>
                <a:gd name="T80" fmla="*/ 2147483647 w 82"/>
                <a:gd name="T81" fmla="*/ 2147483647 h 108"/>
                <a:gd name="T82" fmla="*/ 2147483647 w 82"/>
                <a:gd name="T83" fmla="*/ 2147483647 h 108"/>
                <a:gd name="T84" fmla="*/ 2147483647 w 82"/>
                <a:gd name="T85" fmla="*/ 2147483647 h 108"/>
                <a:gd name="T86" fmla="*/ 2147483647 w 82"/>
                <a:gd name="T87" fmla="*/ 2147483647 h 108"/>
                <a:gd name="T88" fmla="*/ 2147483647 w 82"/>
                <a:gd name="T89" fmla="*/ 2147483647 h 108"/>
                <a:gd name="T90" fmla="*/ 2147483647 w 82"/>
                <a:gd name="T91" fmla="*/ 2147483647 h 108"/>
                <a:gd name="T92" fmla="*/ 2147483647 w 82"/>
                <a:gd name="T93" fmla="*/ 2147483647 h 10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2"/>
                <a:gd name="T142" fmla="*/ 0 h 108"/>
                <a:gd name="T143" fmla="*/ 82 w 82"/>
                <a:gd name="T144" fmla="*/ 108 h 10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2" h="108">
                  <a:moveTo>
                    <a:pt x="71" y="95"/>
                  </a:moveTo>
                  <a:cubicBezTo>
                    <a:pt x="69" y="96"/>
                    <a:pt x="72" y="101"/>
                    <a:pt x="74" y="108"/>
                  </a:cubicBezTo>
                  <a:cubicBezTo>
                    <a:pt x="71" y="108"/>
                    <a:pt x="68" y="104"/>
                    <a:pt x="65" y="102"/>
                  </a:cubicBezTo>
                  <a:cubicBezTo>
                    <a:pt x="63" y="91"/>
                    <a:pt x="63" y="93"/>
                    <a:pt x="57" y="86"/>
                  </a:cubicBezTo>
                  <a:cubicBezTo>
                    <a:pt x="56" y="84"/>
                    <a:pt x="56" y="82"/>
                    <a:pt x="54" y="79"/>
                  </a:cubicBezTo>
                  <a:cubicBezTo>
                    <a:pt x="52" y="77"/>
                    <a:pt x="48" y="76"/>
                    <a:pt x="46" y="72"/>
                  </a:cubicBezTo>
                  <a:cubicBezTo>
                    <a:pt x="42" y="67"/>
                    <a:pt x="43" y="64"/>
                    <a:pt x="36" y="57"/>
                  </a:cubicBezTo>
                  <a:cubicBezTo>
                    <a:pt x="30" y="50"/>
                    <a:pt x="31" y="46"/>
                    <a:pt x="27" y="41"/>
                  </a:cubicBezTo>
                  <a:cubicBezTo>
                    <a:pt x="25" y="39"/>
                    <a:pt x="21" y="41"/>
                    <a:pt x="19" y="39"/>
                  </a:cubicBezTo>
                  <a:cubicBezTo>
                    <a:pt x="19" y="38"/>
                    <a:pt x="20" y="37"/>
                    <a:pt x="19" y="37"/>
                  </a:cubicBezTo>
                  <a:cubicBezTo>
                    <a:pt x="18" y="36"/>
                    <a:pt x="17" y="37"/>
                    <a:pt x="16" y="36"/>
                  </a:cubicBezTo>
                  <a:cubicBezTo>
                    <a:pt x="15" y="35"/>
                    <a:pt x="15" y="33"/>
                    <a:pt x="14" y="31"/>
                  </a:cubicBezTo>
                  <a:cubicBezTo>
                    <a:pt x="10" y="27"/>
                    <a:pt x="11" y="24"/>
                    <a:pt x="10" y="22"/>
                  </a:cubicBezTo>
                  <a:cubicBezTo>
                    <a:pt x="7" y="19"/>
                    <a:pt x="3" y="16"/>
                    <a:pt x="6" y="14"/>
                  </a:cubicBezTo>
                  <a:cubicBezTo>
                    <a:pt x="7" y="14"/>
                    <a:pt x="7" y="15"/>
                    <a:pt x="8" y="15"/>
                  </a:cubicBezTo>
                  <a:cubicBezTo>
                    <a:pt x="8" y="14"/>
                    <a:pt x="9" y="13"/>
                    <a:pt x="9" y="12"/>
                  </a:cubicBezTo>
                  <a:cubicBezTo>
                    <a:pt x="9" y="12"/>
                    <a:pt x="8" y="11"/>
                    <a:pt x="8" y="11"/>
                  </a:cubicBezTo>
                  <a:cubicBezTo>
                    <a:pt x="8" y="9"/>
                    <a:pt x="7" y="8"/>
                    <a:pt x="7" y="7"/>
                  </a:cubicBezTo>
                  <a:cubicBezTo>
                    <a:pt x="6" y="6"/>
                    <a:pt x="5" y="6"/>
                    <a:pt x="3" y="5"/>
                  </a:cubicBezTo>
                  <a:cubicBezTo>
                    <a:pt x="3" y="5"/>
                    <a:pt x="1" y="4"/>
                    <a:pt x="1" y="4"/>
                  </a:cubicBezTo>
                  <a:cubicBezTo>
                    <a:pt x="0" y="2"/>
                    <a:pt x="1" y="2"/>
                    <a:pt x="2" y="2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5" y="0"/>
                    <a:pt x="6" y="0"/>
                    <a:pt x="8" y="2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11" y="8"/>
                    <a:pt x="17" y="10"/>
                    <a:pt x="18" y="11"/>
                  </a:cubicBezTo>
                  <a:cubicBezTo>
                    <a:pt x="17" y="12"/>
                    <a:pt x="16" y="12"/>
                    <a:pt x="15" y="12"/>
                  </a:cubicBezTo>
                  <a:cubicBezTo>
                    <a:pt x="15" y="14"/>
                    <a:pt x="20" y="15"/>
                    <a:pt x="23" y="15"/>
                  </a:cubicBezTo>
                  <a:cubicBezTo>
                    <a:pt x="24" y="17"/>
                    <a:pt x="24" y="19"/>
                    <a:pt x="25" y="21"/>
                  </a:cubicBezTo>
                  <a:cubicBezTo>
                    <a:pt x="24" y="21"/>
                    <a:pt x="23" y="20"/>
                    <a:pt x="23" y="21"/>
                  </a:cubicBezTo>
                  <a:cubicBezTo>
                    <a:pt x="22" y="23"/>
                    <a:pt x="25" y="24"/>
                    <a:pt x="26" y="24"/>
                  </a:cubicBezTo>
                  <a:cubicBezTo>
                    <a:pt x="27" y="25"/>
                    <a:pt x="25" y="26"/>
                    <a:pt x="26" y="28"/>
                  </a:cubicBezTo>
                  <a:cubicBezTo>
                    <a:pt x="31" y="29"/>
                    <a:pt x="36" y="31"/>
                    <a:pt x="36" y="34"/>
                  </a:cubicBezTo>
                  <a:cubicBezTo>
                    <a:pt x="36" y="35"/>
                    <a:pt x="37" y="34"/>
                    <a:pt x="38" y="33"/>
                  </a:cubicBezTo>
                  <a:cubicBezTo>
                    <a:pt x="43" y="39"/>
                    <a:pt x="50" y="44"/>
                    <a:pt x="54" y="48"/>
                  </a:cubicBezTo>
                  <a:cubicBezTo>
                    <a:pt x="55" y="49"/>
                    <a:pt x="56" y="50"/>
                    <a:pt x="56" y="50"/>
                  </a:cubicBezTo>
                  <a:cubicBezTo>
                    <a:pt x="58" y="51"/>
                    <a:pt x="60" y="53"/>
                    <a:pt x="63" y="54"/>
                  </a:cubicBezTo>
                  <a:cubicBezTo>
                    <a:pt x="67" y="54"/>
                    <a:pt x="69" y="56"/>
                    <a:pt x="68" y="58"/>
                  </a:cubicBezTo>
                  <a:cubicBezTo>
                    <a:pt x="62" y="57"/>
                    <a:pt x="57" y="55"/>
                    <a:pt x="53" y="59"/>
                  </a:cubicBezTo>
                  <a:cubicBezTo>
                    <a:pt x="52" y="60"/>
                    <a:pt x="52" y="62"/>
                    <a:pt x="55" y="66"/>
                  </a:cubicBezTo>
                  <a:cubicBezTo>
                    <a:pt x="55" y="69"/>
                    <a:pt x="55" y="70"/>
                    <a:pt x="56" y="73"/>
                  </a:cubicBezTo>
                  <a:cubicBezTo>
                    <a:pt x="59" y="76"/>
                    <a:pt x="60" y="81"/>
                    <a:pt x="61" y="83"/>
                  </a:cubicBezTo>
                  <a:cubicBezTo>
                    <a:pt x="64" y="85"/>
                    <a:pt x="68" y="85"/>
                    <a:pt x="70" y="86"/>
                  </a:cubicBezTo>
                  <a:cubicBezTo>
                    <a:pt x="73" y="88"/>
                    <a:pt x="74" y="90"/>
                    <a:pt x="75" y="91"/>
                  </a:cubicBezTo>
                  <a:cubicBezTo>
                    <a:pt x="76" y="90"/>
                    <a:pt x="75" y="87"/>
                    <a:pt x="76" y="87"/>
                  </a:cubicBezTo>
                  <a:cubicBezTo>
                    <a:pt x="80" y="89"/>
                    <a:pt x="82" y="92"/>
                    <a:pt x="82" y="97"/>
                  </a:cubicBezTo>
                  <a:cubicBezTo>
                    <a:pt x="81" y="98"/>
                    <a:pt x="80" y="93"/>
                    <a:pt x="77" y="93"/>
                  </a:cubicBezTo>
                  <a:cubicBezTo>
                    <a:pt x="73" y="95"/>
                    <a:pt x="75" y="95"/>
                    <a:pt x="71" y="95"/>
                  </a:cubicBezTo>
                  <a:close/>
                </a:path>
              </a:pathLst>
            </a:custGeom>
            <a:solidFill>
              <a:srgbClr val="FFA7AD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7" name="Freeform 24"/>
            <p:cNvSpPr>
              <a:spLocks/>
            </p:cNvSpPr>
            <p:nvPr/>
          </p:nvSpPr>
          <p:spPr bwMode="auto">
            <a:xfrm>
              <a:off x="7275514" y="2776536"/>
              <a:ext cx="76200" cy="55562"/>
            </a:xfrm>
            <a:custGeom>
              <a:avLst/>
              <a:gdLst>
                <a:gd name="T0" fmla="*/ 2147483647 w 8"/>
                <a:gd name="T1" fmla="*/ 2147483647 h 6"/>
                <a:gd name="T2" fmla="*/ 2147483647 w 8"/>
                <a:gd name="T3" fmla="*/ 2147483647 h 6"/>
                <a:gd name="T4" fmla="*/ 2147483647 w 8"/>
                <a:gd name="T5" fmla="*/ 2147483647 h 6"/>
                <a:gd name="T6" fmla="*/ 2147483647 w 8"/>
                <a:gd name="T7" fmla="*/ 2147483647 h 6"/>
                <a:gd name="T8" fmla="*/ 2147483647 w 8"/>
                <a:gd name="T9" fmla="*/ 214748364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6"/>
                <a:gd name="T17" fmla="*/ 8 w 8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6">
                  <a:moveTo>
                    <a:pt x="6" y="1"/>
                  </a:moveTo>
                  <a:cubicBezTo>
                    <a:pt x="7" y="2"/>
                    <a:pt x="8" y="3"/>
                    <a:pt x="8" y="4"/>
                  </a:cubicBezTo>
                  <a:cubicBezTo>
                    <a:pt x="5" y="5"/>
                    <a:pt x="3" y="6"/>
                    <a:pt x="1" y="5"/>
                  </a:cubicBezTo>
                  <a:cubicBezTo>
                    <a:pt x="0" y="4"/>
                    <a:pt x="2" y="3"/>
                    <a:pt x="3" y="3"/>
                  </a:cubicBezTo>
                  <a:cubicBezTo>
                    <a:pt x="3" y="2"/>
                    <a:pt x="6" y="0"/>
                    <a:pt x="6" y="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8" name="Freeform 25"/>
            <p:cNvSpPr>
              <a:spLocks/>
            </p:cNvSpPr>
            <p:nvPr/>
          </p:nvSpPr>
          <p:spPr bwMode="auto">
            <a:xfrm>
              <a:off x="7183439" y="2076449"/>
              <a:ext cx="1150937" cy="1350962"/>
            </a:xfrm>
            <a:custGeom>
              <a:avLst/>
              <a:gdLst>
                <a:gd name="T0" fmla="*/ 2147483647 w 124"/>
                <a:gd name="T1" fmla="*/ 2147483647 h 145"/>
                <a:gd name="T2" fmla="*/ 2147483647 w 124"/>
                <a:gd name="T3" fmla="*/ 2147483647 h 145"/>
                <a:gd name="T4" fmla="*/ 2147483647 w 124"/>
                <a:gd name="T5" fmla="*/ 2147483647 h 145"/>
                <a:gd name="T6" fmla="*/ 2147483647 w 124"/>
                <a:gd name="T7" fmla="*/ 2147483647 h 145"/>
                <a:gd name="T8" fmla="*/ 2147483647 w 124"/>
                <a:gd name="T9" fmla="*/ 2147483647 h 145"/>
                <a:gd name="T10" fmla="*/ 2147483647 w 124"/>
                <a:gd name="T11" fmla="*/ 2147483647 h 145"/>
                <a:gd name="T12" fmla="*/ 2147483647 w 124"/>
                <a:gd name="T13" fmla="*/ 2147483647 h 145"/>
                <a:gd name="T14" fmla="*/ 2147483647 w 124"/>
                <a:gd name="T15" fmla="*/ 2147483647 h 145"/>
                <a:gd name="T16" fmla="*/ 2147483647 w 124"/>
                <a:gd name="T17" fmla="*/ 2147483647 h 145"/>
                <a:gd name="T18" fmla="*/ 2147483647 w 124"/>
                <a:gd name="T19" fmla="*/ 2147483647 h 145"/>
                <a:gd name="T20" fmla="*/ 2147483647 w 124"/>
                <a:gd name="T21" fmla="*/ 2147483647 h 145"/>
                <a:gd name="T22" fmla="*/ 2147483647 w 124"/>
                <a:gd name="T23" fmla="*/ 2147483647 h 145"/>
                <a:gd name="T24" fmla="*/ 2147483647 w 124"/>
                <a:gd name="T25" fmla="*/ 2147483647 h 145"/>
                <a:gd name="T26" fmla="*/ 2147483647 w 124"/>
                <a:gd name="T27" fmla="*/ 2147483647 h 145"/>
                <a:gd name="T28" fmla="*/ 2147483647 w 124"/>
                <a:gd name="T29" fmla="*/ 2147483647 h 145"/>
                <a:gd name="T30" fmla="*/ 2147483647 w 124"/>
                <a:gd name="T31" fmla="*/ 2147483647 h 145"/>
                <a:gd name="T32" fmla="*/ 2147483647 w 124"/>
                <a:gd name="T33" fmla="*/ 2147483647 h 145"/>
                <a:gd name="T34" fmla="*/ 2147483647 w 124"/>
                <a:gd name="T35" fmla="*/ 2147483647 h 145"/>
                <a:gd name="T36" fmla="*/ 2147483647 w 124"/>
                <a:gd name="T37" fmla="*/ 2147483647 h 145"/>
                <a:gd name="T38" fmla="*/ 2147483647 w 124"/>
                <a:gd name="T39" fmla="*/ 2147483647 h 145"/>
                <a:gd name="T40" fmla="*/ 2147483647 w 124"/>
                <a:gd name="T41" fmla="*/ 2147483647 h 145"/>
                <a:gd name="T42" fmla="*/ 2147483647 w 124"/>
                <a:gd name="T43" fmla="*/ 2147483647 h 145"/>
                <a:gd name="T44" fmla="*/ 2147483647 w 124"/>
                <a:gd name="T45" fmla="*/ 2147483647 h 145"/>
                <a:gd name="T46" fmla="*/ 2147483647 w 124"/>
                <a:gd name="T47" fmla="*/ 2147483647 h 145"/>
                <a:gd name="T48" fmla="*/ 2147483647 w 124"/>
                <a:gd name="T49" fmla="*/ 2147483647 h 145"/>
                <a:gd name="T50" fmla="*/ 2147483647 w 124"/>
                <a:gd name="T51" fmla="*/ 2147483647 h 145"/>
                <a:gd name="T52" fmla="*/ 2147483647 w 124"/>
                <a:gd name="T53" fmla="*/ 2147483647 h 145"/>
                <a:gd name="T54" fmla="*/ 2147483647 w 124"/>
                <a:gd name="T55" fmla="*/ 2147483647 h 145"/>
                <a:gd name="T56" fmla="*/ 2147483647 w 124"/>
                <a:gd name="T57" fmla="*/ 2147483647 h 145"/>
                <a:gd name="T58" fmla="*/ 2147483647 w 124"/>
                <a:gd name="T59" fmla="*/ 2147483647 h 145"/>
                <a:gd name="T60" fmla="*/ 2147483647 w 124"/>
                <a:gd name="T61" fmla="*/ 2147483647 h 145"/>
                <a:gd name="T62" fmla="*/ 2147483647 w 124"/>
                <a:gd name="T63" fmla="*/ 2147483647 h 145"/>
                <a:gd name="T64" fmla="*/ 2147483647 w 124"/>
                <a:gd name="T65" fmla="*/ 2147483647 h 145"/>
                <a:gd name="T66" fmla="*/ 2147483647 w 124"/>
                <a:gd name="T67" fmla="*/ 2147483647 h 145"/>
                <a:gd name="T68" fmla="*/ 2147483647 w 124"/>
                <a:gd name="T69" fmla="*/ 2147483647 h 145"/>
                <a:gd name="T70" fmla="*/ 2147483647 w 124"/>
                <a:gd name="T71" fmla="*/ 2147483647 h 145"/>
                <a:gd name="T72" fmla="*/ 2147483647 w 124"/>
                <a:gd name="T73" fmla="*/ 2147483647 h 145"/>
                <a:gd name="T74" fmla="*/ 2147483647 w 124"/>
                <a:gd name="T75" fmla="*/ 2147483647 h 145"/>
                <a:gd name="T76" fmla="*/ 2147483647 w 124"/>
                <a:gd name="T77" fmla="*/ 2147483647 h 145"/>
                <a:gd name="T78" fmla="*/ 2147483647 w 124"/>
                <a:gd name="T79" fmla="*/ 2147483647 h 145"/>
                <a:gd name="T80" fmla="*/ 2147483647 w 124"/>
                <a:gd name="T81" fmla="*/ 2147483647 h 145"/>
                <a:gd name="T82" fmla="*/ 2147483647 w 124"/>
                <a:gd name="T83" fmla="*/ 2147483647 h 145"/>
                <a:gd name="T84" fmla="*/ 2147483647 w 124"/>
                <a:gd name="T85" fmla="*/ 2147483647 h 145"/>
                <a:gd name="T86" fmla="*/ 2147483647 w 124"/>
                <a:gd name="T87" fmla="*/ 2147483647 h 145"/>
                <a:gd name="T88" fmla="*/ 2147483647 w 124"/>
                <a:gd name="T89" fmla="*/ 2147483647 h 145"/>
                <a:gd name="T90" fmla="*/ 2147483647 w 124"/>
                <a:gd name="T91" fmla="*/ 2147483647 h 145"/>
                <a:gd name="T92" fmla="*/ 2147483647 w 124"/>
                <a:gd name="T93" fmla="*/ 2147483647 h 145"/>
                <a:gd name="T94" fmla="*/ 2147483647 w 124"/>
                <a:gd name="T95" fmla="*/ 2147483647 h 145"/>
                <a:gd name="T96" fmla="*/ 2147483647 w 124"/>
                <a:gd name="T97" fmla="*/ 2147483647 h 145"/>
                <a:gd name="T98" fmla="*/ 2147483647 w 124"/>
                <a:gd name="T99" fmla="*/ 2147483647 h 145"/>
                <a:gd name="T100" fmla="*/ 2147483647 w 124"/>
                <a:gd name="T101" fmla="*/ 2147483647 h 145"/>
                <a:gd name="T102" fmla="*/ 2147483647 w 124"/>
                <a:gd name="T103" fmla="*/ 2147483647 h 145"/>
                <a:gd name="T104" fmla="*/ 2147483647 w 124"/>
                <a:gd name="T105" fmla="*/ 2147483647 h 145"/>
                <a:gd name="T106" fmla="*/ 2147483647 w 124"/>
                <a:gd name="T107" fmla="*/ 2147483647 h 14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24"/>
                <a:gd name="T163" fmla="*/ 0 h 145"/>
                <a:gd name="T164" fmla="*/ 124 w 124"/>
                <a:gd name="T165" fmla="*/ 145 h 14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24" h="145">
                  <a:moveTo>
                    <a:pt x="116" y="101"/>
                  </a:moveTo>
                  <a:cubicBezTo>
                    <a:pt x="117" y="100"/>
                    <a:pt x="118" y="99"/>
                    <a:pt x="116" y="96"/>
                  </a:cubicBezTo>
                  <a:cubicBezTo>
                    <a:pt x="117" y="94"/>
                    <a:pt x="116" y="95"/>
                    <a:pt x="116" y="92"/>
                  </a:cubicBezTo>
                  <a:cubicBezTo>
                    <a:pt x="115" y="91"/>
                    <a:pt x="116" y="90"/>
                    <a:pt x="116" y="89"/>
                  </a:cubicBezTo>
                  <a:cubicBezTo>
                    <a:pt x="116" y="88"/>
                    <a:pt x="115" y="88"/>
                    <a:pt x="115" y="87"/>
                  </a:cubicBezTo>
                  <a:cubicBezTo>
                    <a:pt x="114" y="86"/>
                    <a:pt x="116" y="85"/>
                    <a:pt x="115" y="84"/>
                  </a:cubicBezTo>
                  <a:cubicBezTo>
                    <a:pt x="114" y="83"/>
                    <a:pt x="113" y="84"/>
                    <a:pt x="112" y="83"/>
                  </a:cubicBezTo>
                  <a:cubicBezTo>
                    <a:pt x="111" y="83"/>
                    <a:pt x="113" y="80"/>
                    <a:pt x="114" y="82"/>
                  </a:cubicBezTo>
                  <a:cubicBezTo>
                    <a:pt x="116" y="84"/>
                    <a:pt x="119" y="77"/>
                    <a:pt x="121" y="76"/>
                  </a:cubicBezTo>
                  <a:cubicBezTo>
                    <a:pt x="122" y="75"/>
                    <a:pt x="124" y="75"/>
                    <a:pt x="123" y="74"/>
                  </a:cubicBezTo>
                  <a:cubicBezTo>
                    <a:pt x="123" y="74"/>
                    <a:pt x="122" y="74"/>
                    <a:pt x="121" y="74"/>
                  </a:cubicBezTo>
                  <a:cubicBezTo>
                    <a:pt x="121" y="72"/>
                    <a:pt x="121" y="71"/>
                    <a:pt x="120" y="70"/>
                  </a:cubicBezTo>
                  <a:cubicBezTo>
                    <a:pt x="118" y="69"/>
                    <a:pt x="116" y="72"/>
                    <a:pt x="114" y="72"/>
                  </a:cubicBezTo>
                  <a:cubicBezTo>
                    <a:pt x="114" y="71"/>
                    <a:pt x="115" y="70"/>
                    <a:pt x="114" y="69"/>
                  </a:cubicBezTo>
                  <a:cubicBezTo>
                    <a:pt x="113" y="68"/>
                    <a:pt x="112" y="71"/>
                    <a:pt x="111" y="71"/>
                  </a:cubicBezTo>
                  <a:cubicBezTo>
                    <a:pt x="110" y="72"/>
                    <a:pt x="110" y="70"/>
                    <a:pt x="109" y="70"/>
                  </a:cubicBezTo>
                  <a:cubicBezTo>
                    <a:pt x="108" y="71"/>
                    <a:pt x="107" y="73"/>
                    <a:pt x="106" y="73"/>
                  </a:cubicBezTo>
                  <a:cubicBezTo>
                    <a:pt x="105" y="73"/>
                    <a:pt x="107" y="70"/>
                    <a:pt x="104" y="69"/>
                  </a:cubicBezTo>
                  <a:cubicBezTo>
                    <a:pt x="103" y="69"/>
                    <a:pt x="102" y="70"/>
                    <a:pt x="101" y="70"/>
                  </a:cubicBezTo>
                  <a:cubicBezTo>
                    <a:pt x="100" y="69"/>
                    <a:pt x="101" y="68"/>
                    <a:pt x="100" y="69"/>
                  </a:cubicBezTo>
                  <a:cubicBezTo>
                    <a:pt x="99" y="69"/>
                    <a:pt x="98" y="69"/>
                    <a:pt x="97" y="69"/>
                  </a:cubicBezTo>
                  <a:cubicBezTo>
                    <a:pt x="96" y="70"/>
                    <a:pt x="97" y="71"/>
                    <a:pt x="98" y="71"/>
                  </a:cubicBezTo>
                  <a:cubicBezTo>
                    <a:pt x="97" y="72"/>
                    <a:pt x="96" y="72"/>
                    <a:pt x="95" y="72"/>
                  </a:cubicBezTo>
                  <a:cubicBezTo>
                    <a:pt x="94" y="72"/>
                    <a:pt x="94" y="73"/>
                    <a:pt x="93" y="73"/>
                  </a:cubicBezTo>
                  <a:cubicBezTo>
                    <a:pt x="93" y="72"/>
                    <a:pt x="91" y="71"/>
                    <a:pt x="91" y="72"/>
                  </a:cubicBezTo>
                  <a:cubicBezTo>
                    <a:pt x="91" y="72"/>
                    <a:pt x="90" y="74"/>
                    <a:pt x="89" y="76"/>
                  </a:cubicBezTo>
                  <a:cubicBezTo>
                    <a:pt x="88" y="76"/>
                    <a:pt x="87" y="77"/>
                    <a:pt x="86" y="77"/>
                  </a:cubicBezTo>
                  <a:cubicBezTo>
                    <a:pt x="86" y="75"/>
                    <a:pt x="89" y="74"/>
                    <a:pt x="89" y="73"/>
                  </a:cubicBezTo>
                  <a:cubicBezTo>
                    <a:pt x="89" y="71"/>
                    <a:pt x="85" y="75"/>
                    <a:pt x="85" y="73"/>
                  </a:cubicBezTo>
                  <a:cubicBezTo>
                    <a:pt x="85" y="72"/>
                    <a:pt x="88" y="71"/>
                    <a:pt x="91" y="70"/>
                  </a:cubicBezTo>
                  <a:cubicBezTo>
                    <a:pt x="94" y="69"/>
                    <a:pt x="95" y="64"/>
                    <a:pt x="95" y="62"/>
                  </a:cubicBezTo>
                  <a:cubicBezTo>
                    <a:pt x="93" y="60"/>
                    <a:pt x="93" y="57"/>
                    <a:pt x="92" y="55"/>
                  </a:cubicBezTo>
                  <a:cubicBezTo>
                    <a:pt x="90" y="53"/>
                    <a:pt x="90" y="51"/>
                    <a:pt x="88" y="50"/>
                  </a:cubicBezTo>
                  <a:cubicBezTo>
                    <a:pt x="86" y="49"/>
                    <a:pt x="86" y="51"/>
                    <a:pt x="85" y="52"/>
                  </a:cubicBezTo>
                  <a:cubicBezTo>
                    <a:pt x="82" y="52"/>
                    <a:pt x="82" y="50"/>
                    <a:pt x="82" y="49"/>
                  </a:cubicBezTo>
                  <a:cubicBezTo>
                    <a:pt x="79" y="49"/>
                    <a:pt x="78" y="49"/>
                    <a:pt x="79" y="48"/>
                  </a:cubicBezTo>
                  <a:cubicBezTo>
                    <a:pt x="79" y="46"/>
                    <a:pt x="80" y="47"/>
                    <a:pt x="81" y="47"/>
                  </a:cubicBezTo>
                  <a:cubicBezTo>
                    <a:pt x="82" y="47"/>
                    <a:pt x="79" y="44"/>
                    <a:pt x="80" y="43"/>
                  </a:cubicBezTo>
                  <a:cubicBezTo>
                    <a:pt x="82" y="42"/>
                    <a:pt x="84" y="47"/>
                    <a:pt x="85" y="47"/>
                  </a:cubicBezTo>
                  <a:cubicBezTo>
                    <a:pt x="86" y="47"/>
                    <a:pt x="87" y="46"/>
                    <a:pt x="88" y="46"/>
                  </a:cubicBezTo>
                  <a:cubicBezTo>
                    <a:pt x="88" y="46"/>
                    <a:pt x="89" y="47"/>
                    <a:pt x="90" y="47"/>
                  </a:cubicBezTo>
                  <a:cubicBezTo>
                    <a:pt x="93" y="46"/>
                    <a:pt x="92" y="43"/>
                    <a:pt x="92" y="40"/>
                  </a:cubicBezTo>
                  <a:cubicBezTo>
                    <a:pt x="93" y="38"/>
                    <a:pt x="95" y="40"/>
                    <a:pt x="95" y="35"/>
                  </a:cubicBezTo>
                  <a:cubicBezTo>
                    <a:pt x="96" y="34"/>
                    <a:pt x="96" y="35"/>
                    <a:pt x="97" y="35"/>
                  </a:cubicBezTo>
                  <a:cubicBezTo>
                    <a:pt x="97" y="35"/>
                    <a:pt x="98" y="35"/>
                    <a:pt x="99" y="35"/>
                  </a:cubicBezTo>
                  <a:cubicBezTo>
                    <a:pt x="100" y="35"/>
                    <a:pt x="100" y="38"/>
                    <a:pt x="102" y="38"/>
                  </a:cubicBezTo>
                  <a:cubicBezTo>
                    <a:pt x="102" y="37"/>
                    <a:pt x="103" y="35"/>
                    <a:pt x="105" y="36"/>
                  </a:cubicBezTo>
                  <a:cubicBezTo>
                    <a:pt x="105" y="32"/>
                    <a:pt x="109" y="30"/>
                    <a:pt x="112" y="29"/>
                  </a:cubicBezTo>
                  <a:cubicBezTo>
                    <a:pt x="113" y="28"/>
                    <a:pt x="110" y="27"/>
                    <a:pt x="111" y="26"/>
                  </a:cubicBezTo>
                  <a:cubicBezTo>
                    <a:pt x="111" y="25"/>
                    <a:pt x="113" y="27"/>
                    <a:pt x="114" y="26"/>
                  </a:cubicBezTo>
                  <a:cubicBezTo>
                    <a:pt x="115" y="24"/>
                    <a:pt x="112" y="24"/>
                    <a:pt x="113" y="23"/>
                  </a:cubicBezTo>
                  <a:cubicBezTo>
                    <a:pt x="114" y="22"/>
                    <a:pt x="115" y="23"/>
                    <a:pt x="115" y="22"/>
                  </a:cubicBezTo>
                  <a:cubicBezTo>
                    <a:pt x="115" y="21"/>
                    <a:pt x="114" y="21"/>
                    <a:pt x="113" y="20"/>
                  </a:cubicBezTo>
                  <a:cubicBezTo>
                    <a:pt x="112" y="20"/>
                    <a:pt x="111" y="21"/>
                    <a:pt x="110" y="22"/>
                  </a:cubicBezTo>
                  <a:cubicBezTo>
                    <a:pt x="108" y="22"/>
                    <a:pt x="108" y="22"/>
                    <a:pt x="108" y="21"/>
                  </a:cubicBezTo>
                  <a:cubicBezTo>
                    <a:pt x="108" y="21"/>
                    <a:pt x="110" y="21"/>
                    <a:pt x="110" y="20"/>
                  </a:cubicBezTo>
                  <a:cubicBezTo>
                    <a:pt x="110" y="19"/>
                    <a:pt x="108" y="19"/>
                    <a:pt x="107" y="19"/>
                  </a:cubicBezTo>
                  <a:cubicBezTo>
                    <a:pt x="106" y="19"/>
                    <a:pt x="106" y="17"/>
                    <a:pt x="105" y="17"/>
                  </a:cubicBezTo>
                  <a:cubicBezTo>
                    <a:pt x="104" y="17"/>
                    <a:pt x="104" y="18"/>
                    <a:pt x="103" y="18"/>
                  </a:cubicBezTo>
                  <a:cubicBezTo>
                    <a:pt x="103" y="18"/>
                    <a:pt x="103" y="17"/>
                    <a:pt x="103" y="17"/>
                  </a:cubicBezTo>
                  <a:cubicBezTo>
                    <a:pt x="101" y="17"/>
                    <a:pt x="100" y="18"/>
                    <a:pt x="98" y="17"/>
                  </a:cubicBezTo>
                  <a:cubicBezTo>
                    <a:pt x="97" y="16"/>
                    <a:pt x="99" y="15"/>
                    <a:pt x="101" y="15"/>
                  </a:cubicBezTo>
                  <a:cubicBezTo>
                    <a:pt x="101" y="14"/>
                    <a:pt x="101" y="14"/>
                    <a:pt x="101" y="13"/>
                  </a:cubicBezTo>
                  <a:cubicBezTo>
                    <a:pt x="101" y="12"/>
                    <a:pt x="102" y="12"/>
                    <a:pt x="102" y="11"/>
                  </a:cubicBezTo>
                  <a:cubicBezTo>
                    <a:pt x="101" y="10"/>
                    <a:pt x="99" y="11"/>
                    <a:pt x="98" y="11"/>
                  </a:cubicBezTo>
                  <a:cubicBezTo>
                    <a:pt x="98" y="10"/>
                    <a:pt x="101" y="9"/>
                    <a:pt x="100" y="8"/>
                  </a:cubicBezTo>
                  <a:cubicBezTo>
                    <a:pt x="100" y="7"/>
                    <a:pt x="98" y="7"/>
                    <a:pt x="98" y="6"/>
                  </a:cubicBezTo>
                  <a:cubicBezTo>
                    <a:pt x="98" y="4"/>
                    <a:pt x="99" y="2"/>
                    <a:pt x="97" y="1"/>
                  </a:cubicBezTo>
                  <a:cubicBezTo>
                    <a:pt x="97" y="0"/>
                    <a:pt x="96" y="4"/>
                    <a:pt x="94" y="5"/>
                  </a:cubicBezTo>
                  <a:cubicBezTo>
                    <a:pt x="93" y="5"/>
                    <a:pt x="92" y="5"/>
                    <a:pt x="91" y="6"/>
                  </a:cubicBezTo>
                  <a:cubicBezTo>
                    <a:pt x="89" y="7"/>
                    <a:pt x="87" y="9"/>
                    <a:pt x="84" y="9"/>
                  </a:cubicBezTo>
                  <a:cubicBezTo>
                    <a:pt x="83" y="9"/>
                    <a:pt x="83" y="10"/>
                    <a:pt x="82" y="12"/>
                  </a:cubicBezTo>
                  <a:cubicBezTo>
                    <a:pt x="82" y="12"/>
                    <a:pt x="81" y="13"/>
                    <a:pt x="81" y="13"/>
                  </a:cubicBezTo>
                  <a:cubicBezTo>
                    <a:pt x="82" y="13"/>
                    <a:pt x="83" y="12"/>
                    <a:pt x="83" y="13"/>
                  </a:cubicBezTo>
                  <a:cubicBezTo>
                    <a:pt x="84" y="13"/>
                    <a:pt x="82" y="14"/>
                    <a:pt x="82" y="14"/>
                  </a:cubicBezTo>
                  <a:cubicBezTo>
                    <a:pt x="82" y="15"/>
                    <a:pt x="83" y="16"/>
                    <a:pt x="82" y="17"/>
                  </a:cubicBezTo>
                  <a:cubicBezTo>
                    <a:pt x="81" y="17"/>
                    <a:pt x="81" y="16"/>
                    <a:pt x="80" y="16"/>
                  </a:cubicBezTo>
                  <a:cubicBezTo>
                    <a:pt x="79" y="16"/>
                    <a:pt x="79" y="18"/>
                    <a:pt x="79" y="19"/>
                  </a:cubicBezTo>
                  <a:cubicBezTo>
                    <a:pt x="78" y="21"/>
                    <a:pt x="78" y="21"/>
                    <a:pt x="79" y="22"/>
                  </a:cubicBezTo>
                  <a:cubicBezTo>
                    <a:pt x="80" y="22"/>
                    <a:pt x="80" y="21"/>
                    <a:pt x="82" y="20"/>
                  </a:cubicBezTo>
                  <a:cubicBezTo>
                    <a:pt x="83" y="21"/>
                    <a:pt x="83" y="22"/>
                    <a:pt x="84" y="22"/>
                  </a:cubicBezTo>
                  <a:cubicBezTo>
                    <a:pt x="85" y="21"/>
                    <a:pt x="86" y="21"/>
                    <a:pt x="86" y="20"/>
                  </a:cubicBezTo>
                  <a:cubicBezTo>
                    <a:pt x="87" y="20"/>
                    <a:pt x="88" y="21"/>
                    <a:pt x="88" y="21"/>
                  </a:cubicBezTo>
                  <a:cubicBezTo>
                    <a:pt x="88" y="22"/>
                    <a:pt x="88" y="21"/>
                    <a:pt x="86" y="22"/>
                  </a:cubicBezTo>
                  <a:cubicBezTo>
                    <a:pt x="86" y="22"/>
                    <a:pt x="87" y="24"/>
                    <a:pt x="86" y="25"/>
                  </a:cubicBezTo>
                  <a:cubicBezTo>
                    <a:pt x="85" y="25"/>
                    <a:pt x="85" y="24"/>
                    <a:pt x="84" y="25"/>
                  </a:cubicBezTo>
                  <a:cubicBezTo>
                    <a:pt x="84" y="25"/>
                    <a:pt x="83" y="25"/>
                    <a:pt x="83" y="25"/>
                  </a:cubicBezTo>
                  <a:cubicBezTo>
                    <a:pt x="82" y="25"/>
                    <a:pt x="82" y="23"/>
                    <a:pt x="80" y="24"/>
                  </a:cubicBezTo>
                  <a:cubicBezTo>
                    <a:pt x="77" y="24"/>
                    <a:pt x="77" y="24"/>
                    <a:pt x="74" y="22"/>
                  </a:cubicBezTo>
                  <a:cubicBezTo>
                    <a:pt x="73" y="22"/>
                    <a:pt x="74" y="23"/>
                    <a:pt x="74" y="24"/>
                  </a:cubicBezTo>
                  <a:cubicBezTo>
                    <a:pt x="73" y="24"/>
                    <a:pt x="72" y="23"/>
                    <a:pt x="69" y="23"/>
                  </a:cubicBezTo>
                  <a:cubicBezTo>
                    <a:pt x="68" y="24"/>
                    <a:pt x="68" y="26"/>
                    <a:pt x="70" y="25"/>
                  </a:cubicBezTo>
                  <a:cubicBezTo>
                    <a:pt x="70" y="26"/>
                    <a:pt x="70" y="27"/>
                    <a:pt x="69" y="27"/>
                  </a:cubicBezTo>
                  <a:cubicBezTo>
                    <a:pt x="68" y="27"/>
                    <a:pt x="67" y="26"/>
                    <a:pt x="66" y="26"/>
                  </a:cubicBezTo>
                  <a:cubicBezTo>
                    <a:pt x="65" y="26"/>
                    <a:pt x="65" y="30"/>
                    <a:pt x="64" y="30"/>
                  </a:cubicBezTo>
                  <a:cubicBezTo>
                    <a:pt x="63" y="30"/>
                    <a:pt x="64" y="28"/>
                    <a:pt x="63" y="28"/>
                  </a:cubicBezTo>
                  <a:cubicBezTo>
                    <a:pt x="62" y="28"/>
                    <a:pt x="62" y="30"/>
                    <a:pt x="59" y="31"/>
                  </a:cubicBezTo>
                  <a:cubicBezTo>
                    <a:pt x="58" y="31"/>
                    <a:pt x="56" y="34"/>
                    <a:pt x="55" y="34"/>
                  </a:cubicBezTo>
                  <a:cubicBezTo>
                    <a:pt x="54" y="35"/>
                    <a:pt x="52" y="33"/>
                    <a:pt x="47" y="38"/>
                  </a:cubicBezTo>
                  <a:cubicBezTo>
                    <a:pt x="43" y="40"/>
                    <a:pt x="42" y="41"/>
                    <a:pt x="41" y="41"/>
                  </a:cubicBezTo>
                  <a:cubicBezTo>
                    <a:pt x="41" y="40"/>
                    <a:pt x="42" y="40"/>
                    <a:pt x="41" y="40"/>
                  </a:cubicBezTo>
                  <a:cubicBezTo>
                    <a:pt x="38" y="41"/>
                    <a:pt x="38" y="43"/>
                    <a:pt x="37" y="45"/>
                  </a:cubicBezTo>
                  <a:cubicBezTo>
                    <a:pt x="35" y="45"/>
                    <a:pt x="33" y="47"/>
                    <a:pt x="33" y="48"/>
                  </a:cubicBezTo>
                  <a:cubicBezTo>
                    <a:pt x="28" y="50"/>
                    <a:pt x="28" y="51"/>
                    <a:pt x="28" y="54"/>
                  </a:cubicBezTo>
                  <a:cubicBezTo>
                    <a:pt x="24" y="55"/>
                    <a:pt x="27" y="57"/>
                    <a:pt x="26" y="58"/>
                  </a:cubicBezTo>
                  <a:cubicBezTo>
                    <a:pt x="25" y="58"/>
                    <a:pt x="24" y="58"/>
                    <a:pt x="24" y="59"/>
                  </a:cubicBezTo>
                  <a:cubicBezTo>
                    <a:pt x="24" y="60"/>
                    <a:pt x="26" y="60"/>
                    <a:pt x="26" y="61"/>
                  </a:cubicBezTo>
                  <a:cubicBezTo>
                    <a:pt x="25" y="62"/>
                    <a:pt x="22" y="62"/>
                    <a:pt x="21" y="64"/>
                  </a:cubicBezTo>
                  <a:cubicBezTo>
                    <a:pt x="20" y="64"/>
                    <a:pt x="20" y="66"/>
                    <a:pt x="19" y="67"/>
                  </a:cubicBezTo>
                  <a:cubicBezTo>
                    <a:pt x="17" y="69"/>
                    <a:pt x="15" y="68"/>
                    <a:pt x="15" y="69"/>
                  </a:cubicBezTo>
                  <a:cubicBezTo>
                    <a:pt x="15" y="71"/>
                    <a:pt x="17" y="71"/>
                    <a:pt x="19" y="71"/>
                  </a:cubicBezTo>
                  <a:cubicBezTo>
                    <a:pt x="19" y="72"/>
                    <a:pt x="19" y="74"/>
                    <a:pt x="19" y="74"/>
                  </a:cubicBezTo>
                  <a:cubicBezTo>
                    <a:pt x="21" y="75"/>
                    <a:pt x="23" y="74"/>
                    <a:pt x="24" y="73"/>
                  </a:cubicBezTo>
                  <a:cubicBezTo>
                    <a:pt x="25" y="74"/>
                    <a:pt x="25" y="74"/>
                    <a:pt x="27" y="74"/>
                  </a:cubicBezTo>
                  <a:cubicBezTo>
                    <a:pt x="28" y="74"/>
                    <a:pt x="29" y="77"/>
                    <a:pt x="31" y="77"/>
                  </a:cubicBezTo>
                  <a:cubicBezTo>
                    <a:pt x="32" y="78"/>
                    <a:pt x="30" y="78"/>
                    <a:pt x="29" y="79"/>
                  </a:cubicBezTo>
                  <a:cubicBezTo>
                    <a:pt x="28" y="80"/>
                    <a:pt x="28" y="82"/>
                    <a:pt x="27" y="82"/>
                  </a:cubicBezTo>
                  <a:cubicBezTo>
                    <a:pt x="26" y="82"/>
                    <a:pt x="26" y="80"/>
                    <a:pt x="25" y="80"/>
                  </a:cubicBezTo>
                  <a:cubicBezTo>
                    <a:pt x="24" y="82"/>
                    <a:pt x="22" y="82"/>
                    <a:pt x="21" y="82"/>
                  </a:cubicBezTo>
                  <a:cubicBezTo>
                    <a:pt x="20" y="83"/>
                    <a:pt x="21" y="84"/>
                    <a:pt x="19" y="84"/>
                  </a:cubicBezTo>
                  <a:cubicBezTo>
                    <a:pt x="18" y="84"/>
                    <a:pt x="19" y="82"/>
                    <a:pt x="18" y="82"/>
                  </a:cubicBezTo>
                  <a:cubicBezTo>
                    <a:pt x="17" y="82"/>
                    <a:pt x="16" y="82"/>
                    <a:pt x="15" y="83"/>
                  </a:cubicBezTo>
                  <a:cubicBezTo>
                    <a:pt x="15" y="83"/>
                    <a:pt x="14" y="82"/>
                    <a:pt x="14" y="82"/>
                  </a:cubicBezTo>
                  <a:cubicBezTo>
                    <a:pt x="13" y="83"/>
                    <a:pt x="14" y="85"/>
                    <a:pt x="13" y="86"/>
                  </a:cubicBezTo>
                  <a:cubicBezTo>
                    <a:pt x="12" y="89"/>
                    <a:pt x="11" y="91"/>
                    <a:pt x="9" y="93"/>
                  </a:cubicBezTo>
                  <a:cubicBezTo>
                    <a:pt x="7" y="94"/>
                    <a:pt x="6" y="94"/>
                    <a:pt x="5" y="94"/>
                  </a:cubicBezTo>
                  <a:cubicBezTo>
                    <a:pt x="3" y="95"/>
                    <a:pt x="4" y="97"/>
                    <a:pt x="3" y="98"/>
                  </a:cubicBezTo>
                  <a:cubicBezTo>
                    <a:pt x="1" y="101"/>
                    <a:pt x="0" y="102"/>
                    <a:pt x="0" y="103"/>
                  </a:cubicBezTo>
                  <a:cubicBezTo>
                    <a:pt x="4" y="105"/>
                    <a:pt x="7" y="107"/>
                    <a:pt x="10" y="109"/>
                  </a:cubicBezTo>
                  <a:cubicBezTo>
                    <a:pt x="13" y="110"/>
                    <a:pt x="12" y="111"/>
                    <a:pt x="11" y="113"/>
                  </a:cubicBezTo>
                  <a:cubicBezTo>
                    <a:pt x="9" y="122"/>
                    <a:pt x="7" y="121"/>
                    <a:pt x="5" y="125"/>
                  </a:cubicBezTo>
                  <a:cubicBezTo>
                    <a:pt x="4" y="127"/>
                    <a:pt x="3" y="129"/>
                    <a:pt x="3" y="130"/>
                  </a:cubicBezTo>
                  <a:cubicBezTo>
                    <a:pt x="4" y="131"/>
                    <a:pt x="5" y="130"/>
                    <a:pt x="6" y="130"/>
                  </a:cubicBezTo>
                  <a:cubicBezTo>
                    <a:pt x="6" y="131"/>
                    <a:pt x="5" y="133"/>
                    <a:pt x="5" y="133"/>
                  </a:cubicBezTo>
                  <a:cubicBezTo>
                    <a:pt x="10" y="137"/>
                    <a:pt x="13" y="135"/>
                    <a:pt x="16" y="136"/>
                  </a:cubicBezTo>
                  <a:cubicBezTo>
                    <a:pt x="18" y="136"/>
                    <a:pt x="18" y="141"/>
                    <a:pt x="21" y="141"/>
                  </a:cubicBezTo>
                  <a:cubicBezTo>
                    <a:pt x="23" y="140"/>
                    <a:pt x="25" y="140"/>
                    <a:pt x="26" y="141"/>
                  </a:cubicBezTo>
                  <a:cubicBezTo>
                    <a:pt x="26" y="143"/>
                    <a:pt x="26" y="145"/>
                    <a:pt x="27" y="145"/>
                  </a:cubicBezTo>
                  <a:cubicBezTo>
                    <a:pt x="31" y="145"/>
                    <a:pt x="34" y="143"/>
                    <a:pt x="39" y="144"/>
                  </a:cubicBezTo>
                  <a:cubicBezTo>
                    <a:pt x="40" y="141"/>
                    <a:pt x="42" y="140"/>
                    <a:pt x="44" y="140"/>
                  </a:cubicBezTo>
                  <a:cubicBezTo>
                    <a:pt x="48" y="140"/>
                    <a:pt x="50" y="138"/>
                    <a:pt x="52" y="137"/>
                  </a:cubicBezTo>
                  <a:cubicBezTo>
                    <a:pt x="53" y="135"/>
                    <a:pt x="51" y="134"/>
                    <a:pt x="53" y="133"/>
                  </a:cubicBezTo>
                  <a:cubicBezTo>
                    <a:pt x="54" y="131"/>
                    <a:pt x="54" y="129"/>
                    <a:pt x="56" y="129"/>
                  </a:cubicBezTo>
                  <a:cubicBezTo>
                    <a:pt x="56" y="128"/>
                    <a:pt x="57" y="129"/>
                    <a:pt x="58" y="129"/>
                  </a:cubicBezTo>
                  <a:cubicBezTo>
                    <a:pt x="58" y="128"/>
                    <a:pt x="58" y="127"/>
                    <a:pt x="59" y="126"/>
                  </a:cubicBezTo>
                  <a:cubicBezTo>
                    <a:pt x="60" y="125"/>
                    <a:pt x="62" y="127"/>
                    <a:pt x="63" y="123"/>
                  </a:cubicBezTo>
                  <a:cubicBezTo>
                    <a:pt x="65" y="122"/>
                    <a:pt x="65" y="121"/>
                    <a:pt x="66" y="119"/>
                  </a:cubicBezTo>
                  <a:cubicBezTo>
                    <a:pt x="66" y="118"/>
                    <a:pt x="67" y="118"/>
                    <a:pt x="69" y="117"/>
                  </a:cubicBezTo>
                  <a:cubicBezTo>
                    <a:pt x="70" y="117"/>
                    <a:pt x="70" y="114"/>
                    <a:pt x="72" y="114"/>
                  </a:cubicBezTo>
                  <a:cubicBezTo>
                    <a:pt x="73" y="114"/>
                    <a:pt x="75" y="115"/>
                    <a:pt x="77" y="115"/>
                  </a:cubicBezTo>
                  <a:cubicBezTo>
                    <a:pt x="79" y="114"/>
                    <a:pt x="81" y="112"/>
                    <a:pt x="83" y="113"/>
                  </a:cubicBezTo>
                  <a:cubicBezTo>
                    <a:pt x="84" y="114"/>
                    <a:pt x="83" y="115"/>
                    <a:pt x="83" y="117"/>
                  </a:cubicBezTo>
                  <a:cubicBezTo>
                    <a:pt x="83" y="119"/>
                    <a:pt x="83" y="121"/>
                    <a:pt x="85" y="123"/>
                  </a:cubicBezTo>
                  <a:cubicBezTo>
                    <a:pt x="86" y="125"/>
                    <a:pt x="87" y="122"/>
                    <a:pt x="88" y="121"/>
                  </a:cubicBezTo>
                  <a:cubicBezTo>
                    <a:pt x="90" y="120"/>
                    <a:pt x="92" y="119"/>
                    <a:pt x="95" y="119"/>
                  </a:cubicBezTo>
                  <a:cubicBezTo>
                    <a:pt x="97" y="118"/>
                    <a:pt x="99" y="120"/>
                    <a:pt x="101" y="120"/>
                  </a:cubicBezTo>
                  <a:cubicBezTo>
                    <a:pt x="103" y="118"/>
                    <a:pt x="102" y="116"/>
                    <a:pt x="103" y="115"/>
                  </a:cubicBezTo>
                  <a:cubicBezTo>
                    <a:pt x="102" y="113"/>
                    <a:pt x="103" y="112"/>
                    <a:pt x="104" y="111"/>
                  </a:cubicBezTo>
                  <a:cubicBezTo>
                    <a:pt x="105" y="109"/>
                    <a:pt x="104" y="108"/>
                    <a:pt x="106" y="106"/>
                  </a:cubicBezTo>
                  <a:cubicBezTo>
                    <a:pt x="106" y="104"/>
                    <a:pt x="105" y="102"/>
                    <a:pt x="106" y="101"/>
                  </a:cubicBezTo>
                  <a:cubicBezTo>
                    <a:pt x="107" y="100"/>
                    <a:pt x="108" y="100"/>
                    <a:pt x="108" y="99"/>
                  </a:cubicBezTo>
                  <a:cubicBezTo>
                    <a:pt x="109" y="98"/>
                    <a:pt x="109" y="100"/>
                    <a:pt x="110" y="100"/>
                  </a:cubicBezTo>
                  <a:cubicBezTo>
                    <a:pt x="110" y="101"/>
                    <a:pt x="112" y="100"/>
                    <a:pt x="114" y="100"/>
                  </a:cubicBezTo>
                  <a:cubicBezTo>
                    <a:pt x="114" y="101"/>
                    <a:pt x="115" y="101"/>
                    <a:pt x="116" y="10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49" name="Freeform 26"/>
            <p:cNvSpPr>
              <a:spLocks/>
            </p:cNvSpPr>
            <p:nvPr/>
          </p:nvSpPr>
          <p:spPr bwMode="auto">
            <a:xfrm>
              <a:off x="7127876" y="3316287"/>
              <a:ext cx="844550" cy="1100136"/>
            </a:xfrm>
            <a:custGeom>
              <a:avLst/>
              <a:gdLst>
                <a:gd name="T0" fmla="*/ 2147483647 w 91"/>
                <a:gd name="T1" fmla="*/ 2147483647 h 118"/>
                <a:gd name="T2" fmla="*/ 2147483647 w 91"/>
                <a:gd name="T3" fmla="*/ 2147483647 h 118"/>
                <a:gd name="T4" fmla="*/ 2147483647 w 91"/>
                <a:gd name="T5" fmla="*/ 2147483647 h 118"/>
                <a:gd name="T6" fmla="*/ 2147483647 w 91"/>
                <a:gd name="T7" fmla="*/ 2147483647 h 118"/>
                <a:gd name="T8" fmla="*/ 2147483647 w 91"/>
                <a:gd name="T9" fmla="*/ 2147483647 h 118"/>
                <a:gd name="T10" fmla="*/ 2147483647 w 91"/>
                <a:gd name="T11" fmla="*/ 2147483647 h 118"/>
                <a:gd name="T12" fmla="*/ 2147483647 w 91"/>
                <a:gd name="T13" fmla="*/ 2147483647 h 118"/>
                <a:gd name="T14" fmla="*/ 2147483647 w 91"/>
                <a:gd name="T15" fmla="*/ 2147483647 h 118"/>
                <a:gd name="T16" fmla="*/ 2147483647 w 91"/>
                <a:gd name="T17" fmla="*/ 2147483647 h 118"/>
                <a:gd name="T18" fmla="*/ 2147483647 w 91"/>
                <a:gd name="T19" fmla="*/ 2147483647 h 118"/>
                <a:gd name="T20" fmla="*/ 2147483647 w 91"/>
                <a:gd name="T21" fmla="*/ 2147483647 h 118"/>
                <a:gd name="T22" fmla="*/ 2147483647 w 91"/>
                <a:gd name="T23" fmla="*/ 2147483647 h 118"/>
                <a:gd name="T24" fmla="*/ 2147483647 w 91"/>
                <a:gd name="T25" fmla="*/ 2147483647 h 118"/>
                <a:gd name="T26" fmla="*/ 2147483647 w 91"/>
                <a:gd name="T27" fmla="*/ 2147483647 h 118"/>
                <a:gd name="T28" fmla="*/ 2147483647 w 91"/>
                <a:gd name="T29" fmla="*/ 2147483647 h 118"/>
                <a:gd name="T30" fmla="*/ 2147483647 w 91"/>
                <a:gd name="T31" fmla="*/ 2147483647 h 118"/>
                <a:gd name="T32" fmla="*/ 2147483647 w 91"/>
                <a:gd name="T33" fmla="*/ 2147483647 h 118"/>
                <a:gd name="T34" fmla="*/ 2147483647 w 91"/>
                <a:gd name="T35" fmla="*/ 2147483647 h 118"/>
                <a:gd name="T36" fmla="*/ 2147483647 w 91"/>
                <a:gd name="T37" fmla="*/ 2147483647 h 118"/>
                <a:gd name="T38" fmla="*/ 2147483647 w 91"/>
                <a:gd name="T39" fmla="*/ 2147483647 h 118"/>
                <a:gd name="T40" fmla="*/ 2147483647 w 91"/>
                <a:gd name="T41" fmla="*/ 2147483647 h 118"/>
                <a:gd name="T42" fmla="*/ 2147483647 w 91"/>
                <a:gd name="T43" fmla="*/ 2147483647 h 118"/>
                <a:gd name="T44" fmla="*/ 2147483647 w 91"/>
                <a:gd name="T45" fmla="*/ 2147483647 h 118"/>
                <a:gd name="T46" fmla="*/ 2147483647 w 91"/>
                <a:gd name="T47" fmla="*/ 2147483647 h 118"/>
                <a:gd name="T48" fmla="*/ 2147483647 w 91"/>
                <a:gd name="T49" fmla="*/ 2147483647 h 118"/>
                <a:gd name="T50" fmla="*/ 2147483647 w 91"/>
                <a:gd name="T51" fmla="*/ 2147483647 h 118"/>
                <a:gd name="T52" fmla="*/ 2147483647 w 91"/>
                <a:gd name="T53" fmla="*/ 2147483647 h 118"/>
                <a:gd name="T54" fmla="*/ 2147483647 w 91"/>
                <a:gd name="T55" fmla="*/ 2147483647 h 118"/>
                <a:gd name="T56" fmla="*/ 2147483647 w 91"/>
                <a:gd name="T57" fmla="*/ 2147483647 h 118"/>
                <a:gd name="T58" fmla="*/ 2147483647 w 91"/>
                <a:gd name="T59" fmla="*/ 2147483647 h 118"/>
                <a:gd name="T60" fmla="*/ 2147483647 w 91"/>
                <a:gd name="T61" fmla="*/ 2147483647 h 118"/>
                <a:gd name="T62" fmla="*/ 2147483647 w 91"/>
                <a:gd name="T63" fmla="*/ 2147483647 h 118"/>
                <a:gd name="T64" fmla="*/ 2147483647 w 91"/>
                <a:gd name="T65" fmla="*/ 2147483647 h 118"/>
                <a:gd name="T66" fmla="*/ 2147483647 w 91"/>
                <a:gd name="T67" fmla="*/ 2147483647 h 118"/>
                <a:gd name="T68" fmla="*/ 2147483647 w 91"/>
                <a:gd name="T69" fmla="*/ 2147483647 h 118"/>
                <a:gd name="T70" fmla="*/ 2147483647 w 91"/>
                <a:gd name="T71" fmla="*/ 2147483647 h 118"/>
                <a:gd name="T72" fmla="*/ 2147483647 w 91"/>
                <a:gd name="T73" fmla="*/ 2147483647 h 118"/>
                <a:gd name="T74" fmla="*/ 2147483647 w 91"/>
                <a:gd name="T75" fmla="*/ 2147483647 h 118"/>
                <a:gd name="T76" fmla="*/ 2147483647 w 91"/>
                <a:gd name="T77" fmla="*/ 2147483647 h 118"/>
                <a:gd name="T78" fmla="*/ 2147483647 w 91"/>
                <a:gd name="T79" fmla="*/ 2147483647 h 118"/>
                <a:gd name="T80" fmla="*/ 2147483647 w 91"/>
                <a:gd name="T81" fmla="*/ 2147483647 h 118"/>
                <a:gd name="T82" fmla="*/ 2147483647 w 91"/>
                <a:gd name="T83" fmla="*/ 2147483647 h 118"/>
                <a:gd name="T84" fmla="*/ 2147483647 w 91"/>
                <a:gd name="T85" fmla="*/ 2147483647 h 118"/>
                <a:gd name="T86" fmla="*/ 2147483647 w 91"/>
                <a:gd name="T87" fmla="*/ 2147483647 h 118"/>
                <a:gd name="T88" fmla="*/ 2147483647 w 91"/>
                <a:gd name="T89" fmla="*/ 2147483647 h 118"/>
                <a:gd name="T90" fmla="*/ 2147483647 w 91"/>
                <a:gd name="T91" fmla="*/ 2147483647 h 118"/>
                <a:gd name="T92" fmla="*/ 2147483647 w 91"/>
                <a:gd name="T93" fmla="*/ 2147483647 h 11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1"/>
                <a:gd name="T142" fmla="*/ 0 h 118"/>
                <a:gd name="T143" fmla="*/ 91 w 91"/>
                <a:gd name="T144" fmla="*/ 118 h 11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1" h="118">
                  <a:moveTo>
                    <a:pt x="43" y="117"/>
                  </a:moveTo>
                  <a:cubicBezTo>
                    <a:pt x="43" y="117"/>
                    <a:pt x="44" y="117"/>
                    <a:pt x="44" y="116"/>
                  </a:cubicBezTo>
                  <a:cubicBezTo>
                    <a:pt x="45" y="116"/>
                    <a:pt x="46" y="118"/>
                    <a:pt x="46" y="115"/>
                  </a:cubicBezTo>
                  <a:cubicBezTo>
                    <a:pt x="46" y="115"/>
                    <a:pt x="47" y="114"/>
                    <a:pt x="48" y="114"/>
                  </a:cubicBezTo>
                  <a:cubicBezTo>
                    <a:pt x="48" y="113"/>
                    <a:pt x="48" y="112"/>
                    <a:pt x="49" y="112"/>
                  </a:cubicBezTo>
                  <a:cubicBezTo>
                    <a:pt x="50" y="112"/>
                    <a:pt x="50" y="113"/>
                    <a:pt x="51" y="113"/>
                  </a:cubicBezTo>
                  <a:cubicBezTo>
                    <a:pt x="52" y="113"/>
                    <a:pt x="53" y="112"/>
                    <a:pt x="54" y="111"/>
                  </a:cubicBezTo>
                  <a:cubicBezTo>
                    <a:pt x="53" y="110"/>
                    <a:pt x="50" y="110"/>
                    <a:pt x="51" y="109"/>
                  </a:cubicBezTo>
                  <a:cubicBezTo>
                    <a:pt x="53" y="108"/>
                    <a:pt x="53" y="107"/>
                    <a:pt x="51" y="107"/>
                  </a:cubicBezTo>
                  <a:cubicBezTo>
                    <a:pt x="50" y="106"/>
                    <a:pt x="52" y="105"/>
                    <a:pt x="52" y="104"/>
                  </a:cubicBezTo>
                  <a:cubicBezTo>
                    <a:pt x="52" y="103"/>
                    <a:pt x="53" y="102"/>
                    <a:pt x="55" y="103"/>
                  </a:cubicBezTo>
                  <a:cubicBezTo>
                    <a:pt x="56" y="102"/>
                    <a:pt x="56" y="101"/>
                    <a:pt x="57" y="100"/>
                  </a:cubicBezTo>
                  <a:cubicBezTo>
                    <a:pt x="58" y="100"/>
                    <a:pt x="59" y="102"/>
                    <a:pt x="60" y="101"/>
                  </a:cubicBezTo>
                  <a:cubicBezTo>
                    <a:pt x="60" y="100"/>
                    <a:pt x="59" y="100"/>
                    <a:pt x="61" y="98"/>
                  </a:cubicBezTo>
                  <a:cubicBezTo>
                    <a:pt x="63" y="96"/>
                    <a:pt x="64" y="99"/>
                    <a:pt x="65" y="99"/>
                  </a:cubicBezTo>
                  <a:cubicBezTo>
                    <a:pt x="67" y="99"/>
                    <a:pt x="66" y="97"/>
                    <a:pt x="68" y="96"/>
                  </a:cubicBezTo>
                  <a:cubicBezTo>
                    <a:pt x="68" y="96"/>
                    <a:pt x="70" y="96"/>
                    <a:pt x="70" y="97"/>
                  </a:cubicBezTo>
                  <a:cubicBezTo>
                    <a:pt x="68" y="99"/>
                    <a:pt x="67" y="101"/>
                    <a:pt x="65" y="101"/>
                  </a:cubicBezTo>
                  <a:cubicBezTo>
                    <a:pt x="67" y="104"/>
                    <a:pt x="70" y="103"/>
                    <a:pt x="71" y="102"/>
                  </a:cubicBezTo>
                  <a:cubicBezTo>
                    <a:pt x="72" y="101"/>
                    <a:pt x="71" y="98"/>
                    <a:pt x="72" y="97"/>
                  </a:cubicBezTo>
                  <a:cubicBezTo>
                    <a:pt x="73" y="97"/>
                    <a:pt x="73" y="98"/>
                    <a:pt x="74" y="98"/>
                  </a:cubicBezTo>
                  <a:cubicBezTo>
                    <a:pt x="76" y="96"/>
                    <a:pt x="73" y="93"/>
                    <a:pt x="76" y="91"/>
                  </a:cubicBezTo>
                  <a:cubicBezTo>
                    <a:pt x="77" y="90"/>
                    <a:pt x="78" y="91"/>
                    <a:pt x="79" y="90"/>
                  </a:cubicBezTo>
                  <a:cubicBezTo>
                    <a:pt x="79" y="89"/>
                    <a:pt x="79" y="88"/>
                    <a:pt x="79" y="87"/>
                  </a:cubicBezTo>
                  <a:cubicBezTo>
                    <a:pt x="80" y="86"/>
                    <a:pt x="82" y="87"/>
                    <a:pt x="83" y="85"/>
                  </a:cubicBezTo>
                  <a:cubicBezTo>
                    <a:pt x="83" y="84"/>
                    <a:pt x="81" y="84"/>
                    <a:pt x="80" y="84"/>
                  </a:cubicBezTo>
                  <a:cubicBezTo>
                    <a:pt x="78" y="83"/>
                    <a:pt x="77" y="84"/>
                    <a:pt x="77" y="85"/>
                  </a:cubicBezTo>
                  <a:cubicBezTo>
                    <a:pt x="76" y="86"/>
                    <a:pt x="75" y="87"/>
                    <a:pt x="74" y="87"/>
                  </a:cubicBezTo>
                  <a:cubicBezTo>
                    <a:pt x="73" y="86"/>
                    <a:pt x="74" y="82"/>
                    <a:pt x="72" y="80"/>
                  </a:cubicBezTo>
                  <a:cubicBezTo>
                    <a:pt x="69" y="75"/>
                    <a:pt x="71" y="72"/>
                    <a:pt x="71" y="68"/>
                  </a:cubicBezTo>
                  <a:cubicBezTo>
                    <a:pt x="71" y="66"/>
                    <a:pt x="69" y="66"/>
                    <a:pt x="69" y="64"/>
                  </a:cubicBezTo>
                  <a:cubicBezTo>
                    <a:pt x="69" y="63"/>
                    <a:pt x="69" y="62"/>
                    <a:pt x="69" y="60"/>
                  </a:cubicBezTo>
                  <a:cubicBezTo>
                    <a:pt x="68" y="59"/>
                    <a:pt x="66" y="58"/>
                    <a:pt x="66" y="56"/>
                  </a:cubicBezTo>
                  <a:cubicBezTo>
                    <a:pt x="66" y="55"/>
                    <a:pt x="67" y="54"/>
                    <a:pt x="68" y="53"/>
                  </a:cubicBezTo>
                  <a:cubicBezTo>
                    <a:pt x="68" y="49"/>
                    <a:pt x="69" y="49"/>
                    <a:pt x="71" y="48"/>
                  </a:cubicBezTo>
                  <a:cubicBezTo>
                    <a:pt x="72" y="46"/>
                    <a:pt x="71" y="44"/>
                    <a:pt x="73" y="43"/>
                  </a:cubicBezTo>
                  <a:cubicBezTo>
                    <a:pt x="74" y="42"/>
                    <a:pt x="76" y="43"/>
                    <a:pt x="77" y="43"/>
                  </a:cubicBezTo>
                  <a:cubicBezTo>
                    <a:pt x="77" y="42"/>
                    <a:pt x="76" y="38"/>
                    <a:pt x="77" y="38"/>
                  </a:cubicBezTo>
                  <a:cubicBezTo>
                    <a:pt x="78" y="38"/>
                    <a:pt x="78" y="40"/>
                    <a:pt x="81" y="41"/>
                  </a:cubicBezTo>
                  <a:cubicBezTo>
                    <a:pt x="81" y="42"/>
                    <a:pt x="81" y="44"/>
                    <a:pt x="82" y="45"/>
                  </a:cubicBezTo>
                  <a:cubicBezTo>
                    <a:pt x="84" y="45"/>
                    <a:pt x="84" y="45"/>
                    <a:pt x="84" y="47"/>
                  </a:cubicBezTo>
                  <a:cubicBezTo>
                    <a:pt x="86" y="48"/>
                    <a:pt x="85" y="44"/>
                    <a:pt x="87" y="45"/>
                  </a:cubicBezTo>
                  <a:cubicBezTo>
                    <a:pt x="88" y="45"/>
                    <a:pt x="87" y="47"/>
                    <a:pt x="88" y="48"/>
                  </a:cubicBezTo>
                  <a:cubicBezTo>
                    <a:pt x="88" y="49"/>
                    <a:pt x="89" y="48"/>
                    <a:pt x="89" y="48"/>
                  </a:cubicBezTo>
                  <a:cubicBezTo>
                    <a:pt x="89" y="45"/>
                    <a:pt x="90" y="46"/>
                    <a:pt x="90" y="44"/>
                  </a:cubicBezTo>
                  <a:cubicBezTo>
                    <a:pt x="91" y="43"/>
                    <a:pt x="89" y="43"/>
                    <a:pt x="88" y="40"/>
                  </a:cubicBezTo>
                  <a:cubicBezTo>
                    <a:pt x="87" y="37"/>
                    <a:pt x="87" y="33"/>
                    <a:pt x="88" y="30"/>
                  </a:cubicBezTo>
                  <a:cubicBezTo>
                    <a:pt x="88" y="30"/>
                    <a:pt x="87" y="30"/>
                    <a:pt x="87" y="29"/>
                  </a:cubicBezTo>
                  <a:cubicBezTo>
                    <a:pt x="84" y="28"/>
                    <a:pt x="85" y="27"/>
                    <a:pt x="84" y="26"/>
                  </a:cubicBezTo>
                  <a:cubicBezTo>
                    <a:pt x="84" y="25"/>
                    <a:pt x="83" y="26"/>
                    <a:pt x="81" y="24"/>
                  </a:cubicBezTo>
                  <a:cubicBezTo>
                    <a:pt x="81" y="23"/>
                    <a:pt x="80" y="21"/>
                    <a:pt x="79" y="20"/>
                  </a:cubicBezTo>
                  <a:cubicBezTo>
                    <a:pt x="77" y="19"/>
                    <a:pt x="74" y="21"/>
                    <a:pt x="73" y="19"/>
                  </a:cubicBezTo>
                  <a:cubicBezTo>
                    <a:pt x="72" y="18"/>
                    <a:pt x="74" y="17"/>
                    <a:pt x="74" y="16"/>
                  </a:cubicBezTo>
                  <a:cubicBezTo>
                    <a:pt x="73" y="15"/>
                    <a:pt x="72" y="15"/>
                    <a:pt x="71" y="14"/>
                  </a:cubicBezTo>
                  <a:cubicBezTo>
                    <a:pt x="69" y="13"/>
                    <a:pt x="71" y="12"/>
                    <a:pt x="70" y="11"/>
                  </a:cubicBezTo>
                  <a:cubicBezTo>
                    <a:pt x="69" y="11"/>
                    <a:pt x="68" y="11"/>
                    <a:pt x="67" y="11"/>
                  </a:cubicBezTo>
                  <a:cubicBezTo>
                    <a:pt x="65" y="10"/>
                    <a:pt x="64" y="10"/>
                    <a:pt x="63" y="9"/>
                  </a:cubicBezTo>
                  <a:cubicBezTo>
                    <a:pt x="62" y="8"/>
                    <a:pt x="65" y="6"/>
                    <a:pt x="62" y="4"/>
                  </a:cubicBezTo>
                  <a:cubicBezTo>
                    <a:pt x="59" y="4"/>
                    <a:pt x="59" y="2"/>
                    <a:pt x="59" y="0"/>
                  </a:cubicBezTo>
                  <a:cubicBezTo>
                    <a:pt x="57" y="1"/>
                    <a:pt x="58" y="3"/>
                    <a:pt x="58" y="4"/>
                  </a:cubicBezTo>
                  <a:cubicBezTo>
                    <a:pt x="56" y="5"/>
                    <a:pt x="54" y="7"/>
                    <a:pt x="50" y="7"/>
                  </a:cubicBezTo>
                  <a:cubicBezTo>
                    <a:pt x="48" y="7"/>
                    <a:pt x="46" y="8"/>
                    <a:pt x="45" y="11"/>
                  </a:cubicBezTo>
                  <a:cubicBezTo>
                    <a:pt x="40" y="10"/>
                    <a:pt x="37" y="12"/>
                    <a:pt x="33" y="12"/>
                  </a:cubicBezTo>
                  <a:cubicBezTo>
                    <a:pt x="32" y="12"/>
                    <a:pt x="32" y="10"/>
                    <a:pt x="32" y="8"/>
                  </a:cubicBezTo>
                  <a:cubicBezTo>
                    <a:pt x="31" y="7"/>
                    <a:pt x="29" y="7"/>
                    <a:pt x="27" y="8"/>
                  </a:cubicBezTo>
                  <a:cubicBezTo>
                    <a:pt x="28" y="9"/>
                    <a:pt x="28" y="10"/>
                    <a:pt x="28" y="11"/>
                  </a:cubicBezTo>
                  <a:cubicBezTo>
                    <a:pt x="25" y="13"/>
                    <a:pt x="27" y="15"/>
                    <a:pt x="26" y="17"/>
                  </a:cubicBezTo>
                  <a:cubicBezTo>
                    <a:pt x="25" y="18"/>
                    <a:pt x="24" y="16"/>
                    <a:pt x="23" y="17"/>
                  </a:cubicBezTo>
                  <a:cubicBezTo>
                    <a:pt x="22" y="17"/>
                    <a:pt x="23" y="19"/>
                    <a:pt x="22" y="20"/>
                  </a:cubicBezTo>
                  <a:cubicBezTo>
                    <a:pt x="21" y="21"/>
                    <a:pt x="18" y="21"/>
                    <a:pt x="17" y="23"/>
                  </a:cubicBezTo>
                  <a:cubicBezTo>
                    <a:pt x="17" y="25"/>
                    <a:pt x="15" y="26"/>
                    <a:pt x="15" y="27"/>
                  </a:cubicBezTo>
                  <a:cubicBezTo>
                    <a:pt x="15" y="29"/>
                    <a:pt x="18" y="29"/>
                    <a:pt x="18" y="30"/>
                  </a:cubicBezTo>
                  <a:cubicBezTo>
                    <a:pt x="17" y="32"/>
                    <a:pt x="14" y="30"/>
                    <a:pt x="14" y="32"/>
                  </a:cubicBezTo>
                  <a:cubicBezTo>
                    <a:pt x="14" y="36"/>
                    <a:pt x="18" y="32"/>
                    <a:pt x="19" y="35"/>
                  </a:cubicBezTo>
                  <a:cubicBezTo>
                    <a:pt x="19" y="38"/>
                    <a:pt x="15" y="39"/>
                    <a:pt x="17" y="42"/>
                  </a:cubicBezTo>
                  <a:cubicBezTo>
                    <a:pt x="19" y="45"/>
                    <a:pt x="22" y="46"/>
                    <a:pt x="22" y="49"/>
                  </a:cubicBezTo>
                  <a:cubicBezTo>
                    <a:pt x="22" y="51"/>
                    <a:pt x="21" y="50"/>
                    <a:pt x="20" y="54"/>
                  </a:cubicBezTo>
                  <a:cubicBezTo>
                    <a:pt x="19" y="56"/>
                    <a:pt x="17" y="55"/>
                    <a:pt x="17" y="58"/>
                  </a:cubicBezTo>
                  <a:cubicBezTo>
                    <a:pt x="15" y="59"/>
                    <a:pt x="14" y="57"/>
                    <a:pt x="12" y="58"/>
                  </a:cubicBezTo>
                  <a:cubicBezTo>
                    <a:pt x="11" y="59"/>
                    <a:pt x="11" y="61"/>
                    <a:pt x="11" y="62"/>
                  </a:cubicBezTo>
                  <a:cubicBezTo>
                    <a:pt x="9" y="62"/>
                    <a:pt x="7" y="61"/>
                    <a:pt x="6" y="63"/>
                  </a:cubicBezTo>
                  <a:cubicBezTo>
                    <a:pt x="5" y="67"/>
                    <a:pt x="9" y="64"/>
                    <a:pt x="9" y="69"/>
                  </a:cubicBezTo>
                  <a:cubicBezTo>
                    <a:pt x="7" y="71"/>
                    <a:pt x="6" y="68"/>
                    <a:pt x="5" y="69"/>
                  </a:cubicBezTo>
                  <a:cubicBezTo>
                    <a:pt x="5" y="70"/>
                    <a:pt x="5" y="70"/>
                    <a:pt x="4" y="71"/>
                  </a:cubicBezTo>
                  <a:cubicBezTo>
                    <a:pt x="3" y="72"/>
                    <a:pt x="1" y="70"/>
                    <a:pt x="0" y="73"/>
                  </a:cubicBezTo>
                  <a:cubicBezTo>
                    <a:pt x="2" y="76"/>
                    <a:pt x="0" y="78"/>
                    <a:pt x="2" y="79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4" y="83"/>
                    <a:pt x="3" y="84"/>
                    <a:pt x="3" y="85"/>
                  </a:cubicBezTo>
                  <a:cubicBezTo>
                    <a:pt x="4" y="87"/>
                    <a:pt x="9" y="93"/>
                    <a:pt x="10" y="94"/>
                  </a:cubicBezTo>
                  <a:cubicBezTo>
                    <a:pt x="11" y="96"/>
                    <a:pt x="8" y="99"/>
                    <a:pt x="10" y="100"/>
                  </a:cubicBezTo>
                  <a:cubicBezTo>
                    <a:pt x="11" y="100"/>
                    <a:pt x="13" y="97"/>
                    <a:pt x="15" y="95"/>
                  </a:cubicBezTo>
                  <a:cubicBezTo>
                    <a:pt x="18" y="94"/>
                    <a:pt x="28" y="98"/>
                    <a:pt x="28" y="103"/>
                  </a:cubicBezTo>
                  <a:cubicBezTo>
                    <a:pt x="28" y="108"/>
                    <a:pt x="25" y="111"/>
                    <a:pt x="28" y="113"/>
                  </a:cubicBezTo>
                  <a:cubicBezTo>
                    <a:pt x="30" y="114"/>
                    <a:pt x="30" y="111"/>
                    <a:pt x="37" y="112"/>
                  </a:cubicBezTo>
                  <a:cubicBezTo>
                    <a:pt x="39" y="112"/>
                    <a:pt x="41" y="112"/>
                    <a:pt x="43" y="117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0" name="Freeform 27"/>
            <p:cNvSpPr>
              <a:spLocks noEditPoints="1"/>
            </p:cNvSpPr>
            <p:nvPr/>
          </p:nvSpPr>
          <p:spPr bwMode="auto">
            <a:xfrm>
              <a:off x="7675564" y="2989262"/>
              <a:ext cx="1131887" cy="1689098"/>
            </a:xfrm>
            <a:custGeom>
              <a:avLst/>
              <a:gdLst>
                <a:gd name="T0" fmla="*/ 2147483647 w 122"/>
                <a:gd name="T1" fmla="*/ 2147483647 h 181"/>
                <a:gd name="T2" fmla="*/ 2147483647 w 122"/>
                <a:gd name="T3" fmla="*/ 2147483647 h 181"/>
                <a:gd name="T4" fmla="*/ 2147483647 w 122"/>
                <a:gd name="T5" fmla="*/ 2147483647 h 181"/>
                <a:gd name="T6" fmla="*/ 2147483647 w 122"/>
                <a:gd name="T7" fmla="*/ 2147483647 h 181"/>
                <a:gd name="T8" fmla="*/ 2147483647 w 122"/>
                <a:gd name="T9" fmla="*/ 2147483647 h 181"/>
                <a:gd name="T10" fmla="*/ 2147483647 w 122"/>
                <a:gd name="T11" fmla="*/ 2147483647 h 181"/>
                <a:gd name="T12" fmla="*/ 2147483647 w 122"/>
                <a:gd name="T13" fmla="*/ 2147483647 h 181"/>
                <a:gd name="T14" fmla="*/ 2147483647 w 122"/>
                <a:gd name="T15" fmla="*/ 2147483647 h 181"/>
                <a:gd name="T16" fmla="*/ 2147483647 w 122"/>
                <a:gd name="T17" fmla="*/ 2147483647 h 181"/>
                <a:gd name="T18" fmla="*/ 2147483647 w 122"/>
                <a:gd name="T19" fmla="*/ 2147483647 h 181"/>
                <a:gd name="T20" fmla="*/ 2147483647 w 122"/>
                <a:gd name="T21" fmla="*/ 2147483647 h 181"/>
                <a:gd name="T22" fmla="*/ 2147483647 w 122"/>
                <a:gd name="T23" fmla="*/ 2147483647 h 181"/>
                <a:gd name="T24" fmla="*/ 2147483647 w 122"/>
                <a:gd name="T25" fmla="*/ 2147483647 h 181"/>
                <a:gd name="T26" fmla="*/ 2147483647 w 122"/>
                <a:gd name="T27" fmla="*/ 2147483647 h 181"/>
                <a:gd name="T28" fmla="*/ 2147483647 w 122"/>
                <a:gd name="T29" fmla="*/ 2147483647 h 181"/>
                <a:gd name="T30" fmla="*/ 2147483647 w 122"/>
                <a:gd name="T31" fmla="*/ 2147483647 h 181"/>
                <a:gd name="T32" fmla="*/ 2147483647 w 122"/>
                <a:gd name="T33" fmla="*/ 2147483647 h 181"/>
                <a:gd name="T34" fmla="*/ 2147483647 w 122"/>
                <a:gd name="T35" fmla="*/ 2147483647 h 181"/>
                <a:gd name="T36" fmla="*/ 2147483647 w 122"/>
                <a:gd name="T37" fmla="*/ 2147483647 h 181"/>
                <a:gd name="T38" fmla="*/ 2147483647 w 122"/>
                <a:gd name="T39" fmla="*/ 2147483647 h 181"/>
                <a:gd name="T40" fmla="*/ 2147483647 w 122"/>
                <a:gd name="T41" fmla="*/ 2147483647 h 181"/>
                <a:gd name="T42" fmla="*/ 2147483647 w 122"/>
                <a:gd name="T43" fmla="*/ 2147483647 h 181"/>
                <a:gd name="T44" fmla="*/ 2147483647 w 122"/>
                <a:gd name="T45" fmla="*/ 2147483647 h 181"/>
                <a:gd name="T46" fmla="*/ 2147483647 w 122"/>
                <a:gd name="T47" fmla="*/ 2147483647 h 181"/>
                <a:gd name="T48" fmla="*/ 2147483647 w 122"/>
                <a:gd name="T49" fmla="*/ 2147483647 h 181"/>
                <a:gd name="T50" fmla="*/ 2147483647 w 122"/>
                <a:gd name="T51" fmla="*/ 2147483647 h 181"/>
                <a:gd name="T52" fmla="*/ 2147483647 w 122"/>
                <a:gd name="T53" fmla="*/ 2147483647 h 181"/>
                <a:gd name="T54" fmla="*/ 2147483647 w 122"/>
                <a:gd name="T55" fmla="*/ 2147483647 h 181"/>
                <a:gd name="T56" fmla="*/ 2147483647 w 122"/>
                <a:gd name="T57" fmla="*/ 2147483647 h 181"/>
                <a:gd name="T58" fmla="*/ 2147483647 w 122"/>
                <a:gd name="T59" fmla="*/ 2147483647 h 181"/>
                <a:gd name="T60" fmla="*/ 2147483647 w 122"/>
                <a:gd name="T61" fmla="*/ 2147483647 h 181"/>
                <a:gd name="T62" fmla="*/ 2147483647 w 122"/>
                <a:gd name="T63" fmla="*/ 2147483647 h 181"/>
                <a:gd name="T64" fmla="*/ 2147483647 w 122"/>
                <a:gd name="T65" fmla="*/ 2147483647 h 181"/>
                <a:gd name="T66" fmla="*/ 2147483647 w 122"/>
                <a:gd name="T67" fmla="*/ 2147483647 h 181"/>
                <a:gd name="T68" fmla="*/ 2147483647 w 122"/>
                <a:gd name="T69" fmla="*/ 2147483647 h 181"/>
                <a:gd name="T70" fmla="*/ 2147483647 w 122"/>
                <a:gd name="T71" fmla="*/ 2147483647 h 181"/>
                <a:gd name="T72" fmla="*/ 2147483647 w 122"/>
                <a:gd name="T73" fmla="*/ 2147483647 h 181"/>
                <a:gd name="T74" fmla="*/ 0 w 122"/>
                <a:gd name="T75" fmla="*/ 2147483647 h 181"/>
                <a:gd name="T76" fmla="*/ 2147483647 w 122"/>
                <a:gd name="T77" fmla="*/ 2147483647 h 181"/>
                <a:gd name="T78" fmla="*/ 2147483647 w 122"/>
                <a:gd name="T79" fmla="*/ 2147483647 h 181"/>
                <a:gd name="T80" fmla="*/ 2147483647 w 122"/>
                <a:gd name="T81" fmla="*/ 2147483647 h 181"/>
                <a:gd name="T82" fmla="*/ 2147483647 w 122"/>
                <a:gd name="T83" fmla="*/ 2147483647 h 181"/>
                <a:gd name="T84" fmla="*/ 2147483647 w 122"/>
                <a:gd name="T85" fmla="*/ 2147483647 h 181"/>
                <a:gd name="T86" fmla="*/ 2147483647 w 122"/>
                <a:gd name="T87" fmla="*/ 2147483647 h 181"/>
                <a:gd name="T88" fmla="*/ 2147483647 w 122"/>
                <a:gd name="T89" fmla="*/ 2147483647 h 181"/>
                <a:gd name="T90" fmla="*/ 2147483647 w 122"/>
                <a:gd name="T91" fmla="*/ 2147483647 h 181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22"/>
                <a:gd name="T139" fmla="*/ 0 h 181"/>
                <a:gd name="T140" fmla="*/ 122 w 122"/>
                <a:gd name="T141" fmla="*/ 181 h 181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22" h="181">
                  <a:moveTo>
                    <a:pt x="28" y="64"/>
                  </a:moveTo>
                  <a:cubicBezTo>
                    <a:pt x="28" y="63"/>
                    <a:pt x="29" y="62"/>
                    <a:pt x="30" y="62"/>
                  </a:cubicBezTo>
                  <a:cubicBezTo>
                    <a:pt x="30" y="62"/>
                    <a:pt x="31" y="62"/>
                    <a:pt x="32" y="63"/>
                  </a:cubicBezTo>
                  <a:cubicBezTo>
                    <a:pt x="34" y="61"/>
                    <a:pt x="29" y="61"/>
                    <a:pt x="28" y="61"/>
                  </a:cubicBezTo>
                  <a:cubicBezTo>
                    <a:pt x="25" y="58"/>
                    <a:pt x="26" y="57"/>
                    <a:pt x="25" y="56"/>
                  </a:cubicBezTo>
                  <a:cubicBezTo>
                    <a:pt x="24" y="55"/>
                    <a:pt x="23" y="56"/>
                    <a:pt x="22" y="53"/>
                  </a:cubicBezTo>
                  <a:cubicBezTo>
                    <a:pt x="22" y="52"/>
                    <a:pt x="24" y="52"/>
                    <a:pt x="26" y="46"/>
                  </a:cubicBezTo>
                  <a:cubicBezTo>
                    <a:pt x="26" y="46"/>
                    <a:pt x="27" y="47"/>
                    <a:pt x="27" y="47"/>
                  </a:cubicBezTo>
                  <a:cubicBezTo>
                    <a:pt x="28" y="46"/>
                    <a:pt x="29" y="46"/>
                    <a:pt x="30" y="46"/>
                  </a:cubicBezTo>
                  <a:cubicBezTo>
                    <a:pt x="29" y="47"/>
                    <a:pt x="29" y="48"/>
                    <a:pt x="28" y="48"/>
                  </a:cubicBezTo>
                  <a:cubicBezTo>
                    <a:pt x="28" y="50"/>
                    <a:pt x="28" y="53"/>
                    <a:pt x="29" y="54"/>
                  </a:cubicBezTo>
                  <a:cubicBezTo>
                    <a:pt x="30" y="56"/>
                    <a:pt x="31" y="56"/>
                    <a:pt x="33" y="57"/>
                  </a:cubicBezTo>
                  <a:cubicBezTo>
                    <a:pt x="34" y="59"/>
                    <a:pt x="35" y="61"/>
                    <a:pt x="38" y="61"/>
                  </a:cubicBezTo>
                  <a:cubicBezTo>
                    <a:pt x="39" y="62"/>
                    <a:pt x="38" y="64"/>
                    <a:pt x="38" y="65"/>
                  </a:cubicBezTo>
                  <a:cubicBezTo>
                    <a:pt x="39" y="65"/>
                    <a:pt x="40" y="63"/>
                    <a:pt x="41" y="65"/>
                  </a:cubicBezTo>
                  <a:cubicBezTo>
                    <a:pt x="41" y="67"/>
                    <a:pt x="40" y="68"/>
                    <a:pt x="39" y="70"/>
                  </a:cubicBezTo>
                  <a:cubicBezTo>
                    <a:pt x="39" y="72"/>
                    <a:pt x="38" y="75"/>
                    <a:pt x="39" y="77"/>
                  </a:cubicBezTo>
                  <a:cubicBezTo>
                    <a:pt x="40" y="79"/>
                    <a:pt x="41" y="81"/>
                    <a:pt x="41" y="83"/>
                  </a:cubicBezTo>
                  <a:cubicBezTo>
                    <a:pt x="42" y="87"/>
                    <a:pt x="42" y="92"/>
                    <a:pt x="43" y="97"/>
                  </a:cubicBezTo>
                  <a:cubicBezTo>
                    <a:pt x="43" y="99"/>
                    <a:pt x="46" y="100"/>
                    <a:pt x="46" y="103"/>
                  </a:cubicBezTo>
                  <a:cubicBezTo>
                    <a:pt x="47" y="111"/>
                    <a:pt x="48" y="111"/>
                    <a:pt x="48" y="114"/>
                  </a:cubicBezTo>
                  <a:cubicBezTo>
                    <a:pt x="48" y="115"/>
                    <a:pt x="46" y="116"/>
                    <a:pt x="47" y="118"/>
                  </a:cubicBezTo>
                  <a:cubicBezTo>
                    <a:pt x="47" y="118"/>
                    <a:pt x="47" y="120"/>
                    <a:pt x="46" y="121"/>
                  </a:cubicBezTo>
                  <a:cubicBezTo>
                    <a:pt x="46" y="121"/>
                    <a:pt x="45" y="121"/>
                    <a:pt x="44" y="121"/>
                  </a:cubicBezTo>
                  <a:cubicBezTo>
                    <a:pt x="43" y="123"/>
                    <a:pt x="45" y="124"/>
                    <a:pt x="48" y="125"/>
                  </a:cubicBezTo>
                  <a:cubicBezTo>
                    <a:pt x="49" y="126"/>
                    <a:pt x="48" y="128"/>
                    <a:pt x="49" y="129"/>
                  </a:cubicBezTo>
                  <a:cubicBezTo>
                    <a:pt x="49" y="130"/>
                    <a:pt x="49" y="132"/>
                    <a:pt x="50" y="133"/>
                  </a:cubicBezTo>
                  <a:cubicBezTo>
                    <a:pt x="50" y="134"/>
                    <a:pt x="50" y="136"/>
                    <a:pt x="51" y="137"/>
                  </a:cubicBezTo>
                  <a:cubicBezTo>
                    <a:pt x="53" y="139"/>
                    <a:pt x="54" y="141"/>
                    <a:pt x="56" y="144"/>
                  </a:cubicBezTo>
                  <a:cubicBezTo>
                    <a:pt x="56" y="145"/>
                    <a:pt x="57" y="145"/>
                    <a:pt x="57" y="146"/>
                  </a:cubicBezTo>
                  <a:cubicBezTo>
                    <a:pt x="59" y="147"/>
                    <a:pt x="61" y="148"/>
                    <a:pt x="65" y="153"/>
                  </a:cubicBezTo>
                  <a:cubicBezTo>
                    <a:pt x="67" y="155"/>
                    <a:pt x="70" y="155"/>
                    <a:pt x="72" y="157"/>
                  </a:cubicBezTo>
                  <a:cubicBezTo>
                    <a:pt x="77" y="162"/>
                    <a:pt x="79" y="163"/>
                    <a:pt x="83" y="165"/>
                  </a:cubicBezTo>
                  <a:cubicBezTo>
                    <a:pt x="87" y="169"/>
                    <a:pt x="90" y="169"/>
                    <a:pt x="90" y="169"/>
                  </a:cubicBezTo>
                  <a:cubicBezTo>
                    <a:pt x="92" y="173"/>
                    <a:pt x="94" y="172"/>
                    <a:pt x="96" y="173"/>
                  </a:cubicBezTo>
                  <a:cubicBezTo>
                    <a:pt x="99" y="176"/>
                    <a:pt x="98" y="179"/>
                    <a:pt x="105" y="180"/>
                  </a:cubicBezTo>
                  <a:cubicBezTo>
                    <a:pt x="106" y="180"/>
                    <a:pt x="107" y="181"/>
                    <a:pt x="108" y="181"/>
                  </a:cubicBezTo>
                  <a:cubicBezTo>
                    <a:pt x="109" y="180"/>
                    <a:pt x="107" y="177"/>
                    <a:pt x="107" y="177"/>
                  </a:cubicBezTo>
                  <a:cubicBezTo>
                    <a:pt x="107" y="174"/>
                    <a:pt x="108" y="175"/>
                    <a:pt x="106" y="172"/>
                  </a:cubicBezTo>
                  <a:cubicBezTo>
                    <a:pt x="107" y="169"/>
                    <a:pt x="107" y="170"/>
                    <a:pt x="105" y="166"/>
                  </a:cubicBezTo>
                  <a:cubicBezTo>
                    <a:pt x="106" y="164"/>
                    <a:pt x="106" y="164"/>
                    <a:pt x="104" y="162"/>
                  </a:cubicBezTo>
                  <a:cubicBezTo>
                    <a:pt x="104" y="158"/>
                    <a:pt x="100" y="158"/>
                    <a:pt x="100" y="156"/>
                  </a:cubicBezTo>
                  <a:cubicBezTo>
                    <a:pt x="101" y="155"/>
                    <a:pt x="100" y="154"/>
                    <a:pt x="100" y="154"/>
                  </a:cubicBezTo>
                  <a:cubicBezTo>
                    <a:pt x="98" y="153"/>
                    <a:pt x="97" y="155"/>
                    <a:pt x="96" y="154"/>
                  </a:cubicBezTo>
                  <a:cubicBezTo>
                    <a:pt x="96" y="154"/>
                    <a:pt x="96" y="153"/>
                    <a:pt x="96" y="153"/>
                  </a:cubicBezTo>
                  <a:cubicBezTo>
                    <a:pt x="97" y="153"/>
                    <a:pt x="98" y="152"/>
                    <a:pt x="99" y="152"/>
                  </a:cubicBezTo>
                  <a:cubicBezTo>
                    <a:pt x="100" y="149"/>
                    <a:pt x="99" y="147"/>
                    <a:pt x="100" y="145"/>
                  </a:cubicBezTo>
                  <a:cubicBezTo>
                    <a:pt x="101" y="145"/>
                    <a:pt x="102" y="144"/>
                    <a:pt x="103" y="144"/>
                  </a:cubicBezTo>
                  <a:cubicBezTo>
                    <a:pt x="102" y="143"/>
                    <a:pt x="100" y="143"/>
                    <a:pt x="99" y="142"/>
                  </a:cubicBezTo>
                  <a:cubicBezTo>
                    <a:pt x="98" y="139"/>
                    <a:pt x="96" y="140"/>
                    <a:pt x="95" y="139"/>
                  </a:cubicBezTo>
                  <a:cubicBezTo>
                    <a:pt x="93" y="137"/>
                    <a:pt x="94" y="134"/>
                    <a:pt x="93" y="132"/>
                  </a:cubicBezTo>
                  <a:cubicBezTo>
                    <a:pt x="91" y="125"/>
                    <a:pt x="95" y="127"/>
                    <a:pt x="97" y="124"/>
                  </a:cubicBezTo>
                  <a:cubicBezTo>
                    <a:pt x="97" y="123"/>
                    <a:pt x="97" y="120"/>
                    <a:pt x="96" y="119"/>
                  </a:cubicBezTo>
                  <a:cubicBezTo>
                    <a:pt x="93" y="117"/>
                    <a:pt x="89" y="119"/>
                    <a:pt x="85" y="113"/>
                  </a:cubicBezTo>
                  <a:cubicBezTo>
                    <a:pt x="83" y="110"/>
                    <a:pt x="83" y="107"/>
                    <a:pt x="83" y="105"/>
                  </a:cubicBezTo>
                  <a:cubicBezTo>
                    <a:pt x="86" y="105"/>
                    <a:pt x="87" y="105"/>
                    <a:pt x="88" y="103"/>
                  </a:cubicBezTo>
                  <a:cubicBezTo>
                    <a:pt x="88" y="101"/>
                    <a:pt x="86" y="100"/>
                    <a:pt x="84" y="99"/>
                  </a:cubicBezTo>
                  <a:cubicBezTo>
                    <a:pt x="80" y="96"/>
                    <a:pt x="81" y="99"/>
                    <a:pt x="79" y="100"/>
                  </a:cubicBezTo>
                  <a:cubicBezTo>
                    <a:pt x="78" y="99"/>
                    <a:pt x="78" y="98"/>
                    <a:pt x="77" y="98"/>
                  </a:cubicBezTo>
                  <a:cubicBezTo>
                    <a:pt x="76" y="97"/>
                    <a:pt x="73" y="98"/>
                    <a:pt x="73" y="95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1"/>
                    <a:pt x="72" y="90"/>
                    <a:pt x="71" y="90"/>
                  </a:cubicBezTo>
                  <a:cubicBezTo>
                    <a:pt x="70" y="90"/>
                    <a:pt x="68" y="91"/>
                    <a:pt x="67" y="92"/>
                  </a:cubicBezTo>
                  <a:cubicBezTo>
                    <a:pt x="67" y="92"/>
                    <a:pt x="66" y="92"/>
                    <a:pt x="67" y="93"/>
                  </a:cubicBezTo>
                  <a:cubicBezTo>
                    <a:pt x="67" y="94"/>
                    <a:pt x="67" y="94"/>
                    <a:pt x="67" y="95"/>
                  </a:cubicBezTo>
                  <a:cubicBezTo>
                    <a:pt x="62" y="97"/>
                    <a:pt x="60" y="89"/>
                    <a:pt x="58" y="85"/>
                  </a:cubicBezTo>
                  <a:cubicBezTo>
                    <a:pt x="58" y="83"/>
                    <a:pt x="58" y="83"/>
                    <a:pt x="57" y="82"/>
                  </a:cubicBezTo>
                  <a:cubicBezTo>
                    <a:pt x="56" y="81"/>
                    <a:pt x="58" y="80"/>
                    <a:pt x="55" y="79"/>
                  </a:cubicBezTo>
                  <a:cubicBezTo>
                    <a:pt x="54" y="79"/>
                    <a:pt x="56" y="77"/>
                    <a:pt x="53" y="78"/>
                  </a:cubicBezTo>
                  <a:cubicBezTo>
                    <a:pt x="52" y="76"/>
                    <a:pt x="49" y="73"/>
                    <a:pt x="50" y="71"/>
                  </a:cubicBezTo>
                  <a:cubicBezTo>
                    <a:pt x="54" y="70"/>
                    <a:pt x="51" y="67"/>
                    <a:pt x="52" y="66"/>
                  </a:cubicBezTo>
                  <a:cubicBezTo>
                    <a:pt x="54" y="67"/>
                    <a:pt x="55" y="68"/>
                    <a:pt x="56" y="66"/>
                  </a:cubicBezTo>
                  <a:cubicBezTo>
                    <a:pt x="58" y="64"/>
                    <a:pt x="53" y="63"/>
                    <a:pt x="54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5" y="60"/>
                    <a:pt x="54" y="58"/>
                    <a:pt x="54" y="56"/>
                  </a:cubicBezTo>
                  <a:cubicBezTo>
                    <a:pt x="55" y="55"/>
                    <a:pt x="56" y="56"/>
                    <a:pt x="56" y="57"/>
                  </a:cubicBezTo>
                  <a:cubicBezTo>
                    <a:pt x="58" y="57"/>
                    <a:pt x="58" y="60"/>
                    <a:pt x="61" y="60"/>
                  </a:cubicBezTo>
                  <a:cubicBezTo>
                    <a:pt x="61" y="59"/>
                    <a:pt x="58" y="57"/>
                    <a:pt x="58" y="53"/>
                  </a:cubicBezTo>
                  <a:cubicBezTo>
                    <a:pt x="58" y="52"/>
                    <a:pt x="59" y="51"/>
                    <a:pt x="59" y="50"/>
                  </a:cubicBezTo>
                  <a:cubicBezTo>
                    <a:pt x="59" y="46"/>
                    <a:pt x="57" y="47"/>
                    <a:pt x="61" y="41"/>
                  </a:cubicBezTo>
                  <a:cubicBezTo>
                    <a:pt x="62" y="40"/>
                    <a:pt x="62" y="39"/>
                    <a:pt x="63" y="38"/>
                  </a:cubicBezTo>
                  <a:cubicBezTo>
                    <a:pt x="66" y="37"/>
                    <a:pt x="69" y="37"/>
                    <a:pt x="72" y="37"/>
                  </a:cubicBezTo>
                  <a:cubicBezTo>
                    <a:pt x="74" y="36"/>
                    <a:pt x="71" y="35"/>
                    <a:pt x="70" y="33"/>
                  </a:cubicBezTo>
                  <a:cubicBezTo>
                    <a:pt x="69" y="31"/>
                    <a:pt x="69" y="29"/>
                    <a:pt x="68" y="26"/>
                  </a:cubicBezTo>
                  <a:cubicBezTo>
                    <a:pt x="68" y="25"/>
                    <a:pt x="67" y="24"/>
                    <a:pt x="67" y="23"/>
                  </a:cubicBezTo>
                  <a:cubicBezTo>
                    <a:pt x="69" y="21"/>
                    <a:pt x="68" y="20"/>
                    <a:pt x="65" y="19"/>
                  </a:cubicBezTo>
                  <a:cubicBezTo>
                    <a:pt x="65" y="18"/>
                    <a:pt x="66" y="17"/>
                    <a:pt x="66" y="15"/>
                  </a:cubicBezTo>
                  <a:cubicBezTo>
                    <a:pt x="66" y="15"/>
                    <a:pt x="64" y="16"/>
                    <a:pt x="64" y="15"/>
                  </a:cubicBezTo>
                  <a:cubicBezTo>
                    <a:pt x="66" y="12"/>
                    <a:pt x="66" y="13"/>
                    <a:pt x="63" y="10"/>
                  </a:cubicBezTo>
                  <a:cubicBezTo>
                    <a:pt x="63" y="8"/>
                    <a:pt x="65" y="8"/>
                    <a:pt x="63" y="4"/>
                  </a:cubicBezTo>
                  <a:cubicBezTo>
                    <a:pt x="63" y="4"/>
                    <a:pt x="63" y="4"/>
                    <a:pt x="63" y="3"/>
                  </a:cubicBezTo>
                  <a:cubicBezTo>
                    <a:pt x="62" y="3"/>
                    <a:pt x="61" y="3"/>
                    <a:pt x="61" y="2"/>
                  </a:cubicBezTo>
                  <a:cubicBezTo>
                    <a:pt x="59" y="2"/>
                    <a:pt x="57" y="3"/>
                    <a:pt x="57" y="2"/>
                  </a:cubicBezTo>
                  <a:cubicBezTo>
                    <a:pt x="56" y="2"/>
                    <a:pt x="56" y="0"/>
                    <a:pt x="55" y="1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2" y="4"/>
                    <a:pt x="53" y="6"/>
                    <a:pt x="53" y="8"/>
                  </a:cubicBezTo>
                  <a:cubicBezTo>
                    <a:pt x="51" y="10"/>
                    <a:pt x="52" y="11"/>
                    <a:pt x="51" y="13"/>
                  </a:cubicBezTo>
                  <a:cubicBezTo>
                    <a:pt x="50" y="14"/>
                    <a:pt x="49" y="15"/>
                    <a:pt x="50" y="17"/>
                  </a:cubicBezTo>
                  <a:cubicBezTo>
                    <a:pt x="49" y="18"/>
                    <a:pt x="50" y="20"/>
                    <a:pt x="48" y="22"/>
                  </a:cubicBezTo>
                  <a:cubicBezTo>
                    <a:pt x="46" y="22"/>
                    <a:pt x="44" y="20"/>
                    <a:pt x="42" y="21"/>
                  </a:cubicBezTo>
                  <a:cubicBezTo>
                    <a:pt x="39" y="21"/>
                    <a:pt x="37" y="22"/>
                    <a:pt x="35" y="23"/>
                  </a:cubicBezTo>
                  <a:cubicBezTo>
                    <a:pt x="34" y="24"/>
                    <a:pt x="33" y="27"/>
                    <a:pt x="32" y="25"/>
                  </a:cubicBezTo>
                  <a:cubicBezTo>
                    <a:pt x="30" y="23"/>
                    <a:pt x="30" y="21"/>
                    <a:pt x="30" y="19"/>
                  </a:cubicBezTo>
                  <a:cubicBezTo>
                    <a:pt x="30" y="17"/>
                    <a:pt x="31" y="16"/>
                    <a:pt x="30" y="15"/>
                  </a:cubicBezTo>
                  <a:cubicBezTo>
                    <a:pt x="28" y="14"/>
                    <a:pt x="26" y="16"/>
                    <a:pt x="24" y="17"/>
                  </a:cubicBezTo>
                  <a:cubicBezTo>
                    <a:pt x="22" y="17"/>
                    <a:pt x="20" y="16"/>
                    <a:pt x="19" y="16"/>
                  </a:cubicBezTo>
                  <a:cubicBezTo>
                    <a:pt x="17" y="16"/>
                    <a:pt x="17" y="19"/>
                    <a:pt x="16" y="19"/>
                  </a:cubicBezTo>
                  <a:cubicBezTo>
                    <a:pt x="14" y="20"/>
                    <a:pt x="13" y="20"/>
                    <a:pt x="13" y="21"/>
                  </a:cubicBezTo>
                  <a:cubicBezTo>
                    <a:pt x="12" y="23"/>
                    <a:pt x="12" y="24"/>
                    <a:pt x="10" y="25"/>
                  </a:cubicBezTo>
                  <a:cubicBezTo>
                    <a:pt x="9" y="29"/>
                    <a:pt x="7" y="27"/>
                    <a:pt x="6" y="28"/>
                  </a:cubicBezTo>
                  <a:cubicBezTo>
                    <a:pt x="5" y="29"/>
                    <a:pt x="5" y="30"/>
                    <a:pt x="5" y="31"/>
                  </a:cubicBezTo>
                  <a:cubicBezTo>
                    <a:pt x="4" y="31"/>
                    <a:pt x="3" y="30"/>
                    <a:pt x="3" y="31"/>
                  </a:cubicBezTo>
                  <a:cubicBezTo>
                    <a:pt x="1" y="31"/>
                    <a:pt x="1" y="33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7"/>
                    <a:pt x="0" y="39"/>
                    <a:pt x="3" y="39"/>
                  </a:cubicBezTo>
                  <a:cubicBezTo>
                    <a:pt x="6" y="41"/>
                    <a:pt x="3" y="43"/>
                    <a:pt x="4" y="44"/>
                  </a:cubicBezTo>
                  <a:cubicBezTo>
                    <a:pt x="5" y="45"/>
                    <a:pt x="6" y="45"/>
                    <a:pt x="8" y="46"/>
                  </a:cubicBezTo>
                  <a:cubicBezTo>
                    <a:pt x="9" y="46"/>
                    <a:pt x="10" y="46"/>
                    <a:pt x="11" y="46"/>
                  </a:cubicBezTo>
                  <a:cubicBezTo>
                    <a:pt x="12" y="47"/>
                    <a:pt x="10" y="48"/>
                    <a:pt x="12" y="49"/>
                  </a:cubicBezTo>
                  <a:cubicBezTo>
                    <a:pt x="13" y="50"/>
                    <a:pt x="14" y="50"/>
                    <a:pt x="15" y="51"/>
                  </a:cubicBezTo>
                  <a:cubicBezTo>
                    <a:pt x="15" y="52"/>
                    <a:pt x="13" y="53"/>
                    <a:pt x="14" y="54"/>
                  </a:cubicBezTo>
                  <a:cubicBezTo>
                    <a:pt x="15" y="56"/>
                    <a:pt x="18" y="54"/>
                    <a:pt x="20" y="55"/>
                  </a:cubicBezTo>
                  <a:cubicBezTo>
                    <a:pt x="21" y="56"/>
                    <a:pt x="22" y="58"/>
                    <a:pt x="22" y="59"/>
                  </a:cubicBezTo>
                  <a:cubicBezTo>
                    <a:pt x="24" y="61"/>
                    <a:pt x="25" y="60"/>
                    <a:pt x="25" y="61"/>
                  </a:cubicBezTo>
                  <a:cubicBezTo>
                    <a:pt x="26" y="62"/>
                    <a:pt x="25" y="63"/>
                    <a:pt x="28" y="64"/>
                  </a:cubicBezTo>
                  <a:close/>
                  <a:moveTo>
                    <a:pt x="118" y="88"/>
                  </a:moveTo>
                  <a:cubicBezTo>
                    <a:pt x="118" y="87"/>
                    <a:pt x="118" y="87"/>
                    <a:pt x="119" y="86"/>
                  </a:cubicBezTo>
                  <a:cubicBezTo>
                    <a:pt x="121" y="86"/>
                    <a:pt x="121" y="86"/>
                    <a:pt x="122" y="86"/>
                  </a:cubicBezTo>
                  <a:cubicBezTo>
                    <a:pt x="121" y="87"/>
                    <a:pt x="119" y="88"/>
                    <a:pt x="118" y="88"/>
                  </a:cubicBezTo>
                  <a:close/>
                  <a:moveTo>
                    <a:pt x="108" y="91"/>
                  </a:moveTo>
                  <a:cubicBezTo>
                    <a:pt x="108" y="94"/>
                    <a:pt x="112" y="91"/>
                    <a:pt x="115" y="92"/>
                  </a:cubicBezTo>
                  <a:cubicBezTo>
                    <a:pt x="115" y="93"/>
                    <a:pt x="115" y="93"/>
                    <a:pt x="114" y="93"/>
                  </a:cubicBezTo>
                  <a:cubicBezTo>
                    <a:pt x="112" y="93"/>
                    <a:pt x="107" y="94"/>
                    <a:pt x="106" y="92"/>
                  </a:cubicBezTo>
                  <a:cubicBezTo>
                    <a:pt x="107" y="92"/>
                    <a:pt x="107" y="91"/>
                    <a:pt x="108" y="91"/>
                  </a:cubicBezTo>
                  <a:close/>
                  <a:moveTo>
                    <a:pt x="64" y="74"/>
                  </a:moveTo>
                  <a:cubicBezTo>
                    <a:pt x="64" y="78"/>
                    <a:pt x="63" y="81"/>
                    <a:pt x="64" y="84"/>
                  </a:cubicBezTo>
                  <a:cubicBezTo>
                    <a:pt x="63" y="85"/>
                    <a:pt x="63" y="84"/>
                    <a:pt x="62" y="81"/>
                  </a:cubicBezTo>
                  <a:cubicBezTo>
                    <a:pt x="60" y="79"/>
                    <a:pt x="61" y="78"/>
                    <a:pt x="62" y="77"/>
                  </a:cubicBezTo>
                  <a:cubicBezTo>
                    <a:pt x="61" y="75"/>
                    <a:pt x="61" y="74"/>
                    <a:pt x="61" y="73"/>
                  </a:cubicBezTo>
                  <a:cubicBezTo>
                    <a:pt x="62" y="73"/>
                    <a:pt x="63" y="74"/>
                    <a:pt x="64" y="74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1" name="Freeform 28"/>
            <p:cNvSpPr>
              <a:spLocks/>
            </p:cNvSpPr>
            <p:nvPr/>
          </p:nvSpPr>
          <p:spPr bwMode="auto">
            <a:xfrm>
              <a:off x="619126" y="5273672"/>
              <a:ext cx="317500" cy="458788"/>
            </a:xfrm>
            <a:custGeom>
              <a:avLst/>
              <a:gdLst>
                <a:gd name="T0" fmla="*/ 2147483647 w 34"/>
                <a:gd name="T1" fmla="*/ 2147483647 h 49"/>
                <a:gd name="T2" fmla="*/ 2147483647 w 34"/>
                <a:gd name="T3" fmla="*/ 2147483647 h 49"/>
                <a:gd name="T4" fmla="*/ 2147483647 w 34"/>
                <a:gd name="T5" fmla="*/ 2147483647 h 49"/>
                <a:gd name="T6" fmla="*/ 2147483647 w 34"/>
                <a:gd name="T7" fmla="*/ 2147483647 h 49"/>
                <a:gd name="T8" fmla="*/ 2147483647 w 34"/>
                <a:gd name="T9" fmla="*/ 2147483647 h 49"/>
                <a:gd name="T10" fmla="*/ 2147483647 w 34"/>
                <a:gd name="T11" fmla="*/ 2147483647 h 49"/>
                <a:gd name="T12" fmla="*/ 2147483647 w 34"/>
                <a:gd name="T13" fmla="*/ 2147483647 h 49"/>
                <a:gd name="T14" fmla="*/ 2147483647 w 34"/>
                <a:gd name="T15" fmla="*/ 2147483647 h 49"/>
                <a:gd name="T16" fmla="*/ 2147483647 w 34"/>
                <a:gd name="T17" fmla="*/ 2147483647 h 49"/>
                <a:gd name="T18" fmla="*/ 2147483647 w 34"/>
                <a:gd name="T19" fmla="*/ 2147483647 h 49"/>
                <a:gd name="T20" fmla="*/ 2147483647 w 34"/>
                <a:gd name="T21" fmla="*/ 2147483647 h 49"/>
                <a:gd name="T22" fmla="*/ 2147483647 w 34"/>
                <a:gd name="T23" fmla="*/ 2147483647 h 49"/>
                <a:gd name="T24" fmla="*/ 2147483647 w 34"/>
                <a:gd name="T25" fmla="*/ 2147483647 h 49"/>
                <a:gd name="T26" fmla="*/ 2147483647 w 34"/>
                <a:gd name="T27" fmla="*/ 2147483647 h 49"/>
                <a:gd name="T28" fmla="*/ 2147483647 w 34"/>
                <a:gd name="T29" fmla="*/ 2147483647 h 49"/>
                <a:gd name="T30" fmla="*/ 2147483647 w 34"/>
                <a:gd name="T31" fmla="*/ 2147483647 h 49"/>
                <a:gd name="T32" fmla="*/ 2147483647 w 34"/>
                <a:gd name="T33" fmla="*/ 0 h 49"/>
                <a:gd name="T34" fmla="*/ 2147483647 w 34"/>
                <a:gd name="T35" fmla="*/ 2147483647 h 49"/>
                <a:gd name="T36" fmla="*/ 2147483647 w 34"/>
                <a:gd name="T37" fmla="*/ 2147483647 h 49"/>
                <a:gd name="T38" fmla="*/ 2147483647 w 34"/>
                <a:gd name="T39" fmla="*/ 2147483647 h 49"/>
                <a:gd name="T40" fmla="*/ 2147483647 w 34"/>
                <a:gd name="T41" fmla="*/ 2147483647 h 49"/>
                <a:gd name="T42" fmla="*/ 2147483647 w 34"/>
                <a:gd name="T43" fmla="*/ 2147483647 h 49"/>
                <a:gd name="T44" fmla="*/ 2147483647 w 34"/>
                <a:gd name="T45" fmla="*/ 2147483647 h 49"/>
                <a:gd name="T46" fmla="*/ 2147483647 w 34"/>
                <a:gd name="T47" fmla="*/ 2147483647 h 49"/>
                <a:gd name="T48" fmla="*/ 2147483647 w 34"/>
                <a:gd name="T49" fmla="*/ 2147483647 h 49"/>
                <a:gd name="T50" fmla="*/ 2147483647 w 34"/>
                <a:gd name="T51" fmla="*/ 2147483647 h 49"/>
                <a:gd name="T52" fmla="*/ 2147483647 w 34"/>
                <a:gd name="T53" fmla="*/ 2147483647 h 49"/>
                <a:gd name="T54" fmla="*/ 2147483647 w 34"/>
                <a:gd name="T55" fmla="*/ 2147483647 h 49"/>
                <a:gd name="T56" fmla="*/ 2147483647 w 34"/>
                <a:gd name="T57" fmla="*/ 2147483647 h 49"/>
                <a:gd name="T58" fmla="*/ 2147483647 w 34"/>
                <a:gd name="T59" fmla="*/ 2147483647 h 4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4"/>
                <a:gd name="T91" fmla="*/ 0 h 49"/>
                <a:gd name="T92" fmla="*/ 34 w 34"/>
                <a:gd name="T93" fmla="*/ 49 h 4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4" h="49">
                  <a:moveTo>
                    <a:pt x="3" y="20"/>
                  </a:moveTo>
                  <a:cubicBezTo>
                    <a:pt x="3" y="21"/>
                    <a:pt x="3" y="22"/>
                    <a:pt x="4" y="23"/>
                  </a:cubicBezTo>
                  <a:cubicBezTo>
                    <a:pt x="0" y="26"/>
                    <a:pt x="5" y="30"/>
                    <a:pt x="6" y="35"/>
                  </a:cubicBezTo>
                  <a:cubicBezTo>
                    <a:pt x="6" y="39"/>
                    <a:pt x="6" y="41"/>
                    <a:pt x="6" y="44"/>
                  </a:cubicBezTo>
                  <a:cubicBezTo>
                    <a:pt x="6" y="49"/>
                    <a:pt x="15" y="48"/>
                    <a:pt x="19" y="49"/>
                  </a:cubicBezTo>
                  <a:cubicBezTo>
                    <a:pt x="19" y="45"/>
                    <a:pt x="19" y="43"/>
                    <a:pt x="20" y="41"/>
                  </a:cubicBezTo>
                  <a:cubicBezTo>
                    <a:pt x="20" y="39"/>
                    <a:pt x="20" y="38"/>
                    <a:pt x="20" y="36"/>
                  </a:cubicBezTo>
                  <a:cubicBezTo>
                    <a:pt x="22" y="33"/>
                    <a:pt x="20" y="32"/>
                    <a:pt x="21" y="30"/>
                  </a:cubicBezTo>
                  <a:cubicBezTo>
                    <a:pt x="22" y="29"/>
                    <a:pt x="23" y="29"/>
                    <a:pt x="24" y="29"/>
                  </a:cubicBezTo>
                  <a:cubicBezTo>
                    <a:pt x="26" y="28"/>
                    <a:pt x="24" y="25"/>
                    <a:pt x="31" y="24"/>
                  </a:cubicBezTo>
                  <a:cubicBezTo>
                    <a:pt x="31" y="22"/>
                    <a:pt x="29" y="23"/>
                    <a:pt x="26" y="23"/>
                  </a:cubicBezTo>
                  <a:cubicBezTo>
                    <a:pt x="25" y="22"/>
                    <a:pt x="27" y="23"/>
                    <a:pt x="28" y="23"/>
                  </a:cubicBezTo>
                  <a:cubicBezTo>
                    <a:pt x="30" y="20"/>
                    <a:pt x="30" y="18"/>
                    <a:pt x="31" y="16"/>
                  </a:cubicBezTo>
                  <a:cubicBezTo>
                    <a:pt x="30" y="14"/>
                    <a:pt x="29" y="14"/>
                    <a:pt x="30" y="11"/>
                  </a:cubicBezTo>
                  <a:cubicBezTo>
                    <a:pt x="31" y="11"/>
                    <a:pt x="32" y="11"/>
                    <a:pt x="34" y="10"/>
                  </a:cubicBezTo>
                  <a:cubicBezTo>
                    <a:pt x="34" y="7"/>
                    <a:pt x="31" y="3"/>
                    <a:pt x="28" y="1"/>
                  </a:cubicBezTo>
                  <a:cubicBezTo>
                    <a:pt x="25" y="2"/>
                    <a:pt x="23" y="0"/>
                    <a:pt x="21" y="0"/>
                  </a:cubicBezTo>
                  <a:cubicBezTo>
                    <a:pt x="19" y="1"/>
                    <a:pt x="23" y="4"/>
                    <a:pt x="22" y="4"/>
                  </a:cubicBezTo>
                  <a:cubicBezTo>
                    <a:pt x="20" y="5"/>
                    <a:pt x="17" y="2"/>
                    <a:pt x="16" y="3"/>
                  </a:cubicBezTo>
                  <a:cubicBezTo>
                    <a:pt x="15" y="4"/>
                    <a:pt x="19" y="4"/>
                    <a:pt x="19" y="7"/>
                  </a:cubicBezTo>
                  <a:cubicBezTo>
                    <a:pt x="19" y="8"/>
                    <a:pt x="18" y="8"/>
                    <a:pt x="17" y="8"/>
                  </a:cubicBezTo>
                  <a:cubicBezTo>
                    <a:pt x="18" y="9"/>
                    <a:pt x="20" y="9"/>
                    <a:pt x="20" y="10"/>
                  </a:cubicBezTo>
                  <a:cubicBezTo>
                    <a:pt x="20" y="12"/>
                    <a:pt x="17" y="11"/>
                    <a:pt x="20" y="14"/>
                  </a:cubicBezTo>
                  <a:cubicBezTo>
                    <a:pt x="23" y="12"/>
                    <a:pt x="24" y="13"/>
                    <a:pt x="24" y="14"/>
                  </a:cubicBezTo>
                  <a:cubicBezTo>
                    <a:pt x="24" y="16"/>
                    <a:pt x="21" y="18"/>
                    <a:pt x="18" y="18"/>
                  </a:cubicBezTo>
                  <a:lnTo>
                    <a:pt x="16" y="19"/>
                  </a:lnTo>
                  <a:cubicBezTo>
                    <a:pt x="15" y="20"/>
                    <a:pt x="16" y="23"/>
                    <a:pt x="14" y="23"/>
                  </a:cubicBezTo>
                  <a:cubicBezTo>
                    <a:pt x="13" y="23"/>
                    <a:pt x="12" y="22"/>
                    <a:pt x="11" y="21"/>
                  </a:cubicBezTo>
                  <a:cubicBezTo>
                    <a:pt x="10" y="22"/>
                    <a:pt x="9" y="24"/>
                    <a:pt x="6" y="23"/>
                  </a:cubicBezTo>
                  <a:cubicBezTo>
                    <a:pt x="5" y="22"/>
                    <a:pt x="4" y="21"/>
                    <a:pt x="3" y="20"/>
                  </a:cubicBezTo>
                  <a:close/>
                </a:path>
              </a:pathLst>
            </a:custGeom>
            <a:solidFill>
              <a:srgbClr val="FFA7AD"/>
            </a:solidFill>
            <a:ln w="0">
              <a:solidFill>
                <a:srgbClr val="FFA7AD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2" name="Freeform 29"/>
            <p:cNvSpPr>
              <a:spLocks/>
            </p:cNvSpPr>
            <p:nvPr/>
          </p:nvSpPr>
          <p:spPr bwMode="auto">
            <a:xfrm>
              <a:off x="565151" y="5264147"/>
              <a:ext cx="195263" cy="139700"/>
            </a:xfrm>
            <a:custGeom>
              <a:avLst/>
              <a:gdLst>
                <a:gd name="T0" fmla="*/ 0 w 21"/>
                <a:gd name="T1" fmla="*/ 2147483647 h 15"/>
                <a:gd name="T2" fmla="*/ 2147483647 w 21"/>
                <a:gd name="T3" fmla="*/ 2147483647 h 15"/>
                <a:gd name="T4" fmla="*/ 2147483647 w 21"/>
                <a:gd name="T5" fmla="*/ 2147483647 h 15"/>
                <a:gd name="T6" fmla="*/ 2147483647 w 21"/>
                <a:gd name="T7" fmla="*/ 2147483647 h 15"/>
                <a:gd name="T8" fmla="*/ 2147483647 w 21"/>
                <a:gd name="T9" fmla="*/ 2147483647 h 15"/>
                <a:gd name="T10" fmla="*/ 2147483647 w 21"/>
                <a:gd name="T11" fmla="*/ 2147483647 h 15"/>
                <a:gd name="T12" fmla="*/ 2147483647 w 21"/>
                <a:gd name="T13" fmla="*/ 2147483647 h 15"/>
                <a:gd name="T14" fmla="*/ 2147483647 w 21"/>
                <a:gd name="T15" fmla="*/ 2147483647 h 15"/>
                <a:gd name="T16" fmla="*/ 2147483647 w 21"/>
                <a:gd name="T17" fmla="*/ 0 h 15"/>
                <a:gd name="T18" fmla="*/ 2147483647 w 21"/>
                <a:gd name="T19" fmla="*/ 2147483647 h 15"/>
                <a:gd name="T20" fmla="*/ 2147483647 w 21"/>
                <a:gd name="T21" fmla="*/ 2147483647 h 15"/>
                <a:gd name="T22" fmla="*/ 2147483647 w 21"/>
                <a:gd name="T23" fmla="*/ 2147483647 h 15"/>
                <a:gd name="T24" fmla="*/ 0 w 21"/>
                <a:gd name="T25" fmla="*/ 2147483647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15"/>
                <a:gd name="T41" fmla="*/ 21 w 21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15">
                  <a:moveTo>
                    <a:pt x="0" y="3"/>
                  </a:moveTo>
                  <a:cubicBezTo>
                    <a:pt x="0" y="8"/>
                    <a:pt x="0" y="11"/>
                    <a:pt x="7" y="13"/>
                  </a:cubicBezTo>
                  <a:cubicBezTo>
                    <a:pt x="7" y="13"/>
                    <a:pt x="8" y="14"/>
                    <a:pt x="8" y="14"/>
                  </a:cubicBezTo>
                  <a:cubicBezTo>
                    <a:pt x="9" y="14"/>
                    <a:pt x="10" y="15"/>
                    <a:pt x="10" y="14"/>
                  </a:cubicBezTo>
                  <a:cubicBezTo>
                    <a:pt x="13" y="12"/>
                    <a:pt x="10" y="7"/>
                    <a:pt x="13" y="6"/>
                  </a:cubicBezTo>
                  <a:cubicBezTo>
                    <a:pt x="15" y="6"/>
                    <a:pt x="16" y="9"/>
                    <a:pt x="17" y="9"/>
                  </a:cubicBezTo>
                  <a:cubicBezTo>
                    <a:pt x="19" y="9"/>
                    <a:pt x="19" y="6"/>
                    <a:pt x="21" y="6"/>
                  </a:cubicBezTo>
                  <a:cubicBezTo>
                    <a:pt x="20" y="5"/>
                    <a:pt x="19" y="6"/>
                    <a:pt x="18" y="5"/>
                  </a:cubicBezTo>
                  <a:cubicBezTo>
                    <a:pt x="17" y="4"/>
                    <a:pt x="16" y="1"/>
                    <a:pt x="15" y="0"/>
                  </a:cubicBezTo>
                  <a:cubicBezTo>
                    <a:pt x="14" y="0"/>
                    <a:pt x="14" y="3"/>
                    <a:pt x="14" y="3"/>
                  </a:cubicBezTo>
                  <a:cubicBezTo>
                    <a:pt x="13" y="3"/>
                    <a:pt x="11" y="4"/>
                    <a:pt x="10" y="4"/>
                  </a:cubicBezTo>
                  <a:cubicBezTo>
                    <a:pt x="8" y="4"/>
                    <a:pt x="7" y="2"/>
                    <a:pt x="6" y="3"/>
                  </a:cubicBezTo>
                  <a:cubicBezTo>
                    <a:pt x="4" y="3"/>
                    <a:pt x="3" y="5"/>
                    <a:pt x="0" y="3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3" name="Freeform 30"/>
            <p:cNvSpPr>
              <a:spLocks/>
            </p:cNvSpPr>
            <p:nvPr/>
          </p:nvSpPr>
          <p:spPr bwMode="auto">
            <a:xfrm>
              <a:off x="639764" y="5319710"/>
              <a:ext cx="203200" cy="177800"/>
            </a:xfrm>
            <a:custGeom>
              <a:avLst/>
              <a:gdLst>
                <a:gd name="T0" fmla="*/ 0 w 22"/>
                <a:gd name="T1" fmla="*/ 2147483647 h 19"/>
                <a:gd name="T2" fmla="*/ 2147483647 w 22"/>
                <a:gd name="T3" fmla="*/ 2147483647 h 19"/>
                <a:gd name="T4" fmla="*/ 2147483647 w 22"/>
                <a:gd name="T5" fmla="*/ 2147483647 h 19"/>
                <a:gd name="T6" fmla="*/ 2147483647 w 22"/>
                <a:gd name="T7" fmla="*/ 2147483647 h 19"/>
                <a:gd name="T8" fmla="*/ 2147483647 w 22"/>
                <a:gd name="T9" fmla="*/ 2147483647 h 19"/>
                <a:gd name="T10" fmla="*/ 2147483647 w 22"/>
                <a:gd name="T11" fmla="*/ 2147483647 h 19"/>
                <a:gd name="T12" fmla="*/ 2147483647 w 22"/>
                <a:gd name="T13" fmla="*/ 2147483647 h 19"/>
                <a:gd name="T14" fmla="*/ 2147483647 w 22"/>
                <a:gd name="T15" fmla="*/ 2147483647 h 19"/>
                <a:gd name="T16" fmla="*/ 2147483647 w 22"/>
                <a:gd name="T17" fmla="*/ 2147483647 h 19"/>
                <a:gd name="T18" fmla="*/ 2147483647 w 22"/>
                <a:gd name="T19" fmla="*/ 2147483647 h 19"/>
                <a:gd name="T20" fmla="*/ 2147483647 w 22"/>
                <a:gd name="T21" fmla="*/ 2147483647 h 19"/>
                <a:gd name="T22" fmla="*/ 2147483647 w 22"/>
                <a:gd name="T23" fmla="*/ 2147483647 h 19"/>
                <a:gd name="T24" fmla="*/ 2147483647 w 22"/>
                <a:gd name="T25" fmla="*/ 2147483647 h 19"/>
                <a:gd name="T26" fmla="*/ 2147483647 w 22"/>
                <a:gd name="T27" fmla="*/ 0 h 19"/>
                <a:gd name="T28" fmla="*/ 2147483647 w 22"/>
                <a:gd name="T29" fmla="*/ 0 h 19"/>
                <a:gd name="T30" fmla="*/ 2147483647 w 22"/>
                <a:gd name="T31" fmla="*/ 2147483647 h 19"/>
                <a:gd name="T32" fmla="*/ 2147483647 w 22"/>
                <a:gd name="T33" fmla="*/ 0 h 19"/>
                <a:gd name="T34" fmla="*/ 2147483647 w 22"/>
                <a:gd name="T35" fmla="*/ 2147483647 h 19"/>
                <a:gd name="T36" fmla="*/ 0 w 22"/>
                <a:gd name="T37" fmla="*/ 2147483647 h 1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2"/>
                <a:gd name="T58" fmla="*/ 0 h 19"/>
                <a:gd name="T59" fmla="*/ 22 w 22"/>
                <a:gd name="T60" fmla="*/ 19 h 1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2" h="19">
                  <a:moveTo>
                    <a:pt x="0" y="8"/>
                  </a:moveTo>
                  <a:cubicBezTo>
                    <a:pt x="1" y="10"/>
                    <a:pt x="1" y="12"/>
                    <a:pt x="1" y="15"/>
                  </a:cubicBezTo>
                  <a:cubicBezTo>
                    <a:pt x="2" y="16"/>
                    <a:pt x="3" y="17"/>
                    <a:pt x="4" y="18"/>
                  </a:cubicBezTo>
                  <a:cubicBezTo>
                    <a:pt x="7" y="19"/>
                    <a:pt x="8" y="17"/>
                    <a:pt x="9" y="16"/>
                  </a:cubicBezTo>
                  <a:cubicBezTo>
                    <a:pt x="10" y="17"/>
                    <a:pt x="11" y="18"/>
                    <a:pt x="12" y="18"/>
                  </a:cubicBezTo>
                  <a:cubicBezTo>
                    <a:pt x="14" y="18"/>
                    <a:pt x="13" y="15"/>
                    <a:pt x="14" y="14"/>
                  </a:cubicBezTo>
                  <a:lnTo>
                    <a:pt x="16" y="13"/>
                  </a:lnTo>
                  <a:cubicBezTo>
                    <a:pt x="19" y="13"/>
                    <a:pt x="22" y="11"/>
                    <a:pt x="22" y="9"/>
                  </a:cubicBezTo>
                  <a:cubicBezTo>
                    <a:pt x="22" y="8"/>
                    <a:pt x="21" y="7"/>
                    <a:pt x="18" y="9"/>
                  </a:cubicBezTo>
                  <a:cubicBezTo>
                    <a:pt x="15" y="6"/>
                    <a:pt x="18" y="7"/>
                    <a:pt x="18" y="5"/>
                  </a:cubicBezTo>
                  <a:cubicBezTo>
                    <a:pt x="18" y="4"/>
                    <a:pt x="16" y="4"/>
                    <a:pt x="15" y="3"/>
                  </a:cubicBezTo>
                  <a:cubicBezTo>
                    <a:pt x="15" y="3"/>
                    <a:pt x="14" y="3"/>
                    <a:pt x="14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1" y="0"/>
                    <a:pt x="11" y="3"/>
                    <a:pt x="9" y="3"/>
                  </a:cubicBezTo>
                  <a:cubicBezTo>
                    <a:pt x="8" y="3"/>
                    <a:pt x="7" y="0"/>
                    <a:pt x="5" y="0"/>
                  </a:cubicBezTo>
                  <a:cubicBezTo>
                    <a:pt x="2" y="1"/>
                    <a:pt x="5" y="6"/>
                    <a:pt x="2" y="8"/>
                  </a:cubicBezTo>
                  <a:cubicBezTo>
                    <a:pt x="2" y="9"/>
                    <a:pt x="1" y="8"/>
                    <a:pt x="0" y="8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4" name="Freeform 31"/>
            <p:cNvSpPr>
              <a:spLocks/>
            </p:cNvSpPr>
            <p:nvPr/>
          </p:nvSpPr>
          <p:spPr bwMode="auto">
            <a:xfrm>
              <a:off x="1003301" y="4946647"/>
              <a:ext cx="250825" cy="439738"/>
            </a:xfrm>
            <a:custGeom>
              <a:avLst/>
              <a:gdLst>
                <a:gd name="T0" fmla="*/ 2147483647 w 27"/>
                <a:gd name="T1" fmla="*/ 2147483647 h 47"/>
                <a:gd name="T2" fmla="*/ 2147483647 w 27"/>
                <a:gd name="T3" fmla="*/ 2147483647 h 47"/>
                <a:gd name="T4" fmla="*/ 2147483647 w 27"/>
                <a:gd name="T5" fmla="*/ 2147483647 h 47"/>
                <a:gd name="T6" fmla="*/ 2147483647 w 27"/>
                <a:gd name="T7" fmla="*/ 2147483647 h 47"/>
                <a:gd name="T8" fmla="*/ 2147483647 w 27"/>
                <a:gd name="T9" fmla="*/ 2147483647 h 47"/>
                <a:gd name="T10" fmla="*/ 2147483647 w 27"/>
                <a:gd name="T11" fmla="*/ 2147483647 h 47"/>
                <a:gd name="T12" fmla="*/ 2147483647 w 27"/>
                <a:gd name="T13" fmla="*/ 2147483647 h 47"/>
                <a:gd name="T14" fmla="*/ 2147483647 w 27"/>
                <a:gd name="T15" fmla="*/ 2147483647 h 47"/>
                <a:gd name="T16" fmla="*/ 2147483647 w 27"/>
                <a:gd name="T17" fmla="*/ 2147483647 h 47"/>
                <a:gd name="T18" fmla="*/ 2147483647 w 27"/>
                <a:gd name="T19" fmla="*/ 2147483647 h 47"/>
                <a:gd name="T20" fmla="*/ 2147483647 w 27"/>
                <a:gd name="T21" fmla="*/ 2147483647 h 47"/>
                <a:gd name="T22" fmla="*/ 2147483647 w 27"/>
                <a:gd name="T23" fmla="*/ 0 h 47"/>
                <a:gd name="T24" fmla="*/ 2147483647 w 27"/>
                <a:gd name="T25" fmla="*/ 2147483647 h 47"/>
                <a:gd name="T26" fmla="*/ 2147483647 w 27"/>
                <a:gd name="T27" fmla="*/ 2147483647 h 47"/>
                <a:gd name="T28" fmla="*/ 2147483647 w 27"/>
                <a:gd name="T29" fmla="*/ 2147483647 h 47"/>
                <a:gd name="T30" fmla="*/ 2147483647 w 27"/>
                <a:gd name="T31" fmla="*/ 2147483647 h 47"/>
                <a:gd name="T32" fmla="*/ 2147483647 w 27"/>
                <a:gd name="T33" fmla="*/ 2147483647 h 47"/>
                <a:gd name="T34" fmla="*/ 2147483647 w 27"/>
                <a:gd name="T35" fmla="*/ 2147483647 h 47"/>
                <a:gd name="T36" fmla="*/ 2147483647 w 27"/>
                <a:gd name="T37" fmla="*/ 2147483647 h 47"/>
                <a:gd name="T38" fmla="*/ 2147483647 w 27"/>
                <a:gd name="T39" fmla="*/ 2147483647 h 47"/>
                <a:gd name="T40" fmla="*/ 2147483647 w 27"/>
                <a:gd name="T41" fmla="*/ 2147483647 h 47"/>
                <a:gd name="T42" fmla="*/ 2147483647 w 27"/>
                <a:gd name="T43" fmla="*/ 2147483647 h 47"/>
                <a:gd name="T44" fmla="*/ 2147483647 w 27"/>
                <a:gd name="T45" fmla="*/ 2147483647 h 47"/>
                <a:gd name="T46" fmla="*/ 2147483647 w 27"/>
                <a:gd name="T47" fmla="*/ 2147483647 h 47"/>
                <a:gd name="T48" fmla="*/ 2147483647 w 27"/>
                <a:gd name="T49" fmla="*/ 2147483647 h 47"/>
                <a:gd name="T50" fmla="*/ 2147483647 w 27"/>
                <a:gd name="T51" fmla="*/ 2147483647 h 47"/>
                <a:gd name="T52" fmla="*/ 2147483647 w 27"/>
                <a:gd name="T53" fmla="*/ 2147483647 h 47"/>
                <a:gd name="T54" fmla="*/ 2147483647 w 27"/>
                <a:gd name="T55" fmla="*/ 2147483647 h 47"/>
                <a:gd name="T56" fmla="*/ 2147483647 w 27"/>
                <a:gd name="T57" fmla="*/ 2147483647 h 47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7"/>
                <a:gd name="T88" fmla="*/ 0 h 47"/>
                <a:gd name="T89" fmla="*/ 27 w 27"/>
                <a:gd name="T90" fmla="*/ 47 h 47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7" h="47">
                  <a:moveTo>
                    <a:pt x="24" y="45"/>
                  </a:moveTo>
                  <a:cubicBezTo>
                    <a:pt x="21" y="42"/>
                    <a:pt x="20" y="40"/>
                    <a:pt x="20" y="38"/>
                  </a:cubicBezTo>
                  <a:cubicBezTo>
                    <a:pt x="20" y="35"/>
                    <a:pt x="24" y="38"/>
                    <a:pt x="24" y="39"/>
                  </a:cubicBezTo>
                  <a:cubicBezTo>
                    <a:pt x="25" y="35"/>
                    <a:pt x="25" y="31"/>
                    <a:pt x="27" y="27"/>
                  </a:cubicBezTo>
                  <a:cubicBezTo>
                    <a:pt x="27" y="24"/>
                    <a:pt x="20" y="20"/>
                    <a:pt x="20" y="20"/>
                  </a:cubicBezTo>
                  <a:cubicBezTo>
                    <a:pt x="21" y="18"/>
                    <a:pt x="24" y="18"/>
                    <a:pt x="24" y="16"/>
                  </a:cubicBezTo>
                  <a:cubicBezTo>
                    <a:pt x="25" y="14"/>
                    <a:pt x="21" y="12"/>
                    <a:pt x="23" y="10"/>
                  </a:cubicBezTo>
                  <a:cubicBezTo>
                    <a:pt x="23" y="9"/>
                    <a:pt x="24" y="9"/>
                    <a:pt x="25" y="9"/>
                  </a:cubicBezTo>
                  <a:cubicBezTo>
                    <a:pt x="25" y="7"/>
                    <a:pt x="25" y="6"/>
                    <a:pt x="24" y="5"/>
                  </a:cubicBezTo>
                  <a:cubicBezTo>
                    <a:pt x="24" y="4"/>
                    <a:pt x="23" y="4"/>
                    <a:pt x="22" y="4"/>
                  </a:cubicBezTo>
                  <a:cubicBezTo>
                    <a:pt x="20" y="3"/>
                    <a:pt x="21" y="1"/>
                    <a:pt x="19" y="1"/>
                  </a:cubicBezTo>
                  <a:cubicBezTo>
                    <a:pt x="16" y="2"/>
                    <a:pt x="16" y="0"/>
                    <a:pt x="15" y="0"/>
                  </a:cubicBezTo>
                  <a:cubicBezTo>
                    <a:pt x="14" y="0"/>
                    <a:pt x="13" y="1"/>
                    <a:pt x="13" y="1"/>
                  </a:cubicBezTo>
                  <a:cubicBezTo>
                    <a:pt x="13" y="3"/>
                    <a:pt x="13" y="4"/>
                    <a:pt x="13" y="7"/>
                  </a:cubicBezTo>
                  <a:cubicBezTo>
                    <a:pt x="14" y="7"/>
                    <a:pt x="15" y="7"/>
                    <a:pt x="15" y="8"/>
                  </a:cubicBezTo>
                  <a:cubicBezTo>
                    <a:pt x="15" y="9"/>
                    <a:pt x="12" y="10"/>
                    <a:pt x="11" y="12"/>
                  </a:cubicBezTo>
                  <a:cubicBezTo>
                    <a:pt x="11" y="15"/>
                    <a:pt x="12" y="16"/>
                    <a:pt x="12" y="19"/>
                  </a:cubicBezTo>
                  <a:cubicBezTo>
                    <a:pt x="11" y="22"/>
                    <a:pt x="13" y="29"/>
                    <a:pt x="11" y="29"/>
                  </a:cubicBezTo>
                  <a:cubicBezTo>
                    <a:pt x="10" y="30"/>
                    <a:pt x="9" y="29"/>
                    <a:pt x="7" y="30"/>
                  </a:cubicBezTo>
                  <a:cubicBezTo>
                    <a:pt x="5" y="29"/>
                    <a:pt x="5" y="27"/>
                    <a:pt x="3" y="27"/>
                  </a:cubicBezTo>
                  <a:cubicBezTo>
                    <a:pt x="3" y="28"/>
                    <a:pt x="5" y="29"/>
                    <a:pt x="5" y="30"/>
                  </a:cubicBezTo>
                  <a:cubicBezTo>
                    <a:pt x="5" y="31"/>
                    <a:pt x="4" y="31"/>
                    <a:pt x="4" y="32"/>
                  </a:cubicBezTo>
                  <a:cubicBezTo>
                    <a:pt x="3" y="33"/>
                    <a:pt x="5" y="32"/>
                    <a:pt x="5" y="33"/>
                  </a:cubicBezTo>
                  <a:cubicBezTo>
                    <a:pt x="5" y="34"/>
                    <a:pt x="2" y="34"/>
                    <a:pt x="1" y="35"/>
                  </a:cubicBezTo>
                  <a:cubicBezTo>
                    <a:pt x="0" y="38"/>
                    <a:pt x="3" y="38"/>
                    <a:pt x="4" y="39"/>
                  </a:cubicBezTo>
                  <a:cubicBezTo>
                    <a:pt x="4" y="40"/>
                    <a:pt x="4" y="42"/>
                    <a:pt x="5" y="43"/>
                  </a:cubicBezTo>
                  <a:cubicBezTo>
                    <a:pt x="7" y="44"/>
                    <a:pt x="8" y="44"/>
                    <a:pt x="11" y="44"/>
                  </a:cubicBezTo>
                  <a:cubicBezTo>
                    <a:pt x="16" y="47"/>
                    <a:pt x="15" y="47"/>
                    <a:pt x="19" y="46"/>
                  </a:cubicBezTo>
                  <a:cubicBezTo>
                    <a:pt x="21" y="47"/>
                    <a:pt x="23" y="47"/>
                    <a:pt x="24" y="4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5" name="Freeform 32"/>
            <p:cNvSpPr>
              <a:spLocks/>
            </p:cNvSpPr>
            <p:nvPr/>
          </p:nvSpPr>
          <p:spPr bwMode="auto">
            <a:xfrm>
              <a:off x="536576" y="5180010"/>
              <a:ext cx="166688" cy="130175"/>
            </a:xfrm>
            <a:custGeom>
              <a:avLst/>
              <a:gdLst>
                <a:gd name="T0" fmla="*/ 0 w 18"/>
                <a:gd name="T1" fmla="*/ 2147483647 h 14"/>
                <a:gd name="T2" fmla="*/ 2147483647 w 18"/>
                <a:gd name="T3" fmla="*/ 2147483647 h 14"/>
                <a:gd name="T4" fmla="*/ 2147483647 w 18"/>
                <a:gd name="T5" fmla="*/ 2147483647 h 14"/>
                <a:gd name="T6" fmla="*/ 2147483647 w 18"/>
                <a:gd name="T7" fmla="*/ 2147483647 h 14"/>
                <a:gd name="T8" fmla="*/ 2147483647 w 18"/>
                <a:gd name="T9" fmla="*/ 2147483647 h 14"/>
                <a:gd name="T10" fmla="*/ 2147483647 w 18"/>
                <a:gd name="T11" fmla="*/ 2147483647 h 14"/>
                <a:gd name="T12" fmla="*/ 2147483647 w 18"/>
                <a:gd name="T13" fmla="*/ 2147483647 h 14"/>
                <a:gd name="T14" fmla="*/ 2147483647 w 18"/>
                <a:gd name="T15" fmla="*/ 2147483647 h 14"/>
                <a:gd name="T16" fmla="*/ 2147483647 w 18"/>
                <a:gd name="T17" fmla="*/ 2147483647 h 14"/>
                <a:gd name="T18" fmla="*/ 2147483647 w 18"/>
                <a:gd name="T19" fmla="*/ 2147483647 h 14"/>
                <a:gd name="T20" fmla="*/ 2147483647 w 18"/>
                <a:gd name="T21" fmla="*/ 2147483647 h 14"/>
                <a:gd name="T22" fmla="*/ 2147483647 w 18"/>
                <a:gd name="T23" fmla="*/ 0 h 14"/>
                <a:gd name="T24" fmla="*/ 2147483647 w 18"/>
                <a:gd name="T25" fmla="*/ 0 h 14"/>
                <a:gd name="T26" fmla="*/ 0 w 18"/>
                <a:gd name="T27" fmla="*/ 214748364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8"/>
                <a:gd name="T43" fmla="*/ 0 h 14"/>
                <a:gd name="T44" fmla="*/ 18 w 18"/>
                <a:gd name="T45" fmla="*/ 14 h 1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8" h="14">
                  <a:moveTo>
                    <a:pt x="0" y="3"/>
                  </a:moveTo>
                  <a:cubicBezTo>
                    <a:pt x="0" y="3"/>
                    <a:pt x="0" y="3"/>
                    <a:pt x="1" y="4"/>
                  </a:cubicBezTo>
                  <a:cubicBezTo>
                    <a:pt x="2" y="7"/>
                    <a:pt x="3" y="10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6" y="14"/>
                    <a:pt x="7" y="12"/>
                    <a:pt x="9" y="12"/>
                  </a:cubicBezTo>
                  <a:cubicBezTo>
                    <a:pt x="10" y="11"/>
                    <a:pt x="11" y="13"/>
                    <a:pt x="13" y="13"/>
                  </a:cubicBezTo>
                  <a:cubicBezTo>
                    <a:pt x="14" y="13"/>
                    <a:pt x="16" y="12"/>
                    <a:pt x="17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8" y="10"/>
                    <a:pt x="18" y="9"/>
                    <a:pt x="18" y="9"/>
                  </a:cubicBezTo>
                  <a:cubicBezTo>
                    <a:pt x="18" y="9"/>
                    <a:pt x="18" y="8"/>
                    <a:pt x="17" y="8"/>
                  </a:cubicBezTo>
                  <a:cubicBezTo>
                    <a:pt x="16" y="7"/>
                    <a:pt x="14" y="8"/>
                    <a:pt x="12" y="6"/>
                  </a:cubicBezTo>
                  <a:cubicBezTo>
                    <a:pt x="10" y="4"/>
                    <a:pt x="12" y="1"/>
                    <a:pt x="10" y="0"/>
                  </a:cubicBezTo>
                  <a:cubicBezTo>
                    <a:pt x="9" y="0"/>
                    <a:pt x="8" y="0"/>
                    <a:pt x="6" y="0"/>
                  </a:cubicBezTo>
                  <a:cubicBezTo>
                    <a:pt x="3" y="0"/>
                    <a:pt x="2" y="1"/>
                    <a:pt x="0" y="3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6" name="Freeform 33"/>
            <p:cNvSpPr>
              <a:spLocks/>
            </p:cNvSpPr>
            <p:nvPr/>
          </p:nvSpPr>
          <p:spPr bwMode="auto">
            <a:xfrm>
              <a:off x="474664" y="5022847"/>
              <a:ext cx="165100" cy="185738"/>
            </a:xfrm>
            <a:custGeom>
              <a:avLst/>
              <a:gdLst>
                <a:gd name="T0" fmla="*/ 0 w 18"/>
                <a:gd name="T1" fmla="*/ 2147483647 h 20"/>
                <a:gd name="T2" fmla="*/ 2147483647 w 18"/>
                <a:gd name="T3" fmla="*/ 2147483647 h 20"/>
                <a:gd name="T4" fmla="*/ 2147483647 w 18"/>
                <a:gd name="T5" fmla="*/ 2147483647 h 20"/>
                <a:gd name="T6" fmla="*/ 2147483647 w 18"/>
                <a:gd name="T7" fmla="*/ 2147483647 h 20"/>
                <a:gd name="T8" fmla="*/ 2147483647 w 18"/>
                <a:gd name="T9" fmla="*/ 2147483647 h 20"/>
                <a:gd name="T10" fmla="*/ 2147483647 w 18"/>
                <a:gd name="T11" fmla="*/ 2147483647 h 20"/>
                <a:gd name="T12" fmla="*/ 2147483647 w 18"/>
                <a:gd name="T13" fmla="*/ 2147483647 h 20"/>
                <a:gd name="T14" fmla="*/ 2147483647 w 18"/>
                <a:gd name="T15" fmla="*/ 2147483647 h 20"/>
                <a:gd name="T16" fmla="*/ 2147483647 w 18"/>
                <a:gd name="T17" fmla="*/ 2147483647 h 20"/>
                <a:gd name="T18" fmla="*/ 2147483647 w 18"/>
                <a:gd name="T19" fmla="*/ 2147483647 h 20"/>
                <a:gd name="T20" fmla="*/ 2147483647 w 18"/>
                <a:gd name="T21" fmla="*/ 2147483647 h 20"/>
                <a:gd name="T22" fmla="*/ 0 w 18"/>
                <a:gd name="T23" fmla="*/ 2147483647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20"/>
                <a:gd name="T38" fmla="*/ 18 w 18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20">
                  <a:moveTo>
                    <a:pt x="0" y="6"/>
                  </a:moveTo>
                  <a:cubicBezTo>
                    <a:pt x="1" y="9"/>
                    <a:pt x="2" y="13"/>
                    <a:pt x="3" y="15"/>
                  </a:cubicBezTo>
                  <a:cubicBezTo>
                    <a:pt x="4" y="17"/>
                    <a:pt x="5" y="18"/>
                    <a:pt x="7" y="20"/>
                  </a:cubicBezTo>
                  <a:cubicBezTo>
                    <a:pt x="9" y="18"/>
                    <a:pt x="10" y="17"/>
                    <a:pt x="13" y="17"/>
                  </a:cubicBezTo>
                  <a:cubicBezTo>
                    <a:pt x="14" y="17"/>
                    <a:pt x="14" y="17"/>
                    <a:pt x="15" y="17"/>
                  </a:cubicBezTo>
                  <a:cubicBezTo>
                    <a:pt x="15" y="14"/>
                    <a:pt x="15" y="13"/>
                    <a:pt x="18" y="12"/>
                  </a:cubicBezTo>
                  <a:cubicBezTo>
                    <a:pt x="17" y="9"/>
                    <a:pt x="15" y="8"/>
                    <a:pt x="13" y="4"/>
                  </a:cubicBezTo>
                  <a:cubicBezTo>
                    <a:pt x="12" y="5"/>
                    <a:pt x="11" y="7"/>
                    <a:pt x="9" y="7"/>
                  </a:cubicBezTo>
                  <a:cubicBezTo>
                    <a:pt x="6" y="6"/>
                    <a:pt x="9" y="2"/>
                    <a:pt x="7" y="1"/>
                  </a:cubicBezTo>
                  <a:cubicBezTo>
                    <a:pt x="6" y="0"/>
                    <a:pt x="6" y="1"/>
                    <a:pt x="5" y="2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1" y="3"/>
                    <a:pt x="0" y="4"/>
                    <a:pt x="0" y="6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7" name="Freeform 34"/>
            <p:cNvSpPr>
              <a:spLocks/>
            </p:cNvSpPr>
            <p:nvPr/>
          </p:nvSpPr>
          <p:spPr bwMode="auto">
            <a:xfrm>
              <a:off x="407989" y="4640260"/>
              <a:ext cx="322262" cy="447675"/>
            </a:xfrm>
            <a:custGeom>
              <a:avLst/>
              <a:gdLst>
                <a:gd name="T0" fmla="*/ 2147483647 w 35"/>
                <a:gd name="T1" fmla="*/ 2147483647 h 48"/>
                <a:gd name="T2" fmla="*/ 2147483647 w 35"/>
                <a:gd name="T3" fmla="*/ 2147483647 h 48"/>
                <a:gd name="T4" fmla="*/ 2147483647 w 35"/>
                <a:gd name="T5" fmla="*/ 2147483647 h 48"/>
                <a:gd name="T6" fmla="*/ 2147483647 w 35"/>
                <a:gd name="T7" fmla="*/ 2147483647 h 48"/>
                <a:gd name="T8" fmla="*/ 2147483647 w 35"/>
                <a:gd name="T9" fmla="*/ 2147483647 h 48"/>
                <a:gd name="T10" fmla="*/ 2147483647 w 35"/>
                <a:gd name="T11" fmla="*/ 2147483647 h 48"/>
                <a:gd name="T12" fmla="*/ 2147483647 w 35"/>
                <a:gd name="T13" fmla="*/ 2147483647 h 48"/>
                <a:gd name="T14" fmla="*/ 2147483647 w 35"/>
                <a:gd name="T15" fmla="*/ 2147483647 h 48"/>
                <a:gd name="T16" fmla="*/ 2147483647 w 35"/>
                <a:gd name="T17" fmla="*/ 2147483647 h 48"/>
                <a:gd name="T18" fmla="*/ 2147483647 w 35"/>
                <a:gd name="T19" fmla="*/ 2147483647 h 48"/>
                <a:gd name="T20" fmla="*/ 2147483647 w 35"/>
                <a:gd name="T21" fmla="*/ 2147483647 h 48"/>
                <a:gd name="T22" fmla="*/ 2147483647 w 35"/>
                <a:gd name="T23" fmla="*/ 2147483647 h 48"/>
                <a:gd name="T24" fmla="*/ 2147483647 w 35"/>
                <a:gd name="T25" fmla="*/ 2147483647 h 48"/>
                <a:gd name="T26" fmla="*/ 2147483647 w 35"/>
                <a:gd name="T27" fmla="*/ 2147483647 h 48"/>
                <a:gd name="T28" fmla="*/ 2147483647 w 35"/>
                <a:gd name="T29" fmla="*/ 2147483647 h 48"/>
                <a:gd name="T30" fmla="*/ 2147483647 w 35"/>
                <a:gd name="T31" fmla="*/ 2147483647 h 48"/>
                <a:gd name="T32" fmla="*/ 0 w 35"/>
                <a:gd name="T33" fmla="*/ 2147483647 h 48"/>
                <a:gd name="T34" fmla="*/ 0 w 35"/>
                <a:gd name="T35" fmla="*/ 2147483647 h 48"/>
                <a:gd name="T36" fmla="*/ 2147483647 w 35"/>
                <a:gd name="T37" fmla="*/ 2147483647 h 48"/>
                <a:gd name="T38" fmla="*/ 2147483647 w 35"/>
                <a:gd name="T39" fmla="*/ 2147483647 h 48"/>
                <a:gd name="T40" fmla="*/ 2147483647 w 35"/>
                <a:gd name="T41" fmla="*/ 2147483647 h 48"/>
                <a:gd name="T42" fmla="*/ 2147483647 w 35"/>
                <a:gd name="T43" fmla="*/ 2147483647 h 48"/>
                <a:gd name="T44" fmla="*/ 2147483647 w 35"/>
                <a:gd name="T45" fmla="*/ 2147483647 h 48"/>
                <a:gd name="T46" fmla="*/ 2147483647 w 35"/>
                <a:gd name="T47" fmla="*/ 2147483647 h 48"/>
                <a:gd name="T48" fmla="*/ 2147483647 w 35"/>
                <a:gd name="T49" fmla="*/ 2147483647 h 48"/>
                <a:gd name="T50" fmla="*/ 2147483647 w 35"/>
                <a:gd name="T51" fmla="*/ 2147483647 h 48"/>
                <a:gd name="T52" fmla="*/ 2147483647 w 35"/>
                <a:gd name="T53" fmla="*/ 2147483647 h 48"/>
                <a:gd name="T54" fmla="*/ 2147483647 w 35"/>
                <a:gd name="T55" fmla="*/ 2147483647 h 48"/>
                <a:gd name="T56" fmla="*/ 2147483647 w 35"/>
                <a:gd name="T57" fmla="*/ 2147483647 h 48"/>
                <a:gd name="T58" fmla="*/ 2147483647 w 35"/>
                <a:gd name="T59" fmla="*/ 2147483647 h 48"/>
                <a:gd name="T60" fmla="*/ 2147483647 w 35"/>
                <a:gd name="T61" fmla="*/ 2147483647 h 48"/>
                <a:gd name="T62" fmla="*/ 2147483647 w 35"/>
                <a:gd name="T63" fmla="*/ 2147483647 h 48"/>
                <a:gd name="T64" fmla="*/ 2147483647 w 35"/>
                <a:gd name="T65" fmla="*/ 2147483647 h 48"/>
                <a:gd name="T66" fmla="*/ 2147483647 w 35"/>
                <a:gd name="T67" fmla="*/ 2147483647 h 48"/>
                <a:gd name="T68" fmla="*/ 2147483647 w 35"/>
                <a:gd name="T69" fmla="*/ 2147483647 h 48"/>
                <a:gd name="T70" fmla="*/ 2147483647 w 35"/>
                <a:gd name="T71" fmla="*/ 2147483647 h 48"/>
                <a:gd name="T72" fmla="*/ 2147483647 w 35"/>
                <a:gd name="T73" fmla="*/ 2147483647 h 48"/>
                <a:gd name="T74" fmla="*/ 2147483647 w 35"/>
                <a:gd name="T75" fmla="*/ 2147483647 h 48"/>
                <a:gd name="T76" fmla="*/ 2147483647 w 35"/>
                <a:gd name="T77" fmla="*/ 2147483647 h 48"/>
                <a:gd name="T78" fmla="*/ 2147483647 w 35"/>
                <a:gd name="T79" fmla="*/ 2147483647 h 48"/>
                <a:gd name="T80" fmla="*/ 2147483647 w 35"/>
                <a:gd name="T81" fmla="*/ 2147483647 h 4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35"/>
                <a:gd name="T124" fmla="*/ 0 h 48"/>
                <a:gd name="T125" fmla="*/ 35 w 35"/>
                <a:gd name="T126" fmla="*/ 48 h 4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35" h="48">
                  <a:moveTo>
                    <a:pt x="28" y="6"/>
                  </a:moveTo>
                  <a:cubicBezTo>
                    <a:pt x="28" y="5"/>
                    <a:pt x="27" y="5"/>
                    <a:pt x="27" y="4"/>
                  </a:cubicBezTo>
                  <a:cubicBezTo>
                    <a:pt x="26" y="4"/>
                    <a:pt x="26" y="6"/>
                    <a:pt x="25" y="5"/>
                  </a:cubicBezTo>
                  <a:cubicBezTo>
                    <a:pt x="24" y="3"/>
                    <a:pt x="23" y="3"/>
                    <a:pt x="22" y="1"/>
                  </a:cubicBezTo>
                  <a:cubicBezTo>
                    <a:pt x="20" y="0"/>
                    <a:pt x="22" y="2"/>
                    <a:pt x="20" y="3"/>
                  </a:cubicBezTo>
                  <a:cubicBezTo>
                    <a:pt x="19" y="4"/>
                    <a:pt x="19" y="5"/>
                    <a:pt x="20" y="5"/>
                  </a:cubicBezTo>
                  <a:cubicBezTo>
                    <a:pt x="20" y="7"/>
                    <a:pt x="20" y="9"/>
                    <a:pt x="19" y="11"/>
                  </a:cubicBezTo>
                  <a:cubicBezTo>
                    <a:pt x="18" y="10"/>
                    <a:pt x="19" y="8"/>
                    <a:pt x="18" y="8"/>
                  </a:cubicBezTo>
                  <a:cubicBezTo>
                    <a:pt x="17" y="8"/>
                    <a:pt x="17" y="8"/>
                    <a:pt x="16" y="9"/>
                  </a:cubicBezTo>
                  <a:cubicBezTo>
                    <a:pt x="16" y="8"/>
                    <a:pt x="16" y="7"/>
                    <a:pt x="15" y="7"/>
                  </a:cubicBezTo>
                  <a:cubicBezTo>
                    <a:pt x="15" y="7"/>
                    <a:pt x="14" y="8"/>
                    <a:pt x="13" y="8"/>
                  </a:cubicBezTo>
                  <a:cubicBezTo>
                    <a:pt x="12" y="8"/>
                    <a:pt x="12" y="8"/>
                    <a:pt x="11" y="8"/>
                  </a:cubicBezTo>
                  <a:cubicBezTo>
                    <a:pt x="10" y="8"/>
                    <a:pt x="10" y="10"/>
                    <a:pt x="8" y="11"/>
                  </a:cubicBezTo>
                  <a:cubicBezTo>
                    <a:pt x="7" y="10"/>
                    <a:pt x="7" y="9"/>
                    <a:pt x="6" y="8"/>
                  </a:cubicBezTo>
                  <a:cubicBezTo>
                    <a:pt x="5" y="8"/>
                    <a:pt x="3" y="7"/>
                    <a:pt x="3" y="7"/>
                  </a:cubicBezTo>
                  <a:cubicBezTo>
                    <a:pt x="4" y="4"/>
                    <a:pt x="4" y="3"/>
                    <a:pt x="3" y="3"/>
                  </a:cubicBezTo>
                  <a:cubicBezTo>
                    <a:pt x="0" y="2"/>
                    <a:pt x="0" y="4"/>
                    <a:pt x="0" y="8"/>
                  </a:cubicBezTo>
                  <a:cubicBezTo>
                    <a:pt x="0" y="10"/>
                    <a:pt x="0" y="13"/>
                    <a:pt x="0" y="15"/>
                  </a:cubicBezTo>
                  <a:cubicBezTo>
                    <a:pt x="0" y="21"/>
                    <a:pt x="1" y="27"/>
                    <a:pt x="2" y="33"/>
                  </a:cubicBezTo>
                  <a:cubicBezTo>
                    <a:pt x="1" y="36"/>
                    <a:pt x="0" y="39"/>
                    <a:pt x="1" y="41"/>
                  </a:cubicBezTo>
                  <a:cubicBezTo>
                    <a:pt x="3" y="40"/>
                    <a:pt x="5" y="44"/>
                    <a:pt x="7" y="47"/>
                  </a:cubicBezTo>
                  <a:cubicBezTo>
                    <a:pt x="7" y="45"/>
                    <a:pt x="8" y="44"/>
                    <a:pt x="9" y="44"/>
                  </a:cubicBezTo>
                  <a:cubicBezTo>
                    <a:pt x="9" y="43"/>
                    <a:pt x="11" y="43"/>
                    <a:pt x="12" y="43"/>
                  </a:cubicBezTo>
                  <a:cubicBezTo>
                    <a:pt x="13" y="42"/>
                    <a:pt x="13" y="41"/>
                    <a:pt x="14" y="42"/>
                  </a:cubicBezTo>
                  <a:cubicBezTo>
                    <a:pt x="16" y="43"/>
                    <a:pt x="13" y="47"/>
                    <a:pt x="16" y="48"/>
                  </a:cubicBezTo>
                  <a:cubicBezTo>
                    <a:pt x="18" y="48"/>
                    <a:pt x="19" y="46"/>
                    <a:pt x="20" y="45"/>
                  </a:cubicBezTo>
                  <a:cubicBezTo>
                    <a:pt x="21" y="44"/>
                    <a:pt x="21" y="42"/>
                    <a:pt x="22" y="41"/>
                  </a:cubicBezTo>
                  <a:cubicBezTo>
                    <a:pt x="23" y="41"/>
                    <a:pt x="24" y="42"/>
                    <a:pt x="24" y="41"/>
                  </a:cubicBezTo>
                  <a:cubicBezTo>
                    <a:pt x="25" y="41"/>
                    <a:pt x="25" y="40"/>
                    <a:pt x="25" y="39"/>
                  </a:cubicBezTo>
                  <a:cubicBezTo>
                    <a:pt x="26" y="38"/>
                    <a:pt x="27" y="37"/>
                    <a:pt x="27" y="36"/>
                  </a:cubicBezTo>
                  <a:cubicBezTo>
                    <a:pt x="27" y="33"/>
                    <a:pt x="26" y="31"/>
                    <a:pt x="28" y="29"/>
                  </a:cubicBezTo>
                  <a:cubicBezTo>
                    <a:pt x="29" y="28"/>
                    <a:pt x="31" y="32"/>
                    <a:pt x="32" y="31"/>
                  </a:cubicBezTo>
                  <a:cubicBezTo>
                    <a:pt x="32" y="31"/>
                    <a:pt x="31" y="30"/>
                    <a:pt x="33" y="30"/>
                  </a:cubicBezTo>
                  <a:cubicBezTo>
                    <a:pt x="34" y="28"/>
                    <a:pt x="35" y="27"/>
                    <a:pt x="35" y="26"/>
                  </a:cubicBezTo>
                  <a:cubicBezTo>
                    <a:pt x="34" y="24"/>
                    <a:pt x="32" y="25"/>
                    <a:pt x="31" y="22"/>
                  </a:cubicBezTo>
                  <a:cubicBezTo>
                    <a:pt x="31" y="22"/>
                    <a:pt x="32" y="20"/>
                    <a:pt x="32" y="19"/>
                  </a:cubicBezTo>
                  <a:cubicBezTo>
                    <a:pt x="33" y="18"/>
                    <a:pt x="34" y="17"/>
                    <a:pt x="35" y="16"/>
                  </a:cubicBezTo>
                  <a:cubicBezTo>
                    <a:pt x="34" y="15"/>
                    <a:pt x="34" y="14"/>
                    <a:pt x="33" y="13"/>
                  </a:cubicBezTo>
                  <a:cubicBezTo>
                    <a:pt x="32" y="12"/>
                    <a:pt x="28" y="12"/>
                    <a:pt x="28" y="11"/>
                  </a:cubicBezTo>
                  <a:cubicBezTo>
                    <a:pt x="27" y="9"/>
                    <a:pt x="29" y="10"/>
                    <a:pt x="29" y="9"/>
                  </a:cubicBezTo>
                  <a:cubicBezTo>
                    <a:pt x="29" y="8"/>
                    <a:pt x="29" y="7"/>
                    <a:pt x="28" y="6"/>
                  </a:cubicBezTo>
                  <a:close/>
                </a:path>
              </a:pathLst>
            </a:custGeom>
            <a:solidFill>
              <a:srgbClr val="FFA7AD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8" name="Freeform 35"/>
            <p:cNvSpPr>
              <a:spLocks/>
            </p:cNvSpPr>
            <p:nvPr/>
          </p:nvSpPr>
          <p:spPr bwMode="auto">
            <a:xfrm>
              <a:off x="936626" y="4548186"/>
              <a:ext cx="490538" cy="482599"/>
            </a:xfrm>
            <a:custGeom>
              <a:avLst/>
              <a:gdLst>
                <a:gd name="T0" fmla="*/ 2147483647 w 53"/>
                <a:gd name="T1" fmla="*/ 2147483647 h 52"/>
                <a:gd name="T2" fmla="*/ 2147483647 w 53"/>
                <a:gd name="T3" fmla="*/ 2147483647 h 52"/>
                <a:gd name="T4" fmla="*/ 2147483647 w 53"/>
                <a:gd name="T5" fmla="*/ 2147483647 h 52"/>
                <a:gd name="T6" fmla="*/ 2147483647 w 53"/>
                <a:gd name="T7" fmla="*/ 2147483647 h 52"/>
                <a:gd name="T8" fmla="*/ 2147483647 w 53"/>
                <a:gd name="T9" fmla="*/ 2147483647 h 52"/>
                <a:gd name="T10" fmla="*/ 2147483647 w 53"/>
                <a:gd name="T11" fmla="*/ 2147483647 h 52"/>
                <a:gd name="T12" fmla="*/ 2147483647 w 53"/>
                <a:gd name="T13" fmla="*/ 2147483647 h 52"/>
                <a:gd name="T14" fmla="*/ 2147483647 w 53"/>
                <a:gd name="T15" fmla="*/ 2147483647 h 52"/>
                <a:gd name="T16" fmla="*/ 2147483647 w 53"/>
                <a:gd name="T17" fmla="*/ 2147483647 h 52"/>
                <a:gd name="T18" fmla="*/ 2147483647 w 53"/>
                <a:gd name="T19" fmla="*/ 2147483647 h 52"/>
                <a:gd name="T20" fmla="*/ 2147483647 w 53"/>
                <a:gd name="T21" fmla="*/ 2147483647 h 52"/>
                <a:gd name="T22" fmla="*/ 2147483647 w 53"/>
                <a:gd name="T23" fmla="*/ 2147483647 h 52"/>
                <a:gd name="T24" fmla="*/ 2147483647 w 53"/>
                <a:gd name="T25" fmla="*/ 2147483647 h 52"/>
                <a:gd name="T26" fmla="*/ 2147483647 w 53"/>
                <a:gd name="T27" fmla="*/ 2147483647 h 52"/>
                <a:gd name="T28" fmla="*/ 2147483647 w 53"/>
                <a:gd name="T29" fmla="*/ 2147483647 h 52"/>
                <a:gd name="T30" fmla="*/ 2147483647 w 53"/>
                <a:gd name="T31" fmla="*/ 2147483647 h 52"/>
                <a:gd name="T32" fmla="*/ 2147483647 w 53"/>
                <a:gd name="T33" fmla="*/ 0 h 52"/>
                <a:gd name="T34" fmla="*/ 2147483647 w 53"/>
                <a:gd name="T35" fmla="*/ 2147483647 h 52"/>
                <a:gd name="T36" fmla="*/ 2147483647 w 53"/>
                <a:gd name="T37" fmla="*/ 2147483647 h 52"/>
                <a:gd name="T38" fmla="*/ 2147483647 w 53"/>
                <a:gd name="T39" fmla="*/ 2147483647 h 52"/>
                <a:gd name="T40" fmla="*/ 2147483647 w 53"/>
                <a:gd name="T41" fmla="*/ 2147483647 h 52"/>
                <a:gd name="T42" fmla="*/ 2147483647 w 53"/>
                <a:gd name="T43" fmla="*/ 2147483647 h 52"/>
                <a:gd name="T44" fmla="*/ 2147483647 w 53"/>
                <a:gd name="T45" fmla="*/ 2147483647 h 52"/>
                <a:gd name="T46" fmla="*/ 2147483647 w 53"/>
                <a:gd name="T47" fmla="*/ 2147483647 h 52"/>
                <a:gd name="T48" fmla="*/ 2147483647 w 53"/>
                <a:gd name="T49" fmla="*/ 2147483647 h 52"/>
                <a:gd name="T50" fmla="*/ 2147483647 w 53"/>
                <a:gd name="T51" fmla="*/ 2147483647 h 52"/>
                <a:gd name="T52" fmla="*/ 0 w 53"/>
                <a:gd name="T53" fmla="*/ 2147483647 h 52"/>
                <a:gd name="T54" fmla="*/ 2147483647 w 53"/>
                <a:gd name="T55" fmla="*/ 2147483647 h 52"/>
                <a:gd name="T56" fmla="*/ 2147483647 w 53"/>
                <a:gd name="T57" fmla="*/ 2147483647 h 52"/>
                <a:gd name="T58" fmla="*/ 2147483647 w 53"/>
                <a:gd name="T59" fmla="*/ 2147483647 h 52"/>
                <a:gd name="T60" fmla="*/ 2147483647 w 53"/>
                <a:gd name="T61" fmla="*/ 2147483647 h 52"/>
                <a:gd name="T62" fmla="*/ 2147483647 w 53"/>
                <a:gd name="T63" fmla="*/ 2147483647 h 52"/>
                <a:gd name="T64" fmla="*/ 2147483647 w 53"/>
                <a:gd name="T65" fmla="*/ 2147483647 h 52"/>
                <a:gd name="T66" fmla="*/ 2147483647 w 53"/>
                <a:gd name="T67" fmla="*/ 2147483647 h 52"/>
                <a:gd name="T68" fmla="*/ 2147483647 w 53"/>
                <a:gd name="T69" fmla="*/ 2147483647 h 52"/>
                <a:gd name="T70" fmla="*/ 2147483647 w 53"/>
                <a:gd name="T71" fmla="*/ 2147483647 h 52"/>
                <a:gd name="T72" fmla="*/ 2147483647 w 53"/>
                <a:gd name="T73" fmla="*/ 2147483647 h 52"/>
                <a:gd name="T74" fmla="*/ 2147483647 w 53"/>
                <a:gd name="T75" fmla="*/ 2147483647 h 52"/>
                <a:gd name="T76" fmla="*/ 2147483647 w 53"/>
                <a:gd name="T77" fmla="*/ 2147483647 h 52"/>
                <a:gd name="T78" fmla="*/ 2147483647 w 53"/>
                <a:gd name="T79" fmla="*/ 2147483647 h 52"/>
                <a:gd name="T80" fmla="*/ 2147483647 w 53"/>
                <a:gd name="T81" fmla="*/ 2147483647 h 5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"/>
                <a:gd name="T124" fmla="*/ 0 h 52"/>
                <a:gd name="T125" fmla="*/ 53 w 53"/>
                <a:gd name="T126" fmla="*/ 52 h 5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" h="52">
                  <a:moveTo>
                    <a:pt x="38" y="51"/>
                  </a:moveTo>
                  <a:cubicBezTo>
                    <a:pt x="40" y="49"/>
                    <a:pt x="41" y="48"/>
                    <a:pt x="40" y="45"/>
                  </a:cubicBezTo>
                  <a:cubicBezTo>
                    <a:pt x="40" y="42"/>
                    <a:pt x="45" y="43"/>
                    <a:pt x="49" y="43"/>
                  </a:cubicBezTo>
                  <a:cubicBezTo>
                    <a:pt x="50" y="42"/>
                    <a:pt x="51" y="41"/>
                    <a:pt x="53" y="42"/>
                  </a:cubicBezTo>
                  <a:cubicBezTo>
                    <a:pt x="53" y="40"/>
                    <a:pt x="51" y="38"/>
                    <a:pt x="51" y="37"/>
                  </a:cubicBezTo>
                  <a:cubicBezTo>
                    <a:pt x="50" y="35"/>
                    <a:pt x="51" y="33"/>
                    <a:pt x="51" y="33"/>
                  </a:cubicBezTo>
                  <a:cubicBezTo>
                    <a:pt x="49" y="33"/>
                    <a:pt x="49" y="34"/>
                    <a:pt x="48" y="33"/>
                  </a:cubicBezTo>
                  <a:cubicBezTo>
                    <a:pt x="46" y="33"/>
                    <a:pt x="47" y="31"/>
                    <a:pt x="45" y="30"/>
                  </a:cubicBezTo>
                  <a:cubicBezTo>
                    <a:pt x="44" y="29"/>
                    <a:pt x="42" y="28"/>
                    <a:pt x="43" y="26"/>
                  </a:cubicBezTo>
                  <a:cubicBezTo>
                    <a:pt x="44" y="24"/>
                    <a:pt x="47" y="23"/>
                    <a:pt x="48" y="21"/>
                  </a:cubicBezTo>
                  <a:cubicBezTo>
                    <a:pt x="48" y="19"/>
                    <a:pt x="47" y="18"/>
                    <a:pt x="46" y="16"/>
                  </a:cubicBezTo>
                  <a:cubicBezTo>
                    <a:pt x="44" y="13"/>
                    <a:pt x="43" y="15"/>
                    <a:pt x="42" y="14"/>
                  </a:cubicBezTo>
                  <a:cubicBezTo>
                    <a:pt x="41" y="14"/>
                    <a:pt x="41" y="12"/>
                    <a:pt x="41" y="12"/>
                  </a:cubicBezTo>
                  <a:cubicBezTo>
                    <a:pt x="40" y="12"/>
                    <a:pt x="39" y="13"/>
                    <a:pt x="38" y="12"/>
                  </a:cubicBezTo>
                  <a:cubicBezTo>
                    <a:pt x="37" y="11"/>
                    <a:pt x="40" y="10"/>
                    <a:pt x="36" y="7"/>
                  </a:cubicBezTo>
                  <a:cubicBezTo>
                    <a:pt x="34" y="6"/>
                    <a:pt x="31" y="5"/>
                    <a:pt x="30" y="4"/>
                  </a:cubicBezTo>
                  <a:cubicBezTo>
                    <a:pt x="28" y="2"/>
                    <a:pt x="27" y="0"/>
                    <a:pt x="25" y="0"/>
                  </a:cubicBezTo>
                  <a:cubicBezTo>
                    <a:pt x="23" y="1"/>
                    <a:pt x="24" y="4"/>
                    <a:pt x="22" y="5"/>
                  </a:cubicBezTo>
                  <a:cubicBezTo>
                    <a:pt x="21" y="5"/>
                    <a:pt x="20" y="5"/>
                    <a:pt x="18" y="6"/>
                  </a:cubicBezTo>
                  <a:cubicBezTo>
                    <a:pt x="19" y="9"/>
                    <a:pt x="19" y="13"/>
                    <a:pt x="17" y="15"/>
                  </a:cubicBezTo>
                  <a:cubicBezTo>
                    <a:pt x="16" y="17"/>
                    <a:pt x="15" y="16"/>
                    <a:pt x="14" y="17"/>
                  </a:cubicBezTo>
                  <a:cubicBezTo>
                    <a:pt x="14" y="20"/>
                    <a:pt x="12" y="27"/>
                    <a:pt x="9" y="26"/>
                  </a:cubicBezTo>
                  <a:cubicBezTo>
                    <a:pt x="7" y="26"/>
                    <a:pt x="6" y="25"/>
                    <a:pt x="4" y="26"/>
                  </a:cubicBezTo>
                  <a:cubicBezTo>
                    <a:pt x="3" y="26"/>
                    <a:pt x="3" y="27"/>
                    <a:pt x="3" y="28"/>
                  </a:cubicBezTo>
                  <a:cubicBezTo>
                    <a:pt x="2" y="30"/>
                    <a:pt x="1" y="29"/>
                    <a:pt x="1" y="30"/>
                  </a:cubicBezTo>
                  <a:cubicBezTo>
                    <a:pt x="0" y="31"/>
                    <a:pt x="3" y="31"/>
                    <a:pt x="3" y="34"/>
                  </a:cubicBezTo>
                  <a:cubicBezTo>
                    <a:pt x="2" y="36"/>
                    <a:pt x="1" y="35"/>
                    <a:pt x="0" y="38"/>
                  </a:cubicBezTo>
                  <a:cubicBezTo>
                    <a:pt x="0" y="39"/>
                    <a:pt x="5" y="42"/>
                    <a:pt x="4" y="44"/>
                  </a:cubicBezTo>
                  <a:cubicBezTo>
                    <a:pt x="4" y="44"/>
                    <a:pt x="6" y="42"/>
                    <a:pt x="8" y="42"/>
                  </a:cubicBezTo>
                  <a:cubicBezTo>
                    <a:pt x="9" y="42"/>
                    <a:pt x="11" y="44"/>
                    <a:pt x="12" y="44"/>
                  </a:cubicBezTo>
                  <a:cubicBezTo>
                    <a:pt x="14" y="44"/>
                    <a:pt x="14" y="42"/>
                    <a:pt x="14" y="42"/>
                  </a:cubicBezTo>
                  <a:cubicBezTo>
                    <a:pt x="15" y="42"/>
                    <a:pt x="15" y="45"/>
                    <a:pt x="17" y="45"/>
                  </a:cubicBezTo>
                  <a:cubicBezTo>
                    <a:pt x="18" y="46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1" y="43"/>
                    <a:pt x="22" y="43"/>
                  </a:cubicBezTo>
                  <a:cubicBezTo>
                    <a:pt x="23" y="43"/>
                    <a:pt x="23" y="45"/>
                    <a:pt x="26" y="44"/>
                  </a:cubicBezTo>
                  <a:cubicBezTo>
                    <a:pt x="28" y="44"/>
                    <a:pt x="27" y="46"/>
                    <a:pt x="29" y="47"/>
                  </a:cubicBezTo>
                  <a:cubicBezTo>
                    <a:pt x="30" y="47"/>
                    <a:pt x="31" y="47"/>
                    <a:pt x="31" y="48"/>
                  </a:cubicBezTo>
                  <a:cubicBezTo>
                    <a:pt x="32" y="49"/>
                    <a:pt x="32" y="50"/>
                    <a:pt x="32" y="52"/>
                  </a:cubicBezTo>
                  <a:cubicBezTo>
                    <a:pt x="32" y="52"/>
                    <a:pt x="37" y="52"/>
                    <a:pt x="38" y="5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59" name="Freeform 36"/>
            <p:cNvSpPr>
              <a:spLocks/>
            </p:cNvSpPr>
            <p:nvPr/>
          </p:nvSpPr>
          <p:spPr bwMode="auto">
            <a:xfrm>
              <a:off x="658814" y="4576761"/>
              <a:ext cx="452437" cy="492125"/>
            </a:xfrm>
            <a:custGeom>
              <a:avLst/>
              <a:gdLst>
                <a:gd name="T0" fmla="*/ 2147483647 w 49"/>
                <a:gd name="T1" fmla="*/ 0 h 53"/>
                <a:gd name="T2" fmla="*/ 2147483647 w 49"/>
                <a:gd name="T3" fmla="*/ 2147483647 h 53"/>
                <a:gd name="T4" fmla="*/ 2147483647 w 49"/>
                <a:gd name="T5" fmla="*/ 2147483647 h 53"/>
                <a:gd name="T6" fmla="*/ 2147483647 w 49"/>
                <a:gd name="T7" fmla="*/ 2147483647 h 53"/>
                <a:gd name="T8" fmla="*/ 2147483647 w 49"/>
                <a:gd name="T9" fmla="*/ 2147483647 h 53"/>
                <a:gd name="T10" fmla="*/ 2147483647 w 49"/>
                <a:gd name="T11" fmla="*/ 2147483647 h 53"/>
                <a:gd name="T12" fmla="*/ 2147483647 w 49"/>
                <a:gd name="T13" fmla="*/ 2147483647 h 53"/>
                <a:gd name="T14" fmla="*/ 2147483647 w 49"/>
                <a:gd name="T15" fmla="*/ 2147483647 h 53"/>
                <a:gd name="T16" fmla="*/ 2147483647 w 49"/>
                <a:gd name="T17" fmla="*/ 2147483647 h 53"/>
                <a:gd name="T18" fmla="*/ 2147483647 w 49"/>
                <a:gd name="T19" fmla="*/ 2147483647 h 53"/>
                <a:gd name="T20" fmla="*/ 2147483647 w 49"/>
                <a:gd name="T21" fmla="*/ 2147483647 h 53"/>
                <a:gd name="T22" fmla="*/ 2147483647 w 49"/>
                <a:gd name="T23" fmla="*/ 2147483647 h 53"/>
                <a:gd name="T24" fmla="*/ 2147483647 w 49"/>
                <a:gd name="T25" fmla="*/ 2147483647 h 53"/>
                <a:gd name="T26" fmla="*/ 2147483647 w 49"/>
                <a:gd name="T27" fmla="*/ 2147483647 h 53"/>
                <a:gd name="T28" fmla="*/ 2147483647 w 49"/>
                <a:gd name="T29" fmla="*/ 2147483647 h 53"/>
                <a:gd name="T30" fmla="*/ 2147483647 w 49"/>
                <a:gd name="T31" fmla="*/ 2147483647 h 53"/>
                <a:gd name="T32" fmla="*/ 2147483647 w 49"/>
                <a:gd name="T33" fmla="*/ 2147483647 h 53"/>
                <a:gd name="T34" fmla="*/ 2147483647 w 49"/>
                <a:gd name="T35" fmla="*/ 2147483647 h 53"/>
                <a:gd name="T36" fmla="*/ 2147483647 w 49"/>
                <a:gd name="T37" fmla="*/ 2147483647 h 53"/>
                <a:gd name="T38" fmla="*/ 2147483647 w 49"/>
                <a:gd name="T39" fmla="*/ 2147483647 h 53"/>
                <a:gd name="T40" fmla="*/ 2147483647 w 49"/>
                <a:gd name="T41" fmla="*/ 2147483647 h 53"/>
                <a:gd name="T42" fmla="*/ 2147483647 w 49"/>
                <a:gd name="T43" fmla="*/ 2147483647 h 53"/>
                <a:gd name="T44" fmla="*/ 2147483647 w 49"/>
                <a:gd name="T45" fmla="*/ 2147483647 h 53"/>
                <a:gd name="T46" fmla="*/ 2147483647 w 49"/>
                <a:gd name="T47" fmla="*/ 2147483647 h 53"/>
                <a:gd name="T48" fmla="*/ 2147483647 w 49"/>
                <a:gd name="T49" fmla="*/ 2147483647 h 53"/>
                <a:gd name="T50" fmla="*/ 2147483647 w 49"/>
                <a:gd name="T51" fmla="*/ 2147483647 h 53"/>
                <a:gd name="T52" fmla="*/ 2147483647 w 49"/>
                <a:gd name="T53" fmla="*/ 2147483647 h 53"/>
                <a:gd name="T54" fmla="*/ 2147483647 w 49"/>
                <a:gd name="T55" fmla="*/ 2147483647 h 53"/>
                <a:gd name="T56" fmla="*/ 2147483647 w 49"/>
                <a:gd name="T57" fmla="*/ 2147483647 h 53"/>
                <a:gd name="T58" fmla="*/ 2147483647 w 49"/>
                <a:gd name="T59" fmla="*/ 2147483647 h 53"/>
                <a:gd name="T60" fmla="*/ 2147483647 w 49"/>
                <a:gd name="T61" fmla="*/ 2147483647 h 53"/>
                <a:gd name="T62" fmla="*/ 2147483647 w 49"/>
                <a:gd name="T63" fmla="*/ 2147483647 h 53"/>
                <a:gd name="T64" fmla="*/ 2147483647 w 49"/>
                <a:gd name="T65" fmla="*/ 2147483647 h 53"/>
                <a:gd name="T66" fmla="*/ 2147483647 w 49"/>
                <a:gd name="T67" fmla="*/ 2147483647 h 53"/>
                <a:gd name="T68" fmla="*/ 2147483647 w 49"/>
                <a:gd name="T69" fmla="*/ 2147483647 h 53"/>
                <a:gd name="T70" fmla="*/ 2147483647 w 49"/>
                <a:gd name="T71" fmla="*/ 2147483647 h 53"/>
                <a:gd name="T72" fmla="*/ 2147483647 w 49"/>
                <a:gd name="T73" fmla="*/ 2147483647 h 53"/>
                <a:gd name="T74" fmla="*/ 2147483647 w 49"/>
                <a:gd name="T75" fmla="*/ 2147483647 h 53"/>
                <a:gd name="T76" fmla="*/ 2147483647 w 49"/>
                <a:gd name="T77" fmla="*/ 2147483647 h 53"/>
                <a:gd name="T78" fmla="*/ 2147483647 w 49"/>
                <a:gd name="T79" fmla="*/ 2147483647 h 53"/>
                <a:gd name="T80" fmla="*/ 2147483647 w 49"/>
                <a:gd name="T81" fmla="*/ 2147483647 h 53"/>
                <a:gd name="T82" fmla="*/ 2147483647 w 49"/>
                <a:gd name="T83" fmla="*/ 2147483647 h 53"/>
                <a:gd name="T84" fmla="*/ 2147483647 w 49"/>
                <a:gd name="T85" fmla="*/ 2147483647 h 53"/>
                <a:gd name="T86" fmla="*/ 2147483647 w 49"/>
                <a:gd name="T87" fmla="*/ 2147483647 h 53"/>
                <a:gd name="T88" fmla="*/ 2147483647 w 49"/>
                <a:gd name="T89" fmla="*/ 2147483647 h 53"/>
                <a:gd name="T90" fmla="*/ 2147483647 w 49"/>
                <a:gd name="T91" fmla="*/ 2147483647 h 53"/>
                <a:gd name="T92" fmla="*/ 2147483647 w 49"/>
                <a:gd name="T93" fmla="*/ 2147483647 h 53"/>
                <a:gd name="T94" fmla="*/ 2147483647 w 49"/>
                <a:gd name="T95" fmla="*/ 2147483647 h 53"/>
                <a:gd name="T96" fmla="*/ 2147483647 w 49"/>
                <a:gd name="T97" fmla="*/ 2147483647 h 53"/>
                <a:gd name="T98" fmla="*/ 2147483647 w 49"/>
                <a:gd name="T99" fmla="*/ 0 h 53"/>
                <a:gd name="T100" fmla="*/ 2147483647 w 49"/>
                <a:gd name="T101" fmla="*/ 0 h 5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9"/>
                <a:gd name="T154" fmla="*/ 0 h 53"/>
                <a:gd name="T155" fmla="*/ 49 w 49"/>
                <a:gd name="T156" fmla="*/ 53 h 53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9" h="53">
                  <a:moveTo>
                    <a:pt x="33" y="0"/>
                  </a:moveTo>
                  <a:cubicBezTo>
                    <a:pt x="32" y="1"/>
                    <a:pt x="31" y="2"/>
                    <a:pt x="31" y="2"/>
                  </a:cubicBezTo>
                  <a:cubicBezTo>
                    <a:pt x="29" y="4"/>
                    <a:pt x="28" y="2"/>
                    <a:pt x="27" y="3"/>
                  </a:cubicBezTo>
                  <a:cubicBezTo>
                    <a:pt x="27" y="4"/>
                    <a:pt x="28" y="5"/>
                    <a:pt x="26" y="6"/>
                  </a:cubicBezTo>
                  <a:cubicBezTo>
                    <a:pt x="25" y="7"/>
                    <a:pt x="25" y="4"/>
                    <a:pt x="24" y="5"/>
                  </a:cubicBezTo>
                  <a:cubicBezTo>
                    <a:pt x="22" y="6"/>
                    <a:pt x="22" y="5"/>
                    <a:pt x="21" y="11"/>
                  </a:cubicBezTo>
                  <a:cubicBezTo>
                    <a:pt x="20" y="10"/>
                    <a:pt x="19" y="9"/>
                    <a:pt x="18" y="10"/>
                  </a:cubicBezTo>
                  <a:cubicBezTo>
                    <a:pt x="16" y="11"/>
                    <a:pt x="16" y="12"/>
                    <a:pt x="15" y="11"/>
                  </a:cubicBezTo>
                  <a:cubicBezTo>
                    <a:pt x="14" y="9"/>
                    <a:pt x="13" y="7"/>
                    <a:pt x="12" y="7"/>
                  </a:cubicBezTo>
                  <a:cubicBezTo>
                    <a:pt x="11" y="6"/>
                    <a:pt x="10" y="8"/>
                    <a:pt x="9" y="7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3" y="6"/>
                    <a:pt x="2" y="7"/>
                    <a:pt x="2" y="8"/>
                  </a:cubicBezTo>
                  <a:cubicBezTo>
                    <a:pt x="3" y="12"/>
                    <a:pt x="6" y="11"/>
                    <a:pt x="6" y="12"/>
                  </a:cubicBezTo>
                  <a:cubicBezTo>
                    <a:pt x="7" y="13"/>
                    <a:pt x="6" y="14"/>
                    <a:pt x="6" y="15"/>
                  </a:cubicBezTo>
                  <a:cubicBezTo>
                    <a:pt x="5" y="16"/>
                    <a:pt x="5" y="15"/>
                    <a:pt x="4" y="14"/>
                  </a:cubicBezTo>
                  <a:cubicBezTo>
                    <a:pt x="3" y="13"/>
                    <a:pt x="2" y="13"/>
                    <a:pt x="1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2" y="17"/>
                    <a:pt x="0" y="16"/>
                    <a:pt x="1" y="18"/>
                  </a:cubicBezTo>
                  <a:cubicBezTo>
                    <a:pt x="1" y="19"/>
                    <a:pt x="5" y="19"/>
                    <a:pt x="6" y="20"/>
                  </a:cubicBezTo>
                  <a:cubicBezTo>
                    <a:pt x="7" y="21"/>
                    <a:pt x="7" y="22"/>
                    <a:pt x="8" y="23"/>
                  </a:cubicBezTo>
                  <a:cubicBezTo>
                    <a:pt x="7" y="24"/>
                    <a:pt x="6" y="25"/>
                    <a:pt x="5" y="26"/>
                  </a:cubicBezTo>
                  <a:cubicBezTo>
                    <a:pt x="5" y="27"/>
                    <a:pt x="4" y="29"/>
                    <a:pt x="4" y="29"/>
                  </a:cubicBezTo>
                  <a:cubicBezTo>
                    <a:pt x="5" y="32"/>
                    <a:pt x="7" y="31"/>
                    <a:pt x="8" y="33"/>
                  </a:cubicBezTo>
                  <a:cubicBezTo>
                    <a:pt x="8" y="34"/>
                    <a:pt x="7" y="35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9"/>
                    <a:pt x="11" y="41"/>
                    <a:pt x="14" y="40"/>
                  </a:cubicBezTo>
                  <a:cubicBezTo>
                    <a:pt x="15" y="41"/>
                    <a:pt x="16" y="40"/>
                    <a:pt x="17" y="39"/>
                  </a:cubicBezTo>
                  <a:cubicBezTo>
                    <a:pt x="17" y="39"/>
                    <a:pt x="18" y="40"/>
                    <a:pt x="18" y="40"/>
                  </a:cubicBezTo>
                  <a:cubicBezTo>
                    <a:pt x="18" y="41"/>
                    <a:pt x="18" y="41"/>
                    <a:pt x="18" y="43"/>
                  </a:cubicBezTo>
                  <a:cubicBezTo>
                    <a:pt x="19" y="44"/>
                    <a:pt x="20" y="43"/>
                    <a:pt x="20" y="44"/>
                  </a:cubicBezTo>
                  <a:cubicBezTo>
                    <a:pt x="21" y="46"/>
                    <a:pt x="21" y="47"/>
                    <a:pt x="21" y="49"/>
                  </a:cubicBezTo>
                  <a:cubicBezTo>
                    <a:pt x="21" y="50"/>
                    <a:pt x="23" y="50"/>
                    <a:pt x="24" y="50"/>
                  </a:cubicBezTo>
                  <a:cubicBezTo>
                    <a:pt x="25" y="50"/>
                    <a:pt x="24" y="52"/>
                    <a:pt x="24" y="52"/>
                  </a:cubicBezTo>
                  <a:cubicBezTo>
                    <a:pt x="25" y="53"/>
                    <a:pt x="27" y="50"/>
                    <a:pt x="28" y="50"/>
                  </a:cubicBezTo>
                  <a:cubicBezTo>
                    <a:pt x="30" y="49"/>
                    <a:pt x="32" y="50"/>
                    <a:pt x="35" y="48"/>
                  </a:cubicBezTo>
                  <a:cubicBezTo>
                    <a:pt x="36" y="46"/>
                    <a:pt x="39" y="45"/>
                    <a:pt x="37" y="43"/>
                  </a:cubicBezTo>
                  <a:cubicBezTo>
                    <a:pt x="36" y="42"/>
                    <a:pt x="35" y="44"/>
                    <a:pt x="34" y="43"/>
                  </a:cubicBezTo>
                  <a:cubicBezTo>
                    <a:pt x="34" y="43"/>
                    <a:pt x="34" y="42"/>
                    <a:pt x="34" y="41"/>
                  </a:cubicBezTo>
                  <a:cubicBezTo>
                    <a:pt x="35" y="39"/>
                    <a:pt x="30" y="36"/>
                    <a:pt x="30" y="35"/>
                  </a:cubicBezTo>
                  <a:cubicBezTo>
                    <a:pt x="31" y="32"/>
                    <a:pt x="32" y="33"/>
                    <a:pt x="33" y="31"/>
                  </a:cubicBezTo>
                  <a:cubicBezTo>
                    <a:pt x="33" y="28"/>
                    <a:pt x="30" y="28"/>
                    <a:pt x="31" y="27"/>
                  </a:cubicBezTo>
                  <a:cubicBezTo>
                    <a:pt x="31" y="26"/>
                    <a:pt x="32" y="27"/>
                    <a:pt x="33" y="25"/>
                  </a:cubicBezTo>
                  <a:cubicBezTo>
                    <a:pt x="33" y="24"/>
                    <a:pt x="33" y="23"/>
                    <a:pt x="34" y="23"/>
                  </a:cubicBezTo>
                  <a:cubicBezTo>
                    <a:pt x="36" y="22"/>
                    <a:pt x="37" y="23"/>
                    <a:pt x="39" y="23"/>
                  </a:cubicBezTo>
                  <a:cubicBezTo>
                    <a:pt x="42" y="24"/>
                    <a:pt x="44" y="17"/>
                    <a:pt x="44" y="14"/>
                  </a:cubicBezTo>
                  <a:cubicBezTo>
                    <a:pt x="45" y="13"/>
                    <a:pt x="46" y="14"/>
                    <a:pt x="47" y="12"/>
                  </a:cubicBezTo>
                  <a:cubicBezTo>
                    <a:pt x="49" y="10"/>
                    <a:pt x="49" y="6"/>
                    <a:pt x="48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5" y="3"/>
                    <a:pt x="43" y="4"/>
                    <a:pt x="41" y="4"/>
                  </a:cubicBezTo>
                  <a:cubicBezTo>
                    <a:pt x="38" y="4"/>
                    <a:pt x="36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0" name="Freeform 37"/>
            <p:cNvSpPr>
              <a:spLocks/>
            </p:cNvSpPr>
            <p:nvPr/>
          </p:nvSpPr>
          <p:spPr bwMode="auto">
            <a:xfrm>
              <a:off x="742951" y="4938710"/>
              <a:ext cx="398463" cy="427037"/>
            </a:xfrm>
            <a:custGeom>
              <a:avLst/>
              <a:gdLst>
                <a:gd name="T0" fmla="*/ 2147483647 w 43"/>
                <a:gd name="T1" fmla="*/ 2147483647 h 46"/>
                <a:gd name="T2" fmla="*/ 2147483647 w 43"/>
                <a:gd name="T3" fmla="*/ 2147483647 h 46"/>
                <a:gd name="T4" fmla="*/ 2147483647 w 43"/>
                <a:gd name="T5" fmla="*/ 2147483647 h 46"/>
                <a:gd name="T6" fmla="*/ 2147483647 w 43"/>
                <a:gd name="T7" fmla="*/ 2147483647 h 46"/>
                <a:gd name="T8" fmla="*/ 2147483647 w 43"/>
                <a:gd name="T9" fmla="*/ 2147483647 h 46"/>
                <a:gd name="T10" fmla="*/ 2147483647 w 43"/>
                <a:gd name="T11" fmla="*/ 2147483647 h 46"/>
                <a:gd name="T12" fmla="*/ 2147483647 w 43"/>
                <a:gd name="T13" fmla="*/ 2147483647 h 46"/>
                <a:gd name="T14" fmla="*/ 2147483647 w 43"/>
                <a:gd name="T15" fmla="*/ 2147483647 h 46"/>
                <a:gd name="T16" fmla="*/ 2147483647 w 43"/>
                <a:gd name="T17" fmla="*/ 2147483647 h 46"/>
                <a:gd name="T18" fmla="*/ 2147483647 w 43"/>
                <a:gd name="T19" fmla="*/ 2147483647 h 46"/>
                <a:gd name="T20" fmla="*/ 2147483647 w 43"/>
                <a:gd name="T21" fmla="*/ 2147483647 h 46"/>
                <a:gd name="T22" fmla="*/ 2147483647 w 43"/>
                <a:gd name="T23" fmla="*/ 2147483647 h 46"/>
                <a:gd name="T24" fmla="*/ 2147483647 w 43"/>
                <a:gd name="T25" fmla="*/ 2147483647 h 46"/>
                <a:gd name="T26" fmla="*/ 2147483647 w 43"/>
                <a:gd name="T27" fmla="*/ 2147483647 h 46"/>
                <a:gd name="T28" fmla="*/ 2147483647 w 43"/>
                <a:gd name="T29" fmla="*/ 2147483647 h 46"/>
                <a:gd name="T30" fmla="*/ 2147483647 w 43"/>
                <a:gd name="T31" fmla="*/ 2147483647 h 46"/>
                <a:gd name="T32" fmla="*/ 2147483647 w 43"/>
                <a:gd name="T33" fmla="*/ 2147483647 h 46"/>
                <a:gd name="T34" fmla="*/ 2147483647 w 43"/>
                <a:gd name="T35" fmla="*/ 2147483647 h 46"/>
                <a:gd name="T36" fmla="*/ 2147483647 w 43"/>
                <a:gd name="T37" fmla="*/ 2147483647 h 46"/>
                <a:gd name="T38" fmla="*/ 2147483647 w 43"/>
                <a:gd name="T39" fmla="*/ 0 h 46"/>
                <a:gd name="T40" fmla="*/ 2147483647 w 43"/>
                <a:gd name="T41" fmla="*/ 2147483647 h 46"/>
                <a:gd name="T42" fmla="*/ 2147483647 w 43"/>
                <a:gd name="T43" fmla="*/ 0 h 46"/>
                <a:gd name="T44" fmla="*/ 2147483647 w 43"/>
                <a:gd name="T45" fmla="*/ 2147483647 h 46"/>
                <a:gd name="T46" fmla="*/ 2147483647 w 43"/>
                <a:gd name="T47" fmla="*/ 2147483647 h 46"/>
                <a:gd name="T48" fmla="*/ 2147483647 w 43"/>
                <a:gd name="T49" fmla="*/ 2147483647 h 46"/>
                <a:gd name="T50" fmla="*/ 2147483647 w 43"/>
                <a:gd name="T51" fmla="*/ 2147483647 h 46"/>
                <a:gd name="T52" fmla="*/ 2147483647 w 43"/>
                <a:gd name="T53" fmla="*/ 2147483647 h 46"/>
                <a:gd name="T54" fmla="*/ 2147483647 w 43"/>
                <a:gd name="T55" fmla="*/ 2147483647 h 46"/>
                <a:gd name="T56" fmla="*/ 2147483647 w 43"/>
                <a:gd name="T57" fmla="*/ 2147483647 h 46"/>
                <a:gd name="T58" fmla="*/ 2147483647 w 43"/>
                <a:gd name="T59" fmla="*/ 2147483647 h 46"/>
                <a:gd name="T60" fmla="*/ 2147483647 w 43"/>
                <a:gd name="T61" fmla="*/ 2147483647 h 46"/>
                <a:gd name="T62" fmla="*/ 2147483647 w 43"/>
                <a:gd name="T63" fmla="*/ 2147483647 h 46"/>
                <a:gd name="T64" fmla="*/ 2147483647 w 43"/>
                <a:gd name="T65" fmla="*/ 2147483647 h 46"/>
                <a:gd name="T66" fmla="*/ 2147483647 w 43"/>
                <a:gd name="T67" fmla="*/ 0 h 46"/>
                <a:gd name="T68" fmla="*/ 2147483647 w 43"/>
                <a:gd name="T69" fmla="*/ 2147483647 h 46"/>
                <a:gd name="T70" fmla="*/ 0 w 43"/>
                <a:gd name="T71" fmla="*/ 2147483647 h 46"/>
                <a:gd name="T72" fmla="*/ 2147483647 w 43"/>
                <a:gd name="T73" fmla="*/ 2147483647 h 46"/>
                <a:gd name="T74" fmla="*/ 2147483647 w 43"/>
                <a:gd name="T75" fmla="*/ 2147483647 h 46"/>
                <a:gd name="T76" fmla="*/ 2147483647 w 43"/>
                <a:gd name="T77" fmla="*/ 2147483647 h 46"/>
                <a:gd name="T78" fmla="*/ 2147483647 w 43"/>
                <a:gd name="T79" fmla="*/ 2147483647 h 46"/>
                <a:gd name="T80" fmla="*/ 2147483647 w 43"/>
                <a:gd name="T81" fmla="*/ 2147483647 h 46"/>
                <a:gd name="T82" fmla="*/ 2147483647 w 43"/>
                <a:gd name="T83" fmla="*/ 2147483647 h 46"/>
                <a:gd name="T84" fmla="*/ 2147483647 w 43"/>
                <a:gd name="T85" fmla="*/ 2147483647 h 46"/>
                <a:gd name="T86" fmla="*/ 2147483647 w 43"/>
                <a:gd name="T87" fmla="*/ 2147483647 h 46"/>
                <a:gd name="T88" fmla="*/ 2147483647 w 43"/>
                <a:gd name="T89" fmla="*/ 2147483647 h 46"/>
                <a:gd name="T90" fmla="*/ 2147483647 w 43"/>
                <a:gd name="T91" fmla="*/ 2147483647 h 4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3"/>
                <a:gd name="T139" fmla="*/ 0 h 46"/>
                <a:gd name="T140" fmla="*/ 43 w 43"/>
                <a:gd name="T141" fmla="*/ 46 h 4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3" h="46">
                  <a:moveTo>
                    <a:pt x="21" y="46"/>
                  </a:moveTo>
                  <a:cubicBezTo>
                    <a:pt x="25" y="46"/>
                    <a:pt x="29" y="44"/>
                    <a:pt x="31" y="43"/>
                  </a:cubicBezTo>
                  <a:cubicBezTo>
                    <a:pt x="32" y="43"/>
                    <a:pt x="32" y="44"/>
                    <a:pt x="33" y="44"/>
                  </a:cubicBezTo>
                  <a:cubicBezTo>
                    <a:pt x="32" y="43"/>
                    <a:pt x="32" y="41"/>
                    <a:pt x="32" y="40"/>
                  </a:cubicBezTo>
                  <a:cubicBezTo>
                    <a:pt x="31" y="39"/>
                    <a:pt x="28" y="39"/>
                    <a:pt x="29" y="36"/>
                  </a:cubicBezTo>
                  <a:cubicBezTo>
                    <a:pt x="30" y="35"/>
                    <a:pt x="33" y="35"/>
                    <a:pt x="33" y="34"/>
                  </a:cubicBezTo>
                  <a:cubicBezTo>
                    <a:pt x="33" y="33"/>
                    <a:pt x="31" y="34"/>
                    <a:pt x="32" y="33"/>
                  </a:cubicBezTo>
                  <a:cubicBezTo>
                    <a:pt x="32" y="32"/>
                    <a:pt x="33" y="32"/>
                    <a:pt x="33" y="31"/>
                  </a:cubicBezTo>
                  <a:cubicBezTo>
                    <a:pt x="33" y="30"/>
                    <a:pt x="31" y="29"/>
                    <a:pt x="31" y="28"/>
                  </a:cubicBezTo>
                  <a:cubicBezTo>
                    <a:pt x="33" y="28"/>
                    <a:pt x="33" y="30"/>
                    <a:pt x="35" y="31"/>
                  </a:cubicBezTo>
                  <a:cubicBezTo>
                    <a:pt x="37" y="30"/>
                    <a:pt x="38" y="31"/>
                    <a:pt x="39" y="30"/>
                  </a:cubicBezTo>
                  <a:cubicBezTo>
                    <a:pt x="41" y="30"/>
                    <a:pt x="39" y="23"/>
                    <a:pt x="40" y="20"/>
                  </a:cubicBezTo>
                  <a:cubicBezTo>
                    <a:pt x="40" y="17"/>
                    <a:pt x="39" y="16"/>
                    <a:pt x="39" y="13"/>
                  </a:cubicBezTo>
                  <a:cubicBezTo>
                    <a:pt x="40" y="11"/>
                    <a:pt x="43" y="10"/>
                    <a:pt x="43" y="9"/>
                  </a:cubicBezTo>
                  <a:cubicBezTo>
                    <a:pt x="43" y="8"/>
                    <a:pt x="42" y="8"/>
                    <a:pt x="41" y="8"/>
                  </a:cubicBezTo>
                  <a:cubicBezTo>
                    <a:pt x="41" y="5"/>
                    <a:pt x="41" y="4"/>
                    <a:pt x="41" y="2"/>
                  </a:cubicBezTo>
                  <a:cubicBezTo>
                    <a:pt x="40" y="3"/>
                    <a:pt x="39" y="4"/>
                    <a:pt x="38" y="3"/>
                  </a:cubicBezTo>
                  <a:cubicBezTo>
                    <a:pt x="36" y="3"/>
                    <a:pt x="36" y="0"/>
                    <a:pt x="35" y="0"/>
                  </a:cubicBezTo>
                  <a:cubicBezTo>
                    <a:pt x="35" y="0"/>
                    <a:pt x="35" y="2"/>
                    <a:pt x="33" y="2"/>
                  </a:cubicBezTo>
                  <a:cubicBezTo>
                    <a:pt x="32" y="2"/>
                    <a:pt x="30" y="0"/>
                    <a:pt x="29" y="0"/>
                  </a:cubicBezTo>
                  <a:cubicBezTo>
                    <a:pt x="27" y="0"/>
                    <a:pt x="25" y="2"/>
                    <a:pt x="25" y="2"/>
                  </a:cubicBezTo>
                  <a:cubicBezTo>
                    <a:pt x="25" y="2"/>
                    <a:pt x="25" y="3"/>
                    <a:pt x="25" y="4"/>
                  </a:cubicBezTo>
                  <a:cubicBezTo>
                    <a:pt x="26" y="5"/>
                    <a:pt x="27" y="3"/>
                    <a:pt x="28" y="4"/>
                  </a:cubicBezTo>
                  <a:cubicBezTo>
                    <a:pt x="30" y="6"/>
                    <a:pt x="27" y="7"/>
                    <a:pt x="26" y="9"/>
                  </a:cubicBezTo>
                  <a:cubicBezTo>
                    <a:pt x="23" y="11"/>
                    <a:pt x="21" y="10"/>
                    <a:pt x="19" y="11"/>
                  </a:cubicBezTo>
                  <a:cubicBezTo>
                    <a:pt x="18" y="11"/>
                    <a:pt x="16" y="14"/>
                    <a:pt x="15" y="13"/>
                  </a:cubicBezTo>
                  <a:cubicBezTo>
                    <a:pt x="15" y="13"/>
                    <a:pt x="16" y="11"/>
                    <a:pt x="15" y="11"/>
                  </a:cubicBezTo>
                  <a:cubicBezTo>
                    <a:pt x="14" y="11"/>
                    <a:pt x="12" y="11"/>
                    <a:pt x="12" y="10"/>
                  </a:cubicBezTo>
                  <a:cubicBezTo>
                    <a:pt x="12" y="8"/>
                    <a:pt x="12" y="7"/>
                    <a:pt x="11" y="5"/>
                  </a:cubicBezTo>
                  <a:cubicBezTo>
                    <a:pt x="11" y="4"/>
                    <a:pt x="10" y="5"/>
                    <a:pt x="9" y="4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7" y="1"/>
                    <a:pt x="6" y="2"/>
                    <a:pt x="5" y="1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4"/>
                    <a:pt x="3" y="4"/>
                    <a:pt x="3" y="5"/>
                  </a:cubicBezTo>
                  <a:cubicBezTo>
                    <a:pt x="3" y="5"/>
                    <a:pt x="3" y="6"/>
                    <a:pt x="4" y="7"/>
                  </a:cubicBezTo>
                  <a:cubicBezTo>
                    <a:pt x="5" y="8"/>
                    <a:pt x="7" y="8"/>
                    <a:pt x="9" y="8"/>
                  </a:cubicBezTo>
                  <a:cubicBezTo>
                    <a:pt x="10" y="11"/>
                    <a:pt x="12" y="14"/>
                    <a:pt x="12" y="17"/>
                  </a:cubicBezTo>
                  <a:cubicBezTo>
                    <a:pt x="12" y="20"/>
                    <a:pt x="12" y="23"/>
                    <a:pt x="13" y="26"/>
                  </a:cubicBezTo>
                  <a:cubicBezTo>
                    <a:pt x="15" y="29"/>
                    <a:pt x="18" y="33"/>
                    <a:pt x="16" y="36"/>
                  </a:cubicBezTo>
                  <a:cubicBezTo>
                    <a:pt x="16" y="36"/>
                    <a:pt x="16" y="36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8" y="39"/>
                    <a:pt x="21" y="43"/>
                    <a:pt x="21" y="46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1" name="Freeform 38"/>
            <p:cNvSpPr>
              <a:spLocks/>
            </p:cNvSpPr>
            <p:nvPr/>
          </p:nvSpPr>
          <p:spPr bwMode="auto">
            <a:xfrm>
              <a:off x="592139" y="4900610"/>
              <a:ext cx="317500" cy="447675"/>
            </a:xfrm>
            <a:custGeom>
              <a:avLst/>
              <a:gdLst>
                <a:gd name="T0" fmla="*/ 2147483647 w 34"/>
                <a:gd name="T1" fmla="*/ 2147483647 h 48"/>
                <a:gd name="T2" fmla="*/ 2147483647 w 34"/>
                <a:gd name="T3" fmla="*/ 2147483647 h 48"/>
                <a:gd name="T4" fmla="*/ 2147483647 w 34"/>
                <a:gd name="T5" fmla="*/ 2147483647 h 48"/>
                <a:gd name="T6" fmla="*/ 2147483647 w 34"/>
                <a:gd name="T7" fmla="*/ 2147483647 h 48"/>
                <a:gd name="T8" fmla="*/ 2147483647 w 34"/>
                <a:gd name="T9" fmla="*/ 2147483647 h 48"/>
                <a:gd name="T10" fmla="*/ 2147483647 w 34"/>
                <a:gd name="T11" fmla="*/ 2147483647 h 48"/>
                <a:gd name="T12" fmla="*/ 2147483647 w 34"/>
                <a:gd name="T13" fmla="*/ 2147483647 h 48"/>
                <a:gd name="T14" fmla="*/ 2147483647 w 34"/>
                <a:gd name="T15" fmla="*/ 2147483647 h 48"/>
                <a:gd name="T16" fmla="*/ 2147483647 w 34"/>
                <a:gd name="T17" fmla="*/ 2147483647 h 48"/>
                <a:gd name="T18" fmla="*/ 2147483647 w 34"/>
                <a:gd name="T19" fmla="*/ 2147483647 h 48"/>
                <a:gd name="T20" fmla="*/ 2147483647 w 34"/>
                <a:gd name="T21" fmla="*/ 2147483647 h 48"/>
                <a:gd name="T22" fmla="*/ 2147483647 w 34"/>
                <a:gd name="T23" fmla="*/ 2147483647 h 48"/>
                <a:gd name="T24" fmla="*/ 2147483647 w 34"/>
                <a:gd name="T25" fmla="*/ 2147483647 h 48"/>
                <a:gd name="T26" fmla="*/ 2147483647 w 34"/>
                <a:gd name="T27" fmla="*/ 2147483647 h 48"/>
                <a:gd name="T28" fmla="*/ 2147483647 w 34"/>
                <a:gd name="T29" fmla="*/ 2147483647 h 48"/>
                <a:gd name="T30" fmla="*/ 2147483647 w 34"/>
                <a:gd name="T31" fmla="*/ 2147483647 h 48"/>
                <a:gd name="T32" fmla="*/ 2147483647 w 34"/>
                <a:gd name="T33" fmla="*/ 2147483647 h 48"/>
                <a:gd name="T34" fmla="*/ 0 w 34"/>
                <a:gd name="T35" fmla="*/ 2147483647 h 48"/>
                <a:gd name="T36" fmla="*/ 0 w 34"/>
                <a:gd name="T37" fmla="*/ 2147483647 h 48"/>
                <a:gd name="T38" fmla="*/ 2147483647 w 34"/>
                <a:gd name="T39" fmla="*/ 2147483647 h 48"/>
                <a:gd name="T40" fmla="*/ 2147483647 w 34"/>
                <a:gd name="T41" fmla="*/ 2147483647 h 48"/>
                <a:gd name="T42" fmla="*/ 2147483647 w 34"/>
                <a:gd name="T43" fmla="*/ 2147483647 h 48"/>
                <a:gd name="T44" fmla="*/ 2147483647 w 34"/>
                <a:gd name="T45" fmla="*/ 2147483647 h 48"/>
                <a:gd name="T46" fmla="*/ 2147483647 w 34"/>
                <a:gd name="T47" fmla="*/ 2147483647 h 48"/>
                <a:gd name="T48" fmla="*/ 2147483647 w 34"/>
                <a:gd name="T49" fmla="*/ 2147483647 h 48"/>
                <a:gd name="T50" fmla="*/ 2147483647 w 34"/>
                <a:gd name="T51" fmla="*/ 2147483647 h 48"/>
                <a:gd name="T52" fmla="*/ 2147483647 w 34"/>
                <a:gd name="T53" fmla="*/ 2147483647 h 48"/>
                <a:gd name="T54" fmla="*/ 2147483647 w 34"/>
                <a:gd name="T55" fmla="*/ 2147483647 h 48"/>
                <a:gd name="T56" fmla="*/ 2147483647 w 34"/>
                <a:gd name="T57" fmla="*/ 2147483647 h 48"/>
                <a:gd name="T58" fmla="*/ 2147483647 w 34"/>
                <a:gd name="T59" fmla="*/ 2147483647 h 48"/>
                <a:gd name="T60" fmla="*/ 2147483647 w 34"/>
                <a:gd name="T61" fmla="*/ 2147483647 h 48"/>
                <a:gd name="T62" fmla="*/ 2147483647 w 34"/>
                <a:gd name="T63" fmla="*/ 2147483647 h 48"/>
                <a:gd name="T64" fmla="*/ 2147483647 w 34"/>
                <a:gd name="T65" fmla="*/ 2147483647 h 48"/>
                <a:gd name="T66" fmla="*/ 2147483647 w 34"/>
                <a:gd name="T67" fmla="*/ 2147483647 h 48"/>
                <a:gd name="T68" fmla="*/ 2147483647 w 34"/>
                <a:gd name="T69" fmla="*/ 2147483647 h 48"/>
                <a:gd name="T70" fmla="*/ 2147483647 w 34"/>
                <a:gd name="T71" fmla="*/ 2147483647 h 48"/>
                <a:gd name="T72" fmla="*/ 2147483647 w 34"/>
                <a:gd name="T73" fmla="*/ 2147483647 h 48"/>
                <a:gd name="T74" fmla="*/ 2147483647 w 34"/>
                <a:gd name="T75" fmla="*/ 2147483647 h 48"/>
                <a:gd name="T76" fmla="*/ 2147483647 w 34"/>
                <a:gd name="T77" fmla="*/ 2147483647 h 4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4"/>
                <a:gd name="T118" fmla="*/ 0 h 48"/>
                <a:gd name="T119" fmla="*/ 34 w 34"/>
                <a:gd name="T120" fmla="*/ 48 h 4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4" h="48">
                  <a:moveTo>
                    <a:pt x="31" y="41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37"/>
                    <a:pt x="31" y="33"/>
                    <a:pt x="29" y="30"/>
                  </a:cubicBezTo>
                  <a:cubicBezTo>
                    <a:pt x="28" y="27"/>
                    <a:pt x="28" y="24"/>
                    <a:pt x="28" y="21"/>
                  </a:cubicBezTo>
                  <a:cubicBezTo>
                    <a:pt x="28" y="18"/>
                    <a:pt x="26" y="15"/>
                    <a:pt x="25" y="12"/>
                  </a:cubicBezTo>
                  <a:cubicBezTo>
                    <a:pt x="23" y="12"/>
                    <a:pt x="21" y="12"/>
                    <a:pt x="20" y="11"/>
                  </a:cubicBezTo>
                  <a:cubicBezTo>
                    <a:pt x="19" y="10"/>
                    <a:pt x="19" y="9"/>
                    <a:pt x="19" y="9"/>
                  </a:cubicBezTo>
                  <a:cubicBezTo>
                    <a:pt x="19" y="8"/>
                    <a:pt x="17" y="8"/>
                    <a:pt x="17" y="7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5" y="4"/>
                    <a:pt x="13" y="3"/>
                    <a:pt x="13" y="2"/>
                  </a:cubicBezTo>
                  <a:cubicBezTo>
                    <a:pt x="11" y="2"/>
                    <a:pt x="12" y="3"/>
                    <a:pt x="12" y="3"/>
                  </a:cubicBezTo>
                  <a:cubicBezTo>
                    <a:pt x="11" y="4"/>
                    <a:pt x="9" y="0"/>
                    <a:pt x="8" y="1"/>
                  </a:cubicBezTo>
                  <a:cubicBezTo>
                    <a:pt x="6" y="3"/>
                    <a:pt x="7" y="5"/>
                    <a:pt x="7" y="8"/>
                  </a:cubicBezTo>
                  <a:cubicBezTo>
                    <a:pt x="7" y="9"/>
                    <a:pt x="6" y="10"/>
                    <a:pt x="5" y="11"/>
                  </a:cubicBezTo>
                  <a:cubicBezTo>
                    <a:pt x="5" y="12"/>
                    <a:pt x="5" y="13"/>
                    <a:pt x="4" y="13"/>
                  </a:cubicBezTo>
                  <a:cubicBezTo>
                    <a:pt x="4" y="14"/>
                    <a:pt x="3" y="13"/>
                    <a:pt x="2" y="13"/>
                  </a:cubicBezTo>
                  <a:cubicBezTo>
                    <a:pt x="1" y="14"/>
                    <a:pt x="1" y="16"/>
                    <a:pt x="0" y="17"/>
                  </a:cubicBezTo>
                  <a:cubicBezTo>
                    <a:pt x="2" y="21"/>
                    <a:pt x="4" y="22"/>
                    <a:pt x="5" y="25"/>
                  </a:cubicBezTo>
                  <a:cubicBezTo>
                    <a:pt x="2" y="26"/>
                    <a:pt x="2" y="27"/>
                    <a:pt x="2" y="30"/>
                  </a:cubicBezTo>
                  <a:cubicBezTo>
                    <a:pt x="3" y="30"/>
                    <a:pt x="4" y="30"/>
                    <a:pt x="4" y="30"/>
                  </a:cubicBezTo>
                  <a:cubicBezTo>
                    <a:pt x="6" y="31"/>
                    <a:pt x="4" y="34"/>
                    <a:pt x="6" y="36"/>
                  </a:cubicBezTo>
                  <a:cubicBezTo>
                    <a:pt x="8" y="38"/>
                    <a:pt x="10" y="37"/>
                    <a:pt x="11" y="38"/>
                  </a:cubicBezTo>
                  <a:cubicBezTo>
                    <a:pt x="12" y="38"/>
                    <a:pt x="12" y="39"/>
                    <a:pt x="12" y="39"/>
                  </a:cubicBezTo>
                  <a:cubicBezTo>
                    <a:pt x="13" y="40"/>
                    <a:pt x="14" y="43"/>
                    <a:pt x="15" y="44"/>
                  </a:cubicBezTo>
                  <a:cubicBezTo>
                    <a:pt x="16" y="45"/>
                    <a:pt x="17" y="44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6"/>
                    <a:pt x="18" y="47"/>
                    <a:pt x="19" y="47"/>
                  </a:cubicBezTo>
                  <a:cubicBezTo>
                    <a:pt x="19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1" y="48"/>
                    <a:pt x="22" y="48"/>
                    <a:pt x="22" y="47"/>
                  </a:cubicBezTo>
                  <a:cubicBezTo>
                    <a:pt x="22" y="44"/>
                    <a:pt x="18" y="44"/>
                    <a:pt x="19" y="43"/>
                  </a:cubicBezTo>
                  <a:cubicBezTo>
                    <a:pt x="20" y="42"/>
                    <a:pt x="23" y="45"/>
                    <a:pt x="25" y="44"/>
                  </a:cubicBezTo>
                  <a:cubicBezTo>
                    <a:pt x="26" y="44"/>
                    <a:pt x="22" y="41"/>
                    <a:pt x="24" y="40"/>
                  </a:cubicBezTo>
                  <a:cubicBezTo>
                    <a:pt x="26" y="40"/>
                    <a:pt x="28" y="42"/>
                    <a:pt x="31" y="4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2" name="Freeform 39"/>
            <p:cNvSpPr>
              <a:spLocks/>
            </p:cNvSpPr>
            <p:nvPr/>
          </p:nvSpPr>
          <p:spPr bwMode="auto">
            <a:xfrm>
              <a:off x="454026" y="4806948"/>
              <a:ext cx="138113" cy="223837"/>
            </a:xfrm>
            <a:custGeom>
              <a:avLst/>
              <a:gdLst>
                <a:gd name="T0" fmla="*/ 2147483647 w 15"/>
                <a:gd name="T1" fmla="*/ 2147483647 h 24"/>
                <a:gd name="T2" fmla="*/ 2147483647 w 15"/>
                <a:gd name="T3" fmla="*/ 2147483647 h 24"/>
                <a:gd name="T4" fmla="*/ 0 w 15"/>
                <a:gd name="T5" fmla="*/ 2147483647 h 24"/>
                <a:gd name="T6" fmla="*/ 2147483647 w 15"/>
                <a:gd name="T7" fmla="*/ 2147483647 h 24"/>
                <a:gd name="T8" fmla="*/ 2147483647 w 15"/>
                <a:gd name="T9" fmla="*/ 2147483647 h 24"/>
                <a:gd name="T10" fmla="*/ 2147483647 w 15"/>
                <a:gd name="T11" fmla="*/ 2147483647 h 24"/>
                <a:gd name="T12" fmla="*/ 2147483647 w 15"/>
                <a:gd name="T13" fmla="*/ 2147483647 h 24"/>
                <a:gd name="T14" fmla="*/ 2147483647 w 15"/>
                <a:gd name="T15" fmla="*/ 2147483647 h 24"/>
                <a:gd name="T16" fmla="*/ 2147483647 w 15"/>
                <a:gd name="T17" fmla="*/ 2147483647 h 24"/>
                <a:gd name="T18" fmla="*/ 2147483647 w 15"/>
                <a:gd name="T19" fmla="*/ 2147483647 h 24"/>
                <a:gd name="T20" fmla="*/ 2147483647 w 15"/>
                <a:gd name="T21" fmla="*/ 2147483647 h 24"/>
                <a:gd name="T22" fmla="*/ 2147483647 w 15"/>
                <a:gd name="T23" fmla="*/ 2147483647 h 24"/>
                <a:gd name="T24" fmla="*/ 2147483647 w 15"/>
                <a:gd name="T25" fmla="*/ 2147483647 h 24"/>
                <a:gd name="T26" fmla="*/ 2147483647 w 15"/>
                <a:gd name="T27" fmla="*/ 2147483647 h 24"/>
                <a:gd name="T28" fmla="*/ 2147483647 w 15"/>
                <a:gd name="T29" fmla="*/ 2147483647 h 24"/>
                <a:gd name="T30" fmla="*/ 2147483647 w 15"/>
                <a:gd name="T31" fmla="*/ 2147483647 h 24"/>
                <a:gd name="T32" fmla="*/ 2147483647 w 15"/>
                <a:gd name="T33" fmla="*/ 2147483647 h 24"/>
                <a:gd name="T34" fmla="*/ 2147483647 w 15"/>
                <a:gd name="T35" fmla="*/ 2147483647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5"/>
                <a:gd name="T55" fmla="*/ 0 h 24"/>
                <a:gd name="T56" fmla="*/ 15 w 1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5" h="24">
                  <a:moveTo>
                    <a:pt x="9" y="14"/>
                  </a:moveTo>
                  <a:cubicBezTo>
                    <a:pt x="8" y="16"/>
                    <a:pt x="5" y="17"/>
                    <a:pt x="3" y="17"/>
                  </a:cubicBezTo>
                  <a:cubicBezTo>
                    <a:pt x="3" y="17"/>
                    <a:pt x="1" y="16"/>
                    <a:pt x="0" y="17"/>
                  </a:cubicBezTo>
                  <a:cubicBezTo>
                    <a:pt x="0" y="17"/>
                    <a:pt x="1" y="19"/>
                    <a:pt x="1" y="19"/>
                  </a:cubicBezTo>
                  <a:cubicBezTo>
                    <a:pt x="1" y="20"/>
                    <a:pt x="0" y="22"/>
                    <a:pt x="1" y="23"/>
                  </a:cubicBezTo>
                  <a:cubicBezTo>
                    <a:pt x="2" y="24"/>
                    <a:pt x="3" y="22"/>
                    <a:pt x="4" y="22"/>
                  </a:cubicBezTo>
                  <a:cubicBezTo>
                    <a:pt x="5" y="21"/>
                    <a:pt x="6" y="20"/>
                    <a:pt x="8" y="20"/>
                  </a:cubicBezTo>
                  <a:cubicBezTo>
                    <a:pt x="11" y="18"/>
                    <a:pt x="7" y="22"/>
                    <a:pt x="9" y="22"/>
                  </a:cubicBezTo>
                  <a:cubicBezTo>
                    <a:pt x="10" y="23"/>
                    <a:pt x="12" y="22"/>
                    <a:pt x="12" y="21"/>
                  </a:cubicBezTo>
                  <a:cubicBezTo>
                    <a:pt x="14" y="19"/>
                    <a:pt x="15" y="16"/>
                    <a:pt x="14" y="14"/>
                  </a:cubicBezTo>
                  <a:cubicBezTo>
                    <a:pt x="13" y="12"/>
                    <a:pt x="14" y="10"/>
                    <a:pt x="13" y="9"/>
                  </a:cubicBezTo>
                  <a:cubicBezTo>
                    <a:pt x="12" y="8"/>
                    <a:pt x="11" y="9"/>
                    <a:pt x="10" y="8"/>
                  </a:cubicBezTo>
                  <a:cubicBezTo>
                    <a:pt x="9" y="7"/>
                    <a:pt x="8" y="6"/>
                    <a:pt x="7" y="5"/>
                  </a:cubicBezTo>
                  <a:cubicBezTo>
                    <a:pt x="6" y="4"/>
                    <a:pt x="5" y="0"/>
                    <a:pt x="4" y="1"/>
                  </a:cubicBezTo>
                  <a:cubicBezTo>
                    <a:pt x="2" y="2"/>
                    <a:pt x="4" y="6"/>
                    <a:pt x="5" y="6"/>
                  </a:cubicBezTo>
                  <a:cubicBezTo>
                    <a:pt x="5" y="7"/>
                    <a:pt x="5" y="9"/>
                    <a:pt x="6" y="10"/>
                  </a:cubicBezTo>
                  <a:cubicBezTo>
                    <a:pt x="8" y="11"/>
                    <a:pt x="9" y="8"/>
                    <a:pt x="9" y="9"/>
                  </a:cubicBezTo>
                  <a:cubicBezTo>
                    <a:pt x="10" y="11"/>
                    <a:pt x="9" y="13"/>
                    <a:pt x="9" y="14"/>
                  </a:cubicBezTo>
                  <a:close/>
                </a:path>
              </a:pathLst>
            </a:custGeom>
            <a:solidFill>
              <a:srgbClr val="FFA7AD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3" name="Freeform 40"/>
            <p:cNvSpPr>
              <a:spLocks/>
            </p:cNvSpPr>
            <p:nvPr/>
          </p:nvSpPr>
          <p:spPr bwMode="auto">
            <a:xfrm>
              <a:off x="2403476" y="4378322"/>
              <a:ext cx="601663" cy="690562"/>
            </a:xfrm>
            <a:custGeom>
              <a:avLst/>
              <a:gdLst>
                <a:gd name="T0" fmla="*/ 2147483647 w 65"/>
                <a:gd name="T1" fmla="*/ 2147483647 h 74"/>
                <a:gd name="T2" fmla="*/ 2147483647 w 65"/>
                <a:gd name="T3" fmla="*/ 2147483647 h 74"/>
                <a:gd name="T4" fmla="*/ 2147483647 w 65"/>
                <a:gd name="T5" fmla="*/ 2147483647 h 74"/>
                <a:gd name="T6" fmla="*/ 2147483647 w 65"/>
                <a:gd name="T7" fmla="*/ 2147483647 h 74"/>
                <a:gd name="T8" fmla="*/ 2147483647 w 65"/>
                <a:gd name="T9" fmla="*/ 2147483647 h 74"/>
                <a:gd name="T10" fmla="*/ 2147483647 w 65"/>
                <a:gd name="T11" fmla="*/ 2147483647 h 74"/>
                <a:gd name="T12" fmla="*/ 2147483647 w 65"/>
                <a:gd name="T13" fmla="*/ 2147483647 h 74"/>
                <a:gd name="T14" fmla="*/ 2147483647 w 65"/>
                <a:gd name="T15" fmla="*/ 2147483647 h 74"/>
                <a:gd name="T16" fmla="*/ 2147483647 w 65"/>
                <a:gd name="T17" fmla="*/ 2147483647 h 74"/>
                <a:gd name="T18" fmla="*/ 2147483647 w 65"/>
                <a:gd name="T19" fmla="*/ 2147483647 h 74"/>
                <a:gd name="T20" fmla="*/ 2147483647 w 65"/>
                <a:gd name="T21" fmla="*/ 2147483647 h 74"/>
                <a:gd name="T22" fmla="*/ 2147483647 w 65"/>
                <a:gd name="T23" fmla="*/ 2147483647 h 74"/>
                <a:gd name="T24" fmla="*/ 2147483647 w 65"/>
                <a:gd name="T25" fmla="*/ 2147483647 h 74"/>
                <a:gd name="T26" fmla="*/ 0 w 65"/>
                <a:gd name="T27" fmla="*/ 2147483647 h 74"/>
                <a:gd name="T28" fmla="*/ 0 w 65"/>
                <a:gd name="T29" fmla="*/ 2147483647 h 74"/>
                <a:gd name="T30" fmla="*/ 0 w 65"/>
                <a:gd name="T31" fmla="*/ 2147483647 h 74"/>
                <a:gd name="T32" fmla="*/ 2147483647 w 65"/>
                <a:gd name="T33" fmla="*/ 2147483647 h 74"/>
                <a:gd name="T34" fmla="*/ 2147483647 w 65"/>
                <a:gd name="T35" fmla="*/ 2147483647 h 74"/>
                <a:gd name="T36" fmla="*/ 2147483647 w 65"/>
                <a:gd name="T37" fmla="*/ 2147483647 h 74"/>
                <a:gd name="T38" fmla="*/ 2147483647 w 65"/>
                <a:gd name="T39" fmla="*/ 2147483647 h 74"/>
                <a:gd name="T40" fmla="*/ 2147483647 w 65"/>
                <a:gd name="T41" fmla="*/ 2147483647 h 74"/>
                <a:gd name="T42" fmla="*/ 2147483647 w 65"/>
                <a:gd name="T43" fmla="*/ 2147483647 h 74"/>
                <a:gd name="T44" fmla="*/ 2147483647 w 65"/>
                <a:gd name="T45" fmla="*/ 2147483647 h 74"/>
                <a:gd name="T46" fmla="*/ 2147483647 w 65"/>
                <a:gd name="T47" fmla="*/ 2147483647 h 74"/>
                <a:gd name="T48" fmla="*/ 2147483647 w 65"/>
                <a:gd name="T49" fmla="*/ 2147483647 h 74"/>
                <a:gd name="T50" fmla="*/ 2147483647 w 65"/>
                <a:gd name="T51" fmla="*/ 2147483647 h 74"/>
                <a:gd name="T52" fmla="*/ 2147483647 w 65"/>
                <a:gd name="T53" fmla="*/ 2147483647 h 74"/>
                <a:gd name="T54" fmla="*/ 2147483647 w 65"/>
                <a:gd name="T55" fmla="*/ 2147483647 h 74"/>
                <a:gd name="T56" fmla="*/ 2147483647 w 65"/>
                <a:gd name="T57" fmla="*/ 2147483647 h 74"/>
                <a:gd name="T58" fmla="*/ 2147483647 w 65"/>
                <a:gd name="T59" fmla="*/ 2147483647 h 74"/>
                <a:gd name="T60" fmla="*/ 2147483647 w 65"/>
                <a:gd name="T61" fmla="*/ 2147483647 h 74"/>
                <a:gd name="T62" fmla="*/ 2147483647 w 65"/>
                <a:gd name="T63" fmla="*/ 2147483647 h 74"/>
                <a:gd name="T64" fmla="*/ 2147483647 w 65"/>
                <a:gd name="T65" fmla="*/ 2147483647 h 74"/>
                <a:gd name="T66" fmla="*/ 2147483647 w 65"/>
                <a:gd name="T67" fmla="*/ 2147483647 h 74"/>
                <a:gd name="T68" fmla="*/ 2147483647 w 65"/>
                <a:gd name="T69" fmla="*/ 2147483647 h 74"/>
                <a:gd name="T70" fmla="*/ 2147483647 w 65"/>
                <a:gd name="T71" fmla="*/ 2147483647 h 74"/>
                <a:gd name="T72" fmla="*/ 2147483647 w 65"/>
                <a:gd name="T73" fmla="*/ 2147483647 h 74"/>
                <a:gd name="T74" fmla="*/ 2147483647 w 65"/>
                <a:gd name="T75" fmla="*/ 2147483647 h 74"/>
                <a:gd name="T76" fmla="*/ 2147483647 w 65"/>
                <a:gd name="T77" fmla="*/ 2147483647 h 74"/>
                <a:gd name="T78" fmla="*/ 2147483647 w 65"/>
                <a:gd name="T79" fmla="*/ 2147483647 h 74"/>
                <a:gd name="T80" fmla="*/ 2147483647 w 65"/>
                <a:gd name="T81" fmla="*/ 2147483647 h 74"/>
                <a:gd name="T82" fmla="*/ 2147483647 w 65"/>
                <a:gd name="T83" fmla="*/ 2147483647 h 74"/>
                <a:gd name="T84" fmla="*/ 2147483647 w 65"/>
                <a:gd name="T85" fmla="*/ 2147483647 h 74"/>
                <a:gd name="T86" fmla="*/ 2147483647 w 65"/>
                <a:gd name="T87" fmla="*/ 2147483647 h 74"/>
                <a:gd name="T88" fmla="*/ 2147483647 w 65"/>
                <a:gd name="T89" fmla="*/ 2147483647 h 74"/>
                <a:gd name="T90" fmla="*/ 2147483647 w 65"/>
                <a:gd name="T91" fmla="*/ 2147483647 h 74"/>
                <a:gd name="T92" fmla="*/ 2147483647 w 65"/>
                <a:gd name="T93" fmla="*/ 0 h 74"/>
                <a:gd name="T94" fmla="*/ 2147483647 w 65"/>
                <a:gd name="T95" fmla="*/ 0 h 74"/>
                <a:gd name="T96" fmla="*/ 2147483647 w 65"/>
                <a:gd name="T97" fmla="*/ 0 h 74"/>
                <a:gd name="T98" fmla="*/ 2147483647 w 65"/>
                <a:gd name="T99" fmla="*/ 2147483647 h 7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5"/>
                <a:gd name="T151" fmla="*/ 0 h 74"/>
                <a:gd name="T152" fmla="*/ 65 w 65"/>
                <a:gd name="T153" fmla="*/ 74 h 7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5" h="74">
                  <a:moveTo>
                    <a:pt x="51" y="1"/>
                  </a:moveTo>
                  <a:cubicBezTo>
                    <a:pt x="48" y="7"/>
                    <a:pt x="48" y="5"/>
                    <a:pt x="47" y="7"/>
                  </a:cubicBezTo>
                  <a:cubicBezTo>
                    <a:pt x="45" y="9"/>
                    <a:pt x="45" y="10"/>
                    <a:pt x="45" y="12"/>
                  </a:cubicBezTo>
                  <a:cubicBezTo>
                    <a:pt x="43" y="14"/>
                    <a:pt x="37" y="17"/>
                    <a:pt x="36" y="19"/>
                  </a:cubicBezTo>
                  <a:cubicBezTo>
                    <a:pt x="35" y="20"/>
                    <a:pt x="33" y="19"/>
                    <a:pt x="30" y="22"/>
                  </a:cubicBezTo>
                  <a:cubicBezTo>
                    <a:pt x="28" y="25"/>
                    <a:pt x="31" y="26"/>
                    <a:pt x="31" y="28"/>
                  </a:cubicBezTo>
                  <a:cubicBezTo>
                    <a:pt x="30" y="29"/>
                    <a:pt x="29" y="29"/>
                    <a:pt x="29" y="30"/>
                  </a:cubicBezTo>
                  <a:cubicBezTo>
                    <a:pt x="28" y="31"/>
                    <a:pt x="30" y="33"/>
                    <a:pt x="29" y="35"/>
                  </a:cubicBezTo>
                  <a:cubicBezTo>
                    <a:pt x="26" y="37"/>
                    <a:pt x="23" y="35"/>
                    <a:pt x="22" y="36"/>
                  </a:cubicBezTo>
                  <a:cubicBezTo>
                    <a:pt x="20" y="38"/>
                    <a:pt x="22" y="39"/>
                    <a:pt x="20" y="41"/>
                  </a:cubicBezTo>
                  <a:cubicBezTo>
                    <a:pt x="16" y="43"/>
                    <a:pt x="16" y="39"/>
                    <a:pt x="14" y="38"/>
                  </a:cubicBezTo>
                  <a:cubicBezTo>
                    <a:pt x="10" y="39"/>
                    <a:pt x="12" y="45"/>
                    <a:pt x="9" y="46"/>
                  </a:cubicBezTo>
                  <a:cubicBezTo>
                    <a:pt x="5" y="46"/>
                    <a:pt x="7" y="43"/>
                    <a:pt x="4" y="43"/>
                  </a:cubicBezTo>
                  <a:cubicBezTo>
                    <a:pt x="2" y="44"/>
                    <a:pt x="2" y="48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" y="54"/>
                    <a:pt x="3" y="53"/>
                    <a:pt x="4" y="55"/>
                  </a:cubicBezTo>
                  <a:cubicBezTo>
                    <a:pt x="5" y="56"/>
                    <a:pt x="7" y="58"/>
                    <a:pt x="9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0" y="59"/>
                    <a:pt x="11" y="58"/>
                    <a:pt x="12" y="59"/>
                  </a:cubicBezTo>
                  <a:cubicBezTo>
                    <a:pt x="14" y="60"/>
                    <a:pt x="15" y="61"/>
                    <a:pt x="16" y="63"/>
                  </a:cubicBezTo>
                  <a:cubicBezTo>
                    <a:pt x="18" y="64"/>
                    <a:pt x="19" y="64"/>
                    <a:pt x="20" y="66"/>
                  </a:cubicBezTo>
                  <a:cubicBezTo>
                    <a:pt x="21" y="66"/>
                    <a:pt x="22" y="65"/>
                    <a:pt x="23" y="65"/>
                  </a:cubicBezTo>
                  <a:cubicBezTo>
                    <a:pt x="24" y="66"/>
                    <a:pt x="26" y="69"/>
                    <a:pt x="27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8" y="69"/>
                    <a:pt x="30" y="69"/>
                    <a:pt x="31" y="68"/>
                  </a:cubicBezTo>
                  <a:cubicBezTo>
                    <a:pt x="34" y="68"/>
                    <a:pt x="39" y="74"/>
                    <a:pt x="41" y="74"/>
                  </a:cubicBezTo>
                  <a:cubicBezTo>
                    <a:pt x="44" y="73"/>
                    <a:pt x="46" y="73"/>
                    <a:pt x="48" y="73"/>
                  </a:cubicBezTo>
                  <a:cubicBezTo>
                    <a:pt x="48" y="72"/>
                    <a:pt x="49" y="72"/>
                    <a:pt x="49" y="72"/>
                  </a:cubicBezTo>
                  <a:cubicBezTo>
                    <a:pt x="50" y="70"/>
                    <a:pt x="50" y="68"/>
                    <a:pt x="51" y="66"/>
                  </a:cubicBezTo>
                  <a:cubicBezTo>
                    <a:pt x="54" y="62"/>
                    <a:pt x="56" y="66"/>
                    <a:pt x="58" y="65"/>
                  </a:cubicBezTo>
                  <a:cubicBezTo>
                    <a:pt x="60" y="64"/>
                    <a:pt x="61" y="64"/>
                    <a:pt x="63" y="64"/>
                  </a:cubicBezTo>
                  <a:cubicBezTo>
                    <a:pt x="64" y="63"/>
                    <a:pt x="63" y="63"/>
                    <a:pt x="63" y="62"/>
                  </a:cubicBezTo>
                  <a:cubicBezTo>
                    <a:pt x="63" y="60"/>
                    <a:pt x="64" y="58"/>
                    <a:pt x="65" y="57"/>
                  </a:cubicBezTo>
                  <a:cubicBezTo>
                    <a:pt x="65" y="57"/>
                    <a:pt x="65" y="57"/>
                    <a:pt x="65" y="57"/>
                  </a:cubicBezTo>
                  <a:cubicBezTo>
                    <a:pt x="62" y="52"/>
                    <a:pt x="65" y="49"/>
                    <a:pt x="64" y="45"/>
                  </a:cubicBezTo>
                  <a:cubicBezTo>
                    <a:pt x="64" y="43"/>
                    <a:pt x="60" y="42"/>
                    <a:pt x="60" y="40"/>
                  </a:cubicBezTo>
                  <a:cubicBezTo>
                    <a:pt x="59" y="38"/>
                    <a:pt x="62" y="36"/>
                    <a:pt x="62" y="34"/>
                  </a:cubicBezTo>
                  <a:cubicBezTo>
                    <a:pt x="62" y="32"/>
                    <a:pt x="61" y="31"/>
                    <a:pt x="61" y="30"/>
                  </a:cubicBezTo>
                  <a:cubicBezTo>
                    <a:pt x="61" y="29"/>
                    <a:pt x="62" y="27"/>
                    <a:pt x="62" y="26"/>
                  </a:cubicBezTo>
                  <a:cubicBezTo>
                    <a:pt x="62" y="25"/>
                    <a:pt x="61" y="25"/>
                    <a:pt x="61" y="24"/>
                  </a:cubicBezTo>
                  <a:cubicBezTo>
                    <a:pt x="61" y="23"/>
                    <a:pt x="64" y="22"/>
                    <a:pt x="64" y="21"/>
                  </a:cubicBezTo>
                  <a:cubicBezTo>
                    <a:pt x="64" y="19"/>
                    <a:pt x="63" y="12"/>
                    <a:pt x="61" y="10"/>
                  </a:cubicBezTo>
                  <a:cubicBezTo>
                    <a:pt x="59" y="9"/>
                    <a:pt x="59" y="7"/>
                    <a:pt x="58" y="7"/>
                  </a:cubicBezTo>
                  <a:cubicBezTo>
                    <a:pt x="53" y="5"/>
                    <a:pt x="54" y="3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1" y="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4" name="Freeform 41"/>
            <p:cNvSpPr>
              <a:spLocks/>
            </p:cNvSpPr>
            <p:nvPr/>
          </p:nvSpPr>
          <p:spPr bwMode="auto">
            <a:xfrm>
              <a:off x="2265364" y="4219573"/>
              <a:ext cx="611187" cy="625475"/>
            </a:xfrm>
            <a:custGeom>
              <a:avLst/>
              <a:gdLst>
                <a:gd name="T0" fmla="*/ 2147483647 w 66"/>
                <a:gd name="T1" fmla="*/ 2147483647 h 67"/>
                <a:gd name="T2" fmla="*/ 2147483647 w 66"/>
                <a:gd name="T3" fmla="*/ 2147483647 h 67"/>
                <a:gd name="T4" fmla="*/ 2147483647 w 66"/>
                <a:gd name="T5" fmla="*/ 2147483647 h 67"/>
                <a:gd name="T6" fmla="*/ 2147483647 w 66"/>
                <a:gd name="T7" fmla="*/ 2147483647 h 67"/>
                <a:gd name="T8" fmla="*/ 2147483647 w 66"/>
                <a:gd name="T9" fmla="*/ 2147483647 h 67"/>
                <a:gd name="T10" fmla="*/ 2147483647 w 66"/>
                <a:gd name="T11" fmla="*/ 2147483647 h 67"/>
                <a:gd name="T12" fmla="*/ 0 w 66"/>
                <a:gd name="T13" fmla="*/ 2147483647 h 67"/>
                <a:gd name="T14" fmla="*/ 0 w 66"/>
                <a:gd name="T15" fmla="*/ 2147483647 h 67"/>
                <a:gd name="T16" fmla="*/ 2147483647 w 66"/>
                <a:gd name="T17" fmla="*/ 2147483647 h 67"/>
                <a:gd name="T18" fmla="*/ 2147483647 w 66"/>
                <a:gd name="T19" fmla="*/ 2147483647 h 67"/>
                <a:gd name="T20" fmla="*/ 2147483647 w 66"/>
                <a:gd name="T21" fmla="*/ 2147483647 h 67"/>
                <a:gd name="T22" fmla="*/ 2147483647 w 66"/>
                <a:gd name="T23" fmla="*/ 2147483647 h 67"/>
                <a:gd name="T24" fmla="*/ 2147483647 w 66"/>
                <a:gd name="T25" fmla="*/ 2147483647 h 67"/>
                <a:gd name="T26" fmla="*/ 2147483647 w 66"/>
                <a:gd name="T27" fmla="*/ 2147483647 h 67"/>
                <a:gd name="T28" fmla="*/ 2147483647 w 66"/>
                <a:gd name="T29" fmla="*/ 2147483647 h 67"/>
                <a:gd name="T30" fmla="*/ 2147483647 w 66"/>
                <a:gd name="T31" fmla="*/ 2147483647 h 67"/>
                <a:gd name="T32" fmla="*/ 2147483647 w 66"/>
                <a:gd name="T33" fmla="*/ 2147483647 h 67"/>
                <a:gd name="T34" fmla="*/ 2147483647 w 66"/>
                <a:gd name="T35" fmla="*/ 2147483647 h 67"/>
                <a:gd name="T36" fmla="*/ 2147483647 w 66"/>
                <a:gd name="T37" fmla="*/ 2147483647 h 67"/>
                <a:gd name="T38" fmla="*/ 2147483647 w 66"/>
                <a:gd name="T39" fmla="*/ 2147483647 h 67"/>
                <a:gd name="T40" fmla="*/ 2147483647 w 66"/>
                <a:gd name="T41" fmla="*/ 2147483647 h 67"/>
                <a:gd name="T42" fmla="*/ 2147483647 w 66"/>
                <a:gd name="T43" fmla="*/ 2147483647 h 67"/>
                <a:gd name="T44" fmla="*/ 2147483647 w 66"/>
                <a:gd name="T45" fmla="*/ 2147483647 h 67"/>
                <a:gd name="T46" fmla="*/ 2147483647 w 66"/>
                <a:gd name="T47" fmla="*/ 2147483647 h 67"/>
                <a:gd name="T48" fmla="*/ 2147483647 w 66"/>
                <a:gd name="T49" fmla="*/ 2147483647 h 67"/>
                <a:gd name="T50" fmla="*/ 2147483647 w 66"/>
                <a:gd name="T51" fmla="*/ 2147483647 h 67"/>
                <a:gd name="T52" fmla="*/ 2147483647 w 66"/>
                <a:gd name="T53" fmla="*/ 2147483647 h 67"/>
                <a:gd name="T54" fmla="*/ 2147483647 w 66"/>
                <a:gd name="T55" fmla="*/ 2147483647 h 67"/>
                <a:gd name="T56" fmla="*/ 2147483647 w 66"/>
                <a:gd name="T57" fmla="*/ 2147483647 h 67"/>
                <a:gd name="T58" fmla="*/ 2147483647 w 66"/>
                <a:gd name="T59" fmla="*/ 2147483647 h 67"/>
                <a:gd name="T60" fmla="*/ 2147483647 w 66"/>
                <a:gd name="T61" fmla="*/ 2147483647 h 67"/>
                <a:gd name="T62" fmla="*/ 2147483647 w 66"/>
                <a:gd name="T63" fmla="*/ 2147483647 h 67"/>
                <a:gd name="T64" fmla="*/ 2147483647 w 66"/>
                <a:gd name="T65" fmla="*/ 2147483647 h 67"/>
                <a:gd name="T66" fmla="*/ 2147483647 w 66"/>
                <a:gd name="T67" fmla="*/ 2147483647 h 67"/>
                <a:gd name="T68" fmla="*/ 2147483647 w 66"/>
                <a:gd name="T69" fmla="*/ 2147483647 h 67"/>
                <a:gd name="T70" fmla="*/ 2147483647 w 66"/>
                <a:gd name="T71" fmla="*/ 2147483647 h 67"/>
                <a:gd name="T72" fmla="*/ 2147483647 w 66"/>
                <a:gd name="T73" fmla="*/ 2147483647 h 67"/>
                <a:gd name="T74" fmla="*/ 2147483647 w 66"/>
                <a:gd name="T75" fmla="*/ 2147483647 h 67"/>
                <a:gd name="T76" fmla="*/ 2147483647 w 66"/>
                <a:gd name="T77" fmla="*/ 2147483647 h 67"/>
                <a:gd name="T78" fmla="*/ 2147483647 w 66"/>
                <a:gd name="T79" fmla="*/ 2147483647 h 67"/>
                <a:gd name="T80" fmla="*/ 2147483647 w 66"/>
                <a:gd name="T81" fmla="*/ 2147483647 h 67"/>
                <a:gd name="T82" fmla="*/ 2147483647 w 66"/>
                <a:gd name="T83" fmla="*/ 2147483647 h 67"/>
                <a:gd name="T84" fmla="*/ 2147483647 w 66"/>
                <a:gd name="T85" fmla="*/ 2147483647 h 67"/>
                <a:gd name="T86" fmla="*/ 2147483647 w 66"/>
                <a:gd name="T87" fmla="*/ 2147483647 h 67"/>
                <a:gd name="T88" fmla="*/ 2147483647 w 66"/>
                <a:gd name="T89" fmla="*/ 2147483647 h 67"/>
                <a:gd name="T90" fmla="*/ 2147483647 w 66"/>
                <a:gd name="T91" fmla="*/ 2147483647 h 67"/>
                <a:gd name="T92" fmla="*/ 2147483647 w 66"/>
                <a:gd name="T93" fmla="*/ 2147483647 h 67"/>
                <a:gd name="T94" fmla="*/ 2147483647 w 66"/>
                <a:gd name="T95" fmla="*/ 2147483647 h 67"/>
                <a:gd name="T96" fmla="*/ 2147483647 w 66"/>
                <a:gd name="T97" fmla="*/ 0 h 67"/>
                <a:gd name="T98" fmla="*/ 2147483647 w 66"/>
                <a:gd name="T99" fmla="*/ 2147483647 h 67"/>
                <a:gd name="T100" fmla="*/ 2147483647 w 66"/>
                <a:gd name="T101" fmla="*/ 2147483647 h 67"/>
                <a:gd name="T102" fmla="*/ 2147483647 w 66"/>
                <a:gd name="T103" fmla="*/ 2147483647 h 67"/>
                <a:gd name="T104" fmla="*/ 2147483647 w 66"/>
                <a:gd name="T105" fmla="*/ 2147483647 h 67"/>
                <a:gd name="T106" fmla="*/ 2147483647 w 66"/>
                <a:gd name="T107" fmla="*/ 2147483647 h 67"/>
                <a:gd name="T108" fmla="*/ 2147483647 w 66"/>
                <a:gd name="T109" fmla="*/ 2147483647 h 67"/>
                <a:gd name="T110" fmla="*/ 2147483647 w 66"/>
                <a:gd name="T111" fmla="*/ 2147483647 h 67"/>
                <a:gd name="T112" fmla="*/ 2147483647 w 66"/>
                <a:gd name="T113" fmla="*/ 2147483647 h 67"/>
                <a:gd name="T114" fmla="*/ 2147483647 w 66"/>
                <a:gd name="T115" fmla="*/ 2147483647 h 67"/>
                <a:gd name="T116" fmla="*/ 2147483647 w 66"/>
                <a:gd name="T117" fmla="*/ 2147483647 h 6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"/>
                <a:gd name="T178" fmla="*/ 0 h 67"/>
                <a:gd name="T179" fmla="*/ 66 w 66"/>
                <a:gd name="T180" fmla="*/ 67 h 6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" h="67">
                  <a:moveTo>
                    <a:pt x="16" y="29"/>
                  </a:moveTo>
                  <a:cubicBezTo>
                    <a:pt x="15" y="30"/>
                    <a:pt x="14" y="30"/>
                    <a:pt x="13" y="32"/>
                  </a:cubicBezTo>
                  <a:cubicBezTo>
                    <a:pt x="12" y="33"/>
                    <a:pt x="11" y="34"/>
                    <a:pt x="11" y="36"/>
                  </a:cubicBezTo>
                  <a:cubicBezTo>
                    <a:pt x="11" y="38"/>
                    <a:pt x="8" y="38"/>
                    <a:pt x="7" y="40"/>
                  </a:cubicBezTo>
                  <a:cubicBezTo>
                    <a:pt x="6" y="42"/>
                    <a:pt x="5" y="45"/>
                    <a:pt x="5" y="48"/>
                  </a:cubicBezTo>
                  <a:cubicBezTo>
                    <a:pt x="4" y="47"/>
                    <a:pt x="2" y="48"/>
                    <a:pt x="1" y="50"/>
                  </a:cubicBezTo>
                  <a:cubicBezTo>
                    <a:pt x="0" y="51"/>
                    <a:pt x="0" y="53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3" y="55"/>
                    <a:pt x="1" y="57"/>
                    <a:pt x="4" y="59"/>
                  </a:cubicBezTo>
                  <a:cubicBezTo>
                    <a:pt x="5" y="60"/>
                    <a:pt x="7" y="59"/>
                    <a:pt x="8" y="60"/>
                  </a:cubicBezTo>
                  <a:cubicBezTo>
                    <a:pt x="8" y="61"/>
                    <a:pt x="8" y="62"/>
                    <a:pt x="9" y="62"/>
                  </a:cubicBezTo>
                  <a:cubicBezTo>
                    <a:pt x="9" y="63"/>
                    <a:pt x="11" y="63"/>
                    <a:pt x="11" y="63"/>
                  </a:cubicBezTo>
                  <a:cubicBezTo>
                    <a:pt x="12" y="64"/>
                    <a:pt x="11" y="65"/>
                    <a:pt x="12" y="66"/>
                  </a:cubicBezTo>
                  <a:cubicBezTo>
                    <a:pt x="13" y="67"/>
                    <a:pt x="14" y="67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7" y="65"/>
                    <a:pt x="17" y="61"/>
                    <a:pt x="19" y="60"/>
                  </a:cubicBezTo>
                  <a:cubicBezTo>
                    <a:pt x="22" y="60"/>
                    <a:pt x="20" y="63"/>
                    <a:pt x="24" y="63"/>
                  </a:cubicBezTo>
                  <a:cubicBezTo>
                    <a:pt x="27" y="62"/>
                    <a:pt x="25" y="56"/>
                    <a:pt x="29" y="55"/>
                  </a:cubicBezTo>
                  <a:cubicBezTo>
                    <a:pt x="31" y="56"/>
                    <a:pt x="31" y="60"/>
                    <a:pt x="35" y="58"/>
                  </a:cubicBezTo>
                  <a:cubicBezTo>
                    <a:pt x="37" y="56"/>
                    <a:pt x="35" y="55"/>
                    <a:pt x="37" y="53"/>
                  </a:cubicBezTo>
                  <a:cubicBezTo>
                    <a:pt x="38" y="52"/>
                    <a:pt x="41" y="54"/>
                    <a:pt x="44" y="52"/>
                  </a:cubicBezTo>
                  <a:cubicBezTo>
                    <a:pt x="45" y="50"/>
                    <a:pt x="43" y="48"/>
                    <a:pt x="44" y="47"/>
                  </a:cubicBezTo>
                  <a:cubicBezTo>
                    <a:pt x="44" y="46"/>
                    <a:pt x="45" y="46"/>
                    <a:pt x="46" y="45"/>
                  </a:cubicBezTo>
                  <a:cubicBezTo>
                    <a:pt x="46" y="43"/>
                    <a:pt x="43" y="42"/>
                    <a:pt x="45" y="39"/>
                  </a:cubicBezTo>
                  <a:cubicBezTo>
                    <a:pt x="48" y="36"/>
                    <a:pt x="50" y="37"/>
                    <a:pt x="51" y="36"/>
                  </a:cubicBezTo>
                  <a:cubicBezTo>
                    <a:pt x="52" y="34"/>
                    <a:pt x="58" y="31"/>
                    <a:pt x="60" y="29"/>
                  </a:cubicBezTo>
                  <a:cubicBezTo>
                    <a:pt x="60" y="27"/>
                    <a:pt x="60" y="26"/>
                    <a:pt x="62" y="24"/>
                  </a:cubicBezTo>
                  <a:cubicBezTo>
                    <a:pt x="63" y="22"/>
                    <a:pt x="63" y="24"/>
                    <a:pt x="66" y="18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5" y="18"/>
                    <a:pt x="64" y="18"/>
                    <a:pt x="64" y="18"/>
                  </a:cubicBezTo>
                  <a:cubicBezTo>
                    <a:pt x="60" y="18"/>
                    <a:pt x="57" y="14"/>
                    <a:pt x="53" y="13"/>
                  </a:cubicBezTo>
                  <a:cubicBezTo>
                    <a:pt x="51" y="13"/>
                    <a:pt x="50" y="14"/>
                    <a:pt x="48" y="14"/>
                  </a:cubicBezTo>
                  <a:cubicBezTo>
                    <a:pt x="47" y="14"/>
                    <a:pt x="47" y="13"/>
                    <a:pt x="46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3" y="13"/>
                    <a:pt x="42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0" y="11"/>
                    <a:pt x="40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8" y="12"/>
                  </a:cubicBezTo>
                  <a:cubicBezTo>
                    <a:pt x="36" y="10"/>
                    <a:pt x="37" y="8"/>
                    <a:pt x="35" y="7"/>
                  </a:cubicBezTo>
                  <a:cubicBezTo>
                    <a:pt x="34" y="6"/>
                    <a:pt x="33" y="8"/>
                    <a:pt x="32" y="7"/>
                  </a:cubicBezTo>
                  <a:cubicBezTo>
                    <a:pt x="32" y="6"/>
                    <a:pt x="33" y="5"/>
                    <a:pt x="33" y="5"/>
                  </a:cubicBezTo>
                  <a:cubicBezTo>
                    <a:pt x="32" y="4"/>
                    <a:pt x="30" y="1"/>
                    <a:pt x="30" y="1"/>
                  </a:cubicBezTo>
                  <a:cubicBezTo>
                    <a:pt x="27" y="2"/>
                    <a:pt x="27" y="1"/>
                    <a:pt x="27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5" y="1"/>
                    <a:pt x="25" y="0"/>
                    <a:pt x="24" y="0"/>
                  </a:cubicBezTo>
                  <a:cubicBezTo>
                    <a:pt x="23" y="0"/>
                    <a:pt x="22" y="1"/>
                    <a:pt x="22" y="2"/>
                  </a:cubicBezTo>
                  <a:cubicBezTo>
                    <a:pt x="22" y="4"/>
                    <a:pt x="24" y="6"/>
                    <a:pt x="22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11"/>
                    <a:pt x="27" y="11"/>
                    <a:pt x="26" y="14"/>
                  </a:cubicBezTo>
                  <a:cubicBezTo>
                    <a:pt x="24" y="20"/>
                    <a:pt x="22" y="15"/>
                    <a:pt x="18" y="19"/>
                  </a:cubicBezTo>
                  <a:cubicBezTo>
                    <a:pt x="15" y="22"/>
                    <a:pt x="19" y="22"/>
                    <a:pt x="18" y="24"/>
                  </a:cubicBezTo>
                  <a:cubicBezTo>
                    <a:pt x="18" y="25"/>
                    <a:pt x="15" y="25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5" name="Freeform 42"/>
            <p:cNvSpPr>
              <a:spLocks noEditPoints="1"/>
            </p:cNvSpPr>
            <p:nvPr/>
          </p:nvSpPr>
          <p:spPr bwMode="auto">
            <a:xfrm>
              <a:off x="3200401" y="3465512"/>
              <a:ext cx="1087438" cy="1446211"/>
            </a:xfrm>
            <a:custGeom>
              <a:avLst/>
              <a:gdLst>
                <a:gd name="T0" fmla="*/ 2147483647 w 117"/>
                <a:gd name="T1" fmla="*/ 2147483647 h 155"/>
                <a:gd name="T2" fmla="*/ 2147483647 w 117"/>
                <a:gd name="T3" fmla="*/ 2147483647 h 155"/>
                <a:gd name="T4" fmla="*/ 2147483647 w 117"/>
                <a:gd name="T5" fmla="*/ 2147483647 h 155"/>
                <a:gd name="T6" fmla="*/ 2147483647 w 117"/>
                <a:gd name="T7" fmla="*/ 2147483647 h 155"/>
                <a:gd name="T8" fmla="*/ 2147483647 w 117"/>
                <a:gd name="T9" fmla="*/ 2147483647 h 155"/>
                <a:gd name="T10" fmla="*/ 2147483647 w 117"/>
                <a:gd name="T11" fmla="*/ 2147483647 h 155"/>
                <a:gd name="T12" fmla="*/ 2147483647 w 117"/>
                <a:gd name="T13" fmla="*/ 2147483647 h 155"/>
                <a:gd name="T14" fmla="*/ 2147483647 w 117"/>
                <a:gd name="T15" fmla="*/ 2147483647 h 155"/>
                <a:gd name="T16" fmla="*/ 2147483647 w 117"/>
                <a:gd name="T17" fmla="*/ 2147483647 h 155"/>
                <a:gd name="T18" fmla="*/ 2147483647 w 117"/>
                <a:gd name="T19" fmla="*/ 2147483647 h 155"/>
                <a:gd name="T20" fmla="*/ 2147483647 w 117"/>
                <a:gd name="T21" fmla="*/ 2147483647 h 155"/>
                <a:gd name="T22" fmla="*/ 2147483647 w 117"/>
                <a:gd name="T23" fmla="*/ 2147483647 h 155"/>
                <a:gd name="T24" fmla="*/ 2147483647 w 117"/>
                <a:gd name="T25" fmla="*/ 2147483647 h 155"/>
                <a:gd name="T26" fmla="*/ 2147483647 w 117"/>
                <a:gd name="T27" fmla="*/ 2147483647 h 155"/>
                <a:gd name="T28" fmla="*/ 2147483647 w 117"/>
                <a:gd name="T29" fmla="*/ 2147483647 h 155"/>
                <a:gd name="T30" fmla="*/ 2147483647 w 117"/>
                <a:gd name="T31" fmla="*/ 2147483647 h 155"/>
                <a:gd name="T32" fmla="*/ 2147483647 w 117"/>
                <a:gd name="T33" fmla="*/ 2147483647 h 155"/>
                <a:gd name="T34" fmla="*/ 2147483647 w 117"/>
                <a:gd name="T35" fmla="*/ 2147483647 h 155"/>
                <a:gd name="T36" fmla="*/ 2147483647 w 117"/>
                <a:gd name="T37" fmla="*/ 2147483647 h 155"/>
                <a:gd name="T38" fmla="*/ 2147483647 w 117"/>
                <a:gd name="T39" fmla="*/ 2147483647 h 155"/>
                <a:gd name="T40" fmla="*/ 2147483647 w 117"/>
                <a:gd name="T41" fmla="*/ 2147483647 h 155"/>
                <a:gd name="T42" fmla="*/ 2147483647 w 117"/>
                <a:gd name="T43" fmla="*/ 2147483647 h 155"/>
                <a:gd name="T44" fmla="*/ 2147483647 w 117"/>
                <a:gd name="T45" fmla="*/ 2147483647 h 155"/>
                <a:gd name="T46" fmla="*/ 2147483647 w 117"/>
                <a:gd name="T47" fmla="*/ 2147483647 h 155"/>
                <a:gd name="T48" fmla="*/ 2147483647 w 117"/>
                <a:gd name="T49" fmla="*/ 2147483647 h 155"/>
                <a:gd name="T50" fmla="*/ 2147483647 w 117"/>
                <a:gd name="T51" fmla="*/ 2147483647 h 155"/>
                <a:gd name="T52" fmla="*/ 2147483647 w 117"/>
                <a:gd name="T53" fmla="*/ 2147483647 h 155"/>
                <a:gd name="T54" fmla="*/ 2147483647 w 117"/>
                <a:gd name="T55" fmla="*/ 2147483647 h 155"/>
                <a:gd name="T56" fmla="*/ 2147483647 w 117"/>
                <a:gd name="T57" fmla="*/ 2147483647 h 155"/>
                <a:gd name="T58" fmla="*/ 2147483647 w 117"/>
                <a:gd name="T59" fmla="*/ 2147483647 h 155"/>
                <a:gd name="T60" fmla="*/ 2147483647 w 117"/>
                <a:gd name="T61" fmla="*/ 2147483647 h 155"/>
                <a:gd name="T62" fmla="*/ 2147483647 w 117"/>
                <a:gd name="T63" fmla="*/ 2147483647 h 155"/>
                <a:gd name="T64" fmla="*/ 2147483647 w 117"/>
                <a:gd name="T65" fmla="*/ 2147483647 h 155"/>
                <a:gd name="T66" fmla="*/ 2147483647 w 117"/>
                <a:gd name="T67" fmla="*/ 2147483647 h 155"/>
                <a:gd name="T68" fmla="*/ 2147483647 w 117"/>
                <a:gd name="T69" fmla="*/ 2147483647 h 155"/>
                <a:gd name="T70" fmla="*/ 2147483647 w 117"/>
                <a:gd name="T71" fmla="*/ 2147483647 h 155"/>
                <a:gd name="T72" fmla="*/ 2147483647 w 117"/>
                <a:gd name="T73" fmla="*/ 2147483647 h 155"/>
                <a:gd name="T74" fmla="*/ 2147483647 w 117"/>
                <a:gd name="T75" fmla="*/ 2147483647 h 155"/>
                <a:gd name="T76" fmla="*/ 2147483647 w 117"/>
                <a:gd name="T77" fmla="*/ 2147483647 h 155"/>
                <a:gd name="T78" fmla="*/ 2147483647 w 117"/>
                <a:gd name="T79" fmla="*/ 2147483647 h 155"/>
                <a:gd name="T80" fmla="*/ 2147483647 w 117"/>
                <a:gd name="T81" fmla="*/ 2147483647 h 155"/>
                <a:gd name="T82" fmla="*/ 2147483647 w 117"/>
                <a:gd name="T83" fmla="*/ 2147483647 h 155"/>
                <a:gd name="T84" fmla="*/ 2147483647 w 117"/>
                <a:gd name="T85" fmla="*/ 2147483647 h 155"/>
                <a:gd name="T86" fmla="*/ 2147483647 w 117"/>
                <a:gd name="T87" fmla="*/ 2147483647 h 155"/>
                <a:gd name="T88" fmla="*/ 2147483647 w 117"/>
                <a:gd name="T89" fmla="*/ 2147483647 h 155"/>
                <a:gd name="T90" fmla="*/ 2147483647 w 117"/>
                <a:gd name="T91" fmla="*/ 2147483647 h 155"/>
                <a:gd name="T92" fmla="*/ 2147483647 w 117"/>
                <a:gd name="T93" fmla="*/ 2147483647 h 155"/>
                <a:gd name="T94" fmla="*/ 2147483647 w 117"/>
                <a:gd name="T95" fmla="*/ 2147483647 h 155"/>
                <a:gd name="T96" fmla="*/ 2147483647 w 117"/>
                <a:gd name="T97" fmla="*/ 2147483647 h 155"/>
                <a:gd name="T98" fmla="*/ 2147483647 w 117"/>
                <a:gd name="T99" fmla="*/ 2147483647 h 155"/>
                <a:gd name="T100" fmla="*/ 2147483647 w 117"/>
                <a:gd name="T101" fmla="*/ 2147483647 h 155"/>
                <a:gd name="T102" fmla="*/ 2147483647 w 117"/>
                <a:gd name="T103" fmla="*/ 2147483647 h 155"/>
                <a:gd name="T104" fmla="*/ 2147483647 w 117"/>
                <a:gd name="T105" fmla="*/ 2147483647 h 155"/>
                <a:gd name="T106" fmla="*/ 2147483647 w 117"/>
                <a:gd name="T107" fmla="*/ 2147483647 h 155"/>
                <a:gd name="T108" fmla="*/ 2147483647 w 117"/>
                <a:gd name="T109" fmla="*/ 2147483647 h 155"/>
                <a:gd name="T110" fmla="*/ 2147483647 w 117"/>
                <a:gd name="T111" fmla="*/ 2147483647 h 155"/>
                <a:gd name="T112" fmla="*/ 2147483647 w 117"/>
                <a:gd name="T113" fmla="*/ 2147483647 h 155"/>
                <a:gd name="T114" fmla="*/ 2147483647 w 117"/>
                <a:gd name="T115" fmla="*/ 2147483647 h 155"/>
                <a:gd name="T116" fmla="*/ 2147483647 w 117"/>
                <a:gd name="T117" fmla="*/ 2147483647 h 155"/>
                <a:gd name="T118" fmla="*/ 2147483647 w 117"/>
                <a:gd name="T119" fmla="*/ 2147483647 h 155"/>
                <a:gd name="T120" fmla="*/ 2147483647 w 117"/>
                <a:gd name="T121" fmla="*/ 2147483647 h 155"/>
                <a:gd name="T122" fmla="*/ 2147483647 w 117"/>
                <a:gd name="T123" fmla="*/ 2147483647 h 15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17"/>
                <a:gd name="T187" fmla="*/ 0 h 155"/>
                <a:gd name="T188" fmla="*/ 117 w 117"/>
                <a:gd name="T189" fmla="*/ 155 h 15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17" h="155">
                  <a:moveTo>
                    <a:pt x="109" y="23"/>
                  </a:moveTo>
                  <a:cubicBezTo>
                    <a:pt x="108" y="24"/>
                    <a:pt x="105" y="24"/>
                    <a:pt x="103" y="23"/>
                  </a:cubicBezTo>
                  <a:cubicBezTo>
                    <a:pt x="102" y="22"/>
                    <a:pt x="103" y="22"/>
                    <a:pt x="104" y="22"/>
                  </a:cubicBezTo>
                  <a:cubicBezTo>
                    <a:pt x="106" y="19"/>
                    <a:pt x="108" y="21"/>
                    <a:pt x="109" y="23"/>
                  </a:cubicBezTo>
                  <a:close/>
                  <a:moveTo>
                    <a:pt x="102" y="155"/>
                  </a:moveTo>
                  <a:cubicBezTo>
                    <a:pt x="102" y="154"/>
                    <a:pt x="102" y="154"/>
                    <a:pt x="102" y="154"/>
                  </a:cubicBezTo>
                  <a:cubicBezTo>
                    <a:pt x="103" y="153"/>
                    <a:pt x="105" y="153"/>
                    <a:pt x="106" y="150"/>
                  </a:cubicBezTo>
                  <a:cubicBezTo>
                    <a:pt x="107" y="149"/>
                    <a:pt x="108" y="147"/>
                    <a:pt x="108" y="146"/>
                  </a:cubicBezTo>
                  <a:cubicBezTo>
                    <a:pt x="109" y="145"/>
                    <a:pt x="111" y="143"/>
                    <a:pt x="111" y="142"/>
                  </a:cubicBezTo>
                  <a:cubicBezTo>
                    <a:pt x="111" y="140"/>
                    <a:pt x="107" y="140"/>
                    <a:pt x="108" y="138"/>
                  </a:cubicBezTo>
                  <a:cubicBezTo>
                    <a:pt x="109" y="137"/>
                    <a:pt x="109" y="140"/>
                    <a:pt x="110" y="135"/>
                  </a:cubicBezTo>
                  <a:cubicBezTo>
                    <a:pt x="111" y="134"/>
                    <a:pt x="114" y="135"/>
                    <a:pt x="115" y="134"/>
                  </a:cubicBezTo>
                  <a:cubicBezTo>
                    <a:pt x="116" y="133"/>
                    <a:pt x="115" y="131"/>
                    <a:pt x="115" y="130"/>
                  </a:cubicBezTo>
                  <a:cubicBezTo>
                    <a:pt x="115" y="128"/>
                    <a:pt x="117" y="127"/>
                    <a:pt x="117" y="125"/>
                  </a:cubicBezTo>
                  <a:cubicBezTo>
                    <a:pt x="116" y="122"/>
                    <a:pt x="111" y="125"/>
                    <a:pt x="109" y="122"/>
                  </a:cubicBezTo>
                  <a:cubicBezTo>
                    <a:pt x="108" y="118"/>
                    <a:pt x="111" y="117"/>
                    <a:pt x="110" y="112"/>
                  </a:cubicBezTo>
                  <a:cubicBezTo>
                    <a:pt x="110" y="109"/>
                    <a:pt x="107" y="110"/>
                    <a:pt x="106" y="107"/>
                  </a:cubicBezTo>
                  <a:cubicBezTo>
                    <a:pt x="105" y="104"/>
                    <a:pt x="107" y="105"/>
                    <a:pt x="107" y="103"/>
                  </a:cubicBezTo>
                  <a:cubicBezTo>
                    <a:pt x="108" y="101"/>
                    <a:pt x="106" y="101"/>
                    <a:pt x="106" y="99"/>
                  </a:cubicBezTo>
                  <a:cubicBezTo>
                    <a:pt x="106" y="98"/>
                    <a:pt x="109" y="98"/>
                    <a:pt x="108" y="95"/>
                  </a:cubicBezTo>
                  <a:cubicBezTo>
                    <a:pt x="108" y="93"/>
                    <a:pt x="105" y="92"/>
                    <a:pt x="105" y="90"/>
                  </a:cubicBezTo>
                  <a:cubicBezTo>
                    <a:pt x="105" y="88"/>
                    <a:pt x="107" y="87"/>
                    <a:pt x="107" y="86"/>
                  </a:cubicBezTo>
                  <a:cubicBezTo>
                    <a:pt x="106" y="84"/>
                    <a:pt x="105" y="82"/>
                    <a:pt x="105" y="80"/>
                  </a:cubicBezTo>
                  <a:cubicBezTo>
                    <a:pt x="106" y="80"/>
                    <a:pt x="107" y="82"/>
                    <a:pt x="109" y="81"/>
                  </a:cubicBezTo>
                  <a:cubicBezTo>
                    <a:pt x="110" y="81"/>
                    <a:pt x="109" y="79"/>
                    <a:pt x="109" y="79"/>
                  </a:cubicBezTo>
                  <a:cubicBezTo>
                    <a:pt x="110" y="78"/>
                    <a:pt x="111" y="78"/>
                    <a:pt x="112" y="77"/>
                  </a:cubicBezTo>
                  <a:cubicBezTo>
                    <a:pt x="112" y="77"/>
                    <a:pt x="112" y="77"/>
                    <a:pt x="112" y="76"/>
                  </a:cubicBezTo>
                  <a:cubicBezTo>
                    <a:pt x="113" y="75"/>
                    <a:pt x="113" y="73"/>
                    <a:pt x="112" y="71"/>
                  </a:cubicBezTo>
                  <a:cubicBezTo>
                    <a:pt x="112" y="69"/>
                    <a:pt x="113" y="67"/>
                    <a:pt x="112" y="64"/>
                  </a:cubicBezTo>
                  <a:cubicBezTo>
                    <a:pt x="110" y="63"/>
                    <a:pt x="105" y="66"/>
                    <a:pt x="103" y="64"/>
                  </a:cubicBezTo>
                  <a:cubicBezTo>
                    <a:pt x="102" y="58"/>
                    <a:pt x="99" y="58"/>
                    <a:pt x="100" y="55"/>
                  </a:cubicBezTo>
                  <a:cubicBezTo>
                    <a:pt x="101" y="52"/>
                    <a:pt x="104" y="55"/>
                    <a:pt x="107" y="49"/>
                  </a:cubicBezTo>
                  <a:cubicBezTo>
                    <a:pt x="109" y="49"/>
                    <a:pt x="109" y="50"/>
                    <a:pt x="110" y="49"/>
                  </a:cubicBezTo>
                  <a:cubicBezTo>
                    <a:pt x="111" y="48"/>
                    <a:pt x="111" y="46"/>
                    <a:pt x="111" y="45"/>
                  </a:cubicBezTo>
                  <a:cubicBezTo>
                    <a:pt x="112" y="39"/>
                    <a:pt x="108" y="38"/>
                    <a:pt x="107" y="35"/>
                  </a:cubicBezTo>
                  <a:cubicBezTo>
                    <a:pt x="108" y="32"/>
                    <a:pt x="113" y="35"/>
                    <a:pt x="113" y="28"/>
                  </a:cubicBezTo>
                  <a:cubicBezTo>
                    <a:pt x="110" y="27"/>
                    <a:pt x="108" y="26"/>
                    <a:pt x="109" y="24"/>
                  </a:cubicBezTo>
                  <a:cubicBezTo>
                    <a:pt x="107" y="24"/>
                    <a:pt x="106" y="25"/>
                    <a:pt x="105" y="25"/>
                  </a:cubicBezTo>
                  <a:cubicBezTo>
                    <a:pt x="105" y="26"/>
                    <a:pt x="106" y="27"/>
                    <a:pt x="107" y="28"/>
                  </a:cubicBezTo>
                  <a:cubicBezTo>
                    <a:pt x="107" y="30"/>
                    <a:pt x="106" y="31"/>
                    <a:pt x="105" y="31"/>
                  </a:cubicBezTo>
                  <a:cubicBezTo>
                    <a:pt x="102" y="30"/>
                    <a:pt x="103" y="28"/>
                    <a:pt x="102" y="27"/>
                  </a:cubicBezTo>
                  <a:cubicBezTo>
                    <a:pt x="102" y="26"/>
                    <a:pt x="101" y="26"/>
                    <a:pt x="100" y="27"/>
                  </a:cubicBezTo>
                  <a:cubicBezTo>
                    <a:pt x="99" y="27"/>
                    <a:pt x="98" y="26"/>
                    <a:pt x="98" y="27"/>
                  </a:cubicBezTo>
                  <a:cubicBezTo>
                    <a:pt x="97" y="32"/>
                    <a:pt x="98" y="33"/>
                    <a:pt x="99" y="34"/>
                  </a:cubicBezTo>
                  <a:cubicBezTo>
                    <a:pt x="100" y="35"/>
                    <a:pt x="101" y="36"/>
                    <a:pt x="103" y="36"/>
                  </a:cubicBezTo>
                  <a:cubicBezTo>
                    <a:pt x="104" y="37"/>
                    <a:pt x="103" y="39"/>
                    <a:pt x="104" y="40"/>
                  </a:cubicBezTo>
                  <a:cubicBezTo>
                    <a:pt x="104" y="41"/>
                    <a:pt x="107" y="41"/>
                    <a:pt x="106" y="42"/>
                  </a:cubicBezTo>
                  <a:cubicBezTo>
                    <a:pt x="106" y="42"/>
                    <a:pt x="104" y="43"/>
                    <a:pt x="102" y="41"/>
                  </a:cubicBezTo>
                  <a:cubicBezTo>
                    <a:pt x="101" y="40"/>
                    <a:pt x="101" y="38"/>
                    <a:pt x="100" y="37"/>
                  </a:cubicBezTo>
                  <a:cubicBezTo>
                    <a:pt x="99" y="37"/>
                    <a:pt x="97" y="37"/>
                    <a:pt x="96" y="37"/>
                  </a:cubicBezTo>
                  <a:cubicBezTo>
                    <a:pt x="95" y="34"/>
                    <a:pt x="92" y="34"/>
                    <a:pt x="94" y="31"/>
                  </a:cubicBezTo>
                  <a:cubicBezTo>
                    <a:pt x="96" y="29"/>
                    <a:pt x="94" y="27"/>
                    <a:pt x="95" y="25"/>
                  </a:cubicBezTo>
                  <a:cubicBezTo>
                    <a:pt x="96" y="24"/>
                    <a:pt x="97" y="23"/>
                    <a:pt x="99" y="22"/>
                  </a:cubicBezTo>
                  <a:cubicBezTo>
                    <a:pt x="97" y="19"/>
                    <a:pt x="101" y="15"/>
                    <a:pt x="98" y="14"/>
                  </a:cubicBezTo>
                  <a:cubicBezTo>
                    <a:pt x="98" y="16"/>
                    <a:pt x="97" y="16"/>
                    <a:pt x="97" y="17"/>
                  </a:cubicBezTo>
                  <a:cubicBezTo>
                    <a:pt x="98" y="19"/>
                    <a:pt x="95" y="23"/>
                    <a:pt x="92" y="24"/>
                  </a:cubicBezTo>
                  <a:cubicBezTo>
                    <a:pt x="91" y="24"/>
                    <a:pt x="89" y="24"/>
                    <a:pt x="88" y="24"/>
                  </a:cubicBezTo>
                  <a:cubicBezTo>
                    <a:pt x="88" y="25"/>
                    <a:pt x="87" y="26"/>
                    <a:pt x="86" y="26"/>
                  </a:cubicBezTo>
                  <a:cubicBezTo>
                    <a:pt x="86" y="27"/>
                    <a:pt x="84" y="27"/>
                    <a:pt x="84" y="28"/>
                  </a:cubicBezTo>
                  <a:cubicBezTo>
                    <a:pt x="84" y="29"/>
                    <a:pt x="86" y="31"/>
                    <a:pt x="85" y="32"/>
                  </a:cubicBezTo>
                  <a:cubicBezTo>
                    <a:pt x="85" y="33"/>
                    <a:pt x="85" y="34"/>
                    <a:pt x="84" y="35"/>
                  </a:cubicBezTo>
                  <a:cubicBezTo>
                    <a:pt x="85" y="37"/>
                    <a:pt x="85" y="38"/>
                    <a:pt x="85" y="40"/>
                  </a:cubicBezTo>
                  <a:cubicBezTo>
                    <a:pt x="83" y="42"/>
                    <a:pt x="82" y="42"/>
                    <a:pt x="80" y="44"/>
                  </a:cubicBezTo>
                  <a:cubicBezTo>
                    <a:pt x="80" y="44"/>
                    <a:pt x="80" y="45"/>
                    <a:pt x="80" y="46"/>
                  </a:cubicBezTo>
                  <a:cubicBezTo>
                    <a:pt x="79" y="47"/>
                    <a:pt x="78" y="48"/>
                    <a:pt x="77" y="49"/>
                  </a:cubicBezTo>
                  <a:cubicBezTo>
                    <a:pt x="78" y="53"/>
                    <a:pt x="77" y="54"/>
                    <a:pt x="76" y="55"/>
                  </a:cubicBezTo>
                  <a:cubicBezTo>
                    <a:pt x="75" y="56"/>
                    <a:pt x="78" y="56"/>
                    <a:pt x="79" y="56"/>
                  </a:cubicBezTo>
                  <a:cubicBezTo>
                    <a:pt x="81" y="60"/>
                    <a:pt x="81" y="56"/>
                    <a:pt x="84" y="57"/>
                  </a:cubicBezTo>
                  <a:cubicBezTo>
                    <a:pt x="86" y="58"/>
                    <a:pt x="85" y="59"/>
                    <a:pt x="86" y="59"/>
                  </a:cubicBezTo>
                  <a:cubicBezTo>
                    <a:pt x="89" y="60"/>
                    <a:pt x="88" y="61"/>
                    <a:pt x="88" y="62"/>
                  </a:cubicBezTo>
                  <a:cubicBezTo>
                    <a:pt x="92" y="64"/>
                    <a:pt x="92" y="65"/>
                    <a:pt x="91" y="67"/>
                  </a:cubicBezTo>
                  <a:cubicBezTo>
                    <a:pt x="91" y="70"/>
                    <a:pt x="92" y="70"/>
                    <a:pt x="91" y="71"/>
                  </a:cubicBezTo>
                  <a:cubicBezTo>
                    <a:pt x="90" y="72"/>
                    <a:pt x="90" y="72"/>
                    <a:pt x="90" y="73"/>
                  </a:cubicBezTo>
                  <a:cubicBezTo>
                    <a:pt x="88" y="73"/>
                    <a:pt x="88" y="73"/>
                    <a:pt x="88" y="75"/>
                  </a:cubicBezTo>
                  <a:cubicBezTo>
                    <a:pt x="86" y="79"/>
                    <a:pt x="87" y="79"/>
                    <a:pt x="91" y="81"/>
                  </a:cubicBezTo>
                  <a:cubicBezTo>
                    <a:pt x="91" y="81"/>
                    <a:pt x="92" y="81"/>
                    <a:pt x="92" y="83"/>
                  </a:cubicBezTo>
                  <a:cubicBezTo>
                    <a:pt x="93" y="84"/>
                    <a:pt x="95" y="87"/>
                    <a:pt x="93" y="88"/>
                  </a:cubicBezTo>
                  <a:cubicBezTo>
                    <a:pt x="92" y="87"/>
                    <a:pt x="92" y="84"/>
                    <a:pt x="90" y="83"/>
                  </a:cubicBezTo>
                  <a:cubicBezTo>
                    <a:pt x="89" y="81"/>
                    <a:pt x="85" y="81"/>
                    <a:pt x="85" y="80"/>
                  </a:cubicBezTo>
                  <a:cubicBezTo>
                    <a:pt x="84" y="79"/>
                    <a:pt x="84" y="75"/>
                    <a:pt x="86" y="74"/>
                  </a:cubicBezTo>
                  <a:cubicBezTo>
                    <a:pt x="88" y="71"/>
                    <a:pt x="88" y="71"/>
                    <a:pt x="87" y="66"/>
                  </a:cubicBezTo>
                  <a:cubicBezTo>
                    <a:pt x="86" y="61"/>
                    <a:pt x="88" y="62"/>
                    <a:pt x="82" y="62"/>
                  </a:cubicBezTo>
                  <a:cubicBezTo>
                    <a:pt x="81" y="62"/>
                    <a:pt x="80" y="61"/>
                    <a:pt x="79" y="61"/>
                  </a:cubicBezTo>
                  <a:cubicBezTo>
                    <a:pt x="77" y="61"/>
                    <a:pt x="77" y="62"/>
                    <a:pt x="77" y="63"/>
                  </a:cubicBezTo>
                  <a:cubicBezTo>
                    <a:pt x="76" y="63"/>
                    <a:pt x="75" y="64"/>
                    <a:pt x="75" y="65"/>
                  </a:cubicBezTo>
                  <a:cubicBezTo>
                    <a:pt x="75" y="67"/>
                    <a:pt x="76" y="70"/>
                    <a:pt x="75" y="72"/>
                  </a:cubicBezTo>
                  <a:cubicBezTo>
                    <a:pt x="74" y="73"/>
                    <a:pt x="72" y="74"/>
                    <a:pt x="70" y="75"/>
                  </a:cubicBezTo>
                  <a:cubicBezTo>
                    <a:pt x="69" y="76"/>
                    <a:pt x="68" y="79"/>
                    <a:pt x="65" y="81"/>
                  </a:cubicBezTo>
                  <a:cubicBezTo>
                    <a:pt x="54" y="83"/>
                    <a:pt x="56" y="85"/>
                    <a:pt x="53" y="85"/>
                  </a:cubicBezTo>
                  <a:cubicBezTo>
                    <a:pt x="51" y="83"/>
                    <a:pt x="49" y="83"/>
                    <a:pt x="47" y="82"/>
                  </a:cubicBezTo>
                  <a:cubicBezTo>
                    <a:pt x="43" y="79"/>
                    <a:pt x="42" y="76"/>
                    <a:pt x="42" y="74"/>
                  </a:cubicBezTo>
                  <a:cubicBezTo>
                    <a:pt x="44" y="74"/>
                    <a:pt x="44" y="77"/>
                    <a:pt x="45" y="78"/>
                  </a:cubicBezTo>
                  <a:cubicBezTo>
                    <a:pt x="46" y="78"/>
                    <a:pt x="45" y="75"/>
                    <a:pt x="46" y="75"/>
                  </a:cubicBezTo>
                  <a:cubicBezTo>
                    <a:pt x="47" y="76"/>
                    <a:pt x="47" y="79"/>
                    <a:pt x="48" y="79"/>
                  </a:cubicBezTo>
                  <a:cubicBezTo>
                    <a:pt x="49" y="80"/>
                    <a:pt x="52" y="80"/>
                    <a:pt x="53" y="79"/>
                  </a:cubicBezTo>
                  <a:cubicBezTo>
                    <a:pt x="54" y="78"/>
                    <a:pt x="54" y="77"/>
                    <a:pt x="54" y="77"/>
                  </a:cubicBezTo>
                  <a:cubicBezTo>
                    <a:pt x="61" y="76"/>
                    <a:pt x="59" y="76"/>
                    <a:pt x="63" y="71"/>
                  </a:cubicBezTo>
                  <a:cubicBezTo>
                    <a:pt x="63" y="71"/>
                    <a:pt x="65" y="71"/>
                    <a:pt x="66" y="71"/>
                  </a:cubicBezTo>
                  <a:cubicBezTo>
                    <a:pt x="68" y="70"/>
                    <a:pt x="67" y="66"/>
                    <a:pt x="68" y="65"/>
                  </a:cubicBezTo>
                  <a:cubicBezTo>
                    <a:pt x="68" y="64"/>
                    <a:pt x="69" y="64"/>
                    <a:pt x="70" y="63"/>
                  </a:cubicBezTo>
                  <a:cubicBezTo>
                    <a:pt x="74" y="62"/>
                    <a:pt x="72" y="61"/>
                    <a:pt x="70" y="57"/>
                  </a:cubicBezTo>
                  <a:cubicBezTo>
                    <a:pt x="70" y="54"/>
                    <a:pt x="70" y="53"/>
                    <a:pt x="72" y="51"/>
                  </a:cubicBezTo>
                  <a:cubicBezTo>
                    <a:pt x="73" y="49"/>
                    <a:pt x="73" y="46"/>
                    <a:pt x="75" y="44"/>
                  </a:cubicBezTo>
                  <a:cubicBezTo>
                    <a:pt x="76" y="44"/>
                    <a:pt x="76" y="41"/>
                    <a:pt x="76" y="40"/>
                  </a:cubicBezTo>
                  <a:cubicBezTo>
                    <a:pt x="78" y="38"/>
                    <a:pt x="79" y="40"/>
                    <a:pt x="80" y="33"/>
                  </a:cubicBezTo>
                  <a:cubicBezTo>
                    <a:pt x="80" y="30"/>
                    <a:pt x="79" y="30"/>
                    <a:pt x="79" y="27"/>
                  </a:cubicBezTo>
                  <a:cubicBezTo>
                    <a:pt x="79" y="25"/>
                    <a:pt x="81" y="25"/>
                    <a:pt x="83" y="25"/>
                  </a:cubicBezTo>
                  <a:cubicBezTo>
                    <a:pt x="85" y="20"/>
                    <a:pt x="89" y="19"/>
                    <a:pt x="89" y="12"/>
                  </a:cubicBezTo>
                  <a:cubicBezTo>
                    <a:pt x="88" y="9"/>
                    <a:pt x="85" y="8"/>
                    <a:pt x="81" y="7"/>
                  </a:cubicBezTo>
                  <a:cubicBezTo>
                    <a:pt x="81" y="7"/>
                    <a:pt x="81" y="5"/>
                    <a:pt x="80" y="5"/>
                  </a:cubicBezTo>
                  <a:cubicBezTo>
                    <a:pt x="78" y="6"/>
                    <a:pt x="76" y="8"/>
                    <a:pt x="75" y="9"/>
                  </a:cubicBezTo>
                  <a:cubicBezTo>
                    <a:pt x="75" y="11"/>
                    <a:pt x="72" y="12"/>
                    <a:pt x="70" y="15"/>
                  </a:cubicBezTo>
                  <a:cubicBezTo>
                    <a:pt x="66" y="19"/>
                    <a:pt x="62" y="19"/>
                    <a:pt x="58" y="20"/>
                  </a:cubicBezTo>
                  <a:cubicBezTo>
                    <a:pt x="56" y="21"/>
                    <a:pt x="59" y="22"/>
                    <a:pt x="58" y="23"/>
                  </a:cubicBezTo>
                  <a:cubicBezTo>
                    <a:pt x="55" y="24"/>
                    <a:pt x="59" y="25"/>
                    <a:pt x="58" y="26"/>
                  </a:cubicBezTo>
                  <a:cubicBezTo>
                    <a:pt x="58" y="27"/>
                    <a:pt x="57" y="27"/>
                    <a:pt x="56" y="28"/>
                  </a:cubicBezTo>
                  <a:cubicBezTo>
                    <a:pt x="56" y="29"/>
                    <a:pt x="56" y="31"/>
                    <a:pt x="55" y="31"/>
                  </a:cubicBezTo>
                  <a:cubicBezTo>
                    <a:pt x="53" y="34"/>
                    <a:pt x="51" y="34"/>
                    <a:pt x="51" y="35"/>
                  </a:cubicBezTo>
                  <a:cubicBezTo>
                    <a:pt x="51" y="36"/>
                    <a:pt x="52" y="37"/>
                    <a:pt x="52" y="38"/>
                  </a:cubicBezTo>
                  <a:cubicBezTo>
                    <a:pt x="53" y="40"/>
                    <a:pt x="52" y="40"/>
                    <a:pt x="54" y="41"/>
                  </a:cubicBezTo>
                  <a:cubicBezTo>
                    <a:pt x="55" y="42"/>
                    <a:pt x="52" y="43"/>
                    <a:pt x="52" y="44"/>
                  </a:cubicBezTo>
                  <a:cubicBezTo>
                    <a:pt x="52" y="46"/>
                    <a:pt x="52" y="47"/>
                    <a:pt x="53" y="49"/>
                  </a:cubicBezTo>
                  <a:cubicBezTo>
                    <a:pt x="54" y="53"/>
                    <a:pt x="54" y="52"/>
                    <a:pt x="51" y="53"/>
                  </a:cubicBezTo>
                  <a:cubicBezTo>
                    <a:pt x="49" y="54"/>
                    <a:pt x="49" y="56"/>
                    <a:pt x="47" y="55"/>
                  </a:cubicBezTo>
                  <a:cubicBezTo>
                    <a:pt x="47" y="54"/>
                    <a:pt x="48" y="54"/>
                    <a:pt x="48" y="53"/>
                  </a:cubicBezTo>
                  <a:cubicBezTo>
                    <a:pt x="47" y="52"/>
                    <a:pt x="46" y="52"/>
                    <a:pt x="46" y="52"/>
                  </a:cubicBezTo>
                  <a:cubicBezTo>
                    <a:pt x="46" y="51"/>
                    <a:pt x="47" y="50"/>
                    <a:pt x="47" y="49"/>
                  </a:cubicBezTo>
                  <a:cubicBezTo>
                    <a:pt x="46" y="48"/>
                    <a:pt x="45" y="48"/>
                    <a:pt x="45" y="47"/>
                  </a:cubicBezTo>
                  <a:cubicBezTo>
                    <a:pt x="45" y="46"/>
                    <a:pt x="44" y="45"/>
                    <a:pt x="42" y="42"/>
                  </a:cubicBezTo>
                  <a:cubicBezTo>
                    <a:pt x="42" y="42"/>
                    <a:pt x="42" y="41"/>
                    <a:pt x="42" y="40"/>
                  </a:cubicBezTo>
                  <a:cubicBezTo>
                    <a:pt x="41" y="40"/>
                    <a:pt x="40" y="40"/>
                    <a:pt x="40" y="40"/>
                  </a:cubicBezTo>
                  <a:cubicBezTo>
                    <a:pt x="39" y="46"/>
                    <a:pt x="36" y="46"/>
                    <a:pt x="35" y="49"/>
                  </a:cubicBezTo>
                  <a:cubicBezTo>
                    <a:pt x="34" y="51"/>
                    <a:pt x="37" y="53"/>
                    <a:pt x="37" y="56"/>
                  </a:cubicBezTo>
                  <a:cubicBezTo>
                    <a:pt x="36" y="57"/>
                    <a:pt x="35" y="56"/>
                    <a:pt x="35" y="56"/>
                  </a:cubicBezTo>
                  <a:cubicBezTo>
                    <a:pt x="34" y="57"/>
                    <a:pt x="35" y="58"/>
                    <a:pt x="34" y="58"/>
                  </a:cubicBezTo>
                  <a:cubicBezTo>
                    <a:pt x="33" y="59"/>
                    <a:pt x="31" y="59"/>
                    <a:pt x="28" y="59"/>
                  </a:cubicBezTo>
                  <a:cubicBezTo>
                    <a:pt x="27" y="60"/>
                    <a:pt x="26" y="62"/>
                    <a:pt x="24" y="62"/>
                  </a:cubicBezTo>
                  <a:cubicBezTo>
                    <a:pt x="22" y="62"/>
                    <a:pt x="19" y="60"/>
                    <a:pt x="16" y="61"/>
                  </a:cubicBezTo>
                  <a:cubicBezTo>
                    <a:pt x="12" y="62"/>
                    <a:pt x="12" y="65"/>
                    <a:pt x="10" y="66"/>
                  </a:cubicBezTo>
                  <a:cubicBezTo>
                    <a:pt x="8" y="67"/>
                    <a:pt x="7" y="66"/>
                    <a:pt x="5" y="66"/>
                  </a:cubicBezTo>
                  <a:cubicBezTo>
                    <a:pt x="6" y="68"/>
                    <a:pt x="6" y="71"/>
                    <a:pt x="6" y="73"/>
                  </a:cubicBezTo>
                  <a:cubicBezTo>
                    <a:pt x="5" y="77"/>
                    <a:pt x="0" y="79"/>
                    <a:pt x="0" y="81"/>
                  </a:cubicBezTo>
                  <a:cubicBezTo>
                    <a:pt x="0" y="82"/>
                    <a:pt x="2" y="81"/>
                    <a:pt x="3" y="82"/>
                  </a:cubicBezTo>
                  <a:cubicBezTo>
                    <a:pt x="3" y="83"/>
                    <a:pt x="3" y="85"/>
                    <a:pt x="5" y="86"/>
                  </a:cubicBezTo>
                  <a:cubicBezTo>
                    <a:pt x="9" y="88"/>
                    <a:pt x="14" y="85"/>
                    <a:pt x="19" y="91"/>
                  </a:cubicBezTo>
                  <a:cubicBezTo>
                    <a:pt x="21" y="93"/>
                    <a:pt x="16" y="93"/>
                    <a:pt x="17" y="94"/>
                  </a:cubicBezTo>
                  <a:cubicBezTo>
                    <a:pt x="21" y="97"/>
                    <a:pt x="21" y="101"/>
                    <a:pt x="23" y="100"/>
                  </a:cubicBezTo>
                  <a:cubicBezTo>
                    <a:pt x="24" y="100"/>
                    <a:pt x="25" y="98"/>
                    <a:pt x="26" y="98"/>
                  </a:cubicBezTo>
                  <a:cubicBezTo>
                    <a:pt x="26" y="98"/>
                    <a:pt x="27" y="99"/>
                    <a:pt x="28" y="99"/>
                  </a:cubicBezTo>
                  <a:cubicBezTo>
                    <a:pt x="29" y="98"/>
                    <a:pt x="28" y="96"/>
                    <a:pt x="29" y="96"/>
                  </a:cubicBezTo>
                  <a:cubicBezTo>
                    <a:pt x="31" y="95"/>
                    <a:pt x="30" y="100"/>
                    <a:pt x="34" y="103"/>
                  </a:cubicBezTo>
                  <a:cubicBezTo>
                    <a:pt x="35" y="104"/>
                    <a:pt x="34" y="108"/>
                    <a:pt x="34" y="110"/>
                  </a:cubicBezTo>
                  <a:cubicBezTo>
                    <a:pt x="34" y="112"/>
                    <a:pt x="36" y="114"/>
                    <a:pt x="37" y="115"/>
                  </a:cubicBezTo>
                  <a:cubicBezTo>
                    <a:pt x="37" y="117"/>
                    <a:pt x="36" y="119"/>
                    <a:pt x="39" y="119"/>
                  </a:cubicBezTo>
                  <a:cubicBezTo>
                    <a:pt x="41" y="119"/>
                    <a:pt x="42" y="119"/>
                    <a:pt x="44" y="120"/>
                  </a:cubicBezTo>
                  <a:cubicBezTo>
                    <a:pt x="46" y="122"/>
                    <a:pt x="48" y="124"/>
                    <a:pt x="52" y="126"/>
                  </a:cubicBezTo>
                  <a:cubicBezTo>
                    <a:pt x="53" y="127"/>
                    <a:pt x="56" y="126"/>
                    <a:pt x="57" y="127"/>
                  </a:cubicBezTo>
                  <a:cubicBezTo>
                    <a:pt x="59" y="128"/>
                    <a:pt x="58" y="131"/>
                    <a:pt x="59" y="132"/>
                  </a:cubicBezTo>
                  <a:cubicBezTo>
                    <a:pt x="60" y="133"/>
                    <a:pt x="63" y="131"/>
                    <a:pt x="64" y="133"/>
                  </a:cubicBezTo>
                  <a:cubicBezTo>
                    <a:pt x="65" y="134"/>
                    <a:pt x="64" y="138"/>
                    <a:pt x="66" y="139"/>
                  </a:cubicBezTo>
                  <a:cubicBezTo>
                    <a:pt x="68" y="140"/>
                    <a:pt x="69" y="139"/>
                    <a:pt x="75" y="141"/>
                  </a:cubicBezTo>
                  <a:cubicBezTo>
                    <a:pt x="78" y="142"/>
                    <a:pt x="83" y="138"/>
                    <a:pt x="85" y="138"/>
                  </a:cubicBezTo>
                  <a:cubicBezTo>
                    <a:pt x="87" y="139"/>
                    <a:pt x="87" y="142"/>
                    <a:pt x="89" y="144"/>
                  </a:cubicBezTo>
                  <a:cubicBezTo>
                    <a:pt x="91" y="143"/>
                    <a:pt x="92" y="144"/>
                    <a:pt x="95" y="149"/>
                  </a:cubicBezTo>
                  <a:cubicBezTo>
                    <a:pt x="95" y="151"/>
                    <a:pt x="98" y="148"/>
                    <a:pt x="99" y="148"/>
                  </a:cubicBezTo>
                  <a:cubicBezTo>
                    <a:pt x="101" y="150"/>
                    <a:pt x="101" y="153"/>
                    <a:pt x="102" y="155"/>
                  </a:cubicBezTo>
                  <a:close/>
                  <a:moveTo>
                    <a:pt x="104" y="13"/>
                  </a:moveTo>
                  <a:cubicBezTo>
                    <a:pt x="104" y="13"/>
                    <a:pt x="104" y="13"/>
                    <a:pt x="105" y="13"/>
                  </a:cubicBezTo>
                  <a:cubicBezTo>
                    <a:pt x="106" y="13"/>
                    <a:pt x="105" y="13"/>
                    <a:pt x="104" y="13"/>
                  </a:cubicBezTo>
                  <a:close/>
                  <a:moveTo>
                    <a:pt x="105" y="8"/>
                  </a:moveTo>
                  <a:cubicBezTo>
                    <a:pt x="105" y="9"/>
                    <a:pt x="106" y="10"/>
                    <a:pt x="106" y="10"/>
                  </a:cubicBezTo>
                  <a:cubicBezTo>
                    <a:pt x="107" y="10"/>
                    <a:pt x="106" y="8"/>
                    <a:pt x="105" y="8"/>
                  </a:cubicBezTo>
                  <a:close/>
                  <a:moveTo>
                    <a:pt x="102" y="8"/>
                  </a:moveTo>
                  <a:cubicBezTo>
                    <a:pt x="102" y="7"/>
                    <a:pt x="103" y="7"/>
                    <a:pt x="104" y="7"/>
                  </a:cubicBezTo>
                  <a:cubicBezTo>
                    <a:pt x="104" y="7"/>
                    <a:pt x="104" y="7"/>
                    <a:pt x="104" y="8"/>
                  </a:cubicBezTo>
                  <a:cubicBezTo>
                    <a:pt x="104" y="8"/>
                    <a:pt x="104" y="8"/>
                    <a:pt x="103" y="8"/>
                  </a:cubicBezTo>
                  <a:cubicBezTo>
                    <a:pt x="103" y="8"/>
                    <a:pt x="102" y="8"/>
                    <a:pt x="102" y="8"/>
                  </a:cubicBezTo>
                  <a:cubicBezTo>
                    <a:pt x="102" y="8"/>
                    <a:pt x="102" y="8"/>
                    <a:pt x="102" y="8"/>
                  </a:cubicBezTo>
                  <a:close/>
                  <a:moveTo>
                    <a:pt x="99" y="10"/>
                  </a:moveTo>
                  <a:cubicBezTo>
                    <a:pt x="99" y="12"/>
                    <a:pt x="98" y="11"/>
                    <a:pt x="97" y="12"/>
                  </a:cubicBezTo>
                  <a:cubicBezTo>
                    <a:pt x="96" y="12"/>
                    <a:pt x="96" y="10"/>
                    <a:pt x="99" y="10"/>
                  </a:cubicBezTo>
                  <a:close/>
                  <a:moveTo>
                    <a:pt x="81" y="4"/>
                  </a:moveTo>
                  <a:cubicBezTo>
                    <a:pt x="82" y="3"/>
                    <a:pt x="83" y="2"/>
                    <a:pt x="83" y="1"/>
                  </a:cubicBezTo>
                  <a:cubicBezTo>
                    <a:pt x="85" y="0"/>
                    <a:pt x="86" y="0"/>
                    <a:pt x="88" y="2"/>
                  </a:cubicBezTo>
                  <a:cubicBezTo>
                    <a:pt x="89" y="3"/>
                    <a:pt x="89" y="5"/>
                    <a:pt x="87" y="5"/>
                  </a:cubicBezTo>
                  <a:cubicBezTo>
                    <a:pt x="86" y="6"/>
                    <a:pt x="85" y="5"/>
                    <a:pt x="84" y="5"/>
                  </a:cubicBezTo>
                  <a:cubicBezTo>
                    <a:pt x="82" y="5"/>
                    <a:pt x="81" y="5"/>
                    <a:pt x="81" y="4"/>
                  </a:cubicBezTo>
                  <a:close/>
                </a:path>
              </a:pathLst>
            </a:custGeom>
            <a:solidFill>
              <a:srgbClr val="FFA7AD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6" name="Freeform 43"/>
            <p:cNvSpPr>
              <a:spLocks/>
            </p:cNvSpPr>
            <p:nvPr/>
          </p:nvSpPr>
          <p:spPr bwMode="auto">
            <a:xfrm>
              <a:off x="2894014" y="4081461"/>
              <a:ext cx="1309687" cy="1052511"/>
            </a:xfrm>
            <a:custGeom>
              <a:avLst/>
              <a:gdLst>
                <a:gd name="T0" fmla="*/ 2147483647 w 141"/>
                <a:gd name="T1" fmla="*/ 2147483647 h 113"/>
                <a:gd name="T2" fmla="*/ 2147483647 w 141"/>
                <a:gd name="T3" fmla="*/ 2147483647 h 113"/>
                <a:gd name="T4" fmla="*/ 2147483647 w 141"/>
                <a:gd name="T5" fmla="*/ 2147483647 h 113"/>
                <a:gd name="T6" fmla="*/ 2147483647 w 141"/>
                <a:gd name="T7" fmla="*/ 2147483647 h 113"/>
                <a:gd name="T8" fmla="*/ 2147483647 w 141"/>
                <a:gd name="T9" fmla="*/ 2147483647 h 113"/>
                <a:gd name="T10" fmla="*/ 2147483647 w 141"/>
                <a:gd name="T11" fmla="*/ 2147483647 h 113"/>
                <a:gd name="T12" fmla="*/ 2147483647 w 141"/>
                <a:gd name="T13" fmla="*/ 2147483647 h 113"/>
                <a:gd name="T14" fmla="*/ 2147483647 w 141"/>
                <a:gd name="T15" fmla="*/ 2147483647 h 113"/>
                <a:gd name="T16" fmla="*/ 2147483647 w 141"/>
                <a:gd name="T17" fmla="*/ 2147483647 h 113"/>
                <a:gd name="T18" fmla="*/ 2147483647 w 141"/>
                <a:gd name="T19" fmla="*/ 2147483647 h 113"/>
                <a:gd name="T20" fmla="*/ 2147483647 w 141"/>
                <a:gd name="T21" fmla="*/ 2147483647 h 113"/>
                <a:gd name="T22" fmla="*/ 2147483647 w 141"/>
                <a:gd name="T23" fmla="*/ 2147483647 h 113"/>
                <a:gd name="T24" fmla="*/ 2147483647 w 141"/>
                <a:gd name="T25" fmla="*/ 2147483647 h 113"/>
                <a:gd name="T26" fmla="*/ 2147483647 w 141"/>
                <a:gd name="T27" fmla="*/ 2147483647 h 113"/>
                <a:gd name="T28" fmla="*/ 2147483647 w 141"/>
                <a:gd name="T29" fmla="*/ 2147483647 h 113"/>
                <a:gd name="T30" fmla="*/ 2147483647 w 141"/>
                <a:gd name="T31" fmla="*/ 2147483647 h 113"/>
                <a:gd name="T32" fmla="*/ 2147483647 w 141"/>
                <a:gd name="T33" fmla="*/ 2147483647 h 113"/>
                <a:gd name="T34" fmla="*/ 2147483647 w 141"/>
                <a:gd name="T35" fmla="*/ 2147483647 h 113"/>
                <a:gd name="T36" fmla="*/ 2147483647 w 141"/>
                <a:gd name="T37" fmla="*/ 2147483647 h 113"/>
                <a:gd name="T38" fmla="*/ 2147483647 w 141"/>
                <a:gd name="T39" fmla="*/ 2147483647 h 113"/>
                <a:gd name="T40" fmla="*/ 2147483647 w 141"/>
                <a:gd name="T41" fmla="*/ 2147483647 h 113"/>
                <a:gd name="T42" fmla="*/ 2147483647 w 141"/>
                <a:gd name="T43" fmla="*/ 2147483647 h 113"/>
                <a:gd name="T44" fmla="*/ 2147483647 w 141"/>
                <a:gd name="T45" fmla="*/ 2147483647 h 113"/>
                <a:gd name="T46" fmla="*/ 2147483647 w 141"/>
                <a:gd name="T47" fmla="*/ 0 h 113"/>
                <a:gd name="T48" fmla="*/ 2147483647 w 141"/>
                <a:gd name="T49" fmla="*/ 2147483647 h 113"/>
                <a:gd name="T50" fmla="*/ 2147483647 w 141"/>
                <a:gd name="T51" fmla="*/ 2147483647 h 113"/>
                <a:gd name="T52" fmla="*/ 2147483647 w 141"/>
                <a:gd name="T53" fmla="*/ 2147483647 h 113"/>
                <a:gd name="T54" fmla="*/ 2147483647 w 141"/>
                <a:gd name="T55" fmla="*/ 2147483647 h 113"/>
                <a:gd name="T56" fmla="*/ 2147483647 w 141"/>
                <a:gd name="T57" fmla="*/ 2147483647 h 113"/>
                <a:gd name="T58" fmla="*/ 2147483647 w 141"/>
                <a:gd name="T59" fmla="*/ 2147483647 h 113"/>
                <a:gd name="T60" fmla="*/ 2147483647 w 141"/>
                <a:gd name="T61" fmla="*/ 2147483647 h 113"/>
                <a:gd name="T62" fmla="*/ 2147483647 w 141"/>
                <a:gd name="T63" fmla="*/ 2147483647 h 113"/>
                <a:gd name="T64" fmla="*/ 2147483647 w 141"/>
                <a:gd name="T65" fmla="*/ 2147483647 h 113"/>
                <a:gd name="T66" fmla="*/ 2147483647 w 141"/>
                <a:gd name="T67" fmla="*/ 2147483647 h 113"/>
                <a:gd name="T68" fmla="*/ 2147483647 w 141"/>
                <a:gd name="T69" fmla="*/ 2147483647 h 113"/>
                <a:gd name="T70" fmla="*/ 2147483647 w 141"/>
                <a:gd name="T71" fmla="*/ 2147483647 h 113"/>
                <a:gd name="T72" fmla="*/ 2147483647 w 141"/>
                <a:gd name="T73" fmla="*/ 2147483647 h 113"/>
                <a:gd name="T74" fmla="*/ 2147483647 w 141"/>
                <a:gd name="T75" fmla="*/ 2147483647 h 11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1"/>
                <a:gd name="T115" fmla="*/ 0 h 113"/>
                <a:gd name="T116" fmla="*/ 141 w 141"/>
                <a:gd name="T117" fmla="*/ 113 h 11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1" h="113">
                  <a:moveTo>
                    <a:pt x="67" y="113"/>
                  </a:moveTo>
                  <a:cubicBezTo>
                    <a:pt x="69" y="113"/>
                    <a:pt x="70" y="113"/>
                    <a:pt x="71" y="112"/>
                  </a:cubicBezTo>
                  <a:cubicBezTo>
                    <a:pt x="72" y="110"/>
                    <a:pt x="72" y="107"/>
                    <a:pt x="73" y="106"/>
                  </a:cubicBezTo>
                  <a:cubicBezTo>
                    <a:pt x="75" y="105"/>
                    <a:pt x="78" y="107"/>
                    <a:pt x="79" y="105"/>
                  </a:cubicBezTo>
                  <a:cubicBezTo>
                    <a:pt x="80" y="104"/>
                    <a:pt x="80" y="103"/>
                    <a:pt x="81" y="102"/>
                  </a:cubicBezTo>
                  <a:cubicBezTo>
                    <a:pt x="82" y="100"/>
                    <a:pt x="83" y="100"/>
                    <a:pt x="84" y="99"/>
                  </a:cubicBezTo>
                  <a:cubicBezTo>
                    <a:pt x="84" y="98"/>
                    <a:pt x="84" y="97"/>
                    <a:pt x="85" y="96"/>
                  </a:cubicBezTo>
                  <a:cubicBezTo>
                    <a:pt x="85" y="95"/>
                    <a:pt x="87" y="95"/>
                    <a:pt x="88" y="94"/>
                  </a:cubicBezTo>
                  <a:cubicBezTo>
                    <a:pt x="89" y="93"/>
                    <a:pt x="89" y="92"/>
                    <a:pt x="90" y="92"/>
                  </a:cubicBezTo>
                  <a:cubicBezTo>
                    <a:pt x="92" y="93"/>
                    <a:pt x="93" y="95"/>
                    <a:pt x="94" y="95"/>
                  </a:cubicBezTo>
                  <a:cubicBezTo>
                    <a:pt x="97" y="97"/>
                    <a:pt x="98" y="96"/>
                    <a:pt x="99" y="96"/>
                  </a:cubicBezTo>
                  <a:cubicBezTo>
                    <a:pt x="100" y="97"/>
                    <a:pt x="100" y="98"/>
                    <a:pt x="102" y="99"/>
                  </a:cubicBezTo>
                  <a:cubicBezTo>
                    <a:pt x="106" y="101"/>
                    <a:pt x="108" y="99"/>
                    <a:pt x="109" y="100"/>
                  </a:cubicBezTo>
                  <a:cubicBezTo>
                    <a:pt x="110" y="100"/>
                    <a:pt x="109" y="102"/>
                    <a:pt x="111" y="102"/>
                  </a:cubicBezTo>
                  <a:cubicBezTo>
                    <a:pt x="112" y="103"/>
                    <a:pt x="114" y="102"/>
                    <a:pt x="115" y="103"/>
                  </a:cubicBezTo>
                  <a:cubicBezTo>
                    <a:pt x="116" y="103"/>
                    <a:pt x="116" y="105"/>
                    <a:pt x="117" y="105"/>
                  </a:cubicBezTo>
                  <a:cubicBezTo>
                    <a:pt x="118" y="104"/>
                    <a:pt x="122" y="102"/>
                    <a:pt x="124" y="102"/>
                  </a:cubicBezTo>
                  <a:cubicBezTo>
                    <a:pt x="126" y="102"/>
                    <a:pt x="127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2" y="102"/>
                    <a:pt x="138" y="103"/>
                    <a:pt x="139" y="100"/>
                  </a:cubicBezTo>
                  <a:cubicBezTo>
                    <a:pt x="141" y="95"/>
                    <a:pt x="135" y="96"/>
                    <a:pt x="134" y="94"/>
                  </a:cubicBezTo>
                  <a:cubicBezTo>
                    <a:pt x="133" y="92"/>
                    <a:pt x="134" y="91"/>
                    <a:pt x="135" y="89"/>
                  </a:cubicBezTo>
                  <a:cubicBezTo>
                    <a:pt x="134" y="87"/>
                    <a:pt x="134" y="84"/>
                    <a:pt x="132" y="82"/>
                  </a:cubicBezTo>
                  <a:cubicBezTo>
                    <a:pt x="131" y="82"/>
                    <a:pt x="128" y="85"/>
                    <a:pt x="128" y="83"/>
                  </a:cubicBezTo>
                  <a:cubicBezTo>
                    <a:pt x="125" y="78"/>
                    <a:pt x="124" y="77"/>
                    <a:pt x="122" y="78"/>
                  </a:cubicBezTo>
                  <a:cubicBezTo>
                    <a:pt x="120" y="76"/>
                    <a:pt x="120" y="73"/>
                    <a:pt x="118" y="72"/>
                  </a:cubicBezTo>
                  <a:cubicBezTo>
                    <a:pt x="116" y="72"/>
                    <a:pt x="111" y="76"/>
                    <a:pt x="108" y="75"/>
                  </a:cubicBezTo>
                  <a:cubicBezTo>
                    <a:pt x="102" y="73"/>
                    <a:pt x="101" y="74"/>
                    <a:pt x="99" y="73"/>
                  </a:cubicBezTo>
                  <a:cubicBezTo>
                    <a:pt x="97" y="72"/>
                    <a:pt x="98" y="68"/>
                    <a:pt x="97" y="67"/>
                  </a:cubicBezTo>
                  <a:cubicBezTo>
                    <a:pt x="96" y="65"/>
                    <a:pt x="93" y="67"/>
                    <a:pt x="92" y="66"/>
                  </a:cubicBezTo>
                  <a:cubicBezTo>
                    <a:pt x="91" y="65"/>
                    <a:pt x="92" y="62"/>
                    <a:pt x="90" y="61"/>
                  </a:cubicBezTo>
                  <a:cubicBezTo>
                    <a:pt x="89" y="60"/>
                    <a:pt x="86" y="61"/>
                    <a:pt x="85" y="60"/>
                  </a:cubicBezTo>
                  <a:cubicBezTo>
                    <a:pt x="81" y="58"/>
                    <a:pt x="79" y="56"/>
                    <a:pt x="77" y="54"/>
                  </a:cubicBezTo>
                  <a:cubicBezTo>
                    <a:pt x="75" y="53"/>
                    <a:pt x="74" y="53"/>
                    <a:pt x="72" y="53"/>
                  </a:cubicBezTo>
                  <a:cubicBezTo>
                    <a:pt x="69" y="53"/>
                    <a:pt x="70" y="51"/>
                    <a:pt x="70" y="49"/>
                  </a:cubicBezTo>
                  <a:cubicBezTo>
                    <a:pt x="69" y="48"/>
                    <a:pt x="67" y="46"/>
                    <a:pt x="67" y="44"/>
                  </a:cubicBezTo>
                  <a:cubicBezTo>
                    <a:pt x="67" y="42"/>
                    <a:pt x="68" y="38"/>
                    <a:pt x="67" y="37"/>
                  </a:cubicBezTo>
                  <a:cubicBezTo>
                    <a:pt x="63" y="34"/>
                    <a:pt x="64" y="29"/>
                    <a:pt x="62" y="30"/>
                  </a:cubicBezTo>
                  <a:cubicBezTo>
                    <a:pt x="61" y="30"/>
                    <a:pt x="62" y="32"/>
                    <a:pt x="61" y="33"/>
                  </a:cubicBezTo>
                  <a:cubicBezTo>
                    <a:pt x="60" y="33"/>
                    <a:pt x="59" y="32"/>
                    <a:pt x="59" y="32"/>
                  </a:cubicBezTo>
                  <a:cubicBezTo>
                    <a:pt x="58" y="32"/>
                    <a:pt x="57" y="34"/>
                    <a:pt x="56" y="34"/>
                  </a:cubicBezTo>
                  <a:cubicBezTo>
                    <a:pt x="54" y="35"/>
                    <a:pt x="54" y="31"/>
                    <a:pt x="50" y="28"/>
                  </a:cubicBezTo>
                  <a:cubicBezTo>
                    <a:pt x="49" y="27"/>
                    <a:pt x="54" y="27"/>
                    <a:pt x="52" y="25"/>
                  </a:cubicBezTo>
                  <a:cubicBezTo>
                    <a:pt x="47" y="19"/>
                    <a:pt x="42" y="22"/>
                    <a:pt x="38" y="20"/>
                  </a:cubicBezTo>
                  <a:cubicBezTo>
                    <a:pt x="36" y="19"/>
                    <a:pt x="36" y="17"/>
                    <a:pt x="36" y="16"/>
                  </a:cubicBezTo>
                  <a:cubicBezTo>
                    <a:pt x="35" y="15"/>
                    <a:pt x="33" y="16"/>
                    <a:pt x="33" y="15"/>
                  </a:cubicBezTo>
                  <a:cubicBezTo>
                    <a:pt x="33" y="13"/>
                    <a:pt x="38" y="11"/>
                    <a:pt x="39" y="7"/>
                  </a:cubicBezTo>
                  <a:cubicBezTo>
                    <a:pt x="39" y="5"/>
                    <a:pt x="39" y="2"/>
                    <a:pt x="38" y="0"/>
                  </a:cubicBezTo>
                  <a:cubicBezTo>
                    <a:pt x="38" y="0"/>
                    <a:pt x="37" y="0"/>
                    <a:pt x="36" y="0"/>
                  </a:cubicBezTo>
                  <a:cubicBezTo>
                    <a:pt x="32" y="2"/>
                    <a:pt x="31" y="5"/>
                    <a:pt x="26" y="6"/>
                  </a:cubicBezTo>
                  <a:cubicBezTo>
                    <a:pt x="25" y="5"/>
                    <a:pt x="26" y="1"/>
                    <a:pt x="24" y="1"/>
                  </a:cubicBezTo>
                  <a:cubicBezTo>
                    <a:pt x="24" y="1"/>
                    <a:pt x="22" y="2"/>
                    <a:pt x="21" y="3"/>
                  </a:cubicBezTo>
                  <a:cubicBezTo>
                    <a:pt x="20" y="4"/>
                    <a:pt x="23" y="5"/>
                    <a:pt x="17" y="6"/>
                  </a:cubicBezTo>
                  <a:cubicBezTo>
                    <a:pt x="17" y="8"/>
                    <a:pt x="17" y="11"/>
                    <a:pt x="16" y="13"/>
                  </a:cubicBezTo>
                  <a:cubicBezTo>
                    <a:pt x="14" y="15"/>
                    <a:pt x="11" y="17"/>
                    <a:pt x="9" y="19"/>
                  </a:cubicBezTo>
                  <a:cubicBezTo>
                    <a:pt x="6" y="24"/>
                    <a:pt x="4" y="25"/>
                    <a:pt x="5" y="27"/>
                  </a:cubicBezTo>
                  <a:cubicBezTo>
                    <a:pt x="4" y="30"/>
                    <a:pt x="2" y="31"/>
                    <a:pt x="0" y="32"/>
                  </a:cubicBezTo>
                  <a:cubicBezTo>
                    <a:pt x="1" y="35"/>
                    <a:pt x="0" y="37"/>
                    <a:pt x="5" y="39"/>
                  </a:cubicBezTo>
                  <a:cubicBezTo>
                    <a:pt x="6" y="39"/>
                    <a:pt x="6" y="41"/>
                    <a:pt x="8" y="42"/>
                  </a:cubicBezTo>
                  <a:cubicBezTo>
                    <a:pt x="10" y="44"/>
                    <a:pt x="11" y="51"/>
                    <a:pt x="11" y="53"/>
                  </a:cubicBezTo>
                  <a:cubicBezTo>
                    <a:pt x="11" y="54"/>
                    <a:pt x="8" y="55"/>
                    <a:pt x="8" y="56"/>
                  </a:cubicBezTo>
                  <a:cubicBezTo>
                    <a:pt x="8" y="57"/>
                    <a:pt x="9" y="57"/>
                    <a:pt x="9" y="58"/>
                  </a:cubicBezTo>
                  <a:cubicBezTo>
                    <a:pt x="9" y="59"/>
                    <a:pt x="8" y="61"/>
                    <a:pt x="8" y="62"/>
                  </a:cubicBezTo>
                  <a:cubicBezTo>
                    <a:pt x="8" y="63"/>
                    <a:pt x="9" y="64"/>
                    <a:pt x="9" y="66"/>
                  </a:cubicBezTo>
                  <a:cubicBezTo>
                    <a:pt x="9" y="68"/>
                    <a:pt x="6" y="70"/>
                    <a:pt x="7" y="72"/>
                  </a:cubicBezTo>
                  <a:cubicBezTo>
                    <a:pt x="7" y="74"/>
                    <a:pt x="11" y="75"/>
                    <a:pt x="11" y="77"/>
                  </a:cubicBezTo>
                  <a:cubicBezTo>
                    <a:pt x="12" y="81"/>
                    <a:pt x="9" y="84"/>
                    <a:pt x="12" y="89"/>
                  </a:cubicBezTo>
                  <a:cubicBezTo>
                    <a:pt x="16" y="91"/>
                    <a:pt x="19" y="90"/>
                    <a:pt x="23" y="89"/>
                  </a:cubicBezTo>
                  <a:cubicBezTo>
                    <a:pt x="26" y="88"/>
                    <a:pt x="29" y="89"/>
                    <a:pt x="32" y="89"/>
                  </a:cubicBezTo>
                  <a:cubicBezTo>
                    <a:pt x="36" y="88"/>
                    <a:pt x="36" y="84"/>
                    <a:pt x="38" y="85"/>
                  </a:cubicBezTo>
                  <a:cubicBezTo>
                    <a:pt x="40" y="85"/>
                    <a:pt x="39" y="89"/>
                    <a:pt x="41" y="89"/>
                  </a:cubicBezTo>
                  <a:cubicBezTo>
                    <a:pt x="43" y="89"/>
                    <a:pt x="47" y="87"/>
                    <a:pt x="51" y="90"/>
                  </a:cubicBezTo>
                  <a:cubicBezTo>
                    <a:pt x="52" y="92"/>
                    <a:pt x="53" y="93"/>
                    <a:pt x="53" y="99"/>
                  </a:cubicBezTo>
                  <a:cubicBezTo>
                    <a:pt x="54" y="101"/>
                    <a:pt x="55" y="101"/>
                    <a:pt x="56" y="103"/>
                  </a:cubicBezTo>
                  <a:cubicBezTo>
                    <a:pt x="56" y="103"/>
                    <a:pt x="54" y="104"/>
                    <a:pt x="55" y="106"/>
                  </a:cubicBezTo>
                  <a:cubicBezTo>
                    <a:pt x="56" y="107"/>
                    <a:pt x="59" y="107"/>
                    <a:pt x="60" y="107"/>
                  </a:cubicBezTo>
                  <a:cubicBezTo>
                    <a:pt x="63" y="109"/>
                    <a:pt x="61" y="111"/>
                    <a:pt x="67" y="113"/>
                  </a:cubicBezTo>
                  <a:close/>
                </a:path>
              </a:pathLst>
            </a:custGeom>
            <a:solidFill>
              <a:srgbClr val="FFA7AD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7" name="Freeform 44"/>
            <p:cNvSpPr>
              <a:spLocks/>
            </p:cNvSpPr>
            <p:nvPr/>
          </p:nvSpPr>
          <p:spPr bwMode="auto">
            <a:xfrm>
              <a:off x="2820989" y="4862510"/>
              <a:ext cx="695325" cy="533400"/>
            </a:xfrm>
            <a:custGeom>
              <a:avLst/>
              <a:gdLst>
                <a:gd name="T0" fmla="*/ 2147483647 w 75"/>
                <a:gd name="T1" fmla="*/ 2147483647 h 57"/>
                <a:gd name="T2" fmla="*/ 2147483647 w 75"/>
                <a:gd name="T3" fmla="*/ 2147483647 h 57"/>
                <a:gd name="T4" fmla="*/ 2147483647 w 75"/>
                <a:gd name="T5" fmla="*/ 2147483647 h 57"/>
                <a:gd name="T6" fmla="*/ 2147483647 w 75"/>
                <a:gd name="T7" fmla="*/ 2147483647 h 57"/>
                <a:gd name="T8" fmla="*/ 2147483647 w 75"/>
                <a:gd name="T9" fmla="*/ 2147483647 h 57"/>
                <a:gd name="T10" fmla="*/ 2147483647 w 75"/>
                <a:gd name="T11" fmla="*/ 2147483647 h 57"/>
                <a:gd name="T12" fmla="*/ 2147483647 w 75"/>
                <a:gd name="T13" fmla="*/ 2147483647 h 57"/>
                <a:gd name="T14" fmla="*/ 2147483647 w 75"/>
                <a:gd name="T15" fmla="*/ 2147483647 h 57"/>
                <a:gd name="T16" fmla="*/ 2147483647 w 75"/>
                <a:gd name="T17" fmla="*/ 2147483647 h 57"/>
                <a:gd name="T18" fmla="*/ 2147483647 w 75"/>
                <a:gd name="T19" fmla="*/ 2147483647 h 57"/>
                <a:gd name="T20" fmla="*/ 2147483647 w 75"/>
                <a:gd name="T21" fmla="*/ 2147483647 h 57"/>
                <a:gd name="T22" fmla="*/ 2147483647 w 75"/>
                <a:gd name="T23" fmla="*/ 2147483647 h 57"/>
                <a:gd name="T24" fmla="*/ 2147483647 w 75"/>
                <a:gd name="T25" fmla="*/ 2147483647 h 57"/>
                <a:gd name="T26" fmla="*/ 2147483647 w 75"/>
                <a:gd name="T27" fmla="*/ 2147483647 h 57"/>
                <a:gd name="T28" fmla="*/ 2147483647 w 75"/>
                <a:gd name="T29" fmla="*/ 2147483647 h 57"/>
                <a:gd name="T30" fmla="*/ 2147483647 w 75"/>
                <a:gd name="T31" fmla="*/ 2147483647 h 57"/>
                <a:gd name="T32" fmla="*/ 2147483647 w 75"/>
                <a:gd name="T33" fmla="*/ 2147483647 h 57"/>
                <a:gd name="T34" fmla="*/ 2147483647 w 75"/>
                <a:gd name="T35" fmla="*/ 2147483647 h 57"/>
                <a:gd name="T36" fmla="*/ 2147483647 w 75"/>
                <a:gd name="T37" fmla="*/ 2147483647 h 57"/>
                <a:gd name="T38" fmla="*/ 2147483647 w 75"/>
                <a:gd name="T39" fmla="*/ 2147483647 h 57"/>
                <a:gd name="T40" fmla="*/ 2147483647 w 75"/>
                <a:gd name="T41" fmla="*/ 2147483647 h 57"/>
                <a:gd name="T42" fmla="*/ 2147483647 w 75"/>
                <a:gd name="T43" fmla="*/ 2147483647 h 57"/>
                <a:gd name="T44" fmla="*/ 2147483647 w 75"/>
                <a:gd name="T45" fmla="*/ 2147483647 h 57"/>
                <a:gd name="T46" fmla="*/ 2147483647 w 75"/>
                <a:gd name="T47" fmla="*/ 2147483647 h 57"/>
                <a:gd name="T48" fmla="*/ 2147483647 w 75"/>
                <a:gd name="T49" fmla="*/ 2147483647 h 57"/>
                <a:gd name="T50" fmla="*/ 2147483647 w 75"/>
                <a:gd name="T51" fmla="*/ 2147483647 h 57"/>
                <a:gd name="T52" fmla="*/ 2147483647 w 75"/>
                <a:gd name="T53" fmla="*/ 2147483647 h 57"/>
                <a:gd name="T54" fmla="*/ 2147483647 w 75"/>
                <a:gd name="T55" fmla="*/ 2147483647 h 57"/>
                <a:gd name="T56" fmla="*/ 2147483647 w 75"/>
                <a:gd name="T57" fmla="*/ 2147483647 h 57"/>
                <a:gd name="T58" fmla="*/ 2147483647 w 75"/>
                <a:gd name="T59" fmla="*/ 2147483647 h 57"/>
                <a:gd name="T60" fmla="*/ 2147483647 w 75"/>
                <a:gd name="T61" fmla="*/ 2147483647 h 57"/>
                <a:gd name="T62" fmla="*/ 2147483647 w 75"/>
                <a:gd name="T63" fmla="*/ 2147483647 h 57"/>
                <a:gd name="T64" fmla="*/ 2147483647 w 75"/>
                <a:gd name="T65" fmla="*/ 2147483647 h 57"/>
                <a:gd name="T66" fmla="*/ 2147483647 w 75"/>
                <a:gd name="T67" fmla="*/ 2147483647 h 57"/>
                <a:gd name="T68" fmla="*/ 2147483647 w 75"/>
                <a:gd name="T69" fmla="*/ 2147483647 h 57"/>
                <a:gd name="T70" fmla="*/ 2147483647 w 75"/>
                <a:gd name="T71" fmla="*/ 2147483647 h 57"/>
                <a:gd name="T72" fmla="*/ 2147483647 w 75"/>
                <a:gd name="T73" fmla="*/ 2147483647 h 57"/>
                <a:gd name="T74" fmla="*/ 0 w 75"/>
                <a:gd name="T75" fmla="*/ 2147483647 h 57"/>
                <a:gd name="T76" fmla="*/ 2147483647 w 75"/>
                <a:gd name="T77" fmla="*/ 2147483647 h 57"/>
                <a:gd name="T78" fmla="*/ 2147483647 w 75"/>
                <a:gd name="T79" fmla="*/ 2147483647 h 57"/>
                <a:gd name="T80" fmla="*/ 2147483647 w 75"/>
                <a:gd name="T81" fmla="*/ 2147483647 h 57"/>
                <a:gd name="T82" fmla="*/ 2147483647 w 75"/>
                <a:gd name="T83" fmla="*/ 2147483647 h 57"/>
                <a:gd name="T84" fmla="*/ 2147483647 w 75"/>
                <a:gd name="T85" fmla="*/ 2147483647 h 57"/>
                <a:gd name="T86" fmla="*/ 2147483647 w 75"/>
                <a:gd name="T87" fmla="*/ 2147483647 h 57"/>
                <a:gd name="T88" fmla="*/ 2147483647 w 75"/>
                <a:gd name="T89" fmla="*/ 2147483647 h 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75"/>
                <a:gd name="T136" fmla="*/ 0 h 57"/>
                <a:gd name="T137" fmla="*/ 75 w 75"/>
                <a:gd name="T138" fmla="*/ 57 h 57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75" h="57">
                  <a:moveTo>
                    <a:pt x="18" y="51"/>
                  </a:moveTo>
                  <a:cubicBezTo>
                    <a:pt x="19" y="51"/>
                    <a:pt x="22" y="52"/>
                    <a:pt x="22" y="53"/>
                  </a:cubicBezTo>
                  <a:cubicBezTo>
                    <a:pt x="25" y="57"/>
                    <a:pt x="27" y="57"/>
                    <a:pt x="30" y="57"/>
                  </a:cubicBezTo>
                  <a:cubicBezTo>
                    <a:pt x="31" y="56"/>
                    <a:pt x="31" y="55"/>
                    <a:pt x="31" y="54"/>
                  </a:cubicBezTo>
                  <a:cubicBezTo>
                    <a:pt x="32" y="53"/>
                    <a:pt x="32" y="51"/>
                    <a:pt x="32" y="50"/>
                  </a:cubicBezTo>
                  <a:cubicBezTo>
                    <a:pt x="33" y="49"/>
                    <a:pt x="35" y="49"/>
                    <a:pt x="34" y="48"/>
                  </a:cubicBezTo>
                  <a:cubicBezTo>
                    <a:pt x="35" y="47"/>
                    <a:pt x="36" y="49"/>
                    <a:pt x="37" y="48"/>
                  </a:cubicBezTo>
                  <a:cubicBezTo>
                    <a:pt x="37" y="47"/>
                    <a:pt x="36" y="46"/>
                    <a:pt x="37" y="45"/>
                  </a:cubicBezTo>
                  <a:cubicBezTo>
                    <a:pt x="37" y="44"/>
                    <a:pt x="38" y="45"/>
                    <a:pt x="38" y="44"/>
                  </a:cubicBezTo>
                  <a:cubicBezTo>
                    <a:pt x="39" y="44"/>
                    <a:pt x="39" y="43"/>
                    <a:pt x="39" y="43"/>
                  </a:cubicBezTo>
                  <a:cubicBezTo>
                    <a:pt x="40" y="44"/>
                    <a:pt x="41" y="44"/>
                    <a:pt x="42" y="43"/>
                  </a:cubicBezTo>
                  <a:cubicBezTo>
                    <a:pt x="43" y="43"/>
                    <a:pt x="45" y="42"/>
                    <a:pt x="42" y="32"/>
                  </a:cubicBezTo>
                  <a:cubicBezTo>
                    <a:pt x="42" y="30"/>
                    <a:pt x="41" y="28"/>
                    <a:pt x="42" y="26"/>
                  </a:cubicBezTo>
                  <a:cubicBezTo>
                    <a:pt x="45" y="21"/>
                    <a:pt x="48" y="20"/>
                    <a:pt x="49" y="21"/>
                  </a:cubicBezTo>
                  <a:cubicBezTo>
                    <a:pt x="50" y="23"/>
                    <a:pt x="46" y="25"/>
                    <a:pt x="47" y="27"/>
                  </a:cubicBezTo>
                  <a:cubicBezTo>
                    <a:pt x="48" y="28"/>
                    <a:pt x="50" y="27"/>
                    <a:pt x="51" y="27"/>
                  </a:cubicBezTo>
                  <a:cubicBezTo>
                    <a:pt x="54" y="28"/>
                    <a:pt x="55" y="31"/>
                    <a:pt x="57" y="31"/>
                  </a:cubicBezTo>
                  <a:cubicBezTo>
                    <a:pt x="59" y="31"/>
                    <a:pt x="60" y="30"/>
                    <a:pt x="61" y="30"/>
                  </a:cubicBezTo>
                  <a:cubicBezTo>
                    <a:pt x="63" y="30"/>
                    <a:pt x="64" y="32"/>
                    <a:pt x="66" y="32"/>
                  </a:cubicBezTo>
                  <a:cubicBezTo>
                    <a:pt x="70" y="32"/>
                    <a:pt x="73" y="31"/>
                    <a:pt x="75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69" y="27"/>
                    <a:pt x="71" y="25"/>
                    <a:pt x="68" y="23"/>
                  </a:cubicBezTo>
                  <a:cubicBezTo>
                    <a:pt x="67" y="23"/>
                    <a:pt x="64" y="23"/>
                    <a:pt x="63" y="22"/>
                  </a:cubicBezTo>
                  <a:cubicBezTo>
                    <a:pt x="62" y="20"/>
                    <a:pt x="64" y="19"/>
                    <a:pt x="64" y="19"/>
                  </a:cubicBezTo>
                  <a:cubicBezTo>
                    <a:pt x="63" y="17"/>
                    <a:pt x="62" y="17"/>
                    <a:pt x="61" y="15"/>
                  </a:cubicBezTo>
                  <a:cubicBezTo>
                    <a:pt x="61" y="9"/>
                    <a:pt x="60" y="8"/>
                    <a:pt x="59" y="6"/>
                  </a:cubicBezTo>
                  <a:cubicBezTo>
                    <a:pt x="55" y="3"/>
                    <a:pt x="51" y="5"/>
                    <a:pt x="49" y="5"/>
                  </a:cubicBezTo>
                  <a:cubicBezTo>
                    <a:pt x="47" y="5"/>
                    <a:pt x="48" y="1"/>
                    <a:pt x="46" y="1"/>
                  </a:cubicBezTo>
                  <a:cubicBezTo>
                    <a:pt x="44" y="0"/>
                    <a:pt x="44" y="4"/>
                    <a:pt x="40" y="5"/>
                  </a:cubicBezTo>
                  <a:cubicBezTo>
                    <a:pt x="37" y="5"/>
                    <a:pt x="34" y="4"/>
                    <a:pt x="31" y="5"/>
                  </a:cubicBezTo>
                  <a:cubicBezTo>
                    <a:pt x="27" y="6"/>
                    <a:pt x="24" y="7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6"/>
                    <a:pt x="18" y="8"/>
                    <a:pt x="18" y="10"/>
                  </a:cubicBezTo>
                  <a:cubicBezTo>
                    <a:pt x="18" y="11"/>
                    <a:pt x="19" y="11"/>
                    <a:pt x="18" y="12"/>
                  </a:cubicBezTo>
                  <a:cubicBezTo>
                    <a:pt x="16" y="12"/>
                    <a:pt x="15" y="12"/>
                    <a:pt x="13" y="13"/>
                  </a:cubicBezTo>
                  <a:cubicBezTo>
                    <a:pt x="11" y="14"/>
                    <a:pt x="9" y="10"/>
                    <a:pt x="6" y="14"/>
                  </a:cubicBezTo>
                  <a:cubicBezTo>
                    <a:pt x="5" y="16"/>
                    <a:pt x="5" y="18"/>
                    <a:pt x="4" y="20"/>
                  </a:cubicBezTo>
                  <a:cubicBezTo>
                    <a:pt x="2" y="22"/>
                    <a:pt x="0" y="24"/>
                    <a:pt x="0" y="26"/>
                  </a:cubicBezTo>
                  <a:cubicBezTo>
                    <a:pt x="0" y="27"/>
                    <a:pt x="2" y="29"/>
                    <a:pt x="4" y="31"/>
                  </a:cubicBezTo>
                  <a:cubicBezTo>
                    <a:pt x="5" y="32"/>
                    <a:pt x="6" y="33"/>
                    <a:pt x="7" y="35"/>
                  </a:cubicBezTo>
                  <a:cubicBezTo>
                    <a:pt x="7" y="36"/>
                    <a:pt x="9" y="36"/>
                    <a:pt x="10" y="36"/>
                  </a:cubicBezTo>
                  <a:cubicBezTo>
                    <a:pt x="11" y="38"/>
                    <a:pt x="10" y="40"/>
                    <a:pt x="12" y="42"/>
                  </a:cubicBezTo>
                  <a:cubicBezTo>
                    <a:pt x="13" y="43"/>
                    <a:pt x="15" y="43"/>
                    <a:pt x="16" y="44"/>
                  </a:cubicBezTo>
                  <a:cubicBezTo>
                    <a:pt x="17" y="48"/>
                    <a:pt x="18" y="47"/>
                    <a:pt x="18" y="50"/>
                  </a:cubicBezTo>
                  <a:cubicBezTo>
                    <a:pt x="18" y="50"/>
                    <a:pt x="18" y="51"/>
                    <a:pt x="18" y="5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8" name="Freeform 45"/>
            <p:cNvSpPr>
              <a:spLocks/>
            </p:cNvSpPr>
            <p:nvPr/>
          </p:nvSpPr>
          <p:spPr bwMode="auto">
            <a:xfrm>
              <a:off x="2559051" y="5013322"/>
              <a:ext cx="430213" cy="361949"/>
            </a:xfrm>
            <a:custGeom>
              <a:avLst/>
              <a:gdLst>
                <a:gd name="T0" fmla="*/ 2147483647 w 46"/>
                <a:gd name="T1" fmla="*/ 2147483647 h 39"/>
                <a:gd name="T2" fmla="*/ 2147483647 w 46"/>
                <a:gd name="T3" fmla="*/ 2147483647 h 39"/>
                <a:gd name="T4" fmla="*/ 2147483647 w 46"/>
                <a:gd name="T5" fmla="*/ 2147483647 h 39"/>
                <a:gd name="T6" fmla="*/ 2147483647 w 46"/>
                <a:gd name="T7" fmla="*/ 2147483647 h 39"/>
                <a:gd name="T8" fmla="*/ 2147483647 w 46"/>
                <a:gd name="T9" fmla="*/ 2147483647 h 39"/>
                <a:gd name="T10" fmla="*/ 2147483647 w 46"/>
                <a:gd name="T11" fmla="*/ 2147483647 h 39"/>
                <a:gd name="T12" fmla="*/ 2147483647 w 46"/>
                <a:gd name="T13" fmla="*/ 2147483647 h 39"/>
                <a:gd name="T14" fmla="*/ 2147483647 w 46"/>
                <a:gd name="T15" fmla="*/ 2147483647 h 39"/>
                <a:gd name="T16" fmla="*/ 2147483647 w 46"/>
                <a:gd name="T17" fmla="*/ 2147483647 h 39"/>
                <a:gd name="T18" fmla="*/ 2147483647 w 46"/>
                <a:gd name="T19" fmla="*/ 2147483647 h 39"/>
                <a:gd name="T20" fmla="*/ 2147483647 w 46"/>
                <a:gd name="T21" fmla="*/ 2147483647 h 39"/>
                <a:gd name="T22" fmla="*/ 2147483647 w 46"/>
                <a:gd name="T23" fmla="*/ 2147483647 h 39"/>
                <a:gd name="T24" fmla="*/ 2147483647 w 46"/>
                <a:gd name="T25" fmla="*/ 2147483647 h 39"/>
                <a:gd name="T26" fmla="*/ 2147483647 w 46"/>
                <a:gd name="T27" fmla="*/ 2147483647 h 39"/>
                <a:gd name="T28" fmla="*/ 2147483647 w 46"/>
                <a:gd name="T29" fmla="*/ 2147483647 h 39"/>
                <a:gd name="T30" fmla="*/ 2147483647 w 46"/>
                <a:gd name="T31" fmla="*/ 0 h 39"/>
                <a:gd name="T32" fmla="*/ 2147483647 w 46"/>
                <a:gd name="T33" fmla="*/ 2147483647 h 39"/>
                <a:gd name="T34" fmla="*/ 2147483647 w 46"/>
                <a:gd name="T35" fmla="*/ 2147483647 h 39"/>
                <a:gd name="T36" fmla="*/ 2147483647 w 46"/>
                <a:gd name="T37" fmla="*/ 2147483647 h 39"/>
                <a:gd name="T38" fmla="*/ 2147483647 w 46"/>
                <a:gd name="T39" fmla="*/ 2147483647 h 39"/>
                <a:gd name="T40" fmla="*/ 2147483647 w 46"/>
                <a:gd name="T41" fmla="*/ 2147483647 h 39"/>
                <a:gd name="T42" fmla="*/ 2147483647 w 46"/>
                <a:gd name="T43" fmla="*/ 2147483647 h 39"/>
                <a:gd name="T44" fmla="*/ 2147483647 w 46"/>
                <a:gd name="T45" fmla="*/ 2147483647 h 3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6"/>
                <a:gd name="T70" fmla="*/ 0 h 39"/>
                <a:gd name="T71" fmla="*/ 46 w 46"/>
                <a:gd name="T72" fmla="*/ 39 h 39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6" h="39">
                  <a:moveTo>
                    <a:pt x="5" y="29"/>
                  </a:moveTo>
                  <a:cubicBezTo>
                    <a:pt x="9" y="30"/>
                    <a:pt x="13" y="32"/>
                    <a:pt x="17" y="33"/>
                  </a:cubicBezTo>
                  <a:cubicBezTo>
                    <a:pt x="19" y="34"/>
                    <a:pt x="20" y="31"/>
                    <a:pt x="25" y="33"/>
                  </a:cubicBezTo>
                  <a:cubicBezTo>
                    <a:pt x="27" y="34"/>
                    <a:pt x="39" y="39"/>
                    <a:pt x="41" y="36"/>
                  </a:cubicBezTo>
                  <a:cubicBezTo>
                    <a:pt x="43" y="36"/>
                    <a:pt x="44" y="36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5"/>
                    <a:pt x="46" y="34"/>
                    <a:pt x="46" y="34"/>
                  </a:cubicBezTo>
                  <a:cubicBezTo>
                    <a:pt x="46" y="31"/>
                    <a:pt x="45" y="32"/>
                    <a:pt x="44" y="28"/>
                  </a:cubicBezTo>
                  <a:cubicBezTo>
                    <a:pt x="43" y="27"/>
                    <a:pt x="41" y="27"/>
                    <a:pt x="40" y="26"/>
                  </a:cubicBezTo>
                  <a:cubicBezTo>
                    <a:pt x="38" y="24"/>
                    <a:pt x="39" y="22"/>
                    <a:pt x="38" y="20"/>
                  </a:cubicBezTo>
                  <a:cubicBezTo>
                    <a:pt x="37" y="20"/>
                    <a:pt x="35" y="20"/>
                    <a:pt x="35" y="19"/>
                  </a:cubicBezTo>
                  <a:cubicBezTo>
                    <a:pt x="34" y="17"/>
                    <a:pt x="33" y="16"/>
                    <a:pt x="32" y="15"/>
                  </a:cubicBezTo>
                  <a:cubicBezTo>
                    <a:pt x="30" y="13"/>
                    <a:pt x="28" y="11"/>
                    <a:pt x="28" y="10"/>
                  </a:cubicBezTo>
                  <a:cubicBezTo>
                    <a:pt x="28" y="8"/>
                    <a:pt x="29" y="7"/>
                    <a:pt x="31" y="5"/>
                  </a:cubicBezTo>
                  <a:cubicBezTo>
                    <a:pt x="29" y="5"/>
                    <a:pt x="27" y="5"/>
                    <a:pt x="24" y="6"/>
                  </a:cubicBezTo>
                  <a:cubicBezTo>
                    <a:pt x="22" y="6"/>
                    <a:pt x="17" y="0"/>
                    <a:pt x="14" y="0"/>
                  </a:cubicBezTo>
                  <a:cubicBezTo>
                    <a:pt x="13" y="1"/>
                    <a:pt x="11" y="1"/>
                    <a:pt x="10" y="2"/>
                  </a:cubicBezTo>
                  <a:cubicBezTo>
                    <a:pt x="11" y="4"/>
                    <a:pt x="9" y="7"/>
                    <a:pt x="9" y="10"/>
                  </a:cubicBezTo>
                  <a:cubicBezTo>
                    <a:pt x="9" y="11"/>
                    <a:pt x="7" y="11"/>
                    <a:pt x="6" y="12"/>
                  </a:cubicBezTo>
                  <a:cubicBezTo>
                    <a:pt x="5" y="12"/>
                    <a:pt x="6" y="14"/>
                    <a:pt x="4" y="14"/>
                  </a:cubicBezTo>
                  <a:cubicBezTo>
                    <a:pt x="1" y="15"/>
                    <a:pt x="0" y="16"/>
                    <a:pt x="2" y="18"/>
                  </a:cubicBezTo>
                  <a:cubicBezTo>
                    <a:pt x="5" y="21"/>
                    <a:pt x="5" y="24"/>
                    <a:pt x="5" y="26"/>
                  </a:cubicBezTo>
                  <a:cubicBezTo>
                    <a:pt x="5" y="27"/>
                    <a:pt x="5" y="28"/>
                    <a:pt x="5" y="2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69" name="Freeform 46"/>
            <p:cNvSpPr>
              <a:spLocks/>
            </p:cNvSpPr>
            <p:nvPr/>
          </p:nvSpPr>
          <p:spPr bwMode="auto">
            <a:xfrm>
              <a:off x="2225676" y="4919660"/>
              <a:ext cx="438150" cy="476250"/>
            </a:xfrm>
            <a:custGeom>
              <a:avLst/>
              <a:gdLst>
                <a:gd name="T0" fmla="*/ 2147483647 w 47"/>
                <a:gd name="T1" fmla="*/ 2147483647 h 51"/>
                <a:gd name="T2" fmla="*/ 2147483647 w 47"/>
                <a:gd name="T3" fmla="*/ 2147483647 h 51"/>
                <a:gd name="T4" fmla="*/ 2147483647 w 47"/>
                <a:gd name="T5" fmla="*/ 2147483647 h 51"/>
                <a:gd name="T6" fmla="*/ 2147483647 w 47"/>
                <a:gd name="T7" fmla="*/ 2147483647 h 51"/>
                <a:gd name="T8" fmla="*/ 2147483647 w 47"/>
                <a:gd name="T9" fmla="*/ 2147483647 h 51"/>
                <a:gd name="T10" fmla="*/ 2147483647 w 47"/>
                <a:gd name="T11" fmla="*/ 2147483647 h 51"/>
                <a:gd name="T12" fmla="*/ 2147483647 w 47"/>
                <a:gd name="T13" fmla="*/ 2147483647 h 51"/>
                <a:gd name="T14" fmla="*/ 2147483647 w 47"/>
                <a:gd name="T15" fmla="*/ 2147483647 h 51"/>
                <a:gd name="T16" fmla="*/ 2147483647 w 47"/>
                <a:gd name="T17" fmla="*/ 2147483647 h 51"/>
                <a:gd name="T18" fmla="*/ 2147483647 w 47"/>
                <a:gd name="T19" fmla="*/ 2147483647 h 51"/>
                <a:gd name="T20" fmla="*/ 2147483647 w 47"/>
                <a:gd name="T21" fmla="*/ 2147483647 h 51"/>
                <a:gd name="T22" fmla="*/ 2147483647 w 47"/>
                <a:gd name="T23" fmla="*/ 2147483647 h 51"/>
                <a:gd name="T24" fmla="*/ 2147483647 w 47"/>
                <a:gd name="T25" fmla="*/ 2147483647 h 51"/>
                <a:gd name="T26" fmla="*/ 2147483647 w 47"/>
                <a:gd name="T27" fmla="*/ 2147483647 h 51"/>
                <a:gd name="T28" fmla="*/ 2147483647 w 47"/>
                <a:gd name="T29" fmla="*/ 2147483647 h 51"/>
                <a:gd name="T30" fmla="*/ 2147483647 w 47"/>
                <a:gd name="T31" fmla="*/ 2147483647 h 51"/>
                <a:gd name="T32" fmla="*/ 2147483647 w 47"/>
                <a:gd name="T33" fmla="*/ 2147483647 h 51"/>
                <a:gd name="T34" fmla="*/ 2147483647 w 47"/>
                <a:gd name="T35" fmla="*/ 2147483647 h 51"/>
                <a:gd name="T36" fmla="*/ 2147483647 w 47"/>
                <a:gd name="T37" fmla="*/ 2147483647 h 51"/>
                <a:gd name="T38" fmla="*/ 2147483647 w 47"/>
                <a:gd name="T39" fmla="*/ 2147483647 h 51"/>
                <a:gd name="T40" fmla="*/ 2147483647 w 47"/>
                <a:gd name="T41" fmla="*/ 2147483647 h 51"/>
                <a:gd name="T42" fmla="*/ 2147483647 w 47"/>
                <a:gd name="T43" fmla="*/ 2147483647 h 51"/>
                <a:gd name="T44" fmla="*/ 2147483647 w 47"/>
                <a:gd name="T45" fmla="*/ 2147483647 h 51"/>
                <a:gd name="T46" fmla="*/ 2147483647 w 47"/>
                <a:gd name="T47" fmla="*/ 2147483647 h 51"/>
                <a:gd name="T48" fmla="*/ 2147483647 w 47"/>
                <a:gd name="T49" fmla="*/ 2147483647 h 51"/>
                <a:gd name="T50" fmla="*/ 2147483647 w 47"/>
                <a:gd name="T51" fmla="*/ 2147483647 h 51"/>
                <a:gd name="T52" fmla="*/ 2147483647 w 47"/>
                <a:gd name="T53" fmla="*/ 2147483647 h 51"/>
                <a:gd name="T54" fmla="*/ 2147483647 w 47"/>
                <a:gd name="T55" fmla="*/ 2147483647 h 51"/>
                <a:gd name="T56" fmla="*/ 2147483647 w 47"/>
                <a:gd name="T57" fmla="*/ 2147483647 h 51"/>
                <a:gd name="T58" fmla="*/ 2147483647 w 47"/>
                <a:gd name="T59" fmla="*/ 2147483647 h 51"/>
                <a:gd name="T60" fmla="*/ 2147483647 w 47"/>
                <a:gd name="T61" fmla="*/ 2147483647 h 51"/>
                <a:gd name="T62" fmla="*/ 2147483647 w 47"/>
                <a:gd name="T63" fmla="*/ 2147483647 h 51"/>
                <a:gd name="T64" fmla="*/ 2147483647 w 47"/>
                <a:gd name="T65" fmla="*/ 2147483647 h 51"/>
                <a:gd name="T66" fmla="*/ 2147483647 w 47"/>
                <a:gd name="T67" fmla="*/ 2147483647 h 51"/>
                <a:gd name="T68" fmla="*/ 2147483647 w 47"/>
                <a:gd name="T69" fmla="*/ 2147483647 h 51"/>
                <a:gd name="T70" fmla="*/ 2147483647 w 47"/>
                <a:gd name="T71" fmla="*/ 2147483647 h 51"/>
                <a:gd name="T72" fmla="*/ 2147483647 w 47"/>
                <a:gd name="T73" fmla="*/ 2147483647 h 51"/>
                <a:gd name="T74" fmla="*/ 2147483647 w 47"/>
                <a:gd name="T75" fmla="*/ 2147483647 h 51"/>
                <a:gd name="T76" fmla="*/ 2147483647 w 47"/>
                <a:gd name="T77" fmla="*/ 2147483647 h 51"/>
                <a:gd name="T78" fmla="*/ 2147483647 w 47"/>
                <a:gd name="T79" fmla="*/ 2147483647 h 51"/>
                <a:gd name="T80" fmla="*/ 2147483647 w 47"/>
                <a:gd name="T81" fmla="*/ 2147483647 h 51"/>
                <a:gd name="T82" fmla="*/ 2147483647 w 47"/>
                <a:gd name="T83" fmla="*/ 2147483647 h 51"/>
                <a:gd name="T84" fmla="*/ 2147483647 w 47"/>
                <a:gd name="T85" fmla="*/ 2147483647 h 51"/>
                <a:gd name="T86" fmla="*/ 2147483647 w 47"/>
                <a:gd name="T87" fmla="*/ 2147483647 h 51"/>
                <a:gd name="T88" fmla="*/ 2147483647 w 47"/>
                <a:gd name="T89" fmla="*/ 2147483647 h 51"/>
                <a:gd name="T90" fmla="*/ 2147483647 w 47"/>
                <a:gd name="T91" fmla="*/ 2147483647 h 51"/>
                <a:gd name="T92" fmla="*/ 0 w 47"/>
                <a:gd name="T93" fmla="*/ 2147483647 h 51"/>
                <a:gd name="T94" fmla="*/ 2147483647 w 47"/>
                <a:gd name="T95" fmla="*/ 2147483647 h 51"/>
                <a:gd name="T96" fmla="*/ 2147483647 w 47"/>
                <a:gd name="T97" fmla="*/ 2147483647 h 51"/>
                <a:gd name="T98" fmla="*/ 2147483647 w 47"/>
                <a:gd name="T99" fmla="*/ 2147483647 h 51"/>
                <a:gd name="T100" fmla="*/ 2147483647 w 47"/>
                <a:gd name="T101" fmla="*/ 2147483647 h 5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7"/>
                <a:gd name="T154" fmla="*/ 0 h 51"/>
                <a:gd name="T155" fmla="*/ 47 w 47"/>
                <a:gd name="T156" fmla="*/ 51 h 5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7" h="51">
                  <a:moveTo>
                    <a:pt x="5" y="48"/>
                  </a:moveTo>
                  <a:cubicBezTo>
                    <a:pt x="5" y="48"/>
                    <a:pt x="5" y="48"/>
                    <a:pt x="5" y="48"/>
                  </a:cubicBezTo>
                  <a:cubicBezTo>
                    <a:pt x="7" y="49"/>
                    <a:pt x="11" y="51"/>
                    <a:pt x="14" y="49"/>
                  </a:cubicBezTo>
                  <a:cubicBezTo>
                    <a:pt x="15" y="48"/>
                    <a:pt x="13" y="45"/>
                    <a:pt x="13" y="44"/>
                  </a:cubicBezTo>
                  <a:cubicBezTo>
                    <a:pt x="14" y="42"/>
                    <a:pt x="17" y="43"/>
                    <a:pt x="19" y="43"/>
                  </a:cubicBezTo>
                  <a:cubicBezTo>
                    <a:pt x="21" y="43"/>
                    <a:pt x="22" y="44"/>
                    <a:pt x="23" y="46"/>
                  </a:cubicBezTo>
                  <a:cubicBezTo>
                    <a:pt x="23" y="47"/>
                    <a:pt x="25" y="46"/>
                    <a:pt x="25" y="46"/>
                  </a:cubicBezTo>
                  <a:cubicBezTo>
                    <a:pt x="25" y="44"/>
                    <a:pt x="21" y="41"/>
                    <a:pt x="21" y="40"/>
                  </a:cubicBezTo>
                  <a:cubicBezTo>
                    <a:pt x="21" y="38"/>
                    <a:pt x="24" y="39"/>
                    <a:pt x="24" y="38"/>
                  </a:cubicBezTo>
                  <a:cubicBezTo>
                    <a:pt x="24" y="37"/>
                    <a:pt x="22" y="35"/>
                    <a:pt x="22" y="35"/>
                  </a:cubicBezTo>
                  <a:cubicBezTo>
                    <a:pt x="22" y="34"/>
                    <a:pt x="26" y="31"/>
                    <a:pt x="26" y="32"/>
                  </a:cubicBezTo>
                  <a:cubicBezTo>
                    <a:pt x="33" y="40"/>
                    <a:pt x="36" y="36"/>
                    <a:pt x="37" y="37"/>
                  </a:cubicBezTo>
                  <a:cubicBezTo>
                    <a:pt x="38" y="38"/>
                    <a:pt x="39" y="38"/>
                    <a:pt x="41" y="39"/>
                  </a:cubicBezTo>
                  <a:cubicBezTo>
                    <a:pt x="41" y="38"/>
                    <a:pt x="41" y="37"/>
                    <a:pt x="41" y="36"/>
                  </a:cubicBezTo>
                  <a:cubicBezTo>
                    <a:pt x="41" y="34"/>
                    <a:pt x="41" y="31"/>
                    <a:pt x="38" y="28"/>
                  </a:cubicBezTo>
                  <a:cubicBezTo>
                    <a:pt x="36" y="26"/>
                    <a:pt x="37" y="25"/>
                    <a:pt x="40" y="24"/>
                  </a:cubicBezTo>
                  <a:cubicBezTo>
                    <a:pt x="42" y="24"/>
                    <a:pt x="41" y="22"/>
                    <a:pt x="42" y="22"/>
                  </a:cubicBezTo>
                  <a:cubicBezTo>
                    <a:pt x="43" y="21"/>
                    <a:pt x="45" y="21"/>
                    <a:pt x="45" y="20"/>
                  </a:cubicBezTo>
                  <a:cubicBezTo>
                    <a:pt x="45" y="17"/>
                    <a:pt x="47" y="14"/>
                    <a:pt x="46" y="12"/>
                  </a:cubicBezTo>
                  <a:cubicBezTo>
                    <a:pt x="45" y="11"/>
                    <a:pt x="43" y="8"/>
                    <a:pt x="42" y="7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6"/>
                    <a:pt x="37" y="6"/>
                    <a:pt x="35" y="5"/>
                  </a:cubicBezTo>
                  <a:cubicBezTo>
                    <a:pt x="34" y="3"/>
                    <a:pt x="33" y="2"/>
                    <a:pt x="31" y="1"/>
                  </a:cubicBezTo>
                  <a:cubicBezTo>
                    <a:pt x="30" y="0"/>
                    <a:pt x="29" y="1"/>
                    <a:pt x="28" y="1"/>
                  </a:cubicBezTo>
                  <a:cubicBezTo>
                    <a:pt x="27" y="2"/>
                    <a:pt x="28" y="3"/>
                    <a:pt x="28" y="4"/>
                  </a:cubicBezTo>
                  <a:cubicBezTo>
                    <a:pt x="27" y="5"/>
                    <a:pt x="26" y="4"/>
                    <a:pt x="25" y="5"/>
                  </a:cubicBezTo>
                  <a:cubicBezTo>
                    <a:pt x="25" y="7"/>
                    <a:pt x="28" y="7"/>
                    <a:pt x="27" y="8"/>
                  </a:cubicBezTo>
                  <a:cubicBezTo>
                    <a:pt x="25" y="11"/>
                    <a:pt x="24" y="8"/>
                    <a:pt x="22" y="9"/>
                  </a:cubicBezTo>
                  <a:cubicBezTo>
                    <a:pt x="22" y="9"/>
                    <a:pt x="22" y="10"/>
                    <a:pt x="21" y="10"/>
                  </a:cubicBezTo>
                  <a:cubicBezTo>
                    <a:pt x="19" y="10"/>
                    <a:pt x="21" y="8"/>
                    <a:pt x="16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7"/>
                    <a:pt x="16" y="6"/>
                    <a:pt x="15" y="4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9" y="2"/>
                    <a:pt x="7" y="5"/>
                    <a:pt x="7" y="7"/>
                  </a:cubicBezTo>
                  <a:cubicBezTo>
                    <a:pt x="6" y="10"/>
                    <a:pt x="6" y="12"/>
                    <a:pt x="8" y="13"/>
                  </a:cubicBezTo>
                  <a:cubicBezTo>
                    <a:pt x="10" y="14"/>
                    <a:pt x="10" y="12"/>
                    <a:pt x="11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4" y="16"/>
                    <a:pt x="14" y="15"/>
                    <a:pt x="15" y="15"/>
                  </a:cubicBezTo>
                  <a:cubicBezTo>
                    <a:pt x="16" y="15"/>
                    <a:pt x="17" y="17"/>
                    <a:pt x="18" y="17"/>
                  </a:cubicBezTo>
                  <a:cubicBezTo>
                    <a:pt x="20" y="17"/>
                    <a:pt x="20" y="15"/>
                    <a:pt x="22" y="16"/>
                  </a:cubicBezTo>
                  <a:cubicBezTo>
                    <a:pt x="24" y="19"/>
                    <a:pt x="21" y="19"/>
                    <a:pt x="20" y="20"/>
                  </a:cubicBezTo>
                  <a:cubicBezTo>
                    <a:pt x="19" y="20"/>
                    <a:pt x="20" y="22"/>
                    <a:pt x="19" y="22"/>
                  </a:cubicBezTo>
                  <a:cubicBezTo>
                    <a:pt x="18" y="23"/>
                    <a:pt x="17" y="22"/>
                    <a:pt x="16" y="21"/>
                  </a:cubicBezTo>
                  <a:cubicBezTo>
                    <a:pt x="14" y="21"/>
                    <a:pt x="12" y="20"/>
                    <a:pt x="11" y="21"/>
                  </a:cubicBezTo>
                  <a:cubicBezTo>
                    <a:pt x="10" y="22"/>
                    <a:pt x="11" y="22"/>
                    <a:pt x="10" y="24"/>
                  </a:cubicBezTo>
                  <a:cubicBezTo>
                    <a:pt x="8" y="26"/>
                    <a:pt x="6" y="29"/>
                    <a:pt x="4" y="32"/>
                  </a:cubicBezTo>
                  <a:cubicBezTo>
                    <a:pt x="3" y="34"/>
                    <a:pt x="1" y="33"/>
                    <a:pt x="0" y="40"/>
                  </a:cubicBezTo>
                  <a:cubicBezTo>
                    <a:pt x="0" y="43"/>
                    <a:pt x="3" y="38"/>
                    <a:pt x="5" y="42"/>
                  </a:cubicBezTo>
                  <a:cubicBezTo>
                    <a:pt x="6" y="43"/>
                    <a:pt x="8" y="44"/>
                    <a:pt x="7" y="45"/>
                  </a:cubicBezTo>
                  <a:cubicBezTo>
                    <a:pt x="7" y="47"/>
                    <a:pt x="4" y="47"/>
                    <a:pt x="4" y="47"/>
                  </a:cubicBezTo>
                  <a:lnTo>
                    <a:pt x="5" y="48"/>
                  </a:ln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0" name="Freeform 47"/>
            <p:cNvSpPr>
              <a:spLocks/>
            </p:cNvSpPr>
            <p:nvPr/>
          </p:nvSpPr>
          <p:spPr bwMode="auto">
            <a:xfrm>
              <a:off x="1725614" y="4825997"/>
              <a:ext cx="595312" cy="728662"/>
            </a:xfrm>
            <a:custGeom>
              <a:avLst/>
              <a:gdLst>
                <a:gd name="T0" fmla="*/ 2147483647 w 64"/>
                <a:gd name="T1" fmla="*/ 2147483647 h 78"/>
                <a:gd name="T2" fmla="*/ 0 w 64"/>
                <a:gd name="T3" fmla="*/ 2147483647 h 78"/>
                <a:gd name="T4" fmla="*/ 2147483647 w 64"/>
                <a:gd name="T5" fmla="*/ 2147483647 h 78"/>
                <a:gd name="T6" fmla="*/ 2147483647 w 64"/>
                <a:gd name="T7" fmla="*/ 2147483647 h 78"/>
                <a:gd name="T8" fmla="*/ 2147483647 w 64"/>
                <a:gd name="T9" fmla="*/ 2147483647 h 78"/>
                <a:gd name="T10" fmla="*/ 2147483647 w 64"/>
                <a:gd name="T11" fmla="*/ 2147483647 h 78"/>
                <a:gd name="T12" fmla="*/ 2147483647 w 64"/>
                <a:gd name="T13" fmla="*/ 2147483647 h 78"/>
                <a:gd name="T14" fmla="*/ 2147483647 w 64"/>
                <a:gd name="T15" fmla="*/ 2147483647 h 78"/>
                <a:gd name="T16" fmla="*/ 2147483647 w 64"/>
                <a:gd name="T17" fmla="*/ 2147483647 h 78"/>
                <a:gd name="T18" fmla="*/ 2147483647 w 64"/>
                <a:gd name="T19" fmla="*/ 2147483647 h 78"/>
                <a:gd name="T20" fmla="*/ 2147483647 w 64"/>
                <a:gd name="T21" fmla="*/ 2147483647 h 78"/>
                <a:gd name="T22" fmla="*/ 2147483647 w 64"/>
                <a:gd name="T23" fmla="*/ 2147483647 h 78"/>
                <a:gd name="T24" fmla="*/ 2147483647 w 64"/>
                <a:gd name="T25" fmla="*/ 2147483647 h 78"/>
                <a:gd name="T26" fmla="*/ 2147483647 w 64"/>
                <a:gd name="T27" fmla="*/ 2147483647 h 78"/>
                <a:gd name="T28" fmla="*/ 2147483647 w 64"/>
                <a:gd name="T29" fmla="*/ 2147483647 h 78"/>
                <a:gd name="T30" fmla="*/ 2147483647 w 64"/>
                <a:gd name="T31" fmla="*/ 2147483647 h 78"/>
                <a:gd name="T32" fmla="*/ 2147483647 w 64"/>
                <a:gd name="T33" fmla="*/ 2147483647 h 78"/>
                <a:gd name="T34" fmla="*/ 2147483647 w 64"/>
                <a:gd name="T35" fmla="*/ 2147483647 h 78"/>
                <a:gd name="T36" fmla="*/ 2147483647 w 64"/>
                <a:gd name="T37" fmla="*/ 2147483647 h 78"/>
                <a:gd name="T38" fmla="*/ 2147483647 w 64"/>
                <a:gd name="T39" fmla="*/ 2147483647 h 78"/>
                <a:gd name="T40" fmla="*/ 2147483647 w 64"/>
                <a:gd name="T41" fmla="*/ 2147483647 h 78"/>
                <a:gd name="T42" fmla="*/ 2147483647 w 64"/>
                <a:gd name="T43" fmla="*/ 2147483647 h 78"/>
                <a:gd name="T44" fmla="*/ 2147483647 w 64"/>
                <a:gd name="T45" fmla="*/ 2147483647 h 78"/>
                <a:gd name="T46" fmla="*/ 2147483647 w 64"/>
                <a:gd name="T47" fmla="*/ 2147483647 h 78"/>
                <a:gd name="T48" fmla="*/ 2147483647 w 64"/>
                <a:gd name="T49" fmla="*/ 2147483647 h 78"/>
                <a:gd name="T50" fmla="*/ 2147483647 w 64"/>
                <a:gd name="T51" fmla="*/ 2147483647 h 78"/>
                <a:gd name="T52" fmla="*/ 2147483647 w 64"/>
                <a:gd name="T53" fmla="*/ 2147483647 h 78"/>
                <a:gd name="T54" fmla="*/ 2147483647 w 64"/>
                <a:gd name="T55" fmla="*/ 2147483647 h 78"/>
                <a:gd name="T56" fmla="*/ 2147483647 w 64"/>
                <a:gd name="T57" fmla="*/ 2147483647 h 78"/>
                <a:gd name="T58" fmla="*/ 2147483647 w 64"/>
                <a:gd name="T59" fmla="*/ 2147483647 h 78"/>
                <a:gd name="T60" fmla="*/ 2147483647 w 64"/>
                <a:gd name="T61" fmla="*/ 2147483647 h 78"/>
                <a:gd name="T62" fmla="*/ 2147483647 w 64"/>
                <a:gd name="T63" fmla="*/ 2147483647 h 78"/>
                <a:gd name="T64" fmla="*/ 2147483647 w 64"/>
                <a:gd name="T65" fmla="*/ 2147483647 h 78"/>
                <a:gd name="T66" fmla="*/ 2147483647 w 64"/>
                <a:gd name="T67" fmla="*/ 2147483647 h 78"/>
                <a:gd name="T68" fmla="*/ 2147483647 w 64"/>
                <a:gd name="T69" fmla="*/ 2147483647 h 78"/>
                <a:gd name="T70" fmla="*/ 2147483647 w 64"/>
                <a:gd name="T71" fmla="*/ 2147483647 h 78"/>
                <a:gd name="T72" fmla="*/ 2147483647 w 64"/>
                <a:gd name="T73" fmla="*/ 2147483647 h 78"/>
                <a:gd name="T74" fmla="*/ 2147483647 w 64"/>
                <a:gd name="T75" fmla="*/ 2147483647 h 78"/>
                <a:gd name="T76" fmla="*/ 2147483647 w 64"/>
                <a:gd name="T77" fmla="*/ 2147483647 h 78"/>
                <a:gd name="T78" fmla="*/ 2147483647 w 64"/>
                <a:gd name="T79" fmla="*/ 2147483647 h 78"/>
                <a:gd name="T80" fmla="*/ 2147483647 w 64"/>
                <a:gd name="T81" fmla="*/ 2147483647 h 78"/>
                <a:gd name="T82" fmla="*/ 2147483647 w 64"/>
                <a:gd name="T83" fmla="*/ 2147483647 h 78"/>
                <a:gd name="T84" fmla="*/ 2147483647 w 64"/>
                <a:gd name="T85" fmla="*/ 2147483647 h 78"/>
                <a:gd name="T86" fmla="*/ 2147483647 w 64"/>
                <a:gd name="T87" fmla="*/ 2147483647 h 78"/>
                <a:gd name="T88" fmla="*/ 2147483647 w 64"/>
                <a:gd name="T89" fmla="*/ 0 h 78"/>
                <a:gd name="T90" fmla="*/ 2147483647 w 64"/>
                <a:gd name="T91" fmla="*/ 2147483647 h 78"/>
                <a:gd name="T92" fmla="*/ 2147483647 w 64"/>
                <a:gd name="T93" fmla="*/ 2147483647 h 78"/>
                <a:gd name="T94" fmla="*/ 2147483647 w 64"/>
                <a:gd name="T95" fmla="*/ 2147483647 h 78"/>
                <a:gd name="T96" fmla="*/ 2147483647 w 64"/>
                <a:gd name="T97" fmla="*/ 2147483647 h 78"/>
                <a:gd name="T98" fmla="*/ 2147483647 w 64"/>
                <a:gd name="T99" fmla="*/ 2147483647 h 78"/>
                <a:gd name="T100" fmla="*/ 2147483647 w 64"/>
                <a:gd name="T101" fmla="*/ 2147483647 h 78"/>
                <a:gd name="T102" fmla="*/ 2147483647 w 64"/>
                <a:gd name="T103" fmla="*/ 2147483647 h 78"/>
                <a:gd name="T104" fmla="*/ 2147483647 w 64"/>
                <a:gd name="T105" fmla="*/ 2147483647 h 7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4"/>
                <a:gd name="T160" fmla="*/ 0 h 78"/>
                <a:gd name="T161" fmla="*/ 64 w 64"/>
                <a:gd name="T162" fmla="*/ 78 h 78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4" h="78">
                  <a:moveTo>
                    <a:pt x="1" y="17"/>
                  </a:moveTo>
                  <a:cubicBezTo>
                    <a:pt x="1" y="19"/>
                    <a:pt x="1" y="21"/>
                    <a:pt x="0" y="22"/>
                  </a:cubicBezTo>
                  <a:cubicBezTo>
                    <a:pt x="0" y="23"/>
                    <a:pt x="2" y="24"/>
                    <a:pt x="4" y="23"/>
                  </a:cubicBezTo>
                  <a:cubicBezTo>
                    <a:pt x="6" y="23"/>
                    <a:pt x="7" y="23"/>
                    <a:pt x="8" y="23"/>
                  </a:cubicBezTo>
                  <a:cubicBezTo>
                    <a:pt x="10" y="24"/>
                    <a:pt x="7" y="27"/>
                    <a:pt x="8" y="29"/>
                  </a:cubicBezTo>
                  <a:cubicBezTo>
                    <a:pt x="9" y="30"/>
                    <a:pt x="11" y="31"/>
                    <a:pt x="13" y="32"/>
                  </a:cubicBezTo>
                  <a:cubicBezTo>
                    <a:pt x="13" y="35"/>
                    <a:pt x="13" y="38"/>
                    <a:pt x="13" y="40"/>
                  </a:cubicBezTo>
                  <a:cubicBezTo>
                    <a:pt x="14" y="42"/>
                    <a:pt x="11" y="44"/>
                    <a:pt x="13" y="47"/>
                  </a:cubicBezTo>
                  <a:cubicBezTo>
                    <a:pt x="15" y="49"/>
                    <a:pt x="15" y="45"/>
                    <a:pt x="16" y="43"/>
                  </a:cubicBezTo>
                  <a:cubicBezTo>
                    <a:pt x="17" y="42"/>
                    <a:pt x="17" y="42"/>
                    <a:pt x="18" y="42"/>
                  </a:cubicBezTo>
                  <a:cubicBezTo>
                    <a:pt x="19" y="45"/>
                    <a:pt x="18" y="47"/>
                    <a:pt x="18" y="49"/>
                  </a:cubicBezTo>
                  <a:cubicBezTo>
                    <a:pt x="17" y="51"/>
                    <a:pt x="20" y="53"/>
                    <a:pt x="23" y="54"/>
                  </a:cubicBezTo>
                  <a:cubicBezTo>
                    <a:pt x="25" y="54"/>
                    <a:pt x="27" y="53"/>
                    <a:pt x="30" y="53"/>
                  </a:cubicBezTo>
                  <a:cubicBezTo>
                    <a:pt x="34" y="53"/>
                    <a:pt x="33" y="58"/>
                    <a:pt x="34" y="59"/>
                  </a:cubicBezTo>
                  <a:cubicBezTo>
                    <a:pt x="36" y="60"/>
                    <a:pt x="39" y="56"/>
                    <a:pt x="41" y="60"/>
                  </a:cubicBezTo>
                  <a:cubicBezTo>
                    <a:pt x="41" y="62"/>
                    <a:pt x="41" y="65"/>
                    <a:pt x="42" y="67"/>
                  </a:cubicBezTo>
                  <a:cubicBezTo>
                    <a:pt x="42" y="68"/>
                    <a:pt x="44" y="68"/>
                    <a:pt x="45" y="70"/>
                  </a:cubicBezTo>
                  <a:cubicBezTo>
                    <a:pt x="44" y="72"/>
                    <a:pt x="47" y="71"/>
                    <a:pt x="49" y="70"/>
                  </a:cubicBezTo>
                  <a:cubicBezTo>
                    <a:pt x="52" y="77"/>
                    <a:pt x="57" y="78"/>
                    <a:pt x="61" y="75"/>
                  </a:cubicBezTo>
                  <a:cubicBezTo>
                    <a:pt x="64" y="73"/>
                    <a:pt x="63" y="73"/>
                    <a:pt x="60" y="68"/>
                  </a:cubicBezTo>
                  <a:cubicBezTo>
                    <a:pt x="60" y="64"/>
                    <a:pt x="59" y="62"/>
                    <a:pt x="59" y="58"/>
                  </a:cubicBezTo>
                  <a:lnTo>
                    <a:pt x="58" y="57"/>
                  </a:lnTo>
                  <a:cubicBezTo>
                    <a:pt x="58" y="57"/>
                    <a:pt x="61" y="57"/>
                    <a:pt x="61" y="55"/>
                  </a:cubicBezTo>
                  <a:cubicBezTo>
                    <a:pt x="62" y="54"/>
                    <a:pt x="60" y="53"/>
                    <a:pt x="59" y="52"/>
                  </a:cubicBezTo>
                  <a:cubicBezTo>
                    <a:pt x="57" y="48"/>
                    <a:pt x="54" y="53"/>
                    <a:pt x="54" y="50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53" y="49"/>
                    <a:pt x="52" y="49"/>
                    <a:pt x="51" y="49"/>
                  </a:cubicBezTo>
                  <a:cubicBezTo>
                    <a:pt x="49" y="50"/>
                    <a:pt x="50" y="53"/>
                    <a:pt x="45" y="53"/>
                  </a:cubicBezTo>
                  <a:cubicBezTo>
                    <a:pt x="45" y="52"/>
                    <a:pt x="46" y="51"/>
                    <a:pt x="45" y="50"/>
                  </a:cubicBezTo>
                  <a:cubicBezTo>
                    <a:pt x="44" y="49"/>
                    <a:pt x="42" y="50"/>
                    <a:pt x="39" y="49"/>
                  </a:cubicBezTo>
                  <a:cubicBezTo>
                    <a:pt x="37" y="48"/>
                    <a:pt x="39" y="47"/>
                    <a:pt x="38" y="47"/>
                  </a:cubicBezTo>
                  <a:cubicBezTo>
                    <a:pt x="37" y="47"/>
                    <a:pt x="35" y="49"/>
                    <a:pt x="34" y="48"/>
                  </a:cubicBezTo>
                  <a:cubicBezTo>
                    <a:pt x="33" y="46"/>
                    <a:pt x="37" y="44"/>
                    <a:pt x="38" y="43"/>
                  </a:cubicBezTo>
                  <a:cubicBezTo>
                    <a:pt x="38" y="41"/>
                    <a:pt x="36" y="41"/>
                    <a:pt x="36" y="40"/>
                  </a:cubicBezTo>
                  <a:cubicBezTo>
                    <a:pt x="37" y="38"/>
                    <a:pt x="41" y="37"/>
                    <a:pt x="39" y="34"/>
                  </a:cubicBezTo>
                  <a:cubicBezTo>
                    <a:pt x="38" y="33"/>
                    <a:pt x="37" y="36"/>
                    <a:pt x="35" y="35"/>
                  </a:cubicBezTo>
                  <a:cubicBezTo>
                    <a:pt x="33" y="35"/>
                    <a:pt x="32" y="31"/>
                    <a:pt x="33" y="29"/>
                  </a:cubicBezTo>
                  <a:cubicBezTo>
                    <a:pt x="34" y="29"/>
                    <a:pt x="34" y="29"/>
                    <a:pt x="34" y="28"/>
                  </a:cubicBezTo>
                  <a:cubicBezTo>
                    <a:pt x="34" y="28"/>
                    <a:pt x="34" y="27"/>
                    <a:pt x="34" y="26"/>
                  </a:cubicBezTo>
                  <a:cubicBezTo>
                    <a:pt x="34" y="24"/>
                    <a:pt x="35" y="23"/>
                    <a:pt x="35" y="20"/>
                  </a:cubicBezTo>
                  <a:cubicBezTo>
                    <a:pt x="35" y="18"/>
                    <a:pt x="33" y="18"/>
                    <a:pt x="32" y="16"/>
                  </a:cubicBezTo>
                  <a:cubicBezTo>
                    <a:pt x="33" y="12"/>
                    <a:pt x="34" y="9"/>
                    <a:pt x="36" y="6"/>
                  </a:cubicBezTo>
                  <a:cubicBezTo>
                    <a:pt x="34" y="6"/>
                    <a:pt x="34" y="6"/>
                    <a:pt x="33" y="5"/>
                  </a:cubicBezTo>
                  <a:cubicBezTo>
                    <a:pt x="33" y="5"/>
                    <a:pt x="35" y="4"/>
                    <a:pt x="34" y="3"/>
                  </a:cubicBezTo>
                  <a:cubicBezTo>
                    <a:pt x="33" y="3"/>
                    <a:pt x="32" y="2"/>
                    <a:pt x="30" y="0"/>
                  </a:cubicBezTo>
                  <a:cubicBezTo>
                    <a:pt x="28" y="1"/>
                    <a:pt x="29" y="2"/>
                    <a:pt x="28" y="4"/>
                  </a:cubicBezTo>
                  <a:cubicBezTo>
                    <a:pt x="26" y="4"/>
                    <a:pt x="24" y="5"/>
                    <a:pt x="23" y="6"/>
                  </a:cubicBezTo>
                  <a:cubicBezTo>
                    <a:pt x="22" y="7"/>
                    <a:pt x="23" y="9"/>
                    <a:pt x="21" y="10"/>
                  </a:cubicBezTo>
                  <a:cubicBezTo>
                    <a:pt x="20" y="11"/>
                    <a:pt x="19" y="9"/>
                    <a:pt x="17" y="10"/>
                  </a:cubicBezTo>
                  <a:cubicBezTo>
                    <a:pt x="15" y="11"/>
                    <a:pt x="14" y="12"/>
                    <a:pt x="13" y="13"/>
                  </a:cubicBezTo>
                  <a:cubicBezTo>
                    <a:pt x="11" y="13"/>
                    <a:pt x="11" y="11"/>
                    <a:pt x="10" y="12"/>
                  </a:cubicBezTo>
                  <a:cubicBezTo>
                    <a:pt x="10" y="12"/>
                    <a:pt x="10" y="15"/>
                    <a:pt x="7" y="16"/>
                  </a:cubicBezTo>
                  <a:cubicBezTo>
                    <a:pt x="5" y="17"/>
                    <a:pt x="3" y="17"/>
                    <a:pt x="1" y="17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1" name="Freeform 48"/>
            <p:cNvSpPr>
              <a:spLocks/>
            </p:cNvSpPr>
            <p:nvPr/>
          </p:nvSpPr>
          <p:spPr bwMode="auto">
            <a:xfrm>
              <a:off x="2022476" y="4721222"/>
              <a:ext cx="463550" cy="598488"/>
            </a:xfrm>
            <a:custGeom>
              <a:avLst/>
              <a:gdLst>
                <a:gd name="T0" fmla="*/ 2147483647 w 50"/>
                <a:gd name="T1" fmla="*/ 2147483647 h 64"/>
                <a:gd name="T2" fmla="*/ 2147483647 w 50"/>
                <a:gd name="T3" fmla="*/ 2147483647 h 64"/>
                <a:gd name="T4" fmla="*/ 2147483647 w 50"/>
                <a:gd name="T5" fmla="*/ 2147483647 h 64"/>
                <a:gd name="T6" fmla="*/ 2147483647 w 50"/>
                <a:gd name="T7" fmla="*/ 2147483647 h 64"/>
                <a:gd name="T8" fmla="*/ 2147483647 w 50"/>
                <a:gd name="T9" fmla="*/ 2147483647 h 64"/>
                <a:gd name="T10" fmla="*/ 2147483647 w 50"/>
                <a:gd name="T11" fmla="*/ 2147483647 h 64"/>
                <a:gd name="T12" fmla="*/ 2147483647 w 50"/>
                <a:gd name="T13" fmla="*/ 2147483647 h 64"/>
                <a:gd name="T14" fmla="*/ 2147483647 w 50"/>
                <a:gd name="T15" fmla="*/ 2147483647 h 64"/>
                <a:gd name="T16" fmla="*/ 2147483647 w 50"/>
                <a:gd name="T17" fmla="*/ 0 h 64"/>
                <a:gd name="T18" fmla="*/ 2147483647 w 50"/>
                <a:gd name="T19" fmla="*/ 2147483647 h 64"/>
                <a:gd name="T20" fmla="*/ 2147483647 w 50"/>
                <a:gd name="T21" fmla="*/ 2147483647 h 64"/>
                <a:gd name="T22" fmla="*/ 2147483647 w 50"/>
                <a:gd name="T23" fmla="*/ 2147483647 h 64"/>
                <a:gd name="T24" fmla="*/ 2147483647 w 50"/>
                <a:gd name="T25" fmla="*/ 2147483647 h 64"/>
                <a:gd name="T26" fmla="*/ 2147483647 w 50"/>
                <a:gd name="T27" fmla="*/ 2147483647 h 64"/>
                <a:gd name="T28" fmla="*/ 2147483647 w 50"/>
                <a:gd name="T29" fmla="*/ 2147483647 h 64"/>
                <a:gd name="T30" fmla="*/ 2147483647 w 50"/>
                <a:gd name="T31" fmla="*/ 2147483647 h 64"/>
                <a:gd name="T32" fmla="*/ 2147483647 w 50"/>
                <a:gd name="T33" fmla="*/ 2147483647 h 64"/>
                <a:gd name="T34" fmla="*/ 0 w 50"/>
                <a:gd name="T35" fmla="*/ 2147483647 h 64"/>
                <a:gd name="T36" fmla="*/ 2147483647 w 50"/>
                <a:gd name="T37" fmla="*/ 2147483647 h 64"/>
                <a:gd name="T38" fmla="*/ 2147483647 w 50"/>
                <a:gd name="T39" fmla="*/ 2147483647 h 64"/>
                <a:gd name="T40" fmla="*/ 2147483647 w 50"/>
                <a:gd name="T41" fmla="*/ 2147483647 h 64"/>
                <a:gd name="T42" fmla="*/ 2147483647 w 50"/>
                <a:gd name="T43" fmla="*/ 2147483647 h 64"/>
                <a:gd name="T44" fmla="*/ 2147483647 w 50"/>
                <a:gd name="T45" fmla="*/ 2147483647 h 64"/>
                <a:gd name="T46" fmla="*/ 2147483647 w 50"/>
                <a:gd name="T47" fmla="*/ 2147483647 h 64"/>
                <a:gd name="T48" fmla="*/ 2147483647 w 50"/>
                <a:gd name="T49" fmla="*/ 2147483647 h 64"/>
                <a:gd name="T50" fmla="*/ 2147483647 w 50"/>
                <a:gd name="T51" fmla="*/ 2147483647 h 64"/>
                <a:gd name="T52" fmla="*/ 2147483647 w 50"/>
                <a:gd name="T53" fmla="*/ 2147483647 h 64"/>
                <a:gd name="T54" fmla="*/ 2147483647 w 50"/>
                <a:gd name="T55" fmla="*/ 2147483647 h 64"/>
                <a:gd name="T56" fmla="*/ 2147483647 w 50"/>
                <a:gd name="T57" fmla="*/ 2147483647 h 64"/>
                <a:gd name="T58" fmla="*/ 2147483647 w 50"/>
                <a:gd name="T59" fmla="*/ 2147483647 h 64"/>
                <a:gd name="T60" fmla="*/ 2147483647 w 50"/>
                <a:gd name="T61" fmla="*/ 2147483647 h 64"/>
                <a:gd name="T62" fmla="*/ 2147483647 w 50"/>
                <a:gd name="T63" fmla="*/ 2147483647 h 64"/>
                <a:gd name="T64" fmla="*/ 2147483647 w 50"/>
                <a:gd name="T65" fmla="*/ 2147483647 h 64"/>
                <a:gd name="T66" fmla="*/ 2147483647 w 50"/>
                <a:gd name="T67" fmla="*/ 2147483647 h 64"/>
                <a:gd name="T68" fmla="*/ 2147483647 w 50"/>
                <a:gd name="T69" fmla="*/ 2147483647 h 64"/>
                <a:gd name="T70" fmla="*/ 2147483647 w 50"/>
                <a:gd name="T71" fmla="*/ 2147483647 h 64"/>
                <a:gd name="T72" fmla="*/ 2147483647 w 50"/>
                <a:gd name="T73" fmla="*/ 2147483647 h 64"/>
                <a:gd name="T74" fmla="*/ 2147483647 w 50"/>
                <a:gd name="T75" fmla="*/ 2147483647 h 64"/>
                <a:gd name="T76" fmla="*/ 2147483647 w 50"/>
                <a:gd name="T77" fmla="*/ 2147483647 h 64"/>
                <a:gd name="T78" fmla="*/ 2147483647 w 50"/>
                <a:gd name="T79" fmla="*/ 2147483647 h 64"/>
                <a:gd name="T80" fmla="*/ 2147483647 w 50"/>
                <a:gd name="T81" fmla="*/ 2147483647 h 64"/>
                <a:gd name="T82" fmla="*/ 2147483647 w 50"/>
                <a:gd name="T83" fmla="*/ 2147483647 h 64"/>
                <a:gd name="T84" fmla="*/ 2147483647 w 50"/>
                <a:gd name="T85" fmla="*/ 2147483647 h 64"/>
                <a:gd name="T86" fmla="*/ 2147483647 w 50"/>
                <a:gd name="T87" fmla="*/ 2147483647 h 64"/>
                <a:gd name="T88" fmla="*/ 2147483647 w 50"/>
                <a:gd name="T89" fmla="*/ 2147483647 h 64"/>
                <a:gd name="T90" fmla="*/ 2147483647 w 50"/>
                <a:gd name="T91" fmla="*/ 2147483647 h 64"/>
                <a:gd name="T92" fmla="*/ 2147483647 w 50"/>
                <a:gd name="T93" fmla="*/ 2147483647 h 64"/>
                <a:gd name="T94" fmla="*/ 2147483647 w 50"/>
                <a:gd name="T95" fmla="*/ 2147483647 h 64"/>
                <a:gd name="T96" fmla="*/ 2147483647 w 50"/>
                <a:gd name="T97" fmla="*/ 2147483647 h 64"/>
                <a:gd name="T98" fmla="*/ 2147483647 w 50"/>
                <a:gd name="T99" fmla="*/ 2147483647 h 64"/>
                <a:gd name="T100" fmla="*/ 2147483647 w 50"/>
                <a:gd name="T101" fmla="*/ 2147483647 h 64"/>
                <a:gd name="T102" fmla="*/ 2147483647 w 50"/>
                <a:gd name="T103" fmla="*/ 2147483647 h 64"/>
                <a:gd name="T104" fmla="*/ 2147483647 w 50"/>
                <a:gd name="T105" fmla="*/ 2147483647 h 64"/>
                <a:gd name="T106" fmla="*/ 2147483647 w 50"/>
                <a:gd name="T107" fmla="*/ 2147483647 h 64"/>
                <a:gd name="T108" fmla="*/ 2147483647 w 50"/>
                <a:gd name="T109" fmla="*/ 2147483647 h 64"/>
                <a:gd name="T110" fmla="*/ 2147483647 w 50"/>
                <a:gd name="T111" fmla="*/ 2147483647 h 64"/>
                <a:gd name="T112" fmla="*/ 2147483647 w 50"/>
                <a:gd name="T113" fmla="*/ 2147483647 h 6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0"/>
                <a:gd name="T172" fmla="*/ 0 h 64"/>
                <a:gd name="T173" fmla="*/ 50 w 50"/>
                <a:gd name="T174" fmla="*/ 64 h 64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0" h="64">
                  <a:moveTo>
                    <a:pt x="50" y="22"/>
                  </a:moveTo>
                  <a:cubicBezTo>
                    <a:pt x="48" y="21"/>
                    <a:pt x="46" y="19"/>
                    <a:pt x="45" y="18"/>
                  </a:cubicBezTo>
                  <a:cubicBezTo>
                    <a:pt x="44" y="16"/>
                    <a:pt x="42" y="17"/>
                    <a:pt x="41" y="12"/>
                  </a:cubicBezTo>
                  <a:cubicBezTo>
                    <a:pt x="40" y="13"/>
                    <a:pt x="39" y="13"/>
                    <a:pt x="38" y="12"/>
                  </a:cubicBezTo>
                  <a:cubicBezTo>
                    <a:pt x="37" y="11"/>
                    <a:pt x="38" y="10"/>
                    <a:pt x="37" y="9"/>
                  </a:cubicBezTo>
                  <a:cubicBezTo>
                    <a:pt x="37" y="9"/>
                    <a:pt x="35" y="9"/>
                    <a:pt x="35" y="8"/>
                  </a:cubicBezTo>
                  <a:cubicBezTo>
                    <a:pt x="34" y="8"/>
                    <a:pt x="34" y="7"/>
                    <a:pt x="34" y="6"/>
                  </a:cubicBezTo>
                  <a:cubicBezTo>
                    <a:pt x="33" y="5"/>
                    <a:pt x="31" y="6"/>
                    <a:pt x="30" y="5"/>
                  </a:cubicBezTo>
                  <a:cubicBezTo>
                    <a:pt x="27" y="3"/>
                    <a:pt x="29" y="1"/>
                    <a:pt x="26" y="0"/>
                  </a:cubicBezTo>
                  <a:cubicBezTo>
                    <a:pt x="26" y="0"/>
                    <a:pt x="26" y="1"/>
                    <a:pt x="24" y="1"/>
                  </a:cubicBezTo>
                  <a:cubicBezTo>
                    <a:pt x="23" y="3"/>
                    <a:pt x="22" y="3"/>
                    <a:pt x="20" y="3"/>
                  </a:cubicBezTo>
                  <a:cubicBezTo>
                    <a:pt x="19" y="5"/>
                    <a:pt x="22" y="5"/>
                    <a:pt x="21" y="7"/>
                  </a:cubicBezTo>
                  <a:cubicBezTo>
                    <a:pt x="21" y="8"/>
                    <a:pt x="20" y="7"/>
                    <a:pt x="19" y="7"/>
                  </a:cubicBezTo>
                  <a:cubicBezTo>
                    <a:pt x="17" y="7"/>
                    <a:pt x="17" y="8"/>
                    <a:pt x="14" y="8"/>
                  </a:cubicBezTo>
                  <a:cubicBezTo>
                    <a:pt x="12" y="8"/>
                    <a:pt x="11" y="6"/>
                    <a:pt x="9" y="7"/>
                  </a:cubicBezTo>
                  <a:cubicBezTo>
                    <a:pt x="8" y="8"/>
                    <a:pt x="11" y="10"/>
                    <a:pt x="10" y="12"/>
                  </a:cubicBezTo>
                  <a:cubicBezTo>
                    <a:pt x="8" y="13"/>
                    <a:pt x="6" y="15"/>
                    <a:pt x="4" y="17"/>
                  </a:cubicBezTo>
                  <a:cubicBezTo>
                    <a:pt x="2" y="20"/>
                    <a:pt x="1" y="23"/>
                    <a:pt x="0" y="27"/>
                  </a:cubicBezTo>
                  <a:cubicBezTo>
                    <a:pt x="1" y="29"/>
                    <a:pt x="3" y="29"/>
                    <a:pt x="3" y="31"/>
                  </a:cubicBezTo>
                  <a:cubicBezTo>
                    <a:pt x="3" y="34"/>
                    <a:pt x="2" y="35"/>
                    <a:pt x="2" y="37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2" y="40"/>
                    <a:pt x="2" y="40"/>
                    <a:pt x="1" y="40"/>
                  </a:cubicBezTo>
                  <a:cubicBezTo>
                    <a:pt x="0" y="42"/>
                    <a:pt x="1" y="46"/>
                    <a:pt x="3" y="46"/>
                  </a:cubicBezTo>
                  <a:cubicBezTo>
                    <a:pt x="5" y="47"/>
                    <a:pt x="6" y="44"/>
                    <a:pt x="7" y="45"/>
                  </a:cubicBezTo>
                  <a:cubicBezTo>
                    <a:pt x="9" y="48"/>
                    <a:pt x="5" y="49"/>
                    <a:pt x="4" y="51"/>
                  </a:cubicBezTo>
                  <a:cubicBezTo>
                    <a:pt x="4" y="52"/>
                    <a:pt x="6" y="52"/>
                    <a:pt x="6" y="54"/>
                  </a:cubicBezTo>
                  <a:cubicBezTo>
                    <a:pt x="5" y="55"/>
                    <a:pt x="1" y="57"/>
                    <a:pt x="2" y="59"/>
                  </a:cubicBezTo>
                  <a:cubicBezTo>
                    <a:pt x="3" y="60"/>
                    <a:pt x="5" y="58"/>
                    <a:pt x="6" y="58"/>
                  </a:cubicBezTo>
                  <a:cubicBezTo>
                    <a:pt x="7" y="58"/>
                    <a:pt x="5" y="59"/>
                    <a:pt x="7" y="60"/>
                  </a:cubicBezTo>
                  <a:cubicBezTo>
                    <a:pt x="10" y="61"/>
                    <a:pt x="12" y="60"/>
                    <a:pt x="13" y="61"/>
                  </a:cubicBezTo>
                  <a:cubicBezTo>
                    <a:pt x="14" y="62"/>
                    <a:pt x="13" y="63"/>
                    <a:pt x="13" y="64"/>
                  </a:cubicBezTo>
                  <a:cubicBezTo>
                    <a:pt x="18" y="64"/>
                    <a:pt x="17" y="61"/>
                    <a:pt x="19" y="60"/>
                  </a:cubicBezTo>
                  <a:cubicBezTo>
                    <a:pt x="20" y="60"/>
                    <a:pt x="21" y="60"/>
                    <a:pt x="22" y="60"/>
                  </a:cubicBezTo>
                  <a:cubicBezTo>
                    <a:pt x="23" y="54"/>
                    <a:pt x="25" y="55"/>
                    <a:pt x="26" y="53"/>
                  </a:cubicBezTo>
                  <a:cubicBezTo>
                    <a:pt x="28" y="50"/>
                    <a:pt x="30" y="47"/>
                    <a:pt x="32" y="45"/>
                  </a:cubicBezTo>
                  <a:cubicBezTo>
                    <a:pt x="33" y="43"/>
                    <a:pt x="32" y="43"/>
                    <a:pt x="33" y="42"/>
                  </a:cubicBezTo>
                  <a:cubicBezTo>
                    <a:pt x="34" y="41"/>
                    <a:pt x="36" y="42"/>
                    <a:pt x="38" y="42"/>
                  </a:cubicBezTo>
                  <a:cubicBezTo>
                    <a:pt x="39" y="43"/>
                    <a:pt x="40" y="44"/>
                    <a:pt x="41" y="43"/>
                  </a:cubicBezTo>
                  <a:cubicBezTo>
                    <a:pt x="42" y="43"/>
                    <a:pt x="41" y="41"/>
                    <a:pt x="42" y="41"/>
                  </a:cubicBezTo>
                  <a:cubicBezTo>
                    <a:pt x="43" y="40"/>
                    <a:pt x="46" y="40"/>
                    <a:pt x="44" y="37"/>
                  </a:cubicBezTo>
                  <a:cubicBezTo>
                    <a:pt x="42" y="36"/>
                    <a:pt x="42" y="38"/>
                    <a:pt x="40" y="38"/>
                  </a:cubicBezTo>
                  <a:cubicBezTo>
                    <a:pt x="39" y="38"/>
                    <a:pt x="38" y="36"/>
                    <a:pt x="37" y="36"/>
                  </a:cubicBezTo>
                  <a:cubicBezTo>
                    <a:pt x="36" y="36"/>
                    <a:pt x="36" y="37"/>
                    <a:pt x="35" y="37"/>
                  </a:cubicBezTo>
                  <a:cubicBezTo>
                    <a:pt x="34" y="36"/>
                    <a:pt x="34" y="34"/>
                    <a:pt x="33" y="34"/>
                  </a:cubicBezTo>
                  <a:cubicBezTo>
                    <a:pt x="32" y="33"/>
                    <a:pt x="32" y="35"/>
                    <a:pt x="30" y="34"/>
                  </a:cubicBezTo>
                  <a:cubicBezTo>
                    <a:pt x="28" y="33"/>
                    <a:pt x="28" y="31"/>
                    <a:pt x="29" y="28"/>
                  </a:cubicBezTo>
                  <a:cubicBezTo>
                    <a:pt x="29" y="26"/>
                    <a:pt x="31" y="23"/>
                    <a:pt x="32" y="22"/>
                  </a:cubicBezTo>
                  <a:cubicBezTo>
                    <a:pt x="34" y="22"/>
                    <a:pt x="36" y="23"/>
                    <a:pt x="37" y="25"/>
                  </a:cubicBezTo>
                  <a:cubicBezTo>
                    <a:pt x="38" y="27"/>
                    <a:pt x="34" y="28"/>
                    <a:pt x="35" y="29"/>
                  </a:cubicBezTo>
                  <a:cubicBezTo>
                    <a:pt x="35" y="29"/>
                    <a:pt x="36" y="29"/>
                    <a:pt x="38" y="29"/>
                  </a:cubicBezTo>
                  <a:cubicBezTo>
                    <a:pt x="43" y="29"/>
                    <a:pt x="41" y="31"/>
                    <a:pt x="43" y="31"/>
                  </a:cubicBezTo>
                  <a:cubicBezTo>
                    <a:pt x="44" y="31"/>
                    <a:pt x="44" y="30"/>
                    <a:pt x="44" y="30"/>
                  </a:cubicBezTo>
                  <a:cubicBezTo>
                    <a:pt x="46" y="29"/>
                    <a:pt x="47" y="32"/>
                    <a:pt x="49" y="29"/>
                  </a:cubicBezTo>
                  <a:cubicBezTo>
                    <a:pt x="50" y="28"/>
                    <a:pt x="47" y="28"/>
                    <a:pt x="47" y="26"/>
                  </a:cubicBezTo>
                  <a:cubicBezTo>
                    <a:pt x="48" y="25"/>
                    <a:pt x="49" y="26"/>
                    <a:pt x="50" y="25"/>
                  </a:cubicBezTo>
                  <a:cubicBezTo>
                    <a:pt x="50" y="24"/>
                    <a:pt x="50" y="23"/>
                    <a:pt x="50" y="2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2" name="Freeform 49"/>
            <p:cNvSpPr>
              <a:spLocks/>
            </p:cNvSpPr>
            <p:nvPr/>
          </p:nvSpPr>
          <p:spPr bwMode="auto">
            <a:xfrm>
              <a:off x="1947864" y="4016373"/>
              <a:ext cx="566737" cy="595313"/>
            </a:xfrm>
            <a:custGeom>
              <a:avLst/>
              <a:gdLst>
                <a:gd name="T0" fmla="*/ 2147483647 w 61"/>
                <a:gd name="T1" fmla="*/ 2147483647 h 64"/>
                <a:gd name="T2" fmla="*/ 2147483647 w 61"/>
                <a:gd name="T3" fmla="*/ 2147483647 h 64"/>
                <a:gd name="T4" fmla="*/ 2147483647 w 61"/>
                <a:gd name="T5" fmla="*/ 2147483647 h 64"/>
                <a:gd name="T6" fmla="*/ 2147483647 w 61"/>
                <a:gd name="T7" fmla="*/ 2147483647 h 64"/>
                <a:gd name="T8" fmla="*/ 2147483647 w 61"/>
                <a:gd name="T9" fmla="*/ 2147483647 h 64"/>
                <a:gd name="T10" fmla="*/ 2147483647 w 61"/>
                <a:gd name="T11" fmla="*/ 2147483647 h 64"/>
                <a:gd name="T12" fmla="*/ 2147483647 w 61"/>
                <a:gd name="T13" fmla="*/ 2147483647 h 64"/>
                <a:gd name="T14" fmla="*/ 0 w 61"/>
                <a:gd name="T15" fmla="*/ 2147483647 h 64"/>
                <a:gd name="T16" fmla="*/ 2147483647 w 61"/>
                <a:gd name="T17" fmla="*/ 2147483647 h 64"/>
                <a:gd name="T18" fmla="*/ 2147483647 w 61"/>
                <a:gd name="T19" fmla="*/ 2147483647 h 64"/>
                <a:gd name="T20" fmla="*/ 2147483647 w 61"/>
                <a:gd name="T21" fmla="*/ 2147483647 h 64"/>
                <a:gd name="T22" fmla="*/ 2147483647 w 61"/>
                <a:gd name="T23" fmla="*/ 2147483647 h 64"/>
                <a:gd name="T24" fmla="*/ 2147483647 w 61"/>
                <a:gd name="T25" fmla="*/ 2147483647 h 64"/>
                <a:gd name="T26" fmla="*/ 2147483647 w 61"/>
                <a:gd name="T27" fmla="*/ 2147483647 h 64"/>
                <a:gd name="T28" fmla="*/ 2147483647 w 61"/>
                <a:gd name="T29" fmla="*/ 2147483647 h 64"/>
                <a:gd name="T30" fmla="*/ 2147483647 w 61"/>
                <a:gd name="T31" fmla="*/ 2147483647 h 64"/>
                <a:gd name="T32" fmla="*/ 2147483647 w 61"/>
                <a:gd name="T33" fmla="*/ 2147483647 h 64"/>
                <a:gd name="T34" fmla="*/ 2147483647 w 61"/>
                <a:gd name="T35" fmla="*/ 2147483647 h 64"/>
                <a:gd name="T36" fmla="*/ 2147483647 w 61"/>
                <a:gd name="T37" fmla="*/ 2147483647 h 64"/>
                <a:gd name="T38" fmla="*/ 2147483647 w 61"/>
                <a:gd name="T39" fmla="*/ 2147483647 h 64"/>
                <a:gd name="T40" fmla="*/ 2147483647 w 61"/>
                <a:gd name="T41" fmla="*/ 2147483647 h 64"/>
                <a:gd name="T42" fmla="*/ 2147483647 w 61"/>
                <a:gd name="T43" fmla="*/ 2147483647 h 64"/>
                <a:gd name="T44" fmla="*/ 2147483647 w 61"/>
                <a:gd name="T45" fmla="*/ 2147483647 h 64"/>
                <a:gd name="T46" fmla="*/ 2147483647 w 61"/>
                <a:gd name="T47" fmla="*/ 2147483647 h 64"/>
                <a:gd name="T48" fmla="*/ 2147483647 w 61"/>
                <a:gd name="T49" fmla="*/ 2147483647 h 64"/>
                <a:gd name="T50" fmla="*/ 2147483647 w 61"/>
                <a:gd name="T51" fmla="*/ 2147483647 h 64"/>
                <a:gd name="T52" fmla="*/ 2147483647 w 61"/>
                <a:gd name="T53" fmla="*/ 2147483647 h 64"/>
                <a:gd name="T54" fmla="*/ 2147483647 w 61"/>
                <a:gd name="T55" fmla="*/ 2147483647 h 64"/>
                <a:gd name="T56" fmla="*/ 2147483647 w 61"/>
                <a:gd name="T57" fmla="*/ 2147483647 h 64"/>
                <a:gd name="T58" fmla="*/ 2147483647 w 61"/>
                <a:gd name="T59" fmla="*/ 2147483647 h 64"/>
                <a:gd name="T60" fmla="*/ 2147483647 w 61"/>
                <a:gd name="T61" fmla="*/ 2147483647 h 64"/>
                <a:gd name="T62" fmla="*/ 2147483647 w 61"/>
                <a:gd name="T63" fmla="*/ 2147483647 h 64"/>
                <a:gd name="T64" fmla="*/ 2147483647 w 61"/>
                <a:gd name="T65" fmla="*/ 2147483647 h 64"/>
                <a:gd name="T66" fmla="*/ 2147483647 w 61"/>
                <a:gd name="T67" fmla="*/ 2147483647 h 64"/>
                <a:gd name="T68" fmla="*/ 2147483647 w 61"/>
                <a:gd name="T69" fmla="*/ 2147483647 h 64"/>
                <a:gd name="T70" fmla="*/ 2147483647 w 61"/>
                <a:gd name="T71" fmla="*/ 2147483647 h 64"/>
                <a:gd name="T72" fmla="*/ 2147483647 w 61"/>
                <a:gd name="T73" fmla="*/ 2147483647 h 64"/>
                <a:gd name="T74" fmla="*/ 2147483647 w 61"/>
                <a:gd name="T75" fmla="*/ 2147483647 h 64"/>
                <a:gd name="T76" fmla="*/ 2147483647 w 61"/>
                <a:gd name="T77" fmla="*/ 2147483647 h 64"/>
                <a:gd name="T78" fmla="*/ 2147483647 w 61"/>
                <a:gd name="T79" fmla="*/ 2147483647 h 64"/>
                <a:gd name="T80" fmla="*/ 2147483647 w 61"/>
                <a:gd name="T81" fmla="*/ 2147483647 h 64"/>
                <a:gd name="T82" fmla="*/ 2147483647 w 61"/>
                <a:gd name="T83" fmla="*/ 2147483647 h 64"/>
                <a:gd name="T84" fmla="*/ 2147483647 w 61"/>
                <a:gd name="T85" fmla="*/ 2147483647 h 64"/>
                <a:gd name="T86" fmla="*/ 2147483647 w 61"/>
                <a:gd name="T87" fmla="*/ 2147483647 h 64"/>
                <a:gd name="T88" fmla="*/ 2147483647 w 61"/>
                <a:gd name="T89" fmla="*/ 2147483647 h 6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1"/>
                <a:gd name="T136" fmla="*/ 0 h 64"/>
                <a:gd name="T137" fmla="*/ 61 w 61"/>
                <a:gd name="T138" fmla="*/ 64 h 6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1" h="64">
                  <a:moveTo>
                    <a:pt x="36" y="1"/>
                  </a:moveTo>
                  <a:cubicBezTo>
                    <a:pt x="36" y="2"/>
                    <a:pt x="35" y="3"/>
                    <a:pt x="34" y="4"/>
                  </a:cubicBezTo>
                  <a:cubicBezTo>
                    <a:pt x="28" y="7"/>
                    <a:pt x="26" y="3"/>
                    <a:pt x="25" y="5"/>
                  </a:cubicBezTo>
                  <a:cubicBezTo>
                    <a:pt x="24" y="8"/>
                    <a:pt x="27" y="8"/>
                    <a:pt x="27" y="9"/>
                  </a:cubicBezTo>
                  <a:cubicBezTo>
                    <a:pt x="27" y="10"/>
                    <a:pt x="26" y="10"/>
                    <a:pt x="26" y="10"/>
                  </a:cubicBezTo>
                  <a:cubicBezTo>
                    <a:pt x="26" y="11"/>
                    <a:pt x="27" y="12"/>
                    <a:pt x="26" y="13"/>
                  </a:cubicBezTo>
                  <a:cubicBezTo>
                    <a:pt x="24" y="14"/>
                    <a:pt x="22" y="15"/>
                    <a:pt x="23" y="17"/>
                  </a:cubicBezTo>
                  <a:cubicBezTo>
                    <a:pt x="23" y="18"/>
                    <a:pt x="23" y="19"/>
                    <a:pt x="23" y="20"/>
                  </a:cubicBezTo>
                  <a:cubicBezTo>
                    <a:pt x="23" y="22"/>
                    <a:pt x="21" y="19"/>
                    <a:pt x="15" y="21"/>
                  </a:cubicBezTo>
                  <a:cubicBezTo>
                    <a:pt x="12" y="20"/>
                    <a:pt x="12" y="21"/>
                    <a:pt x="11" y="22"/>
                  </a:cubicBezTo>
                  <a:cubicBezTo>
                    <a:pt x="10" y="22"/>
                    <a:pt x="9" y="23"/>
                    <a:pt x="9" y="23"/>
                  </a:cubicBezTo>
                  <a:cubicBezTo>
                    <a:pt x="9" y="24"/>
                    <a:pt x="12" y="28"/>
                    <a:pt x="11" y="30"/>
                  </a:cubicBezTo>
                  <a:cubicBezTo>
                    <a:pt x="11" y="31"/>
                    <a:pt x="10" y="31"/>
                    <a:pt x="9" y="31"/>
                  </a:cubicBezTo>
                  <a:cubicBezTo>
                    <a:pt x="8" y="31"/>
                    <a:pt x="8" y="32"/>
                    <a:pt x="7" y="32"/>
                  </a:cubicBezTo>
                  <a:cubicBezTo>
                    <a:pt x="6" y="32"/>
                    <a:pt x="5" y="30"/>
                    <a:pt x="4" y="30"/>
                  </a:cubicBezTo>
                  <a:cubicBezTo>
                    <a:pt x="3" y="30"/>
                    <a:pt x="3" y="33"/>
                    <a:pt x="0" y="35"/>
                  </a:cubicBezTo>
                  <a:cubicBezTo>
                    <a:pt x="3" y="40"/>
                    <a:pt x="6" y="41"/>
                    <a:pt x="9" y="41"/>
                  </a:cubicBezTo>
                  <a:cubicBezTo>
                    <a:pt x="11" y="41"/>
                    <a:pt x="11" y="42"/>
                    <a:pt x="12" y="43"/>
                  </a:cubicBezTo>
                  <a:cubicBezTo>
                    <a:pt x="13" y="44"/>
                    <a:pt x="13" y="42"/>
                    <a:pt x="14" y="42"/>
                  </a:cubicBezTo>
                  <a:cubicBezTo>
                    <a:pt x="15" y="43"/>
                    <a:pt x="14" y="44"/>
                    <a:pt x="13" y="45"/>
                  </a:cubicBezTo>
                  <a:cubicBezTo>
                    <a:pt x="13" y="46"/>
                    <a:pt x="15" y="46"/>
                    <a:pt x="15" y="47"/>
                  </a:cubicBezTo>
                  <a:cubicBezTo>
                    <a:pt x="15" y="49"/>
                    <a:pt x="14" y="50"/>
                    <a:pt x="14" y="52"/>
                  </a:cubicBezTo>
                  <a:cubicBezTo>
                    <a:pt x="13" y="53"/>
                    <a:pt x="14" y="54"/>
                    <a:pt x="15" y="55"/>
                  </a:cubicBezTo>
                  <a:cubicBezTo>
                    <a:pt x="15" y="57"/>
                    <a:pt x="13" y="57"/>
                    <a:pt x="14" y="60"/>
                  </a:cubicBezTo>
                  <a:cubicBezTo>
                    <a:pt x="13" y="63"/>
                    <a:pt x="14" y="64"/>
                    <a:pt x="16" y="64"/>
                  </a:cubicBezTo>
                  <a:cubicBezTo>
                    <a:pt x="17" y="64"/>
                    <a:pt x="19" y="64"/>
                    <a:pt x="18" y="59"/>
                  </a:cubicBezTo>
                  <a:cubicBezTo>
                    <a:pt x="18" y="59"/>
                    <a:pt x="19" y="59"/>
                    <a:pt x="20" y="59"/>
                  </a:cubicBezTo>
                  <a:cubicBezTo>
                    <a:pt x="21" y="60"/>
                    <a:pt x="23" y="59"/>
                    <a:pt x="23" y="59"/>
                  </a:cubicBezTo>
                  <a:cubicBezTo>
                    <a:pt x="25" y="56"/>
                    <a:pt x="21" y="54"/>
                    <a:pt x="24" y="52"/>
                  </a:cubicBezTo>
                  <a:cubicBezTo>
                    <a:pt x="27" y="50"/>
                    <a:pt x="26" y="54"/>
                    <a:pt x="29" y="54"/>
                  </a:cubicBezTo>
                  <a:cubicBezTo>
                    <a:pt x="34" y="52"/>
                    <a:pt x="32" y="49"/>
                    <a:pt x="34" y="46"/>
                  </a:cubicBezTo>
                  <a:cubicBezTo>
                    <a:pt x="35" y="45"/>
                    <a:pt x="37" y="44"/>
                    <a:pt x="38" y="44"/>
                  </a:cubicBezTo>
                  <a:cubicBezTo>
                    <a:pt x="41" y="44"/>
                    <a:pt x="40" y="48"/>
                    <a:pt x="41" y="48"/>
                  </a:cubicBezTo>
                  <a:cubicBezTo>
                    <a:pt x="43" y="49"/>
                    <a:pt x="44" y="47"/>
                    <a:pt x="45" y="47"/>
                  </a:cubicBezTo>
                  <a:cubicBezTo>
                    <a:pt x="45" y="52"/>
                    <a:pt x="46" y="52"/>
                    <a:pt x="48" y="52"/>
                  </a:cubicBezTo>
                  <a:cubicBezTo>
                    <a:pt x="49" y="51"/>
                    <a:pt x="49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0" y="47"/>
                    <a:pt x="52" y="47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4"/>
                    <a:pt x="49" y="44"/>
                    <a:pt x="52" y="41"/>
                  </a:cubicBezTo>
                  <a:cubicBezTo>
                    <a:pt x="56" y="37"/>
                    <a:pt x="58" y="42"/>
                    <a:pt x="60" y="36"/>
                  </a:cubicBezTo>
                  <a:cubicBezTo>
                    <a:pt x="61" y="33"/>
                    <a:pt x="56" y="33"/>
                    <a:pt x="55" y="29"/>
                  </a:cubicBezTo>
                  <a:cubicBezTo>
                    <a:pt x="54" y="28"/>
                    <a:pt x="54" y="27"/>
                    <a:pt x="53" y="27"/>
                  </a:cubicBezTo>
                  <a:cubicBezTo>
                    <a:pt x="51" y="27"/>
                    <a:pt x="50" y="30"/>
                    <a:pt x="49" y="30"/>
                  </a:cubicBezTo>
                  <a:cubicBezTo>
                    <a:pt x="47" y="29"/>
                    <a:pt x="48" y="27"/>
                    <a:pt x="47" y="27"/>
                  </a:cubicBezTo>
                  <a:cubicBezTo>
                    <a:pt x="46" y="26"/>
                    <a:pt x="44" y="27"/>
                    <a:pt x="43" y="26"/>
                  </a:cubicBezTo>
                  <a:cubicBezTo>
                    <a:pt x="42" y="25"/>
                    <a:pt x="41" y="25"/>
                    <a:pt x="39" y="25"/>
                  </a:cubicBezTo>
                  <a:cubicBezTo>
                    <a:pt x="38" y="25"/>
                    <a:pt x="38" y="25"/>
                    <a:pt x="37" y="25"/>
                  </a:cubicBezTo>
                  <a:cubicBezTo>
                    <a:pt x="36" y="26"/>
                    <a:pt x="37" y="29"/>
                    <a:pt x="34" y="28"/>
                  </a:cubicBezTo>
                  <a:cubicBezTo>
                    <a:pt x="31" y="25"/>
                    <a:pt x="34" y="24"/>
                    <a:pt x="34" y="23"/>
                  </a:cubicBezTo>
                  <a:cubicBezTo>
                    <a:pt x="34" y="21"/>
                    <a:pt x="31" y="21"/>
                    <a:pt x="31" y="19"/>
                  </a:cubicBezTo>
                  <a:cubicBezTo>
                    <a:pt x="31" y="18"/>
                    <a:pt x="33" y="18"/>
                    <a:pt x="34" y="17"/>
                  </a:cubicBezTo>
                  <a:cubicBezTo>
                    <a:pt x="34" y="16"/>
                    <a:pt x="34" y="15"/>
                    <a:pt x="34" y="15"/>
                  </a:cubicBezTo>
                  <a:cubicBezTo>
                    <a:pt x="35" y="14"/>
                    <a:pt x="37" y="14"/>
                    <a:pt x="38" y="13"/>
                  </a:cubicBezTo>
                  <a:cubicBezTo>
                    <a:pt x="39" y="12"/>
                    <a:pt x="39" y="11"/>
                    <a:pt x="39" y="10"/>
                  </a:cubicBezTo>
                  <a:cubicBezTo>
                    <a:pt x="40" y="9"/>
                    <a:pt x="41" y="8"/>
                    <a:pt x="41" y="7"/>
                  </a:cubicBezTo>
                  <a:cubicBezTo>
                    <a:pt x="40" y="7"/>
                    <a:pt x="40" y="6"/>
                    <a:pt x="40" y="4"/>
                  </a:cubicBezTo>
                  <a:cubicBezTo>
                    <a:pt x="41" y="0"/>
                    <a:pt x="38" y="0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3" name="Freeform 50"/>
            <p:cNvSpPr>
              <a:spLocks/>
            </p:cNvSpPr>
            <p:nvPr/>
          </p:nvSpPr>
          <p:spPr bwMode="auto">
            <a:xfrm>
              <a:off x="2087564" y="4425948"/>
              <a:ext cx="306387" cy="325438"/>
            </a:xfrm>
            <a:custGeom>
              <a:avLst/>
              <a:gdLst>
                <a:gd name="T0" fmla="*/ 2147483647 w 33"/>
                <a:gd name="T1" fmla="*/ 2147483647 h 35"/>
                <a:gd name="T2" fmla="*/ 2147483647 w 33"/>
                <a:gd name="T3" fmla="*/ 2147483647 h 35"/>
                <a:gd name="T4" fmla="*/ 2147483647 w 33"/>
                <a:gd name="T5" fmla="*/ 2147483647 h 35"/>
                <a:gd name="T6" fmla="*/ 2147483647 w 33"/>
                <a:gd name="T7" fmla="*/ 2147483647 h 35"/>
                <a:gd name="T8" fmla="*/ 2147483647 w 33"/>
                <a:gd name="T9" fmla="*/ 2147483647 h 35"/>
                <a:gd name="T10" fmla="*/ 2147483647 w 33"/>
                <a:gd name="T11" fmla="*/ 2147483647 h 35"/>
                <a:gd name="T12" fmla="*/ 2147483647 w 33"/>
                <a:gd name="T13" fmla="*/ 2147483647 h 35"/>
                <a:gd name="T14" fmla="*/ 2147483647 w 33"/>
                <a:gd name="T15" fmla="*/ 2147483647 h 35"/>
                <a:gd name="T16" fmla="*/ 2147483647 w 33"/>
                <a:gd name="T17" fmla="*/ 2147483647 h 35"/>
                <a:gd name="T18" fmla="*/ 2147483647 w 33"/>
                <a:gd name="T19" fmla="*/ 2147483647 h 35"/>
                <a:gd name="T20" fmla="*/ 2147483647 w 33"/>
                <a:gd name="T21" fmla="*/ 2147483647 h 35"/>
                <a:gd name="T22" fmla="*/ 2147483647 w 33"/>
                <a:gd name="T23" fmla="*/ 2147483647 h 35"/>
                <a:gd name="T24" fmla="*/ 2147483647 w 33"/>
                <a:gd name="T25" fmla="*/ 0 h 35"/>
                <a:gd name="T26" fmla="*/ 2147483647 w 33"/>
                <a:gd name="T27" fmla="*/ 2147483647 h 35"/>
                <a:gd name="T28" fmla="*/ 2147483647 w 33"/>
                <a:gd name="T29" fmla="*/ 2147483647 h 35"/>
                <a:gd name="T30" fmla="*/ 2147483647 w 33"/>
                <a:gd name="T31" fmla="*/ 2147483647 h 35"/>
                <a:gd name="T32" fmla="*/ 2147483647 w 33"/>
                <a:gd name="T33" fmla="*/ 2147483647 h 35"/>
                <a:gd name="T34" fmla="*/ 2147483647 w 33"/>
                <a:gd name="T35" fmla="*/ 2147483647 h 35"/>
                <a:gd name="T36" fmla="*/ 2147483647 w 33"/>
                <a:gd name="T37" fmla="*/ 2147483647 h 35"/>
                <a:gd name="T38" fmla="*/ 2147483647 w 33"/>
                <a:gd name="T39" fmla="*/ 2147483647 h 35"/>
                <a:gd name="T40" fmla="*/ 2147483647 w 33"/>
                <a:gd name="T41" fmla="*/ 2147483647 h 35"/>
                <a:gd name="T42" fmla="*/ 0 w 33"/>
                <a:gd name="T43" fmla="*/ 2147483647 h 35"/>
                <a:gd name="T44" fmla="*/ 2147483647 w 33"/>
                <a:gd name="T45" fmla="*/ 2147483647 h 35"/>
                <a:gd name="T46" fmla="*/ 2147483647 w 33"/>
                <a:gd name="T47" fmla="*/ 2147483647 h 35"/>
                <a:gd name="T48" fmla="*/ 2147483647 w 33"/>
                <a:gd name="T49" fmla="*/ 2147483647 h 35"/>
                <a:gd name="T50" fmla="*/ 2147483647 w 33"/>
                <a:gd name="T51" fmla="*/ 2147483647 h 35"/>
                <a:gd name="T52" fmla="*/ 2147483647 w 33"/>
                <a:gd name="T53" fmla="*/ 2147483647 h 35"/>
                <a:gd name="T54" fmla="*/ 2147483647 w 33"/>
                <a:gd name="T55" fmla="*/ 2147483647 h 35"/>
                <a:gd name="T56" fmla="*/ 2147483647 w 33"/>
                <a:gd name="T57" fmla="*/ 2147483647 h 35"/>
                <a:gd name="T58" fmla="*/ 2147483647 w 33"/>
                <a:gd name="T59" fmla="*/ 2147483647 h 35"/>
                <a:gd name="T60" fmla="*/ 2147483647 w 33"/>
                <a:gd name="T61" fmla="*/ 2147483647 h 35"/>
                <a:gd name="T62" fmla="*/ 2147483647 w 33"/>
                <a:gd name="T63" fmla="*/ 2147483647 h 35"/>
                <a:gd name="T64" fmla="*/ 2147483647 w 33"/>
                <a:gd name="T65" fmla="*/ 2147483647 h 35"/>
                <a:gd name="T66" fmla="*/ 2147483647 w 33"/>
                <a:gd name="T67" fmla="*/ 2147483647 h 3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3"/>
                <a:gd name="T103" fmla="*/ 0 h 35"/>
                <a:gd name="T104" fmla="*/ 33 w 33"/>
                <a:gd name="T105" fmla="*/ 35 h 3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3" h="35">
                  <a:moveTo>
                    <a:pt x="13" y="35"/>
                  </a:moveTo>
                  <a:cubicBezTo>
                    <a:pt x="15" y="35"/>
                    <a:pt x="16" y="35"/>
                    <a:pt x="17" y="33"/>
                  </a:cubicBezTo>
                  <a:cubicBezTo>
                    <a:pt x="19" y="33"/>
                    <a:pt x="19" y="32"/>
                    <a:pt x="19" y="32"/>
                  </a:cubicBezTo>
                  <a:cubicBezTo>
                    <a:pt x="19" y="31"/>
                    <a:pt x="19" y="29"/>
                    <a:pt x="20" y="28"/>
                  </a:cubicBezTo>
                  <a:cubicBezTo>
                    <a:pt x="21" y="26"/>
                    <a:pt x="23" y="25"/>
                    <a:pt x="24" y="26"/>
                  </a:cubicBezTo>
                  <a:cubicBezTo>
                    <a:pt x="24" y="23"/>
                    <a:pt x="25" y="20"/>
                    <a:pt x="26" y="18"/>
                  </a:cubicBezTo>
                  <a:cubicBezTo>
                    <a:pt x="27" y="16"/>
                    <a:pt x="30" y="16"/>
                    <a:pt x="30" y="14"/>
                  </a:cubicBezTo>
                  <a:cubicBezTo>
                    <a:pt x="30" y="12"/>
                    <a:pt x="31" y="11"/>
                    <a:pt x="32" y="10"/>
                  </a:cubicBezTo>
                  <a:cubicBezTo>
                    <a:pt x="32" y="9"/>
                    <a:pt x="33" y="8"/>
                    <a:pt x="33" y="8"/>
                  </a:cubicBezTo>
                  <a:cubicBezTo>
                    <a:pt x="31" y="8"/>
                    <a:pt x="30" y="8"/>
                    <a:pt x="30" y="3"/>
                  </a:cubicBezTo>
                  <a:cubicBezTo>
                    <a:pt x="29" y="3"/>
                    <a:pt x="28" y="5"/>
                    <a:pt x="26" y="4"/>
                  </a:cubicBezTo>
                  <a:cubicBezTo>
                    <a:pt x="25" y="4"/>
                    <a:pt x="26" y="0"/>
                    <a:pt x="23" y="0"/>
                  </a:cubicBezTo>
                  <a:cubicBezTo>
                    <a:pt x="22" y="0"/>
                    <a:pt x="20" y="1"/>
                    <a:pt x="19" y="2"/>
                  </a:cubicBezTo>
                  <a:cubicBezTo>
                    <a:pt x="17" y="5"/>
                    <a:pt x="19" y="8"/>
                    <a:pt x="14" y="10"/>
                  </a:cubicBezTo>
                  <a:cubicBezTo>
                    <a:pt x="11" y="10"/>
                    <a:pt x="12" y="6"/>
                    <a:pt x="9" y="8"/>
                  </a:cubicBezTo>
                  <a:cubicBezTo>
                    <a:pt x="6" y="10"/>
                    <a:pt x="10" y="12"/>
                    <a:pt x="8" y="15"/>
                  </a:cubicBezTo>
                  <a:cubicBezTo>
                    <a:pt x="8" y="15"/>
                    <a:pt x="6" y="16"/>
                    <a:pt x="5" y="15"/>
                  </a:cubicBezTo>
                  <a:cubicBezTo>
                    <a:pt x="4" y="15"/>
                    <a:pt x="3" y="15"/>
                    <a:pt x="3" y="15"/>
                  </a:cubicBezTo>
                  <a:cubicBezTo>
                    <a:pt x="4" y="20"/>
                    <a:pt x="2" y="20"/>
                    <a:pt x="1" y="20"/>
                  </a:cubicBezTo>
                  <a:cubicBezTo>
                    <a:pt x="0" y="21"/>
                    <a:pt x="0" y="22"/>
                    <a:pt x="0" y="22"/>
                  </a:cubicBezTo>
                  <a:cubicBezTo>
                    <a:pt x="3" y="23"/>
                    <a:pt x="1" y="25"/>
                    <a:pt x="3" y="26"/>
                  </a:cubicBezTo>
                  <a:cubicBezTo>
                    <a:pt x="4" y="26"/>
                    <a:pt x="5" y="25"/>
                    <a:pt x="6" y="25"/>
                  </a:cubicBezTo>
                  <a:cubicBezTo>
                    <a:pt x="7" y="26"/>
                    <a:pt x="6" y="27"/>
                    <a:pt x="7" y="28"/>
                  </a:cubicBezTo>
                  <a:cubicBezTo>
                    <a:pt x="8" y="29"/>
                    <a:pt x="8" y="28"/>
                    <a:pt x="9" y="27"/>
                  </a:cubicBezTo>
                  <a:cubicBezTo>
                    <a:pt x="9" y="26"/>
                    <a:pt x="8" y="25"/>
                    <a:pt x="9" y="25"/>
                  </a:cubicBezTo>
                  <a:cubicBezTo>
                    <a:pt x="9" y="24"/>
                    <a:pt x="10" y="24"/>
                    <a:pt x="11" y="24"/>
                  </a:cubicBezTo>
                  <a:cubicBezTo>
                    <a:pt x="12" y="23"/>
                    <a:pt x="13" y="21"/>
                    <a:pt x="15" y="23"/>
                  </a:cubicBezTo>
                  <a:cubicBezTo>
                    <a:pt x="17" y="25"/>
                    <a:pt x="12" y="25"/>
                    <a:pt x="12" y="27"/>
                  </a:cubicBezTo>
                  <a:cubicBezTo>
                    <a:pt x="12" y="29"/>
                    <a:pt x="14" y="27"/>
                    <a:pt x="14" y="30"/>
                  </a:cubicBezTo>
                  <a:cubicBezTo>
                    <a:pt x="14" y="31"/>
                    <a:pt x="12" y="30"/>
                    <a:pt x="11" y="31"/>
                  </a:cubicBezTo>
                  <a:cubicBezTo>
                    <a:pt x="10" y="31"/>
                    <a:pt x="9" y="32"/>
                    <a:pt x="10" y="33"/>
                  </a:cubicBezTo>
                  <a:cubicBezTo>
                    <a:pt x="12" y="33"/>
                    <a:pt x="13" y="34"/>
                    <a:pt x="13" y="3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4" name="Freeform 51"/>
            <p:cNvSpPr>
              <a:spLocks/>
            </p:cNvSpPr>
            <p:nvPr/>
          </p:nvSpPr>
          <p:spPr bwMode="auto">
            <a:xfrm>
              <a:off x="1762126" y="4483097"/>
              <a:ext cx="484188" cy="400049"/>
            </a:xfrm>
            <a:custGeom>
              <a:avLst/>
              <a:gdLst>
                <a:gd name="T0" fmla="*/ 2147483647 w 52"/>
                <a:gd name="T1" fmla="*/ 2147483647 h 43"/>
                <a:gd name="T2" fmla="*/ 2147483647 w 52"/>
                <a:gd name="T3" fmla="*/ 2147483647 h 43"/>
                <a:gd name="T4" fmla="*/ 2147483647 w 52"/>
                <a:gd name="T5" fmla="*/ 2147483647 h 43"/>
                <a:gd name="T6" fmla="*/ 2147483647 w 52"/>
                <a:gd name="T7" fmla="*/ 2147483647 h 43"/>
                <a:gd name="T8" fmla="*/ 2147483647 w 52"/>
                <a:gd name="T9" fmla="*/ 2147483647 h 43"/>
                <a:gd name="T10" fmla="*/ 2147483647 w 52"/>
                <a:gd name="T11" fmla="*/ 2147483647 h 43"/>
                <a:gd name="T12" fmla="*/ 2147483647 w 52"/>
                <a:gd name="T13" fmla="*/ 2147483647 h 43"/>
                <a:gd name="T14" fmla="*/ 2147483647 w 52"/>
                <a:gd name="T15" fmla="*/ 2147483647 h 43"/>
                <a:gd name="T16" fmla="*/ 2147483647 w 52"/>
                <a:gd name="T17" fmla="*/ 2147483647 h 43"/>
                <a:gd name="T18" fmla="*/ 2147483647 w 52"/>
                <a:gd name="T19" fmla="*/ 2147483647 h 43"/>
                <a:gd name="T20" fmla="*/ 2147483647 w 52"/>
                <a:gd name="T21" fmla="*/ 2147483647 h 43"/>
                <a:gd name="T22" fmla="*/ 2147483647 w 52"/>
                <a:gd name="T23" fmla="*/ 2147483647 h 43"/>
                <a:gd name="T24" fmla="*/ 2147483647 w 52"/>
                <a:gd name="T25" fmla="*/ 2147483647 h 43"/>
                <a:gd name="T26" fmla="*/ 2147483647 w 52"/>
                <a:gd name="T27" fmla="*/ 2147483647 h 43"/>
                <a:gd name="T28" fmla="*/ 2147483647 w 52"/>
                <a:gd name="T29" fmla="*/ 2147483647 h 43"/>
                <a:gd name="T30" fmla="*/ 2147483647 w 52"/>
                <a:gd name="T31" fmla="*/ 2147483647 h 43"/>
                <a:gd name="T32" fmla="*/ 2147483647 w 52"/>
                <a:gd name="T33" fmla="*/ 2147483647 h 43"/>
                <a:gd name="T34" fmla="*/ 2147483647 w 52"/>
                <a:gd name="T35" fmla="*/ 2147483647 h 43"/>
                <a:gd name="T36" fmla="*/ 2147483647 w 52"/>
                <a:gd name="T37" fmla="*/ 2147483647 h 43"/>
                <a:gd name="T38" fmla="*/ 2147483647 w 52"/>
                <a:gd name="T39" fmla="*/ 2147483647 h 43"/>
                <a:gd name="T40" fmla="*/ 2147483647 w 52"/>
                <a:gd name="T41" fmla="*/ 0 h 43"/>
                <a:gd name="T42" fmla="*/ 2147483647 w 52"/>
                <a:gd name="T43" fmla="*/ 2147483647 h 43"/>
                <a:gd name="T44" fmla="*/ 2147483647 w 52"/>
                <a:gd name="T45" fmla="*/ 2147483647 h 43"/>
                <a:gd name="T46" fmla="*/ 2147483647 w 52"/>
                <a:gd name="T47" fmla="*/ 2147483647 h 43"/>
                <a:gd name="T48" fmla="*/ 2147483647 w 52"/>
                <a:gd name="T49" fmla="*/ 2147483647 h 43"/>
                <a:gd name="T50" fmla="*/ 2147483647 w 52"/>
                <a:gd name="T51" fmla="*/ 2147483647 h 43"/>
                <a:gd name="T52" fmla="*/ 2147483647 w 52"/>
                <a:gd name="T53" fmla="*/ 2147483647 h 43"/>
                <a:gd name="T54" fmla="*/ 2147483647 w 52"/>
                <a:gd name="T55" fmla="*/ 2147483647 h 43"/>
                <a:gd name="T56" fmla="*/ 2147483647 w 52"/>
                <a:gd name="T57" fmla="*/ 2147483647 h 43"/>
                <a:gd name="T58" fmla="*/ 2147483647 w 52"/>
                <a:gd name="T59" fmla="*/ 2147483647 h 43"/>
                <a:gd name="T60" fmla="*/ 2147483647 w 52"/>
                <a:gd name="T61" fmla="*/ 2147483647 h 43"/>
                <a:gd name="T62" fmla="*/ 2147483647 w 52"/>
                <a:gd name="T63" fmla="*/ 2147483647 h 43"/>
                <a:gd name="T64" fmla="*/ 2147483647 w 52"/>
                <a:gd name="T65" fmla="*/ 2147483647 h 43"/>
                <a:gd name="T66" fmla="*/ 2147483647 w 52"/>
                <a:gd name="T67" fmla="*/ 2147483647 h 43"/>
                <a:gd name="T68" fmla="*/ 2147483647 w 52"/>
                <a:gd name="T69" fmla="*/ 2147483647 h 43"/>
                <a:gd name="T70" fmla="*/ 2147483647 w 52"/>
                <a:gd name="T71" fmla="*/ 2147483647 h 43"/>
                <a:gd name="T72" fmla="*/ 2147483647 w 52"/>
                <a:gd name="T73" fmla="*/ 2147483647 h 43"/>
                <a:gd name="T74" fmla="*/ 2147483647 w 52"/>
                <a:gd name="T75" fmla="*/ 2147483647 h 43"/>
                <a:gd name="T76" fmla="*/ 2147483647 w 52"/>
                <a:gd name="T77" fmla="*/ 2147483647 h 43"/>
                <a:gd name="T78" fmla="*/ 2147483647 w 52"/>
                <a:gd name="T79" fmla="*/ 2147483647 h 43"/>
                <a:gd name="T80" fmla="*/ 2147483647 w 52"/>
                <a:gd name="T81" fmla="*/ 2147483647 h 43"/>
                <a:gd name="T82" fmla="*/ 2147483647 w 52"/>
                <a:gd name="T83" fmla="*/ 2147483647 h 43"/>
                <a:gd name="T84" fmla="*/ 2147483647 w 52"/>
                <a:gd name="T85" fmla="*/ 2147483647 h 43"/>
                <a:gd name="T86" fmla="*/ 2147483647 w 52"/>
                <a:gd name="T87" fmla="*/ 2147483647 h 43"/>
                <a:gd name="T88" fmla="*/ 2147483647 w 52"/>
                <a:gd name="T89" fmla="*/ 2147483647 h 43"/>
                <a:gd name="T90" fmla="*/ 2147483647 w 52"/>
                <a:gd name="T91" fmla="*/ 2147483647 h 43"/>
                <a:gd name="T92" fmla="*/ 2147483647 w 52"/>
                <a:gd name="T93" fmla="*/ 2147483647 h 43"/>
                <a:gd name="T94" fmla="*/ 2147483647 w 52"/>
                <a:gd name="T95" fmla="*/ 2147483647 h 43"/>
                <a:gd name="T96" fmla="*/ 2147483647 w 52"/>
                <a:gd name="T97" fmla="*/ 2147483647 h 43"/>
                <a:gd name="T98" fmla="*/ 2147483647 w 52"/>
                <a:gd name="T99" fmla="*/ 2147483647 h 4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2"/>
                <a:gd name="T151" fmla="*/ 0 h 43"/>
                <a:gd name="T152" fmla="*/ 52 w 52"/>
                <a:gd name="T153" fmla="*/ 43 h 4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2" h="43">
                  <a:moveTo>
                    <a:pt x="45" y="27"/>
                  </a:moveTo>
                  <a:cubicBezTo>
                    <a:pt x="44" y="26"/>
                    <a:pt x="45" y="25"/>
                    <a:pt x="46" y="25"/>
                  </a:cubicBezTo>
                  <a:cubicBezTo>
                    <a:pt x="47" y="24"/>
                    <a:pt x="49" y="25"/>
                    <a:pt x="49" y="24"/>
                  </a:cubicBezTo>
                  <a:cubicBezTo>
                    <a:pt x="49" y="21"/>
                    <a:pt x="47" y="23"/>
                    <a:pt x="47" y="21"/>
                  </a:cubicBezTo>
                  <a:cubicBezTo>
                    <a:pt x="47" y="19"/>
                    <a:pt x="52" y="19"/>
                    <a:pt x="50" y="17"/>
                  </a:cubicBezTo>
                  <a:cubicBezTo>
                    <a:pt x="48" y="15"/>
                    <a:pt x="47" y="17"/>
                    <a:pt x="46" y="18"/>
                  </a:cubicBezTo>
                  <a:cubicBezTo>
                    <a:pt x="45" y="18"/>
                    <a:pt x="44" y="18"/>
                    <a:pt x="44" y="19"/>
                  </a:cubicBezTo>
                  <a:cubicBezTo>
                    <a:pt x="43" y="19"/>
                    <a:pt x="44" y="20"/>
                    <a:pt x="44" y="21"/>
                  </a:cubicBezTo>
                  <a:cubicBezTo>
                    <a:pt x="43" y="22"/>
                    <a:pt x="43" y="23"/>
                    <a:pt x="42" y="22"/>
                  </a:cubicBezTo>
                  <a:cubicBezTo>
                    <a:pt x="41" y="21"/>
                    <a:pt x="42" y="20"/>
                    <a:pt x="41" y="19"/>
                  </a:cubicBezTo>
                  <a:cubicBezTo>
                    <a:pt x="40" y="19"/>
                    <a:pt x="39" y="20"/>
                    <a:pt x="38" y="20"/>
                  </a:cubicBezTo>
                  <a:cubicBezTo>
                    <a:pt x="36" y="19"/>
                    <a:pt x="38" y="17"/>
                    <a:pt x="35" y="16"/>
                  </a:cubicBezTo>
                  <a:cubicBezTo>
                    <a:pt x="35" y="16"/>
                    <a:pt x="35" y="15"/>
                    <a:pt x="36" y="14"/>
                  </a:cubicBezTo>
                  <a:cubicBezTo>
                    <a:pt x="34" y="14"/>
                    <a:pt x="33" y="13"/>
                    <a:pt x="34" y="10"/>
                  </a:cubicBezTo>
                  <a:cubicBezTo>
                    <a:pt x="33" y="7"/>
                    <a:pt x="35" y="7"/>
                    <a:pt x="35" y="5"/>
                  </a:cubicBezTo>
                  <a:cubicBezTo>
                    <a:pt x="34" y="4"/>
                    <a:pt x="33" y="3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3" y="3"/>
                    <a:pt x="32" y="4"/>
                    <a:pt x="30" y="4"/>
                  </a:cubicBezTo>
                  <a:cubicBezTo>
                    <a:pt x="30" y="3"/>
                    <a:pt x="31" y="2"/>
                    <a:pt x="30" y="2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7" y="2"/>
                    <a:pt x="28" y="1"/>
                    <a:pt x="27" y="0"/>
                  </a:cubicBezTo>
                  <a:cubicBezTo>
                    <a:pt x="24" y="1"/>
                    <a:pt x="24" y="2"/>
                    <a:pt x="23" y="2"/>
                  </a:cubicBezTo>
                  <a:cubicBezTo>
                    <a:pt x="21" y="2"/>
                    <a:pt x="18" y="2"/>
                    <a:pt x="16" y="1"/>
                  </a:cubicBezTo>
                  <a:cubicBezTo>
                    <a:pt x="13" y="1"/>
                    <a:pt x="11" y="2"/>
                    <a:pt x="10" y="3"/>
                  </a:cubicBezTo>
                  <a:cubicBezTo>
                    <a:pt x="10" y="4"/>
                    <a:pt x="12" y="4"/>
                    <a:pt x="11" y="5"/>
                  </a:cubicBezTo>
                  <a:cubicBezTo>
                    <a:pt x="10" y="8"/>
                    <a:pt x="8" y="9"/>
                    <a:pt x="6" y="9"/>
                  </a:cubicBezTo>
                  <a:cubicBezTo>
                    <a:pt x="4" y="10"/>
                    <a:pt x="5" y="8"/>
                    <a:pt x="4" y="8"/>
                  </a:cubicBezTo>
                  <a:cubicBezTo>
                    <a:pt x="3" y="7"/>
                    <a:pt x="2" y="7"/>
                    <a:pt x="1" y="9"/>
                  </a:cubicBezTo>
                  <a:cubicBezTo>
                    <a:pt x="0" y="11"/>
                    <a:pt x="2" y="12"/>
                    <a:pt x="4" y="12"/>
                  </a:cubicBezTo>
                  <a:cubicBezTo>
                    <a:pt x="5" y="13"/>
                    <a:pt x="5" y="14"/>
                    <a:pt x="6" y="14"/>
                  </a:cubicBezTo>
                  <a:cubicBezTo>
                    <a:pt x="9" y="14"/>
                    <a:pt x="9" y="17"/>
                    <a:pt x="11" y="17"/>
                  </a:cubicBezTo>
                  <a:cubicBezTo>
                    <a:pt x="13" y="17"/>
                    <a:pt x="14" y="16"/>
                    <a:pt x="15" y="17"/>
                  </a:cubicBezTo>
                  <a:cubicBezTo>
                    <a:pt x="16" y="18"/>
                    <a:pt x="15" y="20"/>
                    <a:pt x="15" y="21"/>
                  </a:cubicBezTo>
                  <a:cubicBezTo>
                    <a:pt x="15" y="22"/>
                    <a:pt x="16" y="23"/>
                    <a:pt x="16" y="24"/>
                  </a:cubicBezTo>
                  <a:cubicBezTo>
                    <a:pt x="18" y="29"/>
                    <a:pt x="21" y="26"/>
                    <a:pt x="23" y="28"/>
                  </a:cubicBezTo>
                  <a:cubicBezTo>
                    <a:pt x="23" y="29"/>
                    <a:pt x="22" y="30"/>
                    <a:pt x="25" y="31"/>
                  </a:cubicBezTo>
                  <a:cubicBezTo>
                    <a:pt x="25" y="32"/>
                    <a:pt x="24" y="33"/>
                    <a:pt x="25" y="34"/>
                  </a:cubicBezTo>
                  <a:cubicBezTo>
                    <a:pt x="25" y="35"/>
                    <a:pt x="26" y="36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8" y="39"/>
                    <a:pt x="29" y="40"/>
                    <a:pt x="30" y="40"/>
                  </a:cubicBezTo>
                  <a:cubicBezTo>
                    <a:pt x="31" y="41"/>
                    <a:pt x="29" y="42"/>
                    <a:pt x="29" y="42"/>
                  </a:cubicBezTo>
                  <a:cubicBezTo>
                    <a:pt x="30" y="43"/>
                    <a:pt x="30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4" y="41"/>
                    <a:pt x="36" y="39"/>
                    <a:pt x="38" y="38"/>
                  </a:cubicBezTo>
                  <a:cubicBezTo>
                    <a:pt x="39" y="36"/>
                    <a:pt x="36" y="34"/>
                    <a:pt x="37" y="33"/>
                  </a:cubicBezTo>
                  <a:cubicBezTo>
                    <a:pt x="39" y="32"/>
                    <a:pt x="40" y="34"/>
                    <a:pt x="42" y="34"/>
                  </a:cubicBezTo>
                  <a:cubicBezTo>
                    <a:pt x="45" y="34"/>
                    <a:pt x="45" y="33"/>
                    <a:pt x="47" y="33"/>
                  </a:cubicBezTo>
                  <a:cubicBezTo>
                    <a:pt x="48" y="33"/>
                    <a:pt x="49" y="34"/>
                    <a:pt x="49" y="33"/>
                  </a:cubicBezTo>
                  <a:cubicBezTo>
                    <a:pt x="50" y="31"/>
                    <a:pt x="47" y="31"/>
                    <a:pt x="48" y="29"/>
                  </a:cubicBezTo>
                  <a:cubicBezTo>
                    <a:pt x="48" y="28"/>
                    <a:pt x="47" y="27"/>
                    <a:pt x="45" y="27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5" name="Freeform 52"/>
            <p:cNvSpPr>
              <a:spLocks/>
            </p:cNvSpPr>
            <p:nvPr/>
          </p:nvSpPr>
          <p:spPr bwMode="auto">
            <a:xfrm>
              <a:off x="1679576" y="4686297"/>
              <a:ext cx="325438" cy="298450"/>
            </a:xfrm>
            <a:custGeom>
              <a:avLst/>
              <a:gdLst>
                <a:gd name="T0" fmla="*/ 2147483647 w 35"/>
                <a:gd name="T1" fmla="*/ 2147483647 h 32"/>
                <a:gd name="T2" fmla="*/ 2147483647 w 35"/>
                <a:gd name="T3" fmla="*/ 2147483647 h 32"/>
                <a:gd name="T4" fmla="*/ 2147483647 w 35"/>
                <a:gd name="T5" fmla="*/ 2147483647 h 32"/>
                <a:gd name="T6" fmla="*/ 2147483647 w 35"/>
                <a:gd name="T7" fmla="*/ 2147483647 h 32"/>
                <a:gd name="T8" fmla="*/ 2147483647 w 35"/>
                <a:gd name="T9" fmla="*/ 2147483647 h 32"/>
                <a:gd name="T10" fmla="*/ 2147483647 w 35"/>
                <a:gd name="T11" fmla="*/ 2147483647 h 32"/>
                <a:gd name="T12" fmla="*/ 2147483647 w 35"/>
                <a:gd name="T13" fmla="*/ 2147483647 h 32"/>
                <a:gd name="T14" fmla="*/ 2147483647 w 35"/>
                <a:gd name="T15" fmla="*/ 2147483647 h 32"/>
                <a:gd name="T16" fmla="*/ 2147483647 w 35"/>
                <a:gd name="T17" fmla="*/ 2147483647 h 32"/>
                <a:gd name="T18" fmla="*/ 2147483647 w 35"/>
                <a:gd name="T19" fmla="*/ 2147483647 h 32"/>
                <a:gd name="T20" fmla="*/ 2147483647 w 35"/>
                <a:gd name="T21" fmla="*/ 2147483647 h 32"/>
                <a:gd name="T22" fmla="*/ 2147483647 w 35"/>
                <a:gd name="T23" fmla="*/ 2147483647 h 32"/>
                <a:gd name="T24" fmla="*/ 2147483647 w 35"/>
                <a:gd name="T25" fmla="*/ 2147483647 h 32"/>
                <a:gd name="T26" fmla="*/ 2147483647 w 35"/>
                <a:gd name="T27" fmla="*/ 2147483647 h 32"/>
                <a:gd name="T28" fmla="*/ 2147483647 w 35"/>
                <a:gd name="T29" fmla="*/ 2147483647 h 32"/>
                <a:gd name="T30" fmla="*/ 2147483647 w 35"/>
                <a:gd name="T31" fmla="*/ 2147483647 h 32"/>
                <a:gd name="T32" fmla="*/ 2147483647 w 35"/>
                <a:gd name="T33" fmla="*/ 2147483647 h 32"/>
                <a:gd name="T34" fmla="*/ 2147483647 w 35"/>
                <a:gd name="T35" fmla="*/ 2147483647 h 32"/>
                <a:gd name="T36" fmla="*/ 2147483647 w 35"/>
                <a:gd name="T37" fmla="*/ 2147483647 h 32"/>
                <a:gd name="T38" fmla="*/ 2147483647 w 35"/>
                <a:gd name="T39" fmla="*/ 2147483647 h 32"/>
                <a:gd name="T40" fmla="*/ 2147483647 w 35"/>
                <a:gd name="T41" fmla="*/ 0 h 32"/>
                <a:gd name="T42" fmla="*/ 2147483647 w 35"/>
                <a:gd name="T43" fmla="*/ 2147483647 h 32"/>
                <a:gd name="T44" fmla="*/ 2147483647 w 35"/>
                <a:gd name="T45" fmla="*/ 2147483647 h 32"/>
                <a:gd name="T46" fmla="*/ 2147483647 w 35"/>
                <a:gd name="T47" fmla="*/ 2147483647 h 32"/>
                <a:gd name="T48" fmla="*/ 0 w 35"/>
                <a:gd name="T49" fmla="*/ 2147483647 h 32"/>
                <a:gd name="T50" fmla="*/ 2147483647 w 35"/>
                <a:gd name="T51" fmla="*/ 2147483647 h 32"/>
                <a:gd name="T52" fmla="*/ 2147483647 w 35"/>
                <a:gd name="T53" fmla="*/ 2147483647 h 32"/>
                <a:gd name="T54" fmla="*/ 2147483647 w 35"/>
                <a:gd name="T55" fmla="*/ 2147483647 h 32"/>
                <a:gd name="T56" fmla="*/ 2147483647 w 35"/>
                <a:gd name="T57" fmla="*/ 2147483647 h 32"/>
                <a:gd name="T58" fmla="*/ 2147483647 w 35"/>
                <a:gd name="T59" fmla="*/ 2147483647 h 32"/>
                <a:gd name="T60" fmla="*/ 2147483647 w 35"/>
                <a:gd name="T61" fmla="*/ 2147483647 h 32"/>
                <a:gd name="T62" fmla="*/ 2147483647 w 35"/>
                <a:gd name="T63" fmla="*/ 2147483647 h 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5"/>
                <a:gd name="T97" fmla="*/ 0 h 32"/>
                <a:gd name="T98" fmla="*/ 35 w 35"/>
                <a:gd name="T99" fmla="*/ 32 h 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5" h="32">
                  <a:moveTo>
                    <a:pt x="4" y="32"/>
                  </a:moveTo>
                  <a:cubicBezTo>
                    <a:pt x="5" y="32"/>
                    <a:pt x="5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8" y="32"/>
                    <a:pt x="10" y="32"/>
                    <a:pt x="12" y="31"/>
                  </a:cubicBezTo>
                  <a:cubicBezTo>
                    <a:pt x="15" y="30"/>
                    <a:pt x="15" y="27"/>
                    <a:pt x="15" y="27"/>
                  </a:cubicBezTo>
                  <a:cubicBezTo>
                    <a:pt x="16" y="26"/>
                    <a:pt x="16" y="28"/>
                    <a:pt x="18" y="28"/>
                  </a:cubicBezTo>
                  <a:cubicBezTo>
                    <a:pt x="19" y="27"/>
                    <a:pt x="20" y="26"/>
                    <a:pt x="22" y="25"/>
                  </a:cubicBezTo>
                  <a:cubicBezTo>
                    <a:pt x="24" y="24"/>
                    <a:pt x="25" y="26"/>
                    <a:pt x="26" y="25"/>
                  </a:cubicBezTo>
                  <a:cubicBezTo>
                    <a:pt x="28" y="24"/>
                    <a:pt x="27" y="22"/>
                    <a:pt x="28" y="21"/>
                  </a:cubicBezTo>
                  <a:cubicBezTo>
                    <a:pt x="29" y="20"/>
                    <a:pt x="31" y="19"/>
                    <a:pt x="33" y="19"/>
                  </a:cubicBezTo>
                  <a:cubicBezTo>
                    <a:pt x="34" y="17"/>
                    <a:pt x="33" y="16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4"/>
                    <a:pt x="34" y="13"/>
                    <a:pt x="34" y="12"/>
                  </a:cubicBezTo>
                  <a:cubicBezTo>
                    <a:pt x="33" y="11"/>
                    <a:pt x="34" y="10"/>
                    <a:pt x="34" y="9"/>
                  </a:cubicBezTo>
                  <a:cubicBezTo>
                    <a:pt x="31" y="8"/>
                    <a:pt x="32" y="7"/>
                    <a:pt x="32" y="6"/>
                  </a:cubicBezTo>
                  <a:cubicBezTo>
                    <a:pt x="30" y="4"/>
                    <a:pt x="27" y="7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4" y="4"/>
                    <a:pt x="21" y="4"/>
                    <a:pt x="20" y="5"/>
                  </a:cubicBezTo>
                  <a:cubicBezTo>
                    <a:pt x="20" y="6"/>
                    <a:pt x="19" y="8"/>
                    <a:pt x="18" y="8"/>
                  </a:cubicBezTo>
                  <a:cubicBezTo>
                    <a:pt x="17" y="8"/>
                    <a:pt x="15" y="4"/>
                    <a:pt x="13" y="3"/>
                  </a:cubicBezTo>
                  <a:cubicBezTo>
                    <a:pt x="12" y="2"/>
                    <a:pt x="11" y="0"/>
                    <a:pt x="10" y="0"/>
                  </a:cubicBezTo>
                  <a:cubicBezTo>
                    <a:pt x="9" y="0"/>
                    <a:pt x="9" y="2"/>
                    <a:pt x="8" y="2"/>
                  </a:cubicBezTo>
                  <a:cubicBezTo>
                    <a:pt x="6" y="1"/>
                    <a:pt x="6" y="0"/>
                    <a:pt x="3" y="1"/>
                  </a:cubicBezTo>
                  <a:cubicBezTo>
                    <a:pt x="3" y="2"/>
                    <a:pt x="1" y="3"/>
                    <a:pt x="2" y="7"/>
                  </a:cubicBezTo>
                  <a:cubicBezTo>
                    <a:pt x="2" y="7"/>
                    <a:pt x="2" y="8"/>
                    <a:pt x="0" y="9"/>
                  </a:cubicBezTo>
                  <a:cubicBezTo>
                    <a:pt x="1" y="9"/>
                    <a:pt x="1" y="10"/>
                    <a:pt x="2" y="11"/>
                  </a:cubicBezTo>
                  <a:cubicBezTo>
                    <a:pt x="2" y="12"/>
                    <a:pt x="1" y="13"/>
                    <a:pt x="1" y="15"/>
                  </a:cubicBezTo>
                  <a:cubicBezTo>
                    <a:pt x="1" y="15"/>
                    <a:pt x="3" y="16"/>
                    <a:pt x="3" y="16"/>
                  </a:cubicBezTo>
                  <a:cubicBezTo>
                    <a:pt x="3" y="17"/>
                    <a:pt x="1" y="18"/>
                    <a:pt x="2" y="19"/>
                  </a:cubicBezTo>
                  <a:cubicBezTo>
                    <a:pt x="2" y="20"/>
                    <a:pt x="3" y="20"/>
                    <a:pt x="3" y="21"/>
                  </a:cubicBezTo>
                  <a:cubicBezTo>
                    <a:pt x="3" y="22"/>
                    <a:pt x="2" y="22"/>
                    <a:pt x="3" y="24"/>
                  </a:cubicBezTo>
                  <a:cubicBezTo>
                    <a:pt x="3" y="26"/>
                    <a:pt x="4" y="29"/>
                    <a:pt x="4" y="3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6" name="Freeform 53"/>
            <p:cNvSpPr>
              <a:spLocks/>
            </p:cNvSpPr>
            <p:nvPr/>
          </p:nvSpPr>
          <p:spPr bwMode="auto">
            <a:xfrm>
              <a:off x="1260476" y="4519611"/>
              <a:ext cx="455613" cy="531812"/>
            </a:xfrm>
            <a:custGeom>
              <a:avLst/>
              <a:gdLst>
                <a:gd name="T0" fmla="*/ 2147483647 w 49"/>
                <a:gd name="T1" fmla="*/ 2147483647 h 57"/>
                <a:gd name="T2" fmla="*/ 2147483647 w 49"/>
                <a:gd name="T3" fmla="*/ 2147483647 h 57"/>
                <a:gd name="T4" fmla="*/ 2147483647 w 49"/>
                <a:gd name="T5" fmla="*/ 2147483647 h 57"/>
                <a:gd name="T6" fmla="*/ 2147483647 w 49"/>
                <a:gd name="T7" fmla="*/ 2147483647 h 57"/>
                <a:gd name="T8" fmla="*/ 2147483647 w 49"/>
                <a:gd name="T9" fmla="*/ 2147483647 h 57"/>
                <a:gd name="T10" fmla="*/ 2147483647 w 49"/>
                <a:gd name="T11" fmla="*/ 2147483647 h 57"/>
                <a:gd name="T12" fmla="*/ 2147483647 w 49"/>
                <a:gd name="T13" fmla="*/ 2147483647 h 57"/>
                <a:gd name="T14" fmla="*/ 2147483647 w 49"/>
                <a:gd name="T15" fmla="*/ 2147483647 h 57"/>
                <a:gd name="T16" fmla="*/ 2147483647 w 49"/>
                <a:gd name="T17" fmla="*/ 2147483647 h 57"/>
                <a:gd name="T18" fmla="*/ 2147483647 w 49"/>
                <a:gd name="T19" fmla="*/ 2147483647 h 57"/>
                <a:gd name="T20" fmla="*/ 2147483647 w 49"/>
                <a:gd name="T21" fmla="*/ 2147483647 h 57"/>
                <a:gd name="T22" fmla="*/ 2147483647 w 49"/>
                <a:gd name="T23" fmla="*/ 2147483647 h 57"/>
                <a:gd name="T24" fmla="*/ 2147483647 w 49"/>
                <a:gd name="T25" fmla="*/ 2147483647 h 57"/>
                <a:gd name="T26" fmla="*/ 2147483647 w 49"/>
                <a:gd name="T27" fmla="*/ 2147483647 h 57"/>
                <a:gd name="T28" fmla="*/ 2147483647 w 49"/>
                <a:gd name="T29" fmla="*/ 2147483647 h 57"/>
                <a:gd name="T30" fmla="*/ 2147483647 w 49"/>
                <a:gd name="T31" fmla="*/ 2147483647 h 57"/>
                <a:gd name="T32" fmla="*/ 2147483647 w 49"/>
                <a:gd name="T33" fmla="*/ 2147483647 h 57"/>
                <a:gd name="T34" fmla="*/ 2147483647 w 49"/>
                <a:gd name="T35" fmla="*/ 2147483647 h 57"/>
                <a:gd name="T36" fmla="*/ 2147483647 w 49"/>
                <a:gd name="T37" fmla="*/ 2147483647 h 57"/>
                <a:gd name="T38" fmla="*/ 2147483647 w 49"/>
                <a:gd name="T39" fmla="*/ 2147483647 h 57"/>
                <a:gd name="T40" fmla="*/ 2147483647 w 49"/>
                <a:gd name="T41" fmla="*/ 2147483647 h 57"/>
                <a:gd name="T42" fmla="*/ 2147483647 w 49"/>
                <a:gd name="T43" fmla="*/ 2147483647 h 57"/>
                <a:gd name="T44" fmla="*/ 2147483647 w 49"/>
                <a:gd name="T45" fmla="*/ 2147483647 h 57"/>
                <a:gd name="T46" fmla="*/ 2147483647 w 49"/>
                <a:gd name="T47" fmla="*/ 2147483647 h 57"/>
                <a:gd name="T48" fmla="*/ 2147483647 w 49"/>
                <a:gd name="T49" fmla="*/ 2147483647 h 57"/>
                <a:gd name="T50" fmla="*/ 2147483647 w 49"/>
                <a:gd name="T51" fmla="*/ 2147483647 h 57"/>
                <a:gd name="T52" fmla="*/ 2147483647 w 49"/>
                <a:gd name="T53" fmla="*/ 0 h 57"/>
                <a:gd name="T54" fmla="*/ 2147483647 w 49"/>
                <a:gd name="T55" fmla="*/ 2147483647 h 57"/>
                <a:gd name="T56" fmla="*/ 2147483647 w 49"/>
                <a:gd name="T57" fmla="*/ 2147483647 h 57"/>
                <a:gd name="T58" fmla="*/ 2147483647 w 49"/>
                <a:gd name="T59" fmla="*/ 2147483647 h 57"/>
                <a:gd name="T60" fmla="*/ 0 w 49"/>
                <a:gd name="T61" fmla="*/ 2147483647 h 57"/>
                <a:gd name="T62" fmla="*/ 2147483647 w 49"/>
                <a:gd name="T63" fmla="*/ 2147483647 h 57"/>
                <a:gd name="T64" fmla="*/ 2147483647 w 49"/>
                <a:gd name="T65" fmla="*/ 2147483647 h 57"/>
                <a:gd name="T66" fmla="*/ 2147483647 w 49"/>
                <a:gd name="T67" fmla="*/ 2147483647 h 57"/>
                <a:gd name="T68" fmla="*/ 2147483647 w 49"/>
                <a:gd name="T69" fmla="*/ 2147483647 h 57"/>
                <a:gd name="T70" fmla="*/ 2147483647 w 49"/>
                <a:gd name="T71" fmla="*/ 2147483647 h 57"/>
                <a:gd name="T72" fmla="*/ 2147483647 w 49"/>
                <a:gd name="T73" fmla="*/ 2147483647 h 57"/>
                <a:gd name="T74" fmla="*/ 2147483647 w 49"/>
                <a:gd name="T75" fmla="*/ 2147483647 h 57"/>
                <a:gd name="T76" fmla="*/ 2147483647 w 49"/>
                <a:gd name="T77" fmla="*/ 2147483647 h 57"/>
                <a:gd name="T78" fmla="*/ 2147483647 w 49"/>
                <a:gd name="T79" fmla="*/ 2147483647 h 57"/>
                <a:gd name="T80" fmla="*/ 2147483647 w 49"/>
                <a:gd name="T81" fmla="*/ 2147483647 h 57"/>
                <a:gd name="T82" fmla="*/ 2147483647 w 49"/>
                <a:gd name="T83" fmla="*/ 2147483647 h 57"/>
                <a:gd name="T84" fmla="*/ 2147483647 w 49"/>
                <a:gd name="T85" fmla="*/ 2147483647 h 5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49"/>
                <a:gd name="T130" fmla="*/ 0 h 57"/>
                <a:gd name="T131" fmla="*/ 49 w 49"/>
                <a:gd name="T132" fmla="*/ 57 h 5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49" h="57">
                  <a:moveTo>
                    <a:pt x="18" y="45"/>
                  </a:moveTo>
                  <a:cubicBezTo>
                    <a:pt x="19" y="45"/>
                    <a:pt x="19" y="45"/>
                    <a:pt x="19" y="45"/>
                  </a:cubicBezTo>
                  <a:cubicBezTo>
                    <a:pt x="20" y="47"/>
                    <a:pt x="15" y="57"/>
                    <a:pt x="22" y="56"/>
                  </a:cubicBezTo>
                  <a:cubicBezTo>
                    <a:pt x="28" y="55"/>
                    <a:pt x="23" y="50"/>
                    <a:pt x="27" y="49"/>
                  </a:cubicBezTo>
                  <a:cubicBezTo>
                    <a:pt x="30" y="47"/>
                    <a:pt x="31" y="51"/>
                    <a:pt x="33" y="50"/>
                  </a:cubicBezTo>
                  <a:cubicBezTo>
                    <a:pt x="34" y="49"/>
                    <a:pt x="35" y="48"/>
                    <a:pt x="36" y="48"/>
                  </a:cubicBezTo>
                  <a:cubicBezTo>
                    <a:pt x="38" y="48"/>
                    <a:pt x="38" y="50"/>
                    <a:pt x="41" y="50"/>
                  </a:cubicBezTo>
                  <a:cubicBezTo>
                    <a:pt x="44" y="51"/>
                    <a:pt x="46" y="49"/>
                    <a:pt x="47" y="49"/>
                  </a:cubicBezTo>
                  <a:cubicBezTo>
                    <a:pt x="48" y="51"/>
                    <a:pt x="49" y="50"/>
                    <a:pt x="49" y="50"/>
                  </a:cubicBezTo>
                  <a:cubicBezTo>
                    <a:pt x="49" y="47"/>
                    <a:pt x="48" y="44"/>
                    <a:pt x="48" y="42"/>
                  </a:cubicBezTo>
                  <a:cubicBezTo>
                    <a:pt x="47" y="40"/>
                    <a:pt x="48" y="40"/>
                    <a:pt x="48" y="39"/>
                  </a:cubicBezTo>
                  <a:cubicBezTo>
                    <a:pt x="48" y="38"/>
                    <a:pt x="47" y="38"/>
                    <a:pt x="47" y="37"/>
                  </a:cubicBezTo>
                  <a:cubicBezTo>
                    <a:pt x="46" y="36"/>
                    <a:pt x="48" y="35"/>
                    <a:pt x="48" y="34"/>
                  </a:cubicBezTo>
                  <a:cubicBezTo>
                    <a:pt x="48" y="34"/>
                    <a:pt x="46" y="33"/>
                    <a:pt x="46" y="33"/>
                  </a:cubicBezTo>
                  <a:cubicBezTo>
                    <a:pt x="46" y="31"/>
                    <a:pt x="47" y="30"/>
                    <a:pt x="47" y="29"/>
                  </a:cubicBezTo>
                  <a:cubicBezTo>
                    <a:pt x="46" y="28"/>
                    <a:pt x="46" y="27"/>
                    <a:pt x="45" y="26"/>
                  </a:cubicBezTo>
                  <a:cubicBezTo>
                    <a:pt x="44" y="25"/>
                    <a:pt x="43" y="26"/>
                    <a:pt x="43" y="25"/>
                  </a:cubicBezTo>
                  <a:cubicBezTo>
                    <a:pt x="42" y="25"/>
                    <a:pt x="42" y="23"/>
                    <a:pt x="41" y="23"/>
                  </a:cubicBezTo>
                  <a:cubicBezTo>
                    <a:pt x="40" y="23"/>
                    <a:pt x="39" y="24"/>
                    <a:pt x="38" y="23"/>
                  </a:cubicBezTo>
                  <a:cubicBezTo>
                    <a:pt x="36" y="22"/>
                    <a:pt x="36" y="17"/>
                    <a:pt x="33" y="16"/>
                  </a:cubicBezTo>
                  <a:cubicBezTo>
                    <a:pt x="31" y="15"/>
                    <a:pt x="30" y="17"/>
                    <a:pt x="29" y="16"/>
                  </a:cubicBezTo>
                  <a:cubicBezTo>
                    <a:pt x="27" y="16"/>
                    <a:pt x="27" y="14"/>
                    <a:pt x="26" y="13"/>
                  </a:cubicBezTo>
                  <a:cubicBezTo>
                    <a:pt x="25" y="12"/>
                    <a:pt x="24" y="13"/>
                    <a:pt x="23" y="12"/>
                  </a:cubicBezTo>
                  <a:cubicBezTo>
                    <a:pt x="22" y="11"/>
                    <a:pt x="22" y="10"/>
                    <a:pt x="21" y="8"/>
                  </a:cubicBezTo>
                  <a:cubicBezTo>
                    <a:pt x="18" y="9"/>
                    <a:pt x="17" y="7"/>
                    <a:pt x="15" y="6"/>
                  </a:cubicBezTo>
                  <a:cubicBezTo>
                    <a:pt x="14" y="6"/>
                    <a:pt x="13" y="6"/>
                    <a:pt x="12" y="5"/>
                  </a:cubicBezTo>
                  <a:cubicBezTo>
                    <a:pt x="11" y="4"/>
                    <a:pt x="13" y="1"/>
                    <a:pt x="11" y="0"/>
                  </a:cubicBezTo>
                  <a:cubicBezTo>
                    <a:pt x="10" y="0"/>
                    <a:pt x="10" y="1"/>
                    <a:pt x="10" y="2"/>
                  </a:cubicBezTo>
                  <a:cubicBezTo>
                    <a:pt x="8" y="3"/>
                    <a:pt x="5" y="4"/>
                    <a:pt x="4" y="4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3" y="9"/>
                    <a:pt x="2" y="9"/>
                    <a:pt x="0" y="10"/>
                  </a:cubicBezTo>
                  <a:cubicBezTo>
                    <a:pt x="0" y="10"/>
                    <a:pt x="0" y="10"/>
                    <a:pt x="1" y="10"/>
                  </a:cubicBezTo>
                  <a:cubicBezTo>
                    <a:pt x="5" y="13"/>
                    <a:pt x="2" y="14"/>
                    <a:pt x="3" y="15"/>
                  </a:cubicBezTo>
                  <a:cubicBezTo>
                    <a:pt x="4" y="16"/>
                    <a:pt x="5" y="15"/>
                    <a:pt x="6" y="15"/>
                  </a:cubicBezTo>
                  <a:cubicBezTo>
                    <a:pt x="6" y="15"/>
                    <a:pt x="6" y="17"/>
                    <a:pt x="7" y="17"/>
                  </a:cubicBezTo>
                  <a:cubicBezTo>
                    <a:pt x="8" y="18"/>
                    <a:pt x="9" y="16"/>
                    <a:pt x="11" y="19"/>
                  </a:cubicBezTo>
                  <a:cubicBezTo>
                    <a:pt x="12" y="21"/>
                    <a:pt x="13" y="22"/>
                    <a:pt x="13" y="24"/>
                  </a:cubicBezTo>
                  <a:cubicBezTo>
                    <a:pt x="12" y="26"/>
                    <a:pt x="9" y="27"/>
                    <a:pt x="8" y="29"/>
                  </a:cubicBezTo>
                  <a:cubicBezTo>
                    <a:pt x="7" y="31"/>
                    <a:pt x="9" y="32"/>
                    <a:pt x="10" y="33"/>
                  </a:cubicBezTo>
                  <a:cubicBezTo>
                    <a:pt x="12" y="34"/>
                    <a:pt x="11" y="36"/>
                    <a:pt x="13" y="36"/>
                  </a:cubicBezTo>
                  <a:cubicBezTo>
                    <a:pt x="14" y="37"/>
                    <a:pt x="14" y="36"/>
                    <a:pt x="16" y="36"/>
                  </a:cubicBezTo>
                  <a:cubicBezTo>
                    <a:pt x="16" y="36"/>
                    <a:pt x="15" y="38"/>
                    <a:pt x="16" y="40"/>
                  </a:cubicBezTo>
                  <a:cubicBezTo>
                    <a:pt x="16" y="41"/>
                    <a:pt x="18" y="43"/>
                    <a:pt x="18" y="4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7" name="Freeform 54"/>
            <p:cNvSpPr>
              <a:spLocks/>
            </p:cNvSpPr>
            <p:nvPr/>
          </p:nvSpPr>
          <p:spPr bwMode="auto">
            <a:xfrm>
              <a:off x="1365251" y="4370386"/>
              <a:ext cx="304800" cy="334961"/>
            </a:xfrm>
            <a:custGeom>
              <a:avLst/>
              <a:gdLst>
                <a:gd name="T0" fmla="*/ 2147483647 w 33"/>
                <a:gd name="T1" fmla="*/ 2147483647 h 36"/>
                <a:gd name="T2" fmla="*/ 2147483647 w 33"/>
                <a:gd name="T3" fmla="*/ 2147483647 h 36"/>
                <a:gd name="T4" fmla="*/ 2147483647 w 33"/>
                <a:gd name="T5" fmla="*/ 2147483647 h 36"/>
                <a:gd name="T6" fmla="*/ 2147483647 w 33"/>
                <a:gd name="T7" fmla="*/ 2147483647 h 36"/>
                <a:gd name="T8" fmla="*/ 2147483647 w 33"/>
                <a:gd name="T9" fmla="*/ 2147483647 h 36"/>
                <a:gd name="T10" fmla="*/ 2147483647 w 33"/>
                <a:gd name="T11" fmla="*/ 2147483647 h 36"/>
                <a:gd name="T12" fmla="*/ 2147483647 w 33"/>
                <a:gd name="T13" fmla="*/ 2147483647 h 36"/>
                <a:gd name="T14" fmla="*/ 2147483647 w 33"/>
                <a:gd name="T15" fmla="*/ 2147483647 h 36"/>
                <a:gd name="T16" fmla="*/ 2147483647 w 33"/>
                <a:gd name="T17" fmla="*/ 2147483647 h 36"/>
                <a:gd name="T18" fmla="*/ 2147483647 w 33"/>
                <a:gd name="T19" fmla="*/ 2147483647 h 36"/>
                <a:gd name="T20" fmla="*/ 2147483647 w 33"/>
                <a:gd name="T21" fmla="*/ 2147483647 h 36"/>
                <a:gd name="T22" fmla="*/ 2147483647 w 33"/>
                <a:gd name="T23" fmla="*/ 0 h 36"/>
                <a:gd name="T24" fmla="*/ 2147483647 w 33"/>
                <a:gd name="T25" fmla="*/ 2147483647 h 36"/>
                <a:gd name="T26" fmla="*/ 2147483647 w 33"/>
                <a:gd name="T27" fmla="*/ 2147483647 h 36"/>
                <a:gd name="T28" fmla="*/ 2147483647 w 33"/>
                <a:gd name="T29" fmla="*/ 2147483647 h 36"/>
                <a:gd name="T30" fmla="*/ 0 w 33"/>
                <a:gd name="T31" fmla="*/ 2147483647 h 36"/>
                <a:gd name="T32" fmla="*/ 0 w 33"/>
                <a:gd name="T33" fmla="*/ 2147483647 h 36"/>
                <a:gd name="T34" fmla="*/ 2147483647 w 33"/>
                <a:gd name="T35" fmla="*/ 2147483647 h 36"/>
                <a:gd name="T36" fmla="*/ 2147483647 w 33"/>
                <a:gd name="T37" fmla="*/ 2147483647 h 36"/>
                <a:gd name="T38" fmla="*/ 2147483647 w 33"/>
                <a:gd name="T39" fmla="*/ 2147483647 h 36"/>
                <a:gd name="T40" fmla="*/ 2147483647 w 33"/>
                <a:gd name="T41" fmla="*/ 2147483647 h 36"/>
                <a:gd name="T42" fmla="*/ 2147483647 w 33"/>
                <a:gd name="T43" fmla="*/ 2147483647 h 36"/>
                <a:gd name="T44" fmla="*/ 2147483647 w 33"/>
                <a:gd name="T45" fmla="*/ 2147483647 h 36"/>
                <a:gd name="T46" fmla="*/ 2147483647 w 33"/>
                <a:gd name="T47" fmla="*/ 2147483647 h 36"/>
                <a:gd name="T48" fmla="*/ 2147483647 w 33"/>
                <a:gd name="T49" fmla="*/ 2147483647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3"/>
                <a:gd name="T76" fmla="*/ 0 h 36"/>
                <a:gd name="T77" fmla="*/ 33 w 33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3" h="36">
                  <a:moveTo>
                    <a:pt x="25" y="36"/>
                  </a:moveTo>
                  <a:cubicBezTo>
                    <a:pt x="25" y="35"/>
                    <a:pt x="26" y="34"/>
                    <a:pt x="27" y="32"/>
                  </a:cubicBezTo>
                  <a:cubicBezTo>
                    <a:pt x="28" y="32"/>
                    <a:pt x="30" y="32"/>
                    <a:pt x="31" y="31"/>
                  </a:cubicBezTo>
                  <a:cubicBezTo>
                    <a:pt x="32" y="28"/>
                    <a:pt x="30" y="25"/>
                    <a:pt x="31" y="23"/>
                  </a:cubicBezTo>
                  <a:cubicBezTo>
                    <a:pt x="31" y="22"/>
                    <a:pt x="33" y="22"/>
                    <a:pt x="33" y="21"/>
                  </a:cubicBezTo>
                  <a:cubicBezTo>
                    <a:pt x="33" y="21"/>
                    <a:pt x="33" y="20"/>
                    <a:pt x="32" y="19"/>
                  </a:cubicBezTo>
                  <a:cubicBezTo>
                    <a:pt x="30" y="18"/>
                    <a:pt x="29" y="19"/>
                    <a:pt x="27" y="18"/>
                  </a:cubicBezTo>
                  <a:cubicBezTo>
                    <a:pt x="26" y="17"/>
                    <a:pt x="27" y="15"/>
                    <a:pt x="26" y="13"/>
                  </a:cubicBezTo>
                  <a:cubicBezTo>
                    <a:pt x="24" y="12"/>
                    <a:pt x="24" y="14"/>
                    <a:pt x="23" y="14"/>
                  </a:cubicBezTo>
                  <a:cubicBezTo>
                    <a:pt x="19" y="13"/>
                    <a:pt x="21" y="9"/>
                    <a:pt x="19" y="7"/>
                  </a:cubicBezTo>
                  <a:cubicBezTo>
                    <a:pt x="17" y="5"/>
                    <a:pt x="15" y="5"/>
                    <a:pt x="14" y="4"/>
                  </a:cubicBezTo>
                  <a:cubicBezTo>
                    <a:pt x="13" y="2"/>
                    <a:pt x="12" y="1"/>
                    <a:pt x="10" y="0"/>
                  </a:cubicBezTo>
                  <a:cubicBezTo>
                    <a:pt x="7" y="1"/>
                    <a:pt x="9" y="5"/>
                    <a:pt x="8" y="7"/>
                  </a:cubicBezTo>
                  <a:cubicBezTo>
                    <a:pt x="8" y="9"/>
                    <a:pt x="6" y="7"/>
                    <a:pt x="6" y="11"/>
                  </a:cubicBezTo>
                  <a:cubicBezTo>
                    <a:pt x="6" y="12"/>
                    <a:pt x="7" y="15"/>
                    <a:pt x="5" y="16"/>
                  </a:cubicBezTo>
                  <a:cubicBezTo>
                    <a:pt x="4" y="16"/>
                    <a:pt x="1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0" y="20"/>
                    <a:pt x="1" y="21"/>
                  </a:cubicBezTo>
                  <a:cubicBezTo>
                    <a:pt x="2" y="22"/>
                    <a:pt x="3" y="22"/>
                    <a:pt x="4" y="22"/>
                  </a:cubicBezTo>
                  <a:cubicBezTo>
                    <a:pt x="6" y="23"/>
                    <a:pt x="7" y="25"/>
                    <a:pt x="10" y="24"/>
                  </a:cubicBezTo>
                  <a:cubicBezTo>
                    <a:pt x="11" y="26"/>
                    <a:pt x="11" y="27"/>
                    <a:pt x="12" y="28"/>
                  </a:cubicBezTo>
                  <a:cubicBezTo>
                    <a:pt x="13" y="29"/>
                    <a:pt x="14" y="28"/>
                    <a:pt x="15" y="29"/>
                  </a:cubicBezTo>
                  <a:cubicBezTo>
                    <a:pt x="16" y="30"/>
                    <a:pt x="16" y="32"/>
                    <a:pt x="18" y="32"/>
                  </a:cubicBezTo>
                  <a:cubicBezTo>
                    <a:pt x="19" y="33"/>
                    <a:pt x="20" y="31"/>
                    <a:pt x="22" y="32"/>
                  </a:cubicBezTo>
                  <a:cubicBezTo>
                    <a:pt x="23" y="32"/>
                    <a:pt x="24" y="34"/>
                    <a:pt x="25" y="36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8" name="Freeform 55"/>
            <p:cNvSpPr>
              <a:spLocks/>
            </p:cNvSpPr>
            <p:nvPr/>
          </p:nvSpPr>
          <p:spPr bwMode="auto">
            <a:xfrm>
              <a:off x="1595439" y="4529135"/>
              <a:ext cx="315912" cy="241300"/>
            </a:xfrm>
            <a:custGeom>
              <a:avLst/>
              <a:gdLst>
                <a:gd name="T0" fmla="*/ 2147483647 w 34"/>
                <a:gd name="T1" fmla="*/ 2147483647 h 26"/>
                <a:gd name="T2" fmla="*/ 2147483647 w 34"/>
                <a:gd name="T3" fmla="*/ 0 h 26"/>
                <a:gd name="T4" fmla="*/ 2147483647 w 34"/>
                <a:gd name="T5" fmla="*/ 2147483647 h 26"/>
                <a:gd name="T6" fmla="*/ 2147483647 w 34"/>
                <a:gd name="T7" fmla="*/ 2147483647 h 26"/>
                <a:gd name="T8" fmla="*/ 2147483647 w 34"/>
                <a:gd name="T9" fmla="*/ 2147483647 h 26"/>
                <a:gd name="T10" fmla="*/ 2147483647 w 34"/>
                <a:gd name="T11" fmla="*/ 2147483647 h 26"/>
                <a:gd name="T12" fmla="*/ 2147483647 w 34"/>
                <a:gd name="T13" fmla="*/ 2147483647 h 26"/>
                <a:gd name="T14" fmla="*/ 2147483647 w 34"/>
                <a:gd name="T15" fmla="*/ 2147483647 h 26"/>
                <a:gd name="T16" fmla="*/ 0 w 34"/>
                <a:gd name="T17" fmla="*/ 2147483647 h 26"/>
                <a:gd name="T18" fmla="*/ 2147483647 w 34"/>
                <a:gd name="T19" fmla="*/ 2147483647 h 26"/>
                <a:gd name="T20" fmla="*/ 2147483647 w 34"/>
                <a:gd name="T21" fmla="*/ 2147483647 h 26"/>
                <a:gd name="T22" fmla="*/ 2147483647 w 34"/>
                <a:gd name="T23" fmla="*/ 2147483647 h 26"/>
                <a:gd name="T24" fmla="*/ 2147483647 w 34"/>
                <a:gd name="T25" fmla="*/ 2147483647 h 26"/>
                <a:gd name="T26" fmla="*/ 2147483647 w 34"/>
                <a:gd name="T27" fmla="*/ 2147483647 h 26"/>
                <a:gd name="T28" fmla="*/ 2147483647 w 34"/>
                <a:gd name="T29" fmla="*/ 2147483647 h 26"/>
                <a:gd name="T30" fmla="*/ 2147483647 w 34"/>
                <a:gd name="T31" fmla="*/ 2147483647 h 26"/>
                <a:gd name="T32" fmla="*/ 2147483647 w 34"/>
                <a:gd name="T33" fmla="*/ 2147483647 h 26"/>
                <a:gd name="T34" fmla="*/ 2147483647 w 34"/>
                <a:gd name="T35" fmla="*/ 2147483647 h 26"/>
                <a:gd name="T36" fmla="*/ 2147483647 w 34"/>
                <a:gd name="T37" fmla="*/ 2147483647 h 26"/>
                <a:gd name="T38" fmla="*/ 2147483647 w 34"/>
                <a:gd name="T39" fmla="*/ 2147483647 h 26"/>
                <a:gd name="T40" fmla="*/ 2147483647 w 34"/>
                <a:gd name="T41" fmla="*/ 2147483647 h 26"/>
                <a:gd name="T42" fmla="*/ 2147483647 w 34"/>
                <a:gd name="T43" fmla="*/ 2147483647 h 26"/>
                <a:gd name="T44" fmla="*/ 2147483647 w 34"/>
                <a:gd name="T45" fmla="*/ 2147483647 h 26"/>
                <a:gd name="T46" fmla="*/ 2147483647 w 34"/>
                <a:gd name="T47" fmla="*/ 2147483647 h 26"/>
                <a:gd name="T48" fmla="*/ 2147483647 w 34"/>
                <a:gd name="T49" fmla="*/ 2147483647 h 26"/>
                <a:gd name="T50" fmla="*/ 2147483647 w 34"/>
                <a:gd name="T51" fmla="*/ 2147483647 h 26"/>
                <a:gd name="T52" fmla="*/ 2147483647 w 34"/>
                <a:gd name="T53" fmla="*/ 2147483647 h 26"/>
                <a:gd name="T54" fmla="*/ 2147483647 w 34"/>
                <a:gd name="T55" fmla="*/ 2147483647 h 2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4"/>
                <a:gd name="T85" fmla="*/ 0 h 26"/>
                <a:gd name="T86" fmla="*/ 34 w 34"/>
                <a:gd name="T87" fmla="*/ 26 h 2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4" h="26">
                  <a:moveTo>
                    <a:pt x="19" y="4"/>
                  </a:moveTo>
                  <a:cubicBezTo>
                    <a:pt x="19" y="3"/>
                    <a:pt x="19" y="1"/>
                    <a:pt x="18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2" y="4"/>
                    <a:pt x="10" y="3"/>
                    <a:pt x="7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8" y="5"/>
                    <a:pt x="6" y="5"/>
                    <a:pt x="6" y="6"/>
                  </a:cubicBezTo>
                  <a:cubicBezTo>
                    <a:pt x="5" y="8"/>
                    <a:pt x="7" y="11"/>
                    <a:pt x="6" y="14"/>
                  </a:cubicBezTo>
                  <a:cubicBezTo>
                    <a:pt x="5" y="15"/>
                    <a:pt x="3" y="15"/>
                    <a:pt x="2" y="15"/>
                  </a:cubicBezTo>
                  <a:cubicBezTo>
                    <a:pt x="1" y="17"/>
                    <a:pt x="0" y="18"/>
                    <a:pt x="0" y="19"/>
                  </a:cubicBezTo>
                  <a:cubicBezTo>
                    <a:pt x="0" y="20"/>
                    <a:pt x="1" y="22"/>
                    <a:pt x="2" y="22"/>
                  </a:cubicBezTo>
                  <a:cubicBezTo>
                    <a:pt x="3" y="23"/>
                    <a:pt x="4" y="22"/>
                    <a:pt x="5" y="22"/>
                  </a:cubicBezTo>
                  <a:cubicBezTo>
                    <a:pt x="6" y="22"/>
                    <a:pt x="6" y="24"/>
                    <a:pt x="7" y="24"/>
                  </a:cubicBezTo>
                  <a:cubicBezTo>
                    <a:pt x="7" y="25"/>
                    <a:pt x="8" y="24"/>
                    <a:pt x="9" y="25"/>
                  </a:cubicBezTo>
                  <a:cubicBezTo>
                    <a:pt x="9" y="25"/>
                    <a:pt x="9" y="25"/>
                    <a:pt x="9" y="26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0" y="20"/>
                    <a:pt x="12" y="19"/>
                    <a:pt x="12" y="18"/>
                  </a:cubicBezTo>
                  <a:cubicBezTo>
                    <a:pt x="15" y="17"/>
                    <a:pt x="15" y="18"/>
                    <a:pt x="17" y="19"/>
                  </a:cubicBezTo>
                  <a:cubicBezTo>
                    <a:pt x="18" y="19"/>
                    <a:pt x="18" y="17"/>
                    <a:pt x="19" y="17"/>
                  </a:cubicBezTo>
                  <a:cubicBezTo>
                    <a:pt x="20" y="17"/>
                    <a:pt x="21" y="19"/>
                    <a:pt x="22" y="20"/>
                  </a:cubicBezTo>
                  <a:cubicBezTo>
                    <a:pt x="24" y="21"/>
                    <a:pt x="26" y="25"/>
                    <a:pt x="27" y="25"/>
                  </a:cubicBezTo>
                  <a:cubicBezTo>
                    <a:pt x="28" y="25"/>
                    <a:pt x="29" y="23"/>
                    <a:pt x="29" y="22"/>
                  </a:cubicBezTo>
                  <a:cubicBezTo>
                    <a:pt x="30" y="21"/>
                    <a:pt x="33" y="21"/>
                    <a:pt x="34" y="19"/>
                  </a:cubicBezTo>
                  <a:cubicBezTo>
                    <a:pt x="34" y="18"/>
                    <a:pt x="33" y="17"/>
                    <a:pt x="33" y="16"/>
                  </a:cubicBezTo>
                  <a:cubicBezTo>
                    <a:pt x="33" y="15"/>
                    <a:pt x="34" y="13"/>
                    <a:pt x="33" y="12"/>
                  </a:cubicBezTo>
                  <a:cubicBezTo>
                    <a:pt x="32" y="11"/>
                    <a:pt x="31" y="12"/>
                    <a:pt x="29" y="12"/>
                  </a:cubicBezTo>
                  <a:cubicBezTo>
                    <a:pt x="27" y="12"/>
                    <a:pt x="27" y="9"/>
                    <a:pt x="24" y="9"/>
                  </a:cubicBezTo>
                  <a:cubicBezTo>
                    <a:pt x="23" y="9"/>
                    <a:pt x="23" y="8"/>
                    <a:pt x="22" y="7"/>
                  </a:cubicBezTo>
                  <a:cubicBezTo>
                    <a:pt x="20" y="7"/>
                    <a:pt x="19" y="6"/>
                    <a:pt x="19" y="4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79" name="Freeform 56"/>
            <p:cNvSpPr>
              <a:spLocks/>
            </p:cNvSpPr>
            <p:nvPr/>
          </p:nvSpPr>
          <p:spPr bwMode="auto">
            <a:xfrm>
              <a:off x="1476376" y="4303711"/>
              <a:ext cx="285750" cy="260350"/>
            </a:xfrm>
            <a:custGeom>
              <a:avLst/>
              <a:gdLst>
                <a:gd name="T0" fmla="*/ 0 w 31"/>
                <a:gd name="T1" fmla="*/ 2147483647 h 28"/>
                <a:gd name="T2" fmla="*/ 0 w 31"/>
                <a:gd name="T3" fmla="*/ 2147483647 h 28"/>
                <a:gd name="T4" fmla="*/ 2147483647 w 31"/>
                <a:gd name="T5" fmla="*/ 2147483647 h 28"/>
                <a:gd name="T6" fmla="*/ 2147483647 w 31"/>
                <a:gd name="T7" fmla="*/ 2147483647 h 28"/>
                <a:gd name="T8" fmla="*/ 2147483647 w 31"/>
                <a:gd name="T9" fmla="*/ 2147483647 h 28"/>
                <a:gd name="T10" fmla="*/ 2147483647 w 31"/>
                <a:gd name="T11" fmla="*/ 2147483647 h 28"/>
                <a:gd name="T12" fmla="*/ 2147483647 w 31"/>
                <a:gd name="T13" fmla="*/ 2147483647 h 28"/>
                <a:gd name="T14" fmla="*/ 2147483647 w 31"/>
                <a:gd name="T15" fmla="*/ 0 h 28"/>
                <a:gd name="T16" fmla="*/ 2147483647 w 31"/>
                <a:gd name="T17" fmla="*/ 2147483647 h 28"/>
                <a:gd name="T18" fmla="*/ 2147483647 w 31"/>
                <a:gd name="T19" fmla="*/ 2147483647 h 28"/>
                <a:gd name="T20" fmla="*/ 2147483647 w 31"/>
                <a:gd name="T21" fmla="*/ 2147483647 h 28"/>
                <a:gd name="T22" fmla="*/ 2147483647 w 31"/>
                <a:gd name="T23" fmla="*/ 2147483647 h 28"/>
                <a:gd name="T24" fmla="*/ 2147483647 w 31"/>
                <a:gd name="T25" fmla="*/ 2147483647 h 28"/>
                <a:gd name="T26" fmla="*/ 2147483647 w 31"/>
                <a:gd name="T27" fmla="*/ 2147483647 h 28"/>
                <a:gd name="T28" fmla="*/ 2147483647 w 31"/>
                <a:gd name="T29" fmla="*/ 2147483647 h 28"/>
                <a:gd name="T30" fmla="*/ 2147483647 w 31"/>
                <a:gd name="T31" fmla="*/ 2147483647 h 28"/>
                <a:gd name="T32" fmla="*/ 2147483647 w 31"/>
                <a:gd name="T33" fmla="*/ 2147483647 h 28"/>
                <a:gd name="T34" fmla="*/ 2147483647 w 31"/>
                <a:gd name="T35" fmla="*/ 2147483647 h 28"/>
                <a:gd name="T36" fmla="*/ 2147483647 w 31"/>
                <a:gd name="T37" fmla="*/ 2147483647 h 28"/>
                <a:gd name="T38" fmla="*/ 2147483647 w 31"/>
                <a:gd name="T39" fmla="*/ 2147483647 h 28"/>
                <a:gd name="T40" fmla="*/ 2147483647 w 31"/>
                <a:gd name="T41" fmla="*/ 2147483647 h 28"/>
                <a:gd name="T42" fmla="*/ 2147483647 w 31"/>
                <a:gd name="T43" fmla="*/ 2147483647 h 28"/>
                <a:gd name="T44" fmla="*/ 2147483647 w 31"/>
                <a:gd name="T45" fmla="*/ 2147483647 h 28"/>
                <a:gd name="T46" fmla="*/ 2147483647 w 31"/>
                <a:gd name="T47" fmla="*/ 2147483647 h 28"/>
                <a:gd name="T48" fmla="*/ 2147483647 w 31"/>
                <a:gd name="T49" fmla="*/ 2147483647 h 28"/>
                <a:gd name="T50" fmla="*/ 2147483647 w 31"/>
                <a:gd name="T51" fmla="*/ 2147483647 h 28"/>
                <a:gd name="T52" fmla="*/ 0 w 31"/>
                <a:gd name="T53" fmla="*/ 2147483647 h 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"/>
                <a:gd name="T82" fmla="*/ 0 h 28"/>
                <a:gd name="T83" fmla="*/ 31 w 31"/>
                <a:gd name="T84" fmla="*/ 28 h 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" h="28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1" y="7"/>
                    <a:pt x="2" y="6"/>
                  </a:cubicBezTo>
                  <a:cubicBezTo>
                    <a:pt x="3" y="6"/>
                    <a:pt x="4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6" y="6"/>
                    <a:pt x="6" y="6"/>
                    <a:pt x="7" y="5"/>
                  </a:cubicBezTo>
                  <a:cubicBezTo>
                    <a:pt x="8" y="5"/>
                    <a:pt x="8" y="4"/>
                    <a:pt x="9" y="3"/>
                  </a:cubicBezTo>
                  <a:cubicBezTo>
                    <a:pt x="10" y="2"/>
                    <a:pt x="10" y="1"/>
                    <a:pt x="11" y="0"/>
                  </a:cubicBezTo>
                  <a:cubicBezTo>
                    <a:pt x="12" y="1"/>
                    <a:pt x="11" y="3"/>
                    <a:pt x="12" y="3"/>
                  </a:cubicBezTo>
                  <a:cubicBezTo>
                    <a:pt x="14" y="5"/>
                    <a:pt x="16" y="3"/>
                    <a:pt x="17" y="5"/>
                  </a:cubicBezTo>
                  <a:cubicBezTo>
                    <a:pt x="18" y="6"/>
                    <a:pt x="16" y="7"/>
                    <a:pt x="16" y="8"/>
                  </a:cubicBezTo>
                  <a:cubicBezTo>
                    <a:pt x="16" y="9"/>
                    <a:pt x="17" y="9"/>
                    <a:pt x="17" y="10"/>
                  </a:cubicBezTo>
                  <a:cubicBezTo>
                    <a:pt x="17" y="11"/>
                    <a:pt x="17" y="12"/>
                    <a:pt x="17" y="12"/>
                  </a:cubicBezTo>
                  <a:cubicBezTo>
                    <a:pt x="17" y="13"/>
                    <a:pt x="19" y="15"/>
                    <a:pt x="21" y="16"/>
                  </a:cubicBezTo>
                  <a:cubicBezTo>
                    <a:pt x="26" y="16"/>
                    <a:pt x="26" y="13"/>
                    <a:pt x="28" y="13"/>
                  </a:cubicBezTo>
                  <a:cubicBezTo>
                    <a:pt x="29" y="14"/>
                    <a:pt x="28" y="16"/>
                    <a:pt x="28" y="17"/>
                  </a:cubicBezTo>
                  <a:cubicBezTo>
                    <a:pt x="28" y="17"/>
                    <a:pt x="31" y="16"/>
                    <a:pt x="31" y="20"/>
                  </a:cubicBezTo>
                  <a:cubicBezTo>
                    <a:pt x="31" y="21"/>
                    <a:pt x="30" y="23"/>
                    <a:pt x="29" y="25"/>
                  </a:cubicBezTo>
                  <a:cubicBezTo>
                    <a:pt x="28" y="25"/>
                    <a:pt x="27" y="27"/>
                    <a:pt x="27" y="28"/>
                  </a:cubicBezTo>
                  <a:cubicBezTo>
                    <a:pt x="25" y="28"/>
                    <a:pt x="23" y="27"/>
                    <a:pt x="20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8" y="25"/>
                    <a:pt x="17" y="26"/>
                    <a:pt x="15" y="25"/>
                  </a:cubicBezTo>
                  <a:cubicBezTo>
                    <a:pt x="14" y="24"/>
                    <a:pt x="15" y="22"/>
                    <a:pt x="14" y="20"/>
                  </a:cubicBezTo>
                  <a:cubicBezTo>
                    <a:pt x="12" y="19"/>
                    <a:pt x="12" y="21"/>
                    <a:pt x="11" y="21"/>
                  </a:cubicBezTo>
                  <a:cubicBezTo>
                    <a:pt x="7" y="20"/>
                    <a:pt x="9" y="16"/>
                    <a:pt x="7" y="14"/>
                  </a:cubicBezTo>
                  <a:cubicBezTo>
                    <a:pt x="5" y="12"/>
                    <a:pt x="3" y="12"/>
                    <a:pt x="2" y="11"/>
                  </a:cubicBezTo>
                  <a:cubicBezTo>
                    <a:pt x="1" y="10"/>
                    <a:pt x="1" y="9"/>
                    <a:pt x="0" y="8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0" name="Freeform 57"/>
            <p:cNvSpPr>
              <a:spLocks/>
            </p:cNvSpPr>
            <p:nvPr/>
          </p:nvSpPr>
          <p:spPr bwMode="auto">
            <a:xfrm>
              <a:off x="1844676" y="4303711"/>
              <a:ext cx="242888" cy="215900"/>
            </a:xfrm>
            <a:custGeom>
              <a:avLst/>
              <a:gdLst>
                <a:gd name="T0" fmla="*/ 2147483647 w 26"/>
                <a:gd name="T1" fmla="*/ 2147483647 h 23"/>
                <a:gd name="T2" fmla="*/ 2147483647 w 26"/>
                <a:gd name="T3" fmla="*/ 2147483647 h 23"/>
                <a:gd name="T4" fmla="*/ 2147483647 w 26"/>
                <a:gd name="T5" fmla="*/ 2147483647 h 23"/>
                <a:gd name="T6" fmla="*/ 2147483647 w 26"/>
                <a:gd name="T7" fmla="*/ 2147483647 h 23"/>
                <a:gd name="T8" fmla="*/ 2147483647 w 26"/>
                <a:gd name="T9" fmla="*/ 2147483647 h 23"/>
                <a:gd name="T10" fmla="*/ 2147483647 w 26"/>
                <a:gd name="T11" fmla="*/ 2147483647 h 23"/>
                <a:gd name="T12" fmla="*/ 2147483647 w 26"/>
                <a:gd name="T13" fmla="*/ 2147483647 h 23"/>
                <a:gd name="T14" fmla="*/ 2147483647 w 26"/>
                <a:gd name="T15" fmla="*/ 2147483647 h 23"/>
                <a:gd name="T16" fmla="*/ 2147483647 w 26"/>
                <a:gd name="T17" fmla="*/ 2147483647 h 23"/>
                <a:gd name="T18" fmla="*/ 2147483647 w 26"/>
                <a:gd name="T19" fmla="*/ 2147483647 h 23"/>
                <a:gd name="T20" fmla="*/ 2147483647 w 26"/>
                <a:gd name="T21" fmla="*/ 2147483647 h 23"/>
                <a:gd name="T22" fmla="*/ 2147483647 w 26"/>
                <a:gd name="T23" fmla="*/ 2147483647 h 23"/>
                <a:gd name="T24" fmla="*/ 2147483647 w 26"/>
                <a:gd name="T25" fmla="*/ 2147483647 h 23"/>
                <a:gd name="T26" fmla="*/ 2147483647 w 26"/>
                <a:gd name="T27" fmla="*/ 2147483647 h 23"/>
                <a:gd name="T28" fmla="*/ 2147483647 w 26"/>
                <a:gd name="T29" fmla="*/ 2147483647 h 23"/>
                <a:gd name="T30" fmla="*/ 2147483647 w 26"/>
                <a:gd name="T31" fmla="*/ 2147483647 h 23"/>
                <a:gd name="T32" fmla="*/ 2147483647 w 26"/>
                <a:gd name="T33" fmla="*/ 2147483647 h 23"/>
                <a:gd name="T34" fmla="*/ 2147483647 w 26"/>
                <a:gd name="T35" fmla="*/ 2147483647 h 23"/>
                <a:gd name="T36" fmla="*/ 2147483647 w 26"/>
                <a:gd name="T37" fmla="*/ 2147483647 h 23"/>
                <a:gd name="T38" fmla="*/ 2147483647 w 26"/>
                <a:gd name="T39" fmla="*/ 2147483647 h 2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6"/>
                <a:gd name="T61" fmla="*/ 0 h 23"/>
                <a:gd name="T62" fmla="*/ 26 w 26"/>
                <a:gd name="T63" fmla="*/ 23 h 2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6" h="23">
                  <a:moveTo>
                    <a:pt x="1" y="10"/>
                  </a:moveTo>
                  <a:cubicBezTo>
                    <a:pt x="1" y="7"/>
                    <a:pt x="0" y="3"/>
                    <a:pt x="1" y="1"/>
                  </a:cubicBezTo>
                  <a:cubicBezTo>
                    <a:pt x="4" y="0"/>
                    <a:pt x="7" y="0"/>
                    <a:pt x="11" y="4"/>
                  </a:cubicBezTo>
                  <a:cubicBezTo>
                    <a:pt x="14" y="9"/>
                    <a:pt x="17" y="10"/>
                    <a:pt x="20" y="10"/>
                  </a:cubicBezTo>
                  <a:cubicBezTo>
                    <a:pt x="22" y="10"/>
                    <a:pt x="22" y="11"/>
                    <a:pt x="23" y="12"/>
                  </a:cubicBezTo>
                  <a:cubicBezTo>
                    <a:pt x="24" y="13"/>
                    <a:pt x="24" y="11"/>
                    <a:pt x="25" y="11"/>
                  </a:cubicBezTo>
                  <a:cubicBezTo>
                    <a:pt x="26" y="12"/>
                    <a:pt x="25" y="13"/>
                    <a:pt x="24" y="14"/>
                  </a:cubicBezTo>
                  <a:cubicBezTo>
                    <a:pt x="24" y="15"/>
                    <a:pt x="26" y="15"/>
                    <a:pt x="26" y="16"/>
                  </a:cubicBezTo>
                  <a:cubicBezTo>
                    <a:pt x="26" y="17"/>
                    <a:pt x="25" y="19"/>
                    <a:pt x="25" y="21"/>
                  </a:cubicBezTo>
                  <a:cubicBezTo>
                    <a:pt x="24" y="22"/>
                    <a:pt x="23" y="23"/>
                    <a:pt x="21" y="23"/>
                  </a:cubicBezTo>
                  <a:cubicBezTo>
                    <a:pt x="21" y="22"/>
                    <a:pt x="22" y="21"/>
                    <a:pt x="21" y="21"/>
                  </a:cubicBezTo>
                  <a:cubicBezTo>
                    <a:pt x="20" y="21"/>
                    <a:pt x="19" y="21"/>
                    <a:pt x="19" y="21"/>
                  </a:cubicBezTo>
                  <a:cubicBezTo>
                    <a:pt x="18" y="21"/>
                    <a:pt x="19" y="20"/>
                    <a:pt x="18" y="19"/>
                  </a:cubicBezTo>
                  <a:cubicBezTo>
                    <a:pt x="15" y="20"/>
                    <a:pt x="15" y="21"/>
                    <a:pt x="14" y="21"/>
                  </a:cubicBezTo>
                  <a:cubicBezTo>
                    <a:pt x="12" y="21"/>
                    <a:pt x="11" y="21"/>
                    <a:pt x="9" y="21"/>
                  </a:cubicBezTo>
                  <a:lnTo>
                    <a:pt x="8" y="17"/>
                  </a:lnTo>
                  <a:cubicBezTo>
                    <a:pt x="6" y="16"/>
                    <a:pt x="9" y="13"/>
                    <a:pt x="8" y="11"/>
                  </a:cubicBezTo>
                  <a:cubicBezTo>
                    <a:pt x="7" y="11"/>
                    <a:pt x="3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1" name="Freeform 58"/>
            <p:cNvSpPr>
              <a:spLocks/>
            </p:cNvSpPr>
            <p:nvPr/>
          </p:nvSpPr>
          <p:spPr bwMode="auto">
            <a:xfrm>
              <a:off x="1744664" y="4398961"/>
              <a:ext cx="185737" cy="177800"/>
            </a:xfrm>
            <a:custGeom>
              <a:avLst/>
              <a:gdLst>
                <a:gd name="T0" fmla="*/ 0 w 20"/>
                <a:gd name="T1" fmla="*/ 2147483647 h 19"/>
                <a:gd name="T2" fmla="*/ 2147483647 w 20"/>
                <a:gd name="T3" fmla="*/ 2147483647 h 19"/>
                <a:gd name="T4" fmla="*/ 2147483647 w 20"/>
                <a:gd name="T5" fmla="*/ 2147483647 h 19"/>
                <a:gd name="T6" fmla="*/ 2147483647 w 20"/>
                <a:gd name="T7" fmla="*/ 2147483647 h 19"/>
                <a:gd name="T8" fmla="*/ 2147483647 w 20"/>
                <a:gd name="T9" fmla="*/ 2147483647 h 19"/>
                <a:gd name="T10" fmla="*/ 2147483647 w 20"/>
                <a:gd name="T11" fmla="*/ 0 h 19"/>
                <a:gd name="T12" fmla="*/ 2147483647 w 20"/>
                <a:gd name="T13" fmla="*/ 2147483647 h 19"/>
                <a:gd name="T14" fmla="*/ 2147483647 w 20"/>
                <a:gd name="T15" fmla="*/ 2147483647 h 19"/>
                <a:gd name="T16" fmla="*/ 2147483647 w 20"/>
                <a:gd name="T17" fmla="*/ 2147483647 h 19"/>
                <a:gd name="T18" fmla="*/ 2147483647 w 20"/>
                <a:gd name="T19" fmla="*/ 2147483647 h 19"/>
                <a:gd name="T20" fmla="*/ 2147483647 w 20"/>
                <a:gd name="T21" fmla="*/ 2147483647 h 19"/>
                <a:gd name="T22" fmla="*/ 2147483647 w 20"/>
                <a:gd name="T23" fmla="*/ 2147483647 h 19"/>
                <a:gd name="T24" fmla="*/ 2147483647 w 20"/>
                <a:gd name="T25" fmla="*/ 2147483647 h 19"/>
                <a:gd name="T26" fmla="*/ 2147483647 w 20"/>
                <a:gd name="T27" fmla="*/ 2147483647 h 19"/>
                <a:gd name="T28" fmla="*/ 2147483647 w 20"/>
                <a:gd name="T29" fmla="*/ 2147483647 h 19"/>
                <a:gd name="T30" fmla="*/ 2147483647 w 20"/>
                <a:gd name="T31" fmla="*/ 2147483647 h 19"/>
                <a:gd name="T32" fmla="*/ 2147483647 w 20"/>
                <a:gd name="T33" fmla="*/ 2147483647 h 19"/>
                <a:gd name="T34" fmla="*/ 0 w 20"/>
                <a:gd name="T35" fmla="*/ 2147483647 h 19"/>
                <a:gd name="T36" fmla="*/ 0 w 20"/>
                <a:gd name="T37" fmla="*/ 2147483647 h 19"/>
                <a:gd name="T38" fmla="*/ 2147483647 w 20"/>
                <a:gd name="T39" fmla="*/ 2147483647 h 19"/>
                <a:gd name="T40" fmla="*/ 0 w 20"/>
                <a:gd name="T41" fmla="*/ 2147483647 h 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0"/>
                <a:gd name="T64" fmla="*/ 0 h 19"/>
                <a:gd name="T65" fmla="*/ 20 w 20"/>
                <a:gd name="T66" fmla="*/ 19 h 1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0" h="19">
                  <a:moveTo>
                    <a:pt x="0" y="7"/>
                  </a:moveTo>
                  <a:cubicBezTo>
                    <a:pt x="2" y="7"/>
                    <a:pt x="3" y="6"/>
                    <a:pt x="4" y="6"/>
                  </a:cubicBezTo>
                  <a:cubicBezTo>
                    <a:pt x="5" y="6"/>
                    <a:pt x="6" y="7"/>
                    <a:pt x="7" y="7"/>
                  </a:cubicBezTo>
                  <a:cubicBezTo>
                    <a:pt x="8" y="6"/>
                    <a:pt x="7" y="5"/>
                    <a:pt x="8" y="4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1" y="1"/>
                    <a:pt x="11" y="0"/>
                    <a:pt x="12" y="0"/>
                  </a:cubicBezTo>
                  <a:cubicBezTo>
                    <a:pt x="14" y="0"/>
                    <a:pt x="18" y="1"/>
                    <a:pt x="19" y="1"/>
                  </a:cubicBezTo>
                  <a:cubicBezTo>
                    <a:pt x="20" y="3"/>
                    <a:pt x="17" y="6"/>
                    <a:pt x="19" y="7"/>
                  </a:cubicBezTo>
                  <a:lnTo>
                    <a:pt x="20" y="11"/>
                  </a:lnTo>
                  <a:cubicBezTo>
                    <a:pt x="19" y="11"/>
                    <a:pt x="19" y="10"/>
                    <a:pt x="18" y="10"/>
                  </a:cubicBezTo>
                  <a:cubicBezTo>
                    <a:pt x="15" y="10"/>
                    <a:pt x="13" y="11"/>
                    <a:pt x="12" y="12"/>
                  </a:cubicBezTo>
                  <a:cubicBezTo>
                    <a:pt x="12" y="13"/>
                    <a:pt x="14" y="13"/>
                    <a:pt x="13" y="14"/>
                  </a:cubicBezTo>
                  <a:cubicBezTo>
                    <a:pt x="12" y="17"/>
                    <a:pt x="10" y="18"/>
                    <a:pt x="8" y="18"/>
                  </a:cubicBezTo>
                  <a:cubicBezTo>
                    <a:pt x="6" y="19"/>
                    <a:pt x="7" y="17"/>
                    <a:pt x="6" y="17"/>
                  </a:cubicBezTo>
                  <a:cubicBezTo>
                    <a:pt x="5" y="16"/>
                    <a:pt x="4" y="16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7"/>
                    <a:pt x="3" y="15"/>
                    <a:pt x="2" y="14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" y="13"/>
                    <a:pt x="2" y="11"/>
                    <a:pt x="2" y="10"/>
                  </a:cubicBezTo>
                  <a:cubicBezTo>
                    <a:pt x="2" y="8"/>
                    <a:pt x="1" y="7"/>
                    <a:pt x="0" y="7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3" name="Freeform 60"/>
            <p:cNvSpPr>
              <a:spLocks/>
            </p:cNvSpPr>
            <p:nvPr/>
          </p:nvSpPr>
          <p:spPr bwMode="auto">
            <a:xfrm>
              <a:off x="854076" y="4211635"/>
              <a:ext cx="231775" cy="298450"/>
            </a:xfrm>
            <a:custGeom>
              <a:avLst/>
              <a:gdLst>
                <a:gd name="T0" fmla="*/ 2147483647 w 25"/>
                <a:gd name="T1" fmla="*/ 0 h 32"/>
                <a:gd name="T2" fmla="*/ 2147483647 w 25"/>
                <a:gd name="T3" fmla="*/ 2147483647 h 32"/>
                <a:gd name="T4" fmla="*/ 2147483647 w 25"/>
                <a:gd name="T5" fmla="*/ 2147483647 h 32"/>
                <a:gd name="T6" fmla="*/ 2147483647 w 25"/>
                <a:gd name="T7" fmla="*/ 2147483647 h 32"/>
                <a:gd name="T8" fmla="*/ 2147483647 w 25"/>
                <a:gd name="T9" fmla="*/ 2147483647 h 32"/>
                <a:gd name="T10" fmla="*/ 2147483647 w 25"/>
                <a:gd name="T11" fmla="*/ 2147483647 h 32"/>
                <a:gd name="T12" fmla="*/ 2147483647 w 25"/>
                <a:gd name="T13" fmla="*/ 2147483647 h 32"/>
                <a:gd name="T14" fmla="*/ 2147483647 w 25"/>
                <a:gd name="T15" fmla="*/ 2147483647 h 32"/>
                <a:gd name="T16" fmla="*/ 2147483647 w 25"/>
                <a:gd name="T17" fmla="*/ 2147483647 h 32"/>
                <a:gd name="T18" fmla="*/ 2147483647 w 25"/>
                <a:gd name="T19" fmla="*/ 2147483647 h 32"/>
                <a:gd name="T20" fmla="*/ 2147483647 w 25"/>
                <a:gd name="T21" fmla="*/ 2147483647 h 32"/>
                <a:gd name="T22" fmla="*/ 2147483647 w 25"/>
                <a:gd name="T23" fmla="*/ 2147483647 h 32"/>
                <a:gd name="T24" fmla="*/ 2147483647 w 25"/>
                <a:gd name="T25" fmla="*/ 2147483647 h 32"/>
                <a:gd name="T26" fmla="*/ 2147483647 w 25"/>
                <a:gd name="T27" fmla="*/ 2147483647 h 32"/>
                <a:gd name="T28" fmla="*/ 2147483647 w 25"/>
                <a:gd name="T29" fmla="*/ 2147483647 h 32"/>
                <a:gd name="T30" fmla="*/ 2147483647 w 25"/>
                <a:gd name="T31" fmla="*/ 2147483647 h 32"/>
                <a:gd name="T32" fmla="*/ 2147483647 w 25"/>
                <a:gd name="T33" fmla="*/ 2147483647 h 32"/>
                <a:gd name="T34" fmla="*/ 2147483647 w 25"/>
                <a:gd name="T35" fmla="*/ 0 h 3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32"/>
                <a:gd name="T56" fmla="*/ 25 w 25"/>
                <a:gd name="T57" fmla="*/ 32 h 3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32">
                  <a:moveTo>
                    <a:pt x="6" y="0"/>
                  </a:moveTo>
                  <a:cubicBezTo>
                    <a:pt x="4" y="2"/>
                    <a:pt x="1" y="1"/>
                    <a:pt x="1" y="3"/>
                  </a:cubicBezTo>
                  <a:cubicBezTo>
                    <a:pt x="0" y="5"/>
                    <a:pt x="1" y="5"/>
                    <a:pt x="3" y="8"/>
                  </a:cubicBezTo>
                  <a:cubicBezTo>
                    <a:pt x="3" y="9"/>
                    <a:pt x="2" y="11"/>
                    <a:pt x="3" y="13"/>
                  </a:cubicBezTo>
                  <a:cubicBezTo>
                    <a:pt x="5" y="15"/>
                    <a:pt x="9" y="14"/>
                    <a:pt x="10" y="16"/>
                  </a:cubicBezTo>
                  <a:cubicBezTo>
                    <a:pt x="11" y="18"/>
                    <a:pt x="6" y="20"/>
                    <a:pt x="7" y="22"/>
                  </a:cubicBezTo>
                  <a:cubicBezTo>
                    <a:pt x="8" y="24"/>
                    <a:pt x="9" y="25"/>
                    <a:pt x="10" y="26"/>
                  </a:cubicBezTo>
                  <a:cubicBezTo>
                    <a:pt x="11" y="27"/>
                    <a:pt x="10" y="28"/>
                    <a:pt x="12" y="32"/>
                  </a:cubicBezTo>
                  <a:cubicBezTo>
                    <a:pt x="14" y="32"/>
                    <a:pt x="16" y="30"/>
                    <a:pt x="17" y="27"/>
                  </a:cubicBezTo>
                  <a:cubicBezTo>
                    <a:pt x="17" y="25"/>
                    <a:pt x="19" y="25"/>
                    <a:pt x="19" y="24"/>
                  </a:cubicBezTo>
                  <a:cubicBezTo>
                    <a:pt x="20" y="23"/>
                    <a:pt x="19" y="22"/>
                    <a:pt x="20" y="21"/>
                  </a:cubicBezTo>
                  <a:cubicBezTo>
                    <a:pt x="20" y="21"/>
                    <a:pt x="22" y="21"/>
                    <a:pt x="23" y="20"/>
                  </a:cubicBezTo>
                  <a:cubicBezTo>
                    <a:pt x="23" y="19"/>
                    <a:pt x="22" y="17"/>
                    <a:pt x="22" y="16"/>
                  </a:cubicBezTo>
                  <a:cubicBezTo>
                    <a:pt x="22" y="15"/>
                    <a:pt x="24" y="17"/>
                    <a:pt x="25" y="16"/>
                  </a:cubicBezTo>
                  <a:cubicBezTo>
                    <a:pt x="25" y="16"/>
                    <a:pt x="25" y="14"/>
                    <a:pt x="24" y="14"/>
                  </a:cubicBezTo>
                  <a:cubicBezTo>
                    <a:pt x="23" y="11"/>
                    <a:pt x="21" y="8"/>
                    <a:pt x="19" y="7"/>
                  </a:cubicBezTo>
                  <a:cubicBezTo>
                    <a:pt x="17" y="6"/>
                    <a:pt x="14" y="6"/>
                    <a:pt x="12" y="4"/>
                  </a:cubicBezTo>
                  <a:cubicBezTo>
                    <a:pt x="10" y="3"/>
                    <a:pt x="8" y="1"/>
                    <a:pt x="6" y="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4" name="Freeform 61"/>
            <p:cNvSpPr>
              <a:spLocks/>
            </p:cNvSpPr>
            <p:nvPr/>
          </p:nvSpPr>
          <p:spPr bwMode="auto">
            <a:xfrm>
              <a:off x="966789" y="4295772"/>
              <a:ext cx="330200" cy="315913"/>
            </a:xfrm>
            <a:custGeom>
              <a:avLst/>
              <a:gdLst>
                <a:gd name="T0" fmla="*/ 0 w 36"/>
                <a:gd name="T1" fmla="*/ 2147483647 h 34"/>
                <a:gd name="T2" fmla="*/ 0 w 36"/>
                <a:gd name="T3" fmla="*/ 2147483647 h 34"/>
                <a:gd name="T4" fmla="*/ 0 w 36"/>
                <a:gd name="T5" fmla="*/ 2147483647 h 34"/>
                <a:gd name="T6" fmla="*/ 0 w 36"/>
                <a:gd name="T7" fmla="*/ 2147483647 h 34"/>
                <a:gd name="T8" fmla="*/ 0 w 36"/>
                <a:gd name="T9" fmla="*/ 2147483647 h 34"/>
                <a:gd name="T10" fmla="*/ 2147483647 w 36"/>
                <a:gd name="T11" fmla="*/ 2147483647 h 34"/>
                <a:gd name="T12" fmla="*/ 2147483647 w 36"/>
                <a:gd name="T13" fmla="*/ 2147483647 h 34"/>
                <a:gd name="T14" fmla="*/ 2147483647 w 36"/>
                <a:gd name="T15" fmla="*/ 2147483647 h 34"/>
                <a:gd name="T16" fmla="*/ 2147483647 w 36"/>
                <a:gd name="T17" fmla="*/ 2147483647 h 34"/>
                <a:gd name="T18" fmla="*/ 2147483647 w 36"/>
                <a:gd name="T19" fmla="*/ 2147483647 h 34"/>
                <a:gd name="T20" fmla="*/ 2147483647 w 36"/>
                <a:gd name="T21" fmla="*/ 2147483647 h 34"/>
                <a:gd name="T22" fmla="*/ 2147483647 w 36"/>
                <a:gd name="T23" fmla="*/ 2147483647 h 34"/>
                <a:gd name="T24" fmla="*/ 2147483647 w 36"/>
                <a:gd name="T25" fmla="*/ 2147483647 h 34"/>
                <a:gd name="T26" fmla="*/ 2147483647 w 36"/>
                <a:gd name="T27" fmla="*/ 2147483647 h 34"/>
                <a:gd name="T28" fmla="*/ 2147483647 w 36"/>
                <a:gd name="T29" fmla="*/ 2147483647 h 34"/>
                <a:gd name="T30" fmla="*/ 2147483647 w 36"/>
                <a:gd name="T31" fmla="*/ 2147483647 h 34"/>
                <a:gd name="T32" fmla="*/ 2147483647 w 36"/>
                <a:gd name="T33" fmla="*/ 2147483647 h 34"/>
                <a:gd name="T34" fmla="*/ 2147483647 w 36"/>
                <a:gd name="T35" fmla="*/ 2147483647 h 34"/>
                <a:gd name="T36" fmla="*/ 2147483647 w 36"/>
                <a:gd name="T37" fmla="*/ 2147483647 h 34"/>
                <a:gd name="T38" fmla="*/ 2147483647 w 36"/>
                <a:gd name="T39" fmla="*/ 2147483647 h 34"/>
                <a:gd name="T40" fmla="*/ 2147483647 w 36"/>
                <a:gd name="T41" fmla="*/ 2147483647 h 34"/>
                <a:gd name="T42" fmla="*/ 2147483647 w 36"/>
                <a:gd name="T43" fmla="*/ 2147483647 h 34"/>
                <a:gd name="T44" fmla="*/ 2147483647 w 36"/>
                <a:gd name="T45" fmla="*/ 0 h 34"/>
                <a:gd name="T46" fmla="*/ 2147483647 w 36"/>
                <a:gd name="T47" fmla="*/ 0 h 34"/>
                <a:gd name="T48" fmla="*/ 2147483647 w 36"/>
                <a:gd name="T49" fmla="*/ 2147483647 h 34"/>
                <a:gd name="T50" fmla="*/ 2147483647 w 36"/>
                <a:gd name="T51" fmla="*/ 2147483647 h 34"/>
                <a:gd name="T52" fmla="*/ 2147483647 w 36"/>
                <a:gd name="T53" fmla="*/ 2147483647 h 34"/>
                <a:gd name="T54" fmla="*/ 2147483647 w 36"/>
                <a:gd name="T55" fmla="*/ 2147483647 h 34"/>
                <a:gd name="T56" fmla="*/ 2147483647 w 36"/>
                <a:gd name="T57" fmla="*/ 2147483647 h 34"/>
                <a:gd name="T58" fmla="*/ 2147483647 w 36"/>
                <a:gd name="T59" fmla="*/ 2147483647 h 34"/>
                <a:gd name="T60" fmla="*/ 2147483647 w 36"/>
                <a:gd name="T61" fmla="*/ 2147483647 h 34"/>
                <a:gd name="T62" fmla="*/ 2147483647 w 36"/>
                <a:gd name="T63" fmla="*/ 2147483647 h 34"/>
                <a:gd name="T64" fmla="*/ 2147483647 w 36"/>
                <a:gd name="T65" fmla="*/ 2147483647 h 34"/>
                <a:gd name="T66" fmla="*/ 2147483647 w 36"/>
                <a:gd name="T67" fmla="*/ 2147483647 h 34"/>
                <a:gd name="T68" fmla="*/ 0 w 36"/>
                <a:gd name="T69" fmla="*/ 2147483647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6"/>
                <a:gd name="T106" fmla="*/ 0 h 34"/>
                <a:gd name="T107" fmla="*/ 36 w 36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6" h="34"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1" y="25"/>
                    <a:pt x="1" y="28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3" y="32"/>
                    <a:pt x="5" y="34"/>
                    <a:pt x="8" y="34"/>
                  </a:cubicBezTo>
                  <a:cubicBezTo>
                    <a:pt x="10" y="34"/>
                    <a:pt x="12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7" y="32"/>
                    <a:pt x="18" y="32"/>
                    <a:pt x="19" y="32"/>
                  </a:cubicBezTo>
                  <a:cubicBezTo>
                    <a:pt x="21" y="31"/>
                    <a:pt x="20" y="28"/>
                    <a:pt x="22" y="27"/>
                  </a:cubicBezTo>
                  <a:cubicBezTo>
                    <a:pt x="24" y="27"/>
                    <a:pt x="25" y="29"/>
                    <a:pt x="27" y="31"/>
                  </a:cubicBezTo>
                  <a:cubicBezTo>
                    <a:pt x="28" y="32"/>
                    <a:pt x="31" y="33"/>
                    <a:pt x="32" y="34"/>
                  </a:cubicBezTo>
                  <a:cubicBezTo>
                    <a:pt x="34" y="33"/>
                    <a:pt x="35" y="33"/>
                    <a:pt x="35" y="32"/>
                  </a:cubicBezTo>
                  <a:cubicBezTo>
                    <a:pt x="35" y="31"/>
                    <a:pt x="36" y="30"/>
                    <a:pt x="36" y="28"/>
                  </a:cubicBezTo>
                  <a:cubicBezTo>
                    <a:pt x="35" y="27"/>
                    <a:pt x="35" y="26"/>
                    <a:pt x="35" y="26"/>
                  </a:cubicBezTo>
                  <a:cubicBezTo>
                    <a:pt x="33" y="23"/>
                    <a:pt x="28" y="20"/>
                    <a:pt x="28" y="18"/>
                  </a:cubicBezTo>
                  <a:cubicBezTo>
                    <a:pt x="28" y="17"/>
                    <a:pt x="30" y="16"/>
                    <a:pt x="29" y="15"/>
                  </a:cubicBezTo>
                  <a:cubicBezTo>
                    <a:pt x="28" y="11"/>
                    <a:pt x="26" y="12"/>
                    <a:pt x="25" y="10"/>
                  </a:cubicBezTo>
                  <a:cubicBezTo>
                    <a:pt x="24" y="9"/>
                    <a:pt x="25" y="6"/>
                    <a:pt x="24" y="5"/>
                  </a:cubicBezTo>
                  <a:cubicBezTo>
                    <a:pt x="23" y="4"/>
                    <a:pt x="23" y="4"/>
                    <a:pt x="22" y="3"/>
                  </a:cubicBezTo>
                  <a:cubicBezTo>
                    <a:pt x="21" y="2"/>
                    <a:pt x="21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19" y="1"/>
                    <a:pt x="18" y="1"/>
                  </a:cubicBezTo>
                  <a:cubicBezTo>
                    <a:pt x="17" y="1"/>
                    <a:pt x="18" y="2"/>
                    <a:pt x="17" y="3"/>
                  </a:cubicBezTo>
                  <a:cubicBezTo>
                    <a:pt x="17" y="2"/>
                    <a:pt x="16" y="1"/>
                    <a:pt x="16" y="1"/>
                  </a:cubicBezTo>
                  <a:cubicBezTo>
                    <a:pt x="14" y="2"/>
                    <a:pt x="14" y="4"/>
                    <a:pt x="12" y="5"/>
                  </a:cubicBezTo>
                  <a:cubicBezTo>
                    <a:pt x="13" y="6"/>
                    <a:pt x="13" y="7"/>
                    <a:pt x="13" y="7"/>
                  </a:cubicBezTo>
                  <a:cubicBezTo>
                    <a:pt x="12" y="8"/>
                    <a:pt x="10" y="6"/>
                    <a:pt x="10" y="7"/>
                  </a:cubicBezTo>
                  <a:cubicBezTo>
                    <a:pt x="10" y="8"/>
                    <a:pt x="11" y="10"/>
                    <a:pt x="11" y="11"/>
                  </a:cubicBezTo>
                  <a:cubicBezTo>
                    <a:pt x="10" y="12"/>
                    <a:pt x="8" y="12"/>
                    <a:pt x="8" y="12"/>
                  </a:cubicBezTo>
                  <a:cubicBezTo>
                    <a:pt x="7" y="13"/>
                    <a:pt x="8" y="14"/>
                    <a:pt x="7" y="15"/>
                  </a:cubicBezTo>
                  <a:cubicBezTo>
                    <a:pt x="7" y="16"/>
                    <a:pt x="5" y="16"/>
                    <a:pt x="5" y="18"/>
                  </a:cubicBezTo>
                  <a:cubicBezTo>
                    <a:pt x="4" y="21"/>
                    <a:pt x="2" y="23"/>
                    <a:pt x="0" y="23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5" name="Freeform 62"/>
            <p:cNvSpPr>
              <a:spLocks/>
            </p:cNvSpPr>
            <p:nvPr/>
          </p:nvSpPr>
          <p:spPr bwMode="auto">
            <a:xfrm>
              <a:off x="881064" y="4062410"/>
              <a:ext cx="269875" cy="280987"/>
            </a:xfrm>
            <a:custGeom>
              <a:avLst/>
              <a:gdLst>
                <a:gd name="T0" fmla="*/ 2147483647 w 29"/>
                <a:gd name="T1" fmla="*/ 2147483647 h 30"/>
                <a:gd name="T2" fmla="*/ 0 w 29"/>
                <a:gd name="T3" fmla="*/ 2147483647 h 30"/>
                <a:gd name="T4" fmla="*/ 2147483647 w 29"/>
                <a:gd name="T5" fmla="*/ 2147483647 h 30"/>
                <a:gd name="T6" fmla="*/ 2147483647 w 29"/>
                <a:gd name="T7" fmla="*/ 2147483647 h 30"/>
                <a:gd name="T8" fmla="*/ 2147483647 w 29"/>
                <a:gd name="T9" fmla="*/ 2147483647 h 30"/>
                <a:gd name="T10" fmla="*/ 2147483647 w 29"/>
                <a:gd name="T11" fmla="*/ 2147483647 h 30"/>
                <a:gd name="T12" fmla="*/ 2147483647 w 29"/>
                <a:gd name="T13" fmla="*/ 2147483647 h 30"/>
                <a:gd name="T14" fmla="*/ 2147483647 w 29"/>
                <a:gd name="T15" fmla="*/ 2147483647 h 30"/>
                <a:gd name="T16" fmla="*/ 2147483647 w 29"/>
                <a:gd name="T17" fmla="*/ 2147483647 h 30"/>
                <a:gd name="T18" fmla="*/ 2147483647 w 29"/>
                <a:gd name="T19" fmla="*/ 2147483647 h 30"/>
                <a:gd name="T20" fmla="*/ 2147483647 w 29"/>
                <a:gd name="T21" fmla="*/ 2147483647 h 30"/>
                <a:gd name="T22" fmla="*/ 2147483647 w 29"/>
                <a:gd name="T23" fmla="*/ 2147483647 h 30"/>
                <a:gd name="T24" fmla="*/ 2147483647 w 29"/>
                <a:gd name="T25" fmla="*/ 2147483647 h 30"/>
                <a:gd name="T26" fmla="*/ 2147483647 w 29"/>
                <a:gd name="T27" fmla="*/ 2147483647 h 30"/>
                <a:gd name="T28" fmla="*/ 2147483647 w 29"/>
                <a:gd name="T29" fmla="*/ 2147483647 h 30"/>
                <a:gd name="T30" fmla="*/ 2147483647 w 29"/>
                <a:gd name="T31" fmla="*/ 2147483647 h 30"/>
                <a:gd name="T32" fmla="*/ 2147483647 w 29"/>
                <a:gd name="T33" fmla="*/ 2147483647 h 30"/>
                <a:gd name="T34" fmla="*/ 2147483647 w 29"/>
                <a:gd name="T35" fmla="*/ 2147483647 h 30"/>
                <a:gd name="T36" fmla="*/ 2147483647 w 29"/>
                <a:gd name="T37" fmla="*/ 2147483647 h 30"/>
                <a:gd name="T38" fmla="*/ 2147483647 w 29"/>
                <a:gd name="T39" fmla="*/ 2147483647 h 30"/>
                <a:gd name="T40" fmla="*/ 2147483647 w 29"/>
                <a:gd name="T41" fmla="*/ 2147483647 h 3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9"/>
                <a:gd name="T64" fmla="*/ 0 h 30"/>
                <a:gd name="T65" fmla="*/ 29 w 29"/>
                <a:gd name="T66" fmla="*/ 30 h 3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9" h="30">
                  <a:moveTo>
                    <a:pt x="7" y="2"/>
                  </a:moveTo>
                  <a:cubicBezTo>
                    <a:pt x="5" y="4"/>
                    <a:pt x="1" y="4"/>
                    <a:pt x="0" y="5"/>
                  </a:cubicBezTo>
                  <a:cubicBezTo>
                    <a:pt x="1" y="7"/>
                    <a:pt x="2" y="7"/>
                    <a:pt x="3" y="10"/>
                  </a:cubicBezTo>
                  <a:cubicBezTo>
                    <a:pt x="4" y="13"/>
                    <a:pt x="4" y="15"/>
                    <a:pt x="3" y="16"/>
                  </a:cubicBezTo>
                  <a:cubicBezTo>
                    <a:pt x="5" y="17"/>
                    <a:pt x="7" y="19"/>
                    <a:pt x="9" y="20"/>
                  </a:cubicBezTo>
                  <a:cubicBezTo>
                    <a:pt x="11" y="22"/>
                    <a:pt x="14" y="22"/>
                    <a:pt x="16" y="23"/>
                  </a:cubicBezTo>
                  <a:cubicBezTo>
                    <a:pt x="18" y="24"/>
                    <a:pt x="20" y="27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3" y="29"/>
                    <a:pt x="23" y="27"/>
                    <a:pt x="25" y="26"/>
                  </a:cubicBezTo>
                  <a:cubicBezTo>
                    <a:pt x="25" y="26"/>
                    <a:pt x="26" y="27"/>
                    <a:pt x="26" y="28"/>
                  </a:cubicBezTo>
                  <a:cubicBezTo>
                    <a:pt x="27" y="27"/>
                    <a:pt x="26" y="26"/>
                    <a:pt x="27" y="26"/>
                  </a:cubicBezTo>
                  <a:cubicBezTo>
                    <a:pt x="28" y="26"/>
                    <a:pt x="28" y="25"/>
                    <a:pt x="29" y="25"/>
                  </a:cubicBezTo>
                  <a:cubicBezTo>
                    <a:pt x="27" y="24"/>
                    <a:pt x="25" y="23"/>
                    <a:pt x="25" y="21"/>
                  </a:cubicBezTo>
                  <a:cubicBezTo>
                    <a:pt x="23" y="21"/>
                    <a:pt x="22" y="21"/>
                    <a:pt x="21" y="19"/>
                  </a:cubicBezTo>
                  <a:cubicBezTo>
                    <a:pt x="21" y="17"/>
                    <a:pt x="21" y="14"/>
                    <a:pt x="22" y="11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7" y="7"/>
                    <a:pt x="18" y="6"/>
                    <a:pt x="18" y="5"/>
                  </a:cubicBezTo>
                  <a:cubicBezTo>
                    <a:pt x="18" y="4"/>
                    <a:pt x="16" y="3"/>
                    <a:pt x="14" y="1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1" y="3"/>
                    <a:pt x="10" y="2"/>
                    <a:pt x="9" y="1"/>
                  </a:cubicBezTo>
                  <a:cubicBezTo>
                    <a:pt x="9" y="0"/>
                    <a:pt x="8" y="1"/>
                    <a:pt x="7" y="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6" name="Freeform 64"/>
            <p:cNvSpPr>
              <a:spLocks/>
            </p:cNvSpPr>
            <p:nvPr/>
          </p:nvSpPr>
          <p:spPr bwMode="auto">
            <a:xfrm>
              <a:off x="854076" y="3821111"/>
              <a:ext cx="287338" cy="268287"/>
            </a:xfrm>
            <a:custGeom>
              <a:avLst/>
              <a:gdLst>
                <a:gd name="T0" fmla="*/ 2147483647 w 31"/>
                <a:gd name="T1" fmla="*/ 2147483647 h 29"/>
                <a:gd name="T2" fmla="*/ 2147483647 w 31"/>
                <a:gd name="T3" fmla="*/ 2147483647 h 29"/>
                <a:gd name="T4" fmla="*/ 2147483647 w 31"/>
                <a:gd name="T5" fmla="*/ 2147483647 h 29"/>
                <a:gd name="T6" fmla="*/ 2147483647 w 31"/>
                <a:gd name="T7" fmla="*/ 0 h 29"/>
                <a:gd name="T8" fmla="*/ 2147483647 w 31"/>
                <a:gd name="T9" fmla="*/ 2147483647 h 29"/>
                <a:gd name="T10" fmla="*/ 2147483647 w 31"/>
                <a:gd name="T11" fmla="*/ 2147483647 h 29"/>
                <a:gd name="T12" fmla="*/ 2147483647 w 31"/>
                <a:gd name="T13" fmla="*/ 2147483647 h 29"/>
                <a:gd name="T14" fmla="*/ 2147483647 w 31"/>
                <a:gd name="T15" fmla="*/ 2147483647 h 29"/>
                <a:gd name="T16" fmla="*/ 2147483647 w 31"/>
                <a:gd name="T17" fmla="*/ 2147483647 h 29"/>
                <a:gd name="T18" fmla="*/ 2147483647 w 31"/>
                <a:gd name="T19" fmla="*/ 2147483647 h 29"/>
                <a:gd name="T20" fmla="*/ 2147483647 w 31"/>
                <a:gd name="T21" fmla="*/ 2147483647 h 29"/>
                <a:gd name="T22" fmla="*/ 2147483647 w 31"/>
                <a:gd name="T23" fmla="*/ 2147483647 h 29"/>
                <a:gd name="T24" fmla="*/ 2147483647 w 31"/>
                <a:gd name="T25" fmla="*/ 2147483647 h 29"/>
                <a:gd name="T26" fmla="*/ 2147483647 w 31"/>
                <a:gd name="T27" fmla="*/ 2147483647 h 29"/>
                <a:gd name="T28" fmla="*/ 2147483647 w 31"/>
                <a:gd name="T29" fmla="*/ 2147483647 h 29"/>
                <a:gd name="T30" fmla="*/ 2147483647 w 31"/>
                <a:gd name="T31" fmla="*/ 2147483647 h 29"/>
                <a:gd name="T32" fmla="*/ 2147483647 w 31"/>
                <a:gd name="T33" fmla="*/ 2147483647 h 29"/>
                <a:gd name="T34" fmla="*/ 2147483647 w 31"/>
                <a:gd name="T35" fmla="*/ 2147483647 h 29"/>
                <a:gd name="T36" fmla="*/ 2147483647 w 31"/>
                <a:gd name="T37" fmla="*/ 2147483647 h 29"/>
                <a:gd name="T38" fmla="*/ 2147483647 w 31"/>
                <a:gd name="T39" fmla="*/ 2147483647 h 29"/>
                <a:gd name="T40" fmla="*/ 2147483647 w 31"/>
                <a:gd name="T41" fmla="*/ 2147483647 h 29"/>
                <a:gd name="T42" fmla="*/ 2147483647 w 31"/>
                <a:gd name="T43" fmla="*/ 2147483647 h 2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1"/>
                <a:gd name="T67" fmla="*/ 0 h 29"/>
                <a:gd name="T68" fmla="*/ 31 w 31"/>
                <a:gd name="T69" fmla="*/ 29 h 29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1" h="29">
                  <a:moveTo>
                    <a:pt x="21" y="5"/>
                  </a:moveTo>
                  <a:cubicBezTo>
                    <a:pt x="21" y="5"/>
                    <a:pt x="21" y="6"/>
                    <a:pt x="21" y="6"/>
                  </a:cubicBezTo>
                  <a:cubicBezTo>
                    <a:pt x="20" y="7"/>
                    <a:pt x="16" y="7"/>
                    <a:pt x="15" y="6"/>
                  </a:cubicBezTo>
                  <a:cubicBezTo>
                    <a:pt x="13" y="4"/>
                    <a:pt x="14" y="0"/>
                    <a:pt x="11" y="0"/>
                  </a:cubicBezTo>
                  <a:cubicBezTo>
                    <a:pt x="10" y="0"/>
                    <a:pt x="10" y="1"/>
                    <a:pt x="9" y="3"/>
                  </a:cubicBezTo>
                  <a:cubicBezTo>
                    <a:pt x="7" y="4"/>
                    <a:pt x="5" y="5"/>
                    <a:pt x="3" y="7"/>
                  </a:cubicBezTo>
                  <a:cubicBezTo>
                    <a:pt x="0" y="13"/>
                    <a:pt x="6" y="12"/>
                    <a:pt x="7" y="14"/>
                  </a:cubicBezTo>
                  <a:cubicBezTo>
                    <a:pt x="9" y="16"/>
                    <a:pt x="12" y="19"/>
                    <a:pt x="13" y="22"/>
                  </a:cubicBezTo>
                  <a:cubicBezTo>
                    <a:pt x="14" y="25"/>
                    <a:pt x="8" y="25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2" y="26"/>
                    <a:pt x="12" y="27"/>
                  </a:cubicBezTo>
                  <a:cubicBezTo>
                    <a:pt x="13" y="28"/>
                    <a:pt x="14" y="29"/>
                    <a:pt x="15" y="28"/>
                  </a:cubicBezTo>
                  <a:cubicBezTo>
                    <a:pt x="18" y="28"/>
                    <a:pt x="17" y="26"/>
                    <a:pt x="17" y="25"/>
                  </a:cubicBezTo>
                  <a:cubicBezTo>
                    <a:pt x="18" y="25"/>
                    <a:pt x="19" y="25"/>
                    <a:pt x="20" y="25"/>
                  </a:cubicBezTo>
                  <a:cubicBezTo>
                    <a:pt x="21" y="24"/>
                    <a:pt x="20" y="23"/>
                    <a:pt x="21" y="22"/>
                  </a:cubicBezTo>
                  <a:cubicBezTo>
                    <a:pt x="22" y="22"/>
                    <a:pt x="23" y="24"/>
                    <a:pt x="26" y="24"/>
                  </a:cubicBezTo>
                  <a:cubicBezTo>
                    <a:pt x="27" y="23"/>
                    <a:pt x="27" y="21"/>
                    <a:pt x="29" y="20"/>
                  </a:cubicBezTo>
                  <a:cubicBezTo>
                    <a:pt x="30" y="18"/>
                    <a:pt x="28" y="17"/>
                    <a:pt x="28" y="16"/>
                  </a:cubicBezTo>
                  <a:cubicBezTo>
                    <a:pt x="29" y="15"/>
                    <a:pt x="30" y="14"/>
                    <a:pt x="31" y="12"/>
                  </a:cubicBezTo>
                  <a:cubicBezTo>
                    <a:pt x="31" y="11"/>
                    <a:pt x="31" y="10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8"/>
                    <a:pt x="24" y="7"/>
                    <a:pt x="21" y="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7" name="Freeform 65"/>
            <p:cNvSpPr>
              <a:spLocks/>
            </p:cNvSpPr>
            <p:nvPr/>
          </p:nvSpPr>
          <p:spPr bwMode="auto">
            <a:xfrm>
              <a:off x="1644651" y="3521073"/>
              <a:ext cx="636588" cy="623888"/>
            </a:xfrm>
            <a:custGeom>
              <a:avLst/>
              <a:gdLst>
                <a:gd name="T0" fmla="*/ 2147483647 w 69"/>
                <a:gd name="T1" fmla="*/ 2147483647 h 67"/>
                <a:gd name="T2" fmla="*/ 0 w 69"/>
                <a:gd name="T3" fmla="*/ 2147483647 h 67"/>
                <a:gd name="T4" fmla="*/ 2147483647 w 69"/>
                <a:gd name="T5" fmla="*/ 2147483647 h 67"/>
                <a:gd name="T6" fmla="*/ 2147483647 w 69"/>
                <a:gd name="T7" fmla="*/ 2147483647 h 67"/>
                <a:gd name="T8" fmla="*/ 2147483647 w 69"/>
                <a:gd name="T9" fmla="*/ 2147483647 h 67"/>
                <a:gd name="T10" fmla="*/ 2147483647 w 69"/>
                <a:gd name="T11" fmla="*/ 2147483647 h 67"/>
                <a:gd name="T12" fmla="*/ 2147483647 w 69"/>
                <a:gd name="T13" fmla="*/ 2147483647 h 67"/>
                <a:gd name="T14" fmla="*/ 2147483647 w 69"/>
                <a:gd name="T15" fmla="*/ 2147483647 h 67"/>
                <a:gd name="T16" fmla="*/ 2147483647 w 69"/>
                <a:gd name="T17" fmla="*/ 2147483647 h 67"/>
                <a:gd name="T18" fmla="*/ 2147483647 w 69"/>
                <a:gd name="T19" fmla="*/ 2147483647 h 67"/>
                <a:gd name="T20" fmla="*/ 2147483647 w 69"/>
                <a:gd name="T21" fmla="*/ 2147483647 h 67"/>
                <a:gd name="T22" fmla="*/ 2147483647 w 69"/>
                <a:gd name="T23" fmla="*/ 2147483647 h 67"/>
                <a:gd name="T24" fmla="*/ 2147483647 w 69"/>
                <a:gd name="T25" fmla="*/ 2147483647 h 67"/>
                <a:gd name="T26" fmla="*/ 2147483647 w 69"/>
                <a:gd name="T27" fmla="*/ 2147483647 h 67"/>
                <a:gd name="T28" fmla="*/ 2147483647 w 69"/>
                <a:gd name="T29" fmla="*/ 2147483647 h 67"/>
                <a:gd name="T30" fmla="*/ 2147483647 w 69"/>
                <a:gd name="T31" fmla="*/ 2147483647 h 67"/>
                <a:gd name="T32" fmla="*/ 2147483647 w 69"/>
                <a:gd name="T33" fmla="*/ 2147483647 h 67"/>
                <a:gd name="T34" fmla="*/ 2147483647 w 69"/>
                <a:gd name="T35" fmla="*/ 2147483647 h 67"/>
                <a:gd name="T36" fmla="*/ 2147483647 w 69"/>
                <a:gd name="T37" fmla="*/ 2147483647 h 67"/>
                <a:gd name="T38" fmla="*/ 2147483647 w 69"/>
                <a:gd name="T39" fmla="*/ 2147483647 h 67"/>
                <a:gd name="T40" fmla="*/ 2147483647 w 69"/>
                <a:gd name="T41" fmla="*/ 2147483647 h 67"/>
                <a:gd name="T42" fmla="*/ 2147483647 w 69"/>
                <a:gd name="T43" fmla="*/ 2147483647 h 67"/>
                <a:gd name="T44" fmla="*/ 2147483647 w 69"/>
                <a:gd name="T45" fmla="*/ 2147483647 h 67"/>
                <a:gd name="T46" fmla="*/ 2147483647 w 69"/>
                <a:gd name="T47" fmla="*/ 2147483647 h 67"/>
                <a:gd name="T48" fmla="*/ 2147483647 w 69"/>
                <a:gd name="T49" fmla="*/ 2147483647 h 67"/>
                <a:gd name="T50" fmla="*/ 2147483647 w 69"/>
                <a:gd name="T51" fmla="*/ 2147483647 h 67"/>
                <a:gd name="T52" fmla="*/ 2147483647 w 69"/>
                <a:gd name="T53" fmla="*/ 2147483647 h 67"/>
                <a:gd name="T54" fmla="*/ 2147483647 w 69"/>
                <a:gd name="T55" fmla="*/ 2147483647 h 67"/>
                <a:gd name="T56" fmla="*/ 2147483647 w 69"/>
                <a:gd name="T57" fmla="*/ 2147483647 h 67"/>
                <a:gd name="T58" fmla="*/ 2147483647 w 69"/>
                <a:gd name="T59" fmla="*/ 2147483647 h 67"/>
                <a:gd name="T60" fmla="*/ 2147483647 w 69"/>
                <a:gd name="T61" fmla="*/ 2147483647 h 67"/>
                <a:gd name="T62" fmla="*/ 2147483647 w 69"/>
                <a:gd name="T63" fmla="*/ 2147483647 h 67"/>
                <a:gd name="T64" fmla="*/ 2147483647 w 69"/>
                <a:gd name="T65" fmla="*/ 2147483647 h 67"/>
                <a:gd name="T66" fmla="*/ 2147483647 w 69"/>
                <a:gd name="T67" fmla="*/ 2147483647 h 67"/>
                <a:gd name="T68" fmla="*/ 2147483647 w 69"/>
                <a:gd name="T69" fmla="*/ 2147483647 h 67"/>
                <a:gd name="T70" fmla="*/ 2147483647 w 69"/>
                <a:gd name="T71" fmla="*/ 2147483647 h 67"/>
                <a:gd name="T72" fmla="*/ 2147483647 w 69"/>
                <a:gd name="T73" fmla="*/ 2147483647 h 67"/>
                <a:gd name="T74" fmla="*/ 2147483647 w 69"/>
                <a:gd name="T75" fmla="*/ 2147483647 h 67"/>
                <a:gd name="T76" fmla="*/ 2147483647 w 69"/>
                <a:gd name="T77" fmla="*/ 2147483647 h 67"/>
                <a:gd name="T78" fmla="*/ 2147483647 w 69"/>
                <a:gd name="T79" fmla="*/ 2147483647 h 67"/>
                <a:gd name="T80" fmla="*/ 2147483647 w 69"/>
                <a:gd name="T81" fmla="*/ 2147483647 h 67"/>
                <a:gd name="T82" fmla="*/ 2147483647 w 69"/>
                <a:gd name="T83" fmla="*/ 2147483647 h 67"/>
                <a:gd name="T84" fmla="*/ 2147483647 w 69"/>
                <a:gd name="T85" fmla="*/ 2147483647 h 67"/>
                <a:gd name="T86" fmla="*/ 2147483647 w 69"/>
                <a:gd name="T87" fmla="*/ 2147483647 h 67"/>
                <a:gd name="T88" fmla="*/ 2147483647 w 69"/>
                <a:gd name="T89" fmla="*/ 0 h 67"/>
                <a:gd name="T90" fmla="*/ 2147483647 w 69"/>
                <a:gd name="T91" fmla="*/ 2147483647 h 67"/>
                <a:gd name="T92" fmla="*/ 2147483647 w 69"/>
                <a:gd name="T93" fmla="*/ 2147483647 h 67"/>
                <a:gd name="T94" fmla="*/ 2147483647 w 69"/>
                <a:gd name="T95" fmla="*/ 2147483647 h 67"/>
                <a:gd name="T96" fmla="*/ 2147483647 w 69"/>
                <a:gd name="T97" fmla="*/ 2147483647 h 67"/>
                <a:gd name="T98" fmla="*/ 2147483647 w 69"/>
                <a:gd name="T99" fmla="*/ 2147483647 h 67"/>
                <a:gd name="T100" fmla="*/ 2147483647 w 69"/>
                <a:gd name="T101" fmla="*/ 2147483647 h 67"/>
                <a:gd name="T102" fmla="*/ 2147483647 w 69"/>
                <a:gd name="T103" fmla="*/ 2147483647 h 67"/>
                <a:gd name="T104" fmla="*/ 2147483647 w 69"/>
                <a:gd name="T105" fmla="*/ 2147483647 h 67"/>
                <a:gd name="T106" fmla="*/ 2147483647 w 69"/>
                <a:gd name="T107" fmla="*/ 2147483647 h 67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69"/>
                <a:gd name="T163" fmla="*/ 0 h 67"/>
                <a:gd name="T164" fmla="*/ 69 w 69"/>
                <a:gd name="T165" fmla="*/ 67 h 67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69" h="67">
                  <a:moveTo>
                    <a:pt x="2" y="10"/>
                  </a:moveTo>
                  <a:cubicBezTo>
                    <a:pt x="1" y="12"/>
                    <a:pt x="1" y="13"/>
                    <a:pt x="0" y="14"/>
                  </a:cubicBezTo>
                  <a:cubicBezTo>
                    <a:pt x="1" y="15"/>
                    <a:pt x="1" y="15"/>
                    <a:pt x="3" y="17"/>
                  </a:cubicBezTo>
                  <a:cubicBezTo>
                    <a:pt x="4" y="18"/>
                    <a:pt x="2" y="22"/>
                    <a:pt x="3" y="23"/>
                  </a:cubicBezTo>
                  <a:cubicBezTo>
                    <a:pt x="6" y="23"/>
                    <a:pt x="6" y="23"/>
                    <a:pt x="8" y="25"/>
                  </a:cubicBezTo>
                  <a:cubicBezTo>
                    <a:pt x="8" y="27"/>
                    <a:pt x="8" y="28"/>
                    <a:pt x="8" y="30"/>
                  </a:cubicBezTo>
                  <a:cubicBezTo>
                    <a:pt x="9" y="30"/>
                    <a:pt x="11" y="30"/>
                    <a:pt x="12" y="30"/>
                  </a:cubicBezTo>
                  <a:cubicBezTo>
                    <a:pt x="13" y="31"/>
                    <a:pt x="14" y="33"/>
                    <a:pt x="16" y="34"/>
                  </a:cubicBezTo>
                  <a:cubicBezTo>
                    <a:pt x="17" y="35"/>
                    <a:pt x="18" y="33"/>
                    <a:pt x="19" y="33"/>
                  </a:cubicBezTo>
                  <a:cubicBezTo>
                    <a:pt x="21" y="36"/>
                    <a:pt x="17" y="42"/>
                    <a:pt x="22" y="46"/>
                  </a:cubicBezTo>
                  <a:cubicBezTo>
                    <a:pt x="23" y="46"/>
                    <a:pt x="24" y="42"/>
                    <a:pt x="26" y="43"/>
                  </a:cubicBezTo>
                  <a:cubicBezTo>
                    <a:pt x="29" y="43"/>
                    <a:pt x="30" y="47"/>
                    <a:pt x="33" y="45"/>
                  </a:cubicBezTo>
                  <a:cubicBezTo>
                    <a:pt x="34" y="44"/>
                    <a:pt x="34" y="47"/>
                    <a:pt x="36" y="48"/>
                  </a:cubicBezTo>
                  <a:cubicBezTo>
                    <a:pt x="38" y="50"/>
                    <a:pt x="39" y="50"/>
                    <a:pt x="41" y="57"/>
                  </a:cubicBezTo>
                  <a:cubicBezTo>
                    <a:pt x="42" y="58"/>
                    <a:pt x="44" y="60"/>
                    <a:pt x="46" y="61"/>
                  </a:cubicBezTo>
                  <a:cubicBezTo>
                    <a:pt x="48" y="63"/>
                    <a:pt x="48" y="65"/>
                    <a:pt x="52" y="65"/>
                  </a:cubicBezTo>
                  <a:cubicBezTo>
                    <a:pt x="53" y="65"/>
                    <a:pt x="54" y="63"/>
                    <a:pt x="55" y="62"/>
                  </a:cubicBezTo>
                  <a:cubicBezTo>
                    <a:pt x="55" y="62"/>
                    <a:pt x="56" y="62"/>
                    <a:pt x="56" y="63"/>
                  </a:cubicBezTo>
                  <a:cubicBezTo>
                    <a:pt x="56" y="64"/>
                    <a:pt x="57" y="66"/>
                    <a:pt x="58" y="67"/>
                  </a:cubicBezTo>
                  <a:cubicBezTo>
                    <a:pt x="58" y="66"/>
                    <a:pt x="59" y="66"/>
                    <a:pt x="59" y="66"/>
                  </a:cubicBezTo>
                  <a:cubicBezTo>
                    <a:pt x="60" y="65"/>
                    <a:pt x="59" y="64"/>
                    <a:pt x="59" y="63"/>
                  </a:cubicBezTo>
                  <a:cubicBezTo>
                    <a:pt x="59" y="63"/>
                    <a:pt x="60" y="63"/>
                    <a:pt x="60" y="62"/>
                  </a:cubicBezTo>
                  <a:cubicBezTo>
                    <a:pt x="60" y="61"/>
                    <a:pt x="57" y="61"/>
                    <a:pt x="58" y="58"/>
                  </a:cubicBezTo>
                  <a:cubicBezTo>
                    <a:pt x="59" y="56"/>
                    <a:pt x="61" y="60"/>
                    <a:pt x="67" y="57"/>
                  </a:cubicBezTo>
                  <a:cubicBezTo>
                    <a:pt x="68" y="56"/>
                    <a:pt x="69" y="55"/>
                    <a:pt x="69" y="54"/>
                  </a:cubicBezTo>
                  <a:cubicBezTo>
                    <a:pt x="68" y="53"/>
                    <a:pt x="67" y="52"/>
                    <a:pt x="66" y="51"/>
                  </a:cubicBezTo>
                  <a:cubicBezTo>
                    <a:pt x="63" y="49"/>
                    <a:pt x="67" y="49"/>
                    <a:pt x="66" y="47"/>
                  </a:cubicBezTo>
                  <a:cubicBezTo>
                    <a:pt x="66" y="47"/>
                    <a:pt x="65" y="46"/>
                    <a:pt x="65" y="46"/>
                  </a:cubicBezTo>
                  <a:cubicBezTo>
                    <a:pt x="64" y="45"/>
                    <a:pt x="63" y="46"/>
                    <a:pt x="62" y="46"/>
                  </a:cubicBezTo>
                  <a:cubicBezTo>
                    <a:pt x="60" y="46"/>
                    <a:pt x="59" y="45"/>
                    <a:pt x="58" y="44"/>
                  </a:cubicBezTo>
                  <a:cubicBezTo>
                    <a:pt x="56" y="42"/>
                    <a:pt x="58" y="41"/>
                    <a:pt x="57" y="40"/>
                  </a:cubicBezTo>
                  <a:cubicBezTo>
                    <a:pt x="56" y="39"/>
                    <a:pt x="54" y="40"/>
                    <a:pt x="52" y="39"/>
                  </a:cubicBezTo>
                  <a:cubicBezTo>
                    <a:pt x="50" y="37"/>
                    <a:pt x="51" y="36"/>
                    <a:pt x="50" y="35"/>
                  </a:cubicBezTo>
                  <a:cubicBezTo>
                    <a:pt x="49" y="35"/>
                    <a:pt x="49" y="35"/>
                    <a:pt x="48" y="34"/>
                  </a:cubicBezTo>
                  <a:cubicBezTo>
                    <a:pt x="48" y="33"/>
                    <a:pt x="48" y="32"/>
                    <a:pt x="47" y="31"/>
                  </a:cubicBezTo>
                  <a:cubicBezTo>
                    <a:pt x="46" y="29"/>
                    <a:pt x="44" y="30"/>
                    <a:pt x="43" y="30"/>
                  </a:cubicBezTo>
                  <a:cubicBezTo>
                    <a:pt x="41" y="29"/>
                    <a:pt x="42" y="28"/>
                    <a:pt x="41" y="27"/>
                  </a:cubicBezTo>
                  <a:cubicBezTo>
                    <a:pt x="40" y="26"/>
                    <a:pt x="39" y="26"/>
                    <a:pt x="38" y="25"/>
                  </a:cubicBezTo>
                  <a:cubicBezTo>
                    <a:pt x="38" y="24"/>
                    <a:pt x="38" y="23"/>
                    <a:pt x="37" y="22"/>
                  </a:cubicBezTo>
                  <a:cubicBezTo>
                    <a:pt x="36" y="19"/>
                    <a:pt x="33" y="21"/>
                    <a:pt x="34" y="16"/>
                  </a:cubicBezTo>
                  <a:cubicBezTo>
                    <a:pt x="34" y="14"/>
                    <a:pt x="36" y="13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6"/>
                    <a:pt x="35" y="2"/>
                    <a:pt x="33" y="2"/>
                  </a:cubicBezTo>
                  <a:cubicBezTo>
                    <a:pt x="30" y="6"/>
                    <a:pt x="25" y="4"/>
                    <a:pt x="26" y="1"/>
                  </a:cubicBezTo>
                  <a:cubicBezTo>
                    <a:pt x="24" y="1"/>
                    <a:pt x="23" y="1"/>
                    <a:pt x="21" y="0"/>
                  </a:cubicBezTo>
                  <a:cubicBezTo>
                    <a:pt x="20" y="0"/>
                    <a:pt x="21" y="2"/>
                    <a:pt x="19" y="2"/>
                  </a:cubicBezTo>
                  <a:cubicBezTo>
                    <a:pt x="17" y="2"/>
                    <a:pt x="16" y="2"/>
                    <a:pt x="15" y="3"/>
                  </a:cubicBezTo>
                  <a:cubicBezTo>
                    <a:pt x="14" y="4"/>
                    <a:pt x="12" y="6"/>
                    <a:pt x="11" y="8"/>
                  </a:cubicBezTo>
                  <a:cubicBezTo>
                    <a:pt x="11" y="9"/>
                    <a:pt x="12" y="10"/>
                    <a:pt x="12" y="11"/>
                  </a:cubicBezTo>
                  <a:cubicBezTo>
                    <a:pt x="11" y="12"/>
                    <a:pt x="10" y="10"/>
                    <a:pt x="9" y="10"/>
                  </a:cubicBezTo>
                  <a:cubicBezTo>
                    <a:pt x="8" y="11"/>
                    <a:pt x="8" y="13"/>
                    <a:pt x="8" y="13"/>
                  </a:cubicBezTo>
                  <a:cubicBezTo>
                    <a:pt x="6" y="13"/>
                    <a:pt x="6" y="11"/>
                    <a:pt x="5" y="10"/>
                  </a:cubicBezTo>
                  <a:cubicBezTo>
                    <a:pt x="4" y="10"/>
                    <a:pt x="3" y="11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8" name="Freeform 66"/>
            <p:cNvSpPr>
              <a:spLocks/>
            </p:cNvSpPr>
            <p:nvPr/>
          </p:nvSpPr>
          <p:spPr bwMode="auto">
            <a:xfrm>
              <a:off x="1222376" y="4275136"/>
              <a:ext cx="233363" cy="280987"/>
            </a:xfrm>
            <a:custGeom>
              <a:avLst/>
              <a:gdLst>
                <a:gd name="T0" fmla="*/ 2147483647 w 25"/>
                <a:gd name="T1" fmla="*/ 2147483647 h 30"/>
                <a:gd name="T2" fmla="*/ 2147483647 w 25"/>
                <a:gd name="T3" fmla="*/ 2147483647 h 30"/>
                <a:gd name="T4" fmla="*/ 2147483647 w 25"/>
                <a:gd name="T5" fmla="*/ 2147483647 h 30"/>
                <a:gd name="T6" fmla="*/ 2147483647 w 25"/>
                <a:gd name="T7" fmla="*/ 2147483647 h 30"/>
                <a:gd name="T8" fmla="*/ 2147483647 w 25"/>
                <a:gd name="T9" fmla="*/ 2147483647 h 30"/>
                <a:gd name="T10" fmla="*/ 2147483647 w 25"/>
                <a:gd name="T11" fmla="*/ 2147483647 h 30"/>
                <a:gd name="T12" fmla="*/ 2147483647 w 25"/>
                <a:gd name="T13" fmla="*/ 2147483647 h 30"/>
                <a:gd name="T14" fmla="*/ 2147483647 w 25"/>
                <a:gd name="T15" fmla="*/ 0 h 30"/>
                <a:gd name="T16" fmla="*/ 2147483647 w 25"/>
                <a:gd name="T17" fmla="*/ 2147483647 h 30"/>
                <a:gd name="T18" fmla="*/ 2147483647 w 25"/>
                <a:gd name="T19" fmla="*/ 2147483647 h 30"/>
                <a:gd name="T20" fmla="*/ 2147483647 w 25"/>
                <a:gd name="T21" fmla="*/ 2147483647 h 30"/>
                <a:gd name="T22" fmla="*/ 2147483647 w 25"/>
                <a:gd name="T23" fmla="*/ 2147483647 h 30"/>
                <a:gd name="T24" fmla="*/ 2147483647 w 25"/>
                <a:gd name="T25" fmla="*/ 2147483647 h 30"/>
                <a:gd name="T26" fmla="*/ 0 w 25"/>
                <a:gd name="T27" fmla="*/ 2147483647 h 30"/>
                <a:gd name="T28" fmla="*/ 2147483647 w 25"/>
                <a:gd name="T29" fmla="*/ 2147483647 h 30"/>
                <a:gd name="T30" fmla="*/ 2147483647 w 25"/>
                <a:gd name="T31" fmla="*/ 2147483647 h 30"/>
                <a:gd name="T32" fmla="*/ 2147483647 w 25"/>
                <a:gd name="T33" fmla="*/ 2147483647 h 30"/>
                <a:gd name="T34" fmla="*/ 2147483647 w 25"/>
                <a:gd name="T35" fmla="*/ 2147483647 h 30"/>
                <a:gd name="T36" fmla="*/ 2147483647 w 25"/>
                <a:gd name="T37" fmla="*/ 2147483647 h 30"/>
                <a:gd name="T38" fmla="*/ 2147483647 w 25"/>
                <a:gd name="T39" fmla="*/ 2147483647 h 3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5"/>
                <a:gd name="T61" fmla="*/ 0 h 30"/>
                <a:gd name="T62" fmla="*/ 25 w 25"/>
                <a:gd name="T63" fmla="*/ 30 h 3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5" h="30">
                  <a:moveTo>
                    <a:pt x="15" y="26"/>
                  </a:moveTo>
                  <a:cubicBezTo>
                    <a:pt x="16" y="26"/>
                    <a:pt x="19" y="26"/>
                    <a:pt x="20" y="26"/>
                  </a:cubicBezTo>
                  <a:cubicBezTo>
                    <a:pt x="22" y="25"/>
                    <a:pt x="21" y="22"/>
                    <a:pt x="21" y="21"/>
                  </a:cubicBezTo>
                  <a:cubicBezTo>
                    <a:pt x="21" y="17"/>
                    <a:pt x="23" y="19"/>
                    <a:pt x="23" y="17"/>
                  </a:cubicBezTo>
                  <a:cubicBezTo>
                    <a:pt x="24" y="15"/>
                    <a:pt x="22" y="11"/>
                    <a:pt x="25" y="10"/>
                  </a:cubicBezTo>
                  <a:cubicBezTo>
                    <a:pt x="22" y="3"/>
                    <a:pt x="20" y="9"/>
                    <a:pt x="18" y="7"/>
                  </a:cubicBezTo>
                  <a:cubicBezTo>
                    <a:pt x="17" y="6"/>
                    <a:pt x="19" y="4"/>
                    <a:pt x="18" y="3"/>
                  </a:cubicBezTo>
                  <a:cubicBezTo>
                    <a:pt x="17" y="1"/>
                    <a:pt x="13" y="5"/>
                    <a:pt x="13" y="0"/>
                  </a:cubicBezTo>
                  <a:cubicBezTo>
                    <a:pt x="10" y="0"/>
                    <a:pt x="12" y="3"/>
                    <a:pt x="11" y="4"/>
                  </a:cubicBezTo>
                  <a:cubicBezTo>
                    <a:pt x="9" y="6"/>
                    <a:pt x="6" y="5"/>
                    <a:pt x="4" y="7"/>
                  </a:cubicBezTo>
                  <a:cubicBezTo>
                    <a:pt x="3" y="9"/>
                    <a:pt x="5" y="12"/>
                    <a:pt x="4" y="14"/>
                  </a:cubicBezTo>
                  <a:cubicBezTo>
                    <a:pt x="3" y="15"/>
                    <a:pt x="2" y="16"/>
                    <a:pt x="1" y="16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2" y="18"/>
                    <a:pt x="0" y="19"/>
                    <a:pt x="0" y="20"/>
                  </a:cubicBezTo>
                  <a:cubicBezTo>
                    <a:pt x="0" y="22"/>
                    <a:pt x="5" y="25"/>
                    <a:pt x="7" y="28"/>
                  </a:cubicBezTo>
                  <a:cubicBezTo>
                    <a:pt x="7" y="28"/>
                    <a:pt x="7" y="29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9" y="30"/>
                    <a:pt x="12" y="29"/>
                    <a:pt x="14" y="28"/>
                  </a:cubicBezTo>
                  <a:cubicBezTo>
                    <a:pt x="14" y="27"/>
                    <a:pt x="14" y="27"/>
                    <a:pt x="15" y="26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89" name="Freeform 67"/>
            <p:cNvSpPr>
              <a:spLocks/>
            </p:cNvSpPr>
            <p:nvPr/>
          </p:nvSpPr>
          <p:spPr bwMode="auto">
            <a:xfrm>
              <a:off x="1111251" y="4190998"/>
              <a:ext cx="233363" cy="234950"/>
            </a:xfrm>
            <a:custGeom>
              <a:avLst/>
              <a:gdLst>
                <a:gd name="T0" fmla="*/ 2147483647 w 25"/>
                <a:gd name="T1" fmla="*/ 2147483647 h 25"/>
                <a:gd name="T2" fmla="*/ 2147483647 w 25"/>
                <a:gd name="T3" fmla="*/ 2147483647 h 25"/>
                <a:gd name="T4" fmla="*/ 2147483647 w 25"/>
                <a:gd name="T5" fmla="*/ 2147483647 h 25"/>
                <a:gd name="T6" fmla="*/ 2147483647 w 25"/>
                <a:gd name="T7" fmla="*/ 2147483647 h 25"/>
                <a:gd name="T8" fmla="*/ 2147483647 w 25"/>
                <a:gd name="T9" fmla="*/ 2147483647 h 25"/>
                <a:gd name="T10" fmla="*/ 2147483647 w 25"/>
                <a:gd name="T11" fmla="*/ 0 h 25"/>
                <a:gd name="T12" fmla="*/ 2147483647 w 25"/>
                <a:gd name="T13" fmla="*/ 2147483647 h 25"/>
                <a:gd name="T14" fmla="*/ 0 w 25"/>
                <a:gd name="T15" fmla="*/ 2147483647 h 25"/>
                <a:gd name="T16" fmla="*/ 0 w 25"/>
                <a:gd name="T17" fmla="*/ 2147483647 h 25"/>
                <a:gd name="T18" fmla="*/ 2147483647 w 25"/>
                <a:gd name="T19" fmla="*/ 2147483647 h 25"/>
                <a:gd name="T20" fmla="*/ 2147483647 w 25"/>
                <a:gd name="T21" fmla="*/ 2147483647 h 25"/>
                <a:gd name="T22" fmla="*/ 2147483647 w 25"/>
                <a:gd name="T23" fmla="*/ 2147483647 h 25"/>
                <a:gd name="T24" fmla="*/ 2147483647 w 25"/>
                <a:gd name="T25" fmla="*/ 2147483647 h 25"/>
                <a:gd name="T26" fmla="*/ 2147483647 w 25"/>
                <a:gd name="T27" fmla="*/ 2147483647 h 25"/>
                <a:gd name="T28" fmla="*/ 2147483647 w 25"/>
                <a:gd name="T29" fmla="*/ 2147483647 h 25"/>
                <a:gd name="T30" fmla="*/ 2147483647 w 25"/>
                <a:gd name="T31" fmla="*/ 2147483647 h 25"/>
                <a:gd name="T32" fmla="*/ 2147483647 w 25"/>
                <a:gd name="T33" fmla="*/ 2147483647 h 25"/>
                <a:gd name="T34" fmla="*/ 2147483647 w 25"/>
                <a:gd name="T35" fmla="*/ 2147483647 h 25"/>
                <a:gd name="T36" fmla="*/ 2147483647 w 25"/>
                <a:gd name="T37" fmla="*/ 2147483647 h 25"/>
                <a:gd name="T38" fmla="*/ 2147483647 w 25"/>
                <a:gd name="T39" fmla="*/ 2147483647 h 25"/>
                <a:gd name="T40" fmla="*/ 2147483647 w 25"/>
                <a:gd name="T41" fmla="*/ 2147483647 h 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5"/>
                <a:gd name="T64" fmla="*/ 0 h 25"/>
                <a:gd name="T65" fmla="*/ 25 w 25"/>
                <a:gd name="T66" fmla="*/ 25 h 2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5" h="25">
                  <a:moveTo>
                    <a:pt x="25" y="9"/>
                  </a:moveTo>
                  <a:cubicBezTo>
                    <a:pt x="25" y="8"/>
                    <a:pt x="25" y="8"/>
                    <a:pt x="25" y="7"/>
                  </a:cubicBezTo>
                  <a:cubicBezTo>
                    <a:pt x="24" y="6"/>
                    <a:pt x="22" y="7"/>
                    <a:pt x="21" y="6"/>
                  </a:cubicBezTo>
                  <a:cubicBezTo>
                    <a:pt x="21" y="5"/>
                    <a:pt x="23" y="5"/>
                    <a:pt x="22" y="2"/>
                  </a:cubicBezTo>
                  <a:cubicBezTo>
                    <a:pt x="17" y="2"/>
                    <a:pt x="17" y="5"/>
                    <a:pt x="15" y="5"/>
                  </a:cubicBezTo>
                  <a:cubicBezTo>
                    <a:pt x="13" y="4"/>
                    <a:pt x="11" y="1"/>
                    <a:pt x="11" y="0"/>
                  </a:cubicBezTo>
                  <a:cubicBezTo>
                    <a:pt x="10" y="0"/>
                    <a:pt x="8" y="2"/>
                    <a:pt x="5" y="2"/>
                  </a:cubicBezTo>
                  <a:cubicBezTo>
                    <a:pt x="5" y="4"/>
                    <a:pt x="4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5" y="11"/>
                    <a:pt x="5" y="13"/>
                    <a:pt x="6" y="14"/>
                  </a:cubicBezTo>
                  <a:cubicBezTo>
                    <a:pt x="7" y="15"/>
                    <a:pt x="7" y="15"/>
                    <a:pt x="8" y="16"/>
                  </a:cubicBezTo>
                  <a:cubicBezTo>
                    <a:pt x="9" y="17"/>
                    <a:pt x="8" y="20"/>
                    <a:pt x="9" y="21"/>
                  </a:cubicBezTo>
                  <a:cubicBezTo>
                    <a:pt x="10" y="23"/>
                    <a:pt x="12" y="22"/>
                    <a:pt x="13" y="25"/>
                  </a:cubicBezTo>
                  <a:cubicBezTo>
                    <a:pt x="14" y="25"/>
                    <a:pt x="15" y="24"/>
                    <a:pt x="16" y="23"/>
                  </a:cubicBezTo>
                  <a:cubicBezTo>
                    <a:pt x="17" y="21"/>
                    <a:pt x="15" y="18"/>
                    <a:pt x="16" y="16"/>
                  </a:cubicBezTo>
                  <a:cubicBezTo>
                    <a:pt x="18" y="14"/>
                    <a:pt x="21" y="15"/>
                    <a:pt x="23" y="13"/>
                  </a:cubicBezTo>
                  <a:cubicBezTo>
                    <a:pt x="24" y="12"/>
                    <a:pt x="22" y="9"/>
                    <a:pt x="25" y="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0" name="Freeform 68"/>
            <p:cNvSpPr>
              <a:spLocks/>
            </p:cNvSpPr>
            <p:nvPr/>
          </p:nvSpPr>
          <p:spPr bwMode="auto">
            <a:xfrm>
              <a:off x="1009651" y="4005261"/>
              <a:ext cx="204788" cy="252411"/>
            </a:xfrm>
            <a:custGeom>
              <a:avLst/>
              <a:gdLst>
                <a:gd name="T0" fmla="*/ 2147483647 w 22"/>
                <a:gd name="T1" fmla="*/ 0 h 27"/>
                <a:gd name="T2" fmla="*/ 2147483647 w 22"/>
                <a:gd name="T3" fmla="*/ 2147483647 h 27"/>
                <a:gd name="T4" fmla="*/ 2147483647 w 22"/>
                <a:gd name="T5" fmla="*/ 2147483647 h 27"/>
                <a:gd name="T6" fmla="*/ 2147483647 w 22"/>
                <a:gd name="T7" fmla="*/ 2147483647 h 27"/>
                <a:gd name="T8" fmla="*/ 2147483647 w 22"/>
                <a:gd name="T9" fmla="*/ 2147483647 h 27"/>
                <a:gd name="T10" fmla="*/ 2147483647 w 22"/>
                <a:gd name="T11" fmla="*/ 2147483647 h 27"/>
                <a:gd name="T12" fmla="*/ 2147483647 w 22"/>
                <a:gd name="T13" fmla="*/ 2147483647 h 27"/>
                <a:gd name="T14" fmla="*/ 2147483647 w 22"/>
                <a:gd name="T15" fmla="*/ 2147483647 h 27"/>
                <a:gd name="T16" fmla="*/ 2147483647 w 22"/>
                <a:gd name="T17" fmla="*/ 2147483647 h 27"/>
                <a:gd name="T18" fmla="*/ 2147483647 w 22"/>
                <a:gd name="T19" fmla="*/ 2147483647 h 27"/>
                <a:gd name="T20" fmla="*/ 2147483647 w 22"/>
                <a:gd name="T21" fmla="*/ 2147483647 h 27"/>
                <a:gd name="T22" fmla="*/ 0 w 22"/>
                <a:gd name="T23" fmla="*/ 2147483647 h 27"/>
                <a:gd name="T24" fmla="*/ 0 w 22"/>
                <a:gd name="T25" fmla="*/ 2147483647 h 27"/>
                <a:gd name="T26" fmla="*/ 2147483647 w 22"/>
                <a:gd name="T27" fmla="*/ 2147483647 h 27"/>
                <a:gd name="T28" fmla="*/ 2147483647 w 22"/>
                <a:gd name="T29" fmla="*/ 2147483647 h 27"/>
                <a:gd name="T30" fmla="*/ 2147483647 w 22"/>
                <a:gd name="T31" fmla="*/ 2147483647 h 27"/>
                <a:gd name="T32" fmla="*/ 2147483647 w 22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2"/>
                <a:gd name="T52" fmla="*/ 0 h 27"/>
                <a:gd name="T53" fmla="*/ 22 w 22"/>
                <a:gd name="T54" fmla="*/ 27 h 2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2" h="27">
                  <a:moveTo>
                    <a:pt x="12" y="0"/>
                  </a:moveTo>
                  <a:cubicBezTo>
                    <a:pt x="13" y="1"/>
                    <a:pt x="15" y="2"/>
                    <a:pt x="16" y="3"/>
                  </a:cubicBezTo>
                  <a:cubicBezTo>
                    <a:pt x="17" y="4"/>
                    <a:pt x="17" y="5"/>
                    <a:pt x="18" y="5"/>
                  </a:cubicBezTo>
                  <a:cubicBezTo>
                    <a:pt x="18" y="9"/>
                    <a:pt x="17" y="13"/>
                    <a:pt x="21" y="16"/>
                  </a:cubicBezTo>
                  <a:cubicBezTo>
                    <a:pt x="21" y="17"/>
                    <a:pt x="22" y="19"/>
                    <a:pt x="22" y="20"/>
                  </a:cubicBezTo>
                  <a:cubicBezTo>
                    <a:pt x="21" y="20"/>
                    <a:pt x="19" y="22"/>
                    <a:pt x="16" y="22"/>
                  </a:cubicBezTo>
                  <a:cubicBezTo>
                    <a:pt x="16" y="24"/>
                    <a:pt x="15" y="27"/>
                    <a:pt x="11" y="27"/>
                  </a:cubicBezTo>
                  <a:cubicBezTo>
                    <a:pt x="9" y="27"/>
                    <a:pt x="8" y="27"/>
                    <a:pt x="7" y="25"/>
                  </a:cubicBezTo>
                  <a:cubicBezTo>
                    <a:pt x="7" y="23"/>
                    <a:pt x="7" y="20"/>
                    <a:pt x="8" y="17"/>
                  </a:cubicBezTo>
                  <a:cubicBezTo>
                    <a:pt x="8" y="15"/>
                    <a:pt x="7" y="14"/>
                    <a:pt x="6" y="14"/>
                  </a:cubicBezTo>
                  <a:cubicBezTo>
                    <a:pt x="3" y="13"/>
                    <a:pt x="4" y="12"/>
                    <a:pt x="4" y="11"/>
                  </a:cubicBezTo>
                  <a:cubicBezTo>
                    <a:pt x="4" y="10"/>
                    <a:pt x="2" y="9"/>
                    <a:pt x="0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5"/>
                    <a:pt x="2" y="5"/>
                    <a:pt x="3" y="5"/>
                  </a:cubicBezTo>
                  <a:cubicBezTo>
                    <a:pt x="4" y="4"/>
                    <a:pt x="3" y="3"/>
                    <a:pt x="4" y="2"/>
                  </a:cubicBezTo>
                  <a:cubicBezTo>
                    <a:pt x="5" y="2"/>
                    <a:pt x="6" y="4"/>
                    <a:pt x="9" y="4"/>
                  </a:cubicBezTo>
                  <a:cubicBezTo>
                    <a:pt x="10" y="3"/>
                    <a:pt x="10" y="1"/>
                    <a:pt x="12" y="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1" name="Freeform 70"/>
            <p:cNvSpPr>
              <a:spLocks/>
            </p:cNvSpPr>
            <p:nvPr/>
          </p:nvSpPr>
          <p:spPr bwMode="auto">
            <a:xfrm>
              <a:off x="1111251" y="3856036"/>
              <a:ext cx="271463" cy="198436"/>
            </a:xfrm>
            <a:custGeom>
              <a:avLst/>
              <a:gdLst>
                <a:gd name="T0" fmla="*/ 2147483647 w 29"/>
                <a:gd name="T1" fmla="*/ 2147483647 h 21"/>
                <a:gd name="T2" fmla="*/ 2147483647 w 29"/>
                <a:gd name="T3" fmla="*/ 2147483647 h 21"/>
                <a:gd name="T4" fmla="*/ 2147483647 w 29"/>
                <a:gd name="T5" fmla="*/ 2147483647 h 21"/>
                <a:gd name="T6" fmla="*/ 2147483647 w 29"/>
                <a:gd name="T7" fmla="*/ 2147483647 h 21"/>
                <a:gd name="T8" fmla="*/ 2147483647 w 29"/>
                <a:gd name="T9" fmla="*/ 2147483647 h 21"/>
                <a:gd name="T10" fmla="*/ 2147483647 w 29"/>
                <a:gd name="T11" fmla="*/ 2147483647 h 21"/>
                <a:gd name="T12" fmla="*/ 2147483647 w 29"/>
                <a:gd name="T13" fmla="*/ 2147483647 h 21"/>
                <a:gd name="T14" fmla="*/ 2147483647 w 29"/>
                <a:gd name="T15" fmla="*/ 2147483647 h 21"/>
                <a:gd name="T16" fmla="*/ 2147483647 w 29"/>
                <a:gd name="T17" fmla="*/ 2147483647 h 21"/>
                <a:gd name="T18" fmla="*/ 2147483647 w 29"/>
                <a:gd name="T19" fmla="*/ 2147483647 h 21"/>
                <a:gd name="T20" fmla="*/ 2147483647 w 29"/>
                <a:gd name="T21" fmla="*/ 2147483647 h 21"/>
                <a:gd name="T22" fmla="*/ 2147483647 w 29"/>
                <a:gd name="T23" fmla="*/ 2147483647 h 21"/>
                <a:gd name="T24" fmla="*/ 2147483647 w 29"/>
                <a:gd name="T25" fmla="*/ 2147483647 h 21"/>
                <a:gd name="T26" fmla="*/ 2147483647 w 29"/>
                <a:gd name="T27" fmla="*/ 2147483647 h 21"/>
                <a:gd name="T28" fmla="*/ 0 w 29"/>
                <a:gd name="T29" fmla="*/ 2147483647 h 21"/>
                <a:gd name="T30" fmla="*/ 2147483647 w 29"/>
                <a:gd name="T31" fmla="*/ 2147483647 h 21"/>
                <a:gd name="T32" fmla="*/ 2147483647 w 29"/>
                <a:gd name="T33" fmla="*/ 2147483647 h 21"/>
                <a:gd name="T34" fmla="*/ 2147483647 w 29"/>
                <a:gd name="T35" fmla="*/ 2147483647 h 21"/>
                <a:gd name="T36" fmla="*/ 2147483647 w 29"/>
                <a:gd name="T37" fmla="*/ 2147483647 h 21"/>
                <a:gd name="T38" fmla="*/ 2147483647 w 29"/>
                <a:gd name="T39" fmla="*/ 2147483647 h 21"/>
                <a:gd name="T40" fmla="*/ 2147483647 w 29"/>
                <a:gd name="T41" fmla="*/ 2147483647 h 21"/>
                <a:gd name="T42" fmla="*/ 2147483647 w 29"/>
                <a:gd name="T43" fmla="*/ 2147483647 h 21"/>
                <a:gd name="T44" fmla="*/ 2147483647 w 29"/>
                <a:gd name="T45" fmla="*/ 2147483647 h 2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9"/>
                <a:gd name="T70" fmla="*/ 0 h 21"/>
                <a:gd name="T71" fmla="*/ 29 w 29"/>
                <a:gd name="T72" fmla="*/ 21 h 2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9" h="21">
                  <a:moveTo>
                    <a:pt x="24" y="5"/>
                  </a:moveTo>
                  <a:cubicBezTo>
                    <a:pt x="24" y="6"/>
                    <a:pt x="23" y="7"/>
                    <a:pt x="24" y="8"/>
                  </a:cubicBezTo>
                  <a:cubicBezTo>
                    <a:pt x="25" y="9"/>
                    <a:pt x="27" y="9"/>
                    <a:pt x="28" y="10"/>
                  </a:cubicBezTo>
                  <a:cubicBezTo>
                    <a:pt x="29" y="11"/>
                    <a:pt x="29" y="12"/>
                    <a:pt x="29" y="13"/>
                  </a:cubicBezTo>
                  <a:cubicBezTo>
                    <a:pt x="27" y="16"/>
                    <a:pt x="25" y="18"/>
                    <a:pt x="25" y="20"/>
                  </a:cubicBezTo>
                  <a:cubicBezTo>
                    <a:pt x="22" y="19"/>
                    <a:pt x="19" y="18"/>
                    <a:pt x="17" y="18"/>
                  </a:cubicBezTo>
                  <a:cubicBezTo>
                    <a:pt x="16" y="18"/>
                    <a:pt x="15" y="17"/>
                    <a:pt x="14" y="17"/>
                  </a:cubicBezTo>
                  <a:cubicBezTo>
                    <a:pt x="13" y="18"/>
                    <a:pt x="13" y="19"/>
                    <a:pt x="12" y="19"/>
                  </a:cubicBezTo>
                  <a:cubicBezTo>
                    <a:pt x="12" y="20"/>
                    <a:pt x="11" y="19"/>
                    <a:pt x="10" y="19"/>
                  </a:cubicBezTo>
                  <a:cubicBezTo>
                    <a:pt x="9" y="19"/>
                    <a:pt x="9" y="21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0"/>
                    <a:pt x="5" y="19"/>
                  </a:cubicBezTo>
                  <a:cubicBezTo>
                    <a:pt x="4" y="18"/>
                    <a:pt x="2" y="17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4"/>
                    <a:pt x="0" y="13"/>
                    <a:pt x="0" y="12"/>
                  </a:cubicBezTo>
                  <a:cubicBezTo>
                    <a:pt x="1" y="11"/>
                    <a:pt x="2" y="10"/>
                    <a:pt x="3" y="8"/>
                  </a:cubicBezTo>
                  <a:cubicBezTo>
                    <a:pt x="3" y="7"/>
                    <a:pt x="3" y="6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5" y="3"/>
                    <a:pt x="5" y="0"/>
                    <a:pt x="7" y="1"/>
                  </a:cubicBezTo>
                  <a:cubicBezTo>
                    <a:pt x="9" y="2"/>
                    <a:pt x="9" y="5"/>
                    <a:pt x="12" y="6"/>
                  </a:cubicBezTo>
                  <a:cubicBezTo>
                    <a:pt x="16" y="7"/>
                    <a:pt x="20" y="4"/>
                    <a:pt x="22" y="4"/>
                  </a:cubicBezTo>
                  <a:cubicBezTo>
                    <a:pt x="23" y="4"/>
                    <a:pt x="24" y="4"/>
                    <a:pt x="24" y="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2" name="Freeform 71"/>
            <p:cNvSpPr>
              <a:spLocks/>
            </p:cNvSpPr>
            <p:nvPr/>
          </p:nvSpPr>
          <p:spPr bwMode="auto">
            <a:xfrm>
              <a:off x="1166814" y="4016373"/>
              <a:ext cx="215900" cy="222250"/>
            </a:xfrm>
            <a:custGeom>
              <a:avLst/>
              <a:gdLst>
                <a:gd name="T0" fmla="*/ 2147483647 w 23"/>
                <a:gd name="T1" fmla="*/ 2147483647 h 24"/>
                <a:gd name="T2" fmla="*/ 2147483647 w 23"/>
                <a:gd name="T3" fmla="*/ 2147483647 h 24"/>
                <a:gd name="T4" fmla="*/ 2147483647 w 23"/>
                <a:gd name="T5" fmla="*/ 2147483647 h 24"/>
                <a:gd name="T6" fmla="*/ 2147483647 w 23"/>
                <a:gd name="T7" fmla="*/ 2147483647 h 24"/>
                <a:gd name="T8" fmla="*/ 2147483647 w 23"/>
                <a:gd name="T9" fmla="*/ 2147483647 h 24"/>
                <a:gd name="T10" fmla="*/ 2147483647 w 23"/>
                <a:gd name="T11" fmla="*/ 2147483647 h 24"/>
                <a:gd name="T12" fmla="*/ 2147483647 w 23"/>
                <a:gd name="T13" fmla="*/ 2147483647 h 24"/>
                <a:gd name="T14" fmla="*/ 2147483647 w 23"/>
                <a:gd name="T15" fmla="*/ 2147483647 h 24"/>
                <a:gd name="T16" fmla="*/ 2147483647 w 23"/>
                <a:gd name="T17" fmla="*/ 2147483647 h 24"/>
                <a:gd name="T18" fmla="*/ 2147483647 w 23"/>
                <a:gd name="T19" fmla="*/ 2147483647 h 24"/>
                <a:gd name="T20" fmla="*/ 2147483647 w 23"/>
                <a:gd name="T21" fmla="*/ 0 h 24"/>
                <a:gd name="T22" fmla="*/ 2147483647 w 23"/>
                <a:gd name="T23" fmla="*/ 2147483647 h 24"/>
                <a:gd name="T24" fmla="*/ 2147483647 w 23"/>
                <a:gd name="T25" fmla="*/ 2147483647 h 24"/>
                <a:gd name="T26" fmla="*/ 2147483647 w 23"/>
                <a:gd name="T27" fmla="*/ 2147483647 h 24"/>
                <a:gd name="T28" fmla="*/ 2147483647 w 23"/>
                <a:gd name="T29" fmla="*/ 2147483647 h 24"/>
                <a:gd name="T30" fmla="*/ 2147483647 w 23"/>
                <a:gd name="T31" fmla="*/ 2147483647 h 2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3"/>
                <a:gd name="T49" fmla="*/ 0 h 24"/>
                <a:gd name="T50" fmla="*/ 23 w 23"/>
                <a:gd name="T51" fmla="*/ 24 h 2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3" h="24">
                  <a:moveTo>
                    <a:pt x="5" y="19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5" y="20"/>
                    <a:pt x="7" y="23"/>
                    <a:pt x="9" y="24"/>
                  </a:cubicBezTo>
                  <a:cubicBezTo>
                    <a:pt x="11" y="24"/>
                    <a:pt x="11" y="21"/>
                    <a:pt x="16" y="21"/>
                  </a:cubicBezTo>
                  <a:cubicBezTo>
                    <a:pt x="16" y="20"/>
                    <a:pt x="17" y="20"/>
                    <a:pt x="17" y="19"/>
                  </a:cubicBezTo>
                  <a:cubicBezTo>
                    <a:pt x="19" y="17"/>
                    <a:pt x="20" y="15"/>
                    <a:pt x="20" y="13"/>
                  </a:cubicBezTo>
                  <a:cubicBezTo>
                    <a:pt x="21" y="12"/>
                    <a:pt x="23" y="10"/>
                    <a:pt x="22" y="9"/>
                  </a:cubicBezTo>
                  <a:cubicBezTo>
                    <a:pt x="22" y="7"/>
                    <a:pt x="20" y="5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6" y="2"/>
                    <a:pt x="13" y="1"/>
                    <a:pt x="11" y="1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3"/>
                    <a:pt x="5" y="2"/>
                    <a:pt x="4" y="2"/>
                  </a:cubicBezTo>
                  <a:cubicBezTo>
                    <a:pt x="3" y="2"/>
                    <a:pt x="3" y="4"/>
                    <a:pt x="1" y="4"/>
                  </a:cubicBezTo>
                  <a:cubicBezTo>
                    <a:pt x="1" y="8"/>
                    <a:pt x="0" y="12"/>
                    <a:pt x="4" y="15"/>
                  </a:cubicBezTo>
                  <a:cubicBezTo>
                    <a:pt x="4" y="16"/>
                    <a:pt x="5" y="18"/>
                    <a:pt x="5" y="1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3" name="Freeform 72"/>
            <p:cNvSpPr>
              <a:spLocks/>
            </p:cNvSpPr>
            <p:nvPr/>
          </p:nvSpPr>
          <p:spPr bwMode="auto">
            <a:xfrm>
              <a:off x="1309689" y="4125911"/>
              <a:ext cx="285750" cy="252411"/>
            </a:xfrm>
            <a:custGeom>
              <a:avLst/>
              <a:gdLst>
                <a:gd name="T0" fmla="*/ 2147483647 w 31"/>
                <a:gd name="T1" fmla="*/ 2147483647 h 27"/>
                <a:gd name="T2" fmla="*/ 2147483647 w 31"/>
                <a:gd name="T3" fmla="*/ 2147483647 h 27"/>
                <a:gd name="T4" fmla="*/ 2147483647 w 31"/>
                <a:gd name="T5" fmla="*/ 0 h 27"/>
                <a:gd name="T6" fmla="*/ 2147483647 w 31"/>
                <a:gd name="T7" fmla="*/ 2147483647 h 27"/>
                <a:gd name="T8" fmla="*/ 2147483647 w 31"/>
                <a:gd name="T9" fmla="*/ 2147483647 h 27"/>
                <a:gd name="T10" fmla="*/ 2147483647 w 31"/>
                <a:gd name="T11" fmla="*/ 2147483647 h 27"/>
                <a:gd name="T12" fmla="*/ 2147483647 w 31"/>
                <a:gd name="T13" fmla="*/ 2147483647 h 27"/>
                <a:gd name="T14" fmla="*/ 2147483647 w 31"/>
                <a:gd name="T15" fmla="*/ 2147483647 h 27"/>
                <a:gd name="T16" fmla="*/ 2147483647 w 31"/>
                <a:gd name="T17" fmla="*/ 2147483647 h 27"/>
                <a:gd name="T18" fmla="*/ 2147483647 w 31"/>
                <a:gd name="T19" fmla="*/ 2147483647 h 27"/>
                <a:gd name="T20" fmla="*/ 2147483647 w 31"/>
                <a:gd name="T21" fmla="*/ 2147483647 h 27"/>
                <a:gd name="T22" fmla="*/ 2147483647 w 31"/>
                <a:gd name="T23" fmla="*/ 2147483647 h 27"/>
                <a:gd name="T24" fmla="*/ 2147483647 w 31"/>
                <a:gd name="T25" fmla="*/ 2147483647 h 27"/>
                <a:gd name="T26" fmla="*/ 2147483647 w 31"/>
                <a:gd name="T27" fmla="*/ 2147483647 h 27"/>
                <a:gd name="T28" fmla="*/ 2147483647 w 31"/>
                <a:gd name="T29" fmla="*/ 2147483647 h 27"/>
                <a:gd name="T30" fmla="*/ 2147483647 w 31"/>
                <a:gd name="T31" fmla="*/ 2147483647 h 27"/>
                <a:gd name="T32" fmla="*/ 2147483647 w 31"/>
                <a:gd name="T33" fmla="*/ 2147483647 h 27"/>
                <a:gd name="T34" fmla="*/ 2147483647 w 31"/>
                <a:gd name="T35" fmla="*/ 2147483647 h 27"/>
                <a:gd name="T36" fmla="*/ 2147483647 w 31"/>
                <a:gd name="T37" fmla="*/ 2147483647 h 27"/>
                <a:gd name="T38" fmla="*/ 2147483647 w 31"/>
                <a:gd name="T39" fmla="*/ 2147483647 h 27"/>
                <a:gd name="T40" fmla="*/ 2147483647 w 31"/>
                <a:gd name="T41" fmla="*/ 2147483647 h 27"/>
                <a:gd name="T42" fmla="*/ 2147483647 w 31"/>
                <a:gd name="T43" fmla="*/ 2147483647 h 27"/>
                <a:gd name="T44" fmla="*/ 2147483647 w 31"/>
                <a:gd name="T45" fmla="*/ 2147483647 h 27"/>
                <a:gd name="T46" fmla="*/ 2147483647 w 31"/>
                <a:gd name="T47" fmla="*/ 2147483647 h 27"/>
                <a:gd name="T48" fmla="*/ 2147483647 w 31"/>
                <a:gd name="T49" fmla="*/ 2147483647 h 27"/>
                <a:gd name="T50" fmla="*/ 2147483647 w 31"/>
                <a:gd name="T51" fmla="*/ 2147483647 h 27"/>
                <a:gd name="T52" fmla="*/ 2147483647 w 31"/>
                <a:gd name="T53" fmla="*/ 2147483647 h 27"/>
                <a:gd name="T54" fmla="*/ 0 w 31"/>
                <a:gd name="T55" fmla="*/ 2147483647 h 27"/>
                <a:gd name="T56" fmla="*/ 2147483647 w 31"/>
                <a:gd name="T57" fmla="*/ 2147483647 h 27"/>
                <a:gd name="T58" fmla="*/ 2147483647 w 31"/>
                <a:gd name="T59" fmla="*/ 2147483647 h 27"/>
                <a:gd name="T60" fmla="*/ 2147483647 w 31"/>
                <a:gd name="T61" fmla="*/ 2147483647 h 27"/>
                <a:gd name="T62" fmla="*/ 2147483647 w 31"/>
                <a:gd name="T63" fmla="*/ 2147483647 h 27"/>
                <a:gd name="T64" fmla="*/ 2147483647 w 31"/>
                <a:gd name="T65" fmla="*/ 2147483647 h 2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1"/>
                <a:gd name="T100" fmla="*/ 0 h 27"/>
                <a:gd name="T101" fmla="*/ 31 w 31"/>
                <a:gd name="T102" fmla="*/ 27 h 2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1" h="27">
                  <a:moveTo>
                    <a:pt x="5" y="1"/>
                  </a:moveTo>
                  <a:cubicBezTo>
                    <a:pt x="6" y="2"/>
                    <a:pt x="7" y="3"/>
                    <a:pt x="8" y="3"/>
                  </a:cubicBezTo>
                  <a:cubicBezTo>
                    <a:pt x="9" y="2"/>
                    <a:pt x="9" y="0"/>
                    <a:pt x="10" y="0"/>
                  </a:cubicBezTo>
                  <a:cubicBezTo>
                    <a:pt x="13" y="0"/>
                    <a:pt x="12" y="2"/>
                    <a:pt x="18" y="3"/>
                  </a:cubicBezTo>
                  <a:cubicBezTo>
                    <a:pt x="20" y="3"/>
                    <a:pt x="20" y="1"/>
                    <a:pt x="21" y="1"/>
                  </a:cubicBezTo>
                  <a:cubicBezTo>
                    <a:pt x="22" y="2"/>
                    <a:pt x="24" y="3"/>
                    <a:pt x="25" y="4"/>
                  </a:cubicBezTo>
                  <a:cubicBezTo>
                    <a:pt x="26" y="5"/>
                    <a:pt x="25" y="6"/>
                    <a:pt x="26" y="7"/>
                  </a:cubicBezTo>
                  <a:cubicBezTo>
                    <a:pt x="26" y="9"/>
                    <a:pt x="28" y="10"/>
                    <a:pt x="29" y="12"/>
                  </a:cubicBezTo>
                  <a:cubicBezTo>
                    <a:pt x="29" y="13"/>
                    <a:pt x="29" y="14"/>
                    <a:pt x="29" y="16"/>
                  </a:cubicBezTo>
                  <a:cubicBezTo>
                    <a:pt x="30" y="16"/>
                    <a:pt x="31" y="17"/>
                    <a:pt x="31" y="17"/>
                  </a:cubicBezTo>
                  <a:cubicBezTo>
                    <a:pt x="31" y="18"/>
                    <a:pt x="29" y="18"/>
                    <a:pt x="29" y="18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20"/>
                    <a:pt x="28" y="21"/>
                    <a:pt x="27" y="22"/>
                  </a:cubicBezTo>
                  <a:cubicBezTo>
                    <a:pt x="26" y="23"/>
                    <a:pt x="26" y="24"/>
                    <a:pt x="25" y="24"/>
                  </a:cubicBezTo>
                  <a:cubicBezTo>
                    <a:pt x="24" y="25"/>
                    <a:pt x="24" y="25"/>
                    <a:pt x="23" y="25"/>
                  </a:cubicBezTo>
                  <a:cubicBezTo>
                    <a:pt x="23" y="25"/>
                    <a:pt x="23" y="26"/>
                    <a:pt x="23" y="26"/>
                  </a:cubicBezTo>
                  <a:cubicBezTo>
                    <a:pt x="22" y="26"/>
                    <a:pt x="21" y="25"/>
                    <a:pt x="20" y="25"/>
                  </a:cubicBezTo>
                  <a:cubicBezTo>
                    <a:pt x="19" y="26"/>
                    <a:pt x="19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3" y="19"/>
                    <a:pt x="11" y="25"/>
                    <a:pt x="9" y="23"/>
                  </a:cubicBezTo>
                  <a:cubicBezTo>
                    <a:pt x="8" y="22"/>
                    <a:pt x="10" y="20"/>
                    <a:pt x="9" y="19"/>
                  </a:cubicBezTo>
                  <a:cubicBezTo>
                    <a:pt x="8" y="17"/>
                    <a:pt x="4" y="21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5"/>
                    <a:pt x="4" y="15"/>
                    <a:pt x="4" y="14"/>
                  </a:cubicBezTo>
                  <a:cubicBezTo>
                    <a:pt x="3" y="13"/>
                    <a:pt x="1" y="14"/>
                    <a:pt x="0" y="13"/>
                  </a:cubicBezTo>
                  <a:cubicBezTo>
                    <a:pt x="0" y="12"/>
                    <a:pt x="2" y="12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2" y="8"/>
                    <a:pt x="2" y="7"/>
                  </a:cubicBezTo>
                  <a:cubicBezTo>
                    <a:pt x="4" y="5"/>
                    <a:pt x="4" y="3"/>
                    <a:pt x="5" y="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4" name="Freeform 73"/>
            <p:cNvSpPr>
              <a:spLocks/>
            </p:cNvSpPr>
            <p:nvPr/>
          </p:nvSpPr>
          <p:spPr bwMode="auto">
            <a:xfrm>
              <a:off x="1568451" y="3754436"/>
              <a:ext cx="276225" cy="269875"/>
            </a:xfrm>
            <a:custGeom>
              <a:avLst/>
              <a:gdLst>
                <a:gd name="T0" fmla="*/ 0 w 30"/>
                <a:gd name="T1" fmla="*/ 2147483647 h 29"/>
                <a:gd name="T2" fmla="*/ 0 w 30"/>
                <a:gd name="T3" fmla="*/ 2147483647 h 29"/>
                <a:gd name="T4" fmla="*/ 2147483647 w 30"/>
                <a:gd name="T5" fmla="*/ 2147483647 h 29"/>
                <a:gd name="T6" fmla="*/ 2147483647 w 30"/>
                <a:gd name="T7" fmla="*/ 2147483647 h 29"/>
                <a:gd name="T8" fmla="*/ 2147483647 w 30"/>
                <a:gd name="T9" fmla="*/ 2147483647 h 29"/>
                <a:gd name="T10" fmla="*/ 2147483647 w 30"/>
                <a:gd name="T11" fmla="*/ 2147483647 h 29"/>
                <a:gd name="T12" fmla="*/ 2147483647 w 30"/>
                <a:gd name="T13" fmla="*/ 2147483647 h 29"/>
                <a:gd name="T14" fmla="*/ 2147483647 w 30"/>
                <a:gd name="T15" fmla="*/ 2147483647 h 29"/>
                <a:gd name="T16" fmla="*/ 2147483647 w 30"/>
                <a:gd name="T17" fmla="*/ 2147483647 h 29"/>
                <a:gd name="T18" fmla="*/ 2147483647 w 30"/>
                <a:gd name="T19" fmla="*/ 2147483647 h 29"/>
                <a:gd name="T20" fmla="*/ 2147483647 w 30"/>
                <a:gd name="T21" fmla="*/ 2147483647 h 29"/>
                <a:gd name="T22" fmla="*/ 2147483647 w 30"/>
                <a:gd name="T23" fmla="*/ 0 h 29"/>
                <a:gd name="T24" fmla="*/ 2147483647 w 30"/>
                <a:gd name="T25" fmla="*/ 2147483647 h 29"/>
                <a:gd name="T26" fmla="*/ 2147483647 w 30"/>
                <a:gd name="T27" fmla="*/ 2147483647 h 29"/>
                <a:gd name="T28" fmla="*/ 2147483647 w 30"/>
                <a:gd name="T29" fmla="*/ 2147483647 h 29"/>
                <a:gd name="T30" fmla="*/ 2147483647 w 30"/>
                <a:gd name="T31" fmla="*/ 2147483647 h 29"/>
                <a:gd name="T32" fmla="*/ 2147483647 w 30"/>
                <a:gd name="T33" fmla="*/ 2147483647 h 29"/>
                <a:gd name="T34" fmla="*/ 0 w 30"/>
                <a:gd name="T35" fmla="*/ 2147483647 h 29"/>
                <a:gd name="T36" fmla="*/ 0 w 30"/>
                <a:gd name="T37" fmla="*/ 2147483647 h 2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0"/>
                <a:gd name="T58" fmla="*/ 0 h 29"/>
                <a:gd name="T59" fmla="*/ 30 w 30"/>
                <a:gd name="T60" fmla="*/ 29 h 2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0" h="29">
                  <a:moveTo>
                    <a:pt x="0" y="21"/>
                  </a:moveTo>
                  <a:cubicBezTo>
                    <a:pt x="0" y="22"/>
                    <a:pt x="0" y="22"/>
                    <a:pt x="0" y="23"/>
                  </a:cubicBezTo>
                  <a:cubicBezTo>
                    <a:pt x="0" y="26"/>
                    <a:pt x="4" y="27"/>
                    <a:pt x="6" y="29"/>
                  </a:cubicBezTo>
                  <a:cubicBezTo>
                    <a:pt x="6" y="28"/>
                    <a:pt x="7" y="26"/>
                    <a:pt x="11" y="27"/>
                  </a:cubicBezTo>
                  <a:cubicBezTo>
                    <a:pt x="12" y="27"/>
                    <a:pt x="13" y="28"/>
                    <a:pt x="14" y="28"/>
                  </a:cubicBezTo>
                  <a:cubicBezTo>
                    <a:pt x="17" y="29"/>
                    <a:pt x="19" y="28"/>
                    <a:pt x="21" y="26"/>
                  </a:cubicBezTo>
                  <a:cubicBezTo>
                    <a:pt x="24" y="23"/>
                    <a:pt x="27" y="24"/>
                    <a:pt x="30" y="20"/>
                  </a:cubicBezTo>
                  <a:cubicBezTo>
                    <a:pt x="25" y="17"/>
                    <a:pt x="29" y="11"/>
                    <a:pt x="27" y="8"/>
                  </a:cubicBezTo>
                  <a:cubicBezTo>
                    <a:pt x="26" y="8"/>
                    <a:pt x="25" y="10"/>
                    <a:pt x="24" y="9"/>
                  </a:cubicBezTo>
                  <a:cubicBezTo>
                    <a:pt x="22" y="8"/>
                    <a:pt x="21" y="6"/>
                    <a:pt x="20" y="5"/>
                  </a:cubicBezTo>
                  <a:cubicBezTo>
                    <a:pt x="19" y="5"/>
                    <a:pt x="17" y="5"/>
                    <a:pt x="16" y="5"/>
                  </a:cubicBezTo>
                  <a:cubicBezTo>
                    <a:pt x="16" y="3"/>
                    <a:pt x="16" y="2"/>
                    <a:pt x="16" y="0"/>
                  </a:cubicBezTo>
                  <a:cubicBezTo>
                    <a:pt x="15" y="1"/>
                    <a:pt x="15" y="2"/>
                    <a:pt x="14" y="4"/>
                  </a:cubicBezTo>
                  <a:cubicBezTo>
                    <a:pt x="14" y="4"/>
                    <a:pt x="13" y="5"/>
                    <a:pt x="12" y="5"/>
                  </a:cubicBezTo>
                  <a:cubicBezTo>
                    <a:pt x="10" y="7"/>
                    <a:pt x="8" y="7"/>
                    <a:pt x="8" y="10"/>
                  </a:cubicBezTo>
                  <a:cubicBezTo>
                    <a:pt x="8" y="11"/>
                    <a:pt x="7" y="12"/>
                    <a:pt x="6" y="13"/>
                  </a:cubicBezTo>
                  <a:cubicBezTo>
                    <a:pt x="6" y="14"/>
                    <a:pt x="6" y="16"/>
                    <a:pt x="6" y="17"/>
                  </a:cubicBezTo>
                  <a:cubicBezTo>
                    <a:pt x="4" y="19"/>
                    <a:pt x="2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5" name="Freeform 74"/>
            <p:cNvSpPr>
              <a:spLocks/>
            </p:cNvSpPr>
            <p:nvPr/>
          </p:nvSpPr>
          <p:spPr bwMode="auto">
            <a:xfrm>
              <a:off x="1316039" y="3821111"/>
              <a:ext cx="260350" cy="333374"/>
            </a:xfrm>
            <a:custGeom>
              <a:avLst/>
              <a:gdLst>
                <a:gd name="T0" fmla="*/ 2147483647 w 28"/>
                <a:gd name="T1" fmla="*/ 2147483647 h 36"/>
                <a:gd name="T2" fmla="*/ 2147483647 w 28"/>
                <a:gd name="T3" fmla="*/ 2147483647 h 36"/>
                <a:gd name="T4" fmla="*/ 2147483647 w 28"/>
                <a:gd name="T5" fmla="*/ 2147483647 h 36"/>
                <a:gd name="T6" fmla="*/ 2147483647 w 28"/>
                <a:gd name="T7" fmla="*/ 2147483647 h 36"/>
                <a:gd name="T8" fmla="*/ 2147483647 w 28"/>
                <a:gd name="T9" fmla="*/ 2147483647 h 36"/>
                <a:gd name="T10" fmla="*/ 2147483647 w 28"/>
                <a:gd name="T11" fmla="*/ 2147483647 h 36"/>
                <a:gd name="T12" fmla="*/ 2147483647 w 28"/>
                <a:gd name="T13" fmla="*/ 2147483647 h 36"/>
                <a:gd name="T14" fmla="*/ 2147483647 w 28"/>
                <a:gd name="T15" fmla="*/ 2147483647 h 36"/>
                <a:gd name="T16" fmla="*/ 2147483647 w 28"/>
                <a:gd name="T17" fmla="*/ 2147483647 h 36"/>
                <a:gd name="T18" fmla="*/ 2147483647 w 28"/>
                <a:gd name="T19" fmla="*/ 2147483647 h 36"/>
                <a:gd name="T20" fmla="*/ 2147483647 w 28"/>
                <a:gd name="T21" fmla="*/ 2147483647 h 36"/>
                <a:gd name="T22" fmla="*/ 2147483647 w 28"/>
                <a:gd name="T23" fmla="*/ 2147483647 h 36"/>
                <a:gd name="T24" fmla="*/ 2147483647 w 28"/>
                <a:gd name="T25" fmla="*/ 2147483647 h 36"/>
                <a:gd name="T26" fmla="*/ 2147483647 w 28"/>
                <a:gd name="T27" fmla="*/ 2147483647 h 36"/>
                <a:gd name="T28" fmla="*/ 2147483647 w 28"/>
                <a:gd name="T29" fmla="*/ 2147483647 h 36"/>
                <a:gd name="T30" fmla="*/ 2147483647 w 28"/>
                <a:gd name="T31" fmla="*/ 2147483647 h 36"/>
                <a:gd name="T32" fmla="*/ 2147483647 w 28"/>
                <a:gd name="T33" fmla="*/ 2147483647 h 36"/>
                <a:gd name="T34" fmla="*/ 2147483647 w 28"/>
                <a:gd name="T35" fmla="*/ 2147483647 h 36"/>
                <a:gd name="T36" fmla="*/ 2147483647 w 28"/>
                <a:gd name="T37" fmla="*/ 2147483647 h 36"/>
                <a:gd name="T38" fmla="*/ 2147483647 w 28"/>
                <a:gd name="T39" fmla="*/ 2147483647 h 36"/>
                <a:gd name="T40" fmla="*/ 0 w 28"/>
                <a:gd name="T41" fmla="*/ 2147483647 h 36"/>
                <a:gd name="T42" fmla="*/ 2147483647 w 28"/>
                <a:gd name="T43" fmla="*/ 2147483647 h 36"/>
                <a:gd name="T44" fmla="*/ 2147483647 w 28"/>
                <a:gd name="T45" fmla="*/ 2147483647 h 36"/>
                <a:gd name="T46" fmla="*/ 2147483647 w 28"/>
                <a:gd name="T47" fmla="*/ 2147483647 h 36"/>
                <a:gd name="T48" fmla="*/ 2147483647 w 28"/>
                <a:gd name="T49" fmla="*/ 2147483647 h 36"/>
                <a:gd name="T50" fmla="*/ 2147483647 w 28"/>
                <a:gd name="T51" fmla="*/ 2147483647 h 36"/>
                <a:gd name="T52" fmla="*/ 2147483647 w 28"/>
                <a:gd name="T53" fmla="*/ 2147483647 h 36"/>
                <a:gd name="T54" fmla="*/ 2147483647 w 28"/>
                <a:gd name="T55" fmla="*/ 2147483647 h 36"/>
                <a:gd name="T56" fmla="*/ 2147483647 w 28"/>
                <a:gd name="T57" fmla="*/ 2147483647 h 36"/>
                <a:gd name="T58" fmla="*/ 2147483647 w 28"/>
                <a:gd name="T59" fmla="*/ 2147483647 h 36"/>
                <a:gd name="T60" fmla="*/ 2147483647 w 28"/>
                <a:gd name="T61" fmla="*/ 2147483647 h 36"/>
                <a:gd name="T62" fmla="*/ 2147483647 w 28"/>
                <a:gd name="T63" fmla="*/ 2147483647 h 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8"/>
                <a:gd name="T97" fmla="*/ 0 h 36"/>
                <a:gd name="T98" fmla="*/ 28 w 28"/>
                <a:gd name="T99" fmla="*/ 36 h 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8" h="36">
                  <a:moveTo>
                    <a:pt x="27" y="16"/>
                  </a:moveTo>
                  <a:cubicBezTo>
                    <a:pt x="25" y="17"/>
                    <a:pt x="23" y="17"/>
                    <a:pt x="22" y="19"/>
                  </a:cubicBezTo>
                  <a:cubicBezTo>
                    <a:pt x="21" y="19"/>
                    <a:pt x="22" y="21"/>
                    <a:pt x="21" y="22"/>
                  </a:cubicBezTo>
                  <a:cubicBezTo>
                    <a:pt x="21" y="23"/>
                    <a:pt x="20" y="23"/>
                    <a:pt x="20" y="24"/>
                  </a:cubicBezTo>
                  <a:cubicBezTo>
                    <a:pt x="20" y="26"/>
                    <a:pt x="19" y="28"/>
                    <a:pt x="20" y="29"/>
                  </a:cubicBezTo>
                  <a:cubicBezTo>
                    <a:pt x="22" y="30"/>
                    <a:pt x="23" y="28"/>
                    <a:pt x="24" y="29"/>
                  </a:cubicBezTo>
                  <a:cubicBezTo>
                    <a:pt x="25" y="30"/>
                    <a:pt x="23" y="30"/>
                    <a:pt x="24" y="32"/>
                  </a:cubicBezTo>
                  <a:cubicBezTo>
                    <a:pt x="24" y="33"/>
                    <a:pt x="24" y="35"/>
                    <a:pt x="23" y="36"/>
                  </a:cubicBezTo>
                  <a:cubicBezTo>
                    <a:pt x="22" y="35"/>
                    <a:pt x="21" y="34"/>
                    <a:pt x="20" y="34"/>
                  </a:cubicBezTo>
                  <a:cubicBezTo>
                    <a:pt x="19" y="34"/>
                    <a:pt x="19" y="36"/>
                    <a:pt x="17" y="36"/>
                  </a:cubicBezTo>
                  <a:cubicBezTo>
                    <a:pt x="11" y="35"/>
                    <a:pt x="12" y="33"/>
                    <a:pt x="9" y="33"/>
                  </a:cubicBezTo>
                  <a:cubicBezTo>
                    <a:pt x="8" y="33"/>
                    <a:pt x="8" y="35"/>
                    <a:pt x="7" y="36"/>
                  </a:cubicBezTo>
                  <a:cubicBezTo>
                    <a:pt x="6" y="36"/>
                    <a:pt x="5" y="35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7" y="31"/>
                    <a:pt x="6" y="30"/>
                  </a:cubicBezTo>
                  <a:cubicBezTo>
                    <a:pt x="6" y="28"/>
                    <a:pt x="4" y="26"/>
                    <a:pt x="3" y="24"/>
                  </a:cubicBezTo>
                  <a:cubicBezTo>
                    <a:pt x="4" y="22"/>
                    <a:pt x="5" y="20"/>
                    <a:pt x="7" y="17"/>
                  </a:cubicBezTo>
                  <a:cubicBezTo>
                    <a:pt x="7" y="16"/>
                    <a:pt x="7" y="15"/>
                    <a:pt x="6" y="14"/>
                  </a:cubicBezTo>
                  <a:cubicBezTo>
                    <a:pt x="5" y="13"/>
                    <a:pt x="3" y="13"/>
                    <a:pt x="2" y="12"/>
                  </a:cubicBezTo>
                  <a:cubicBezTo>
                    <a:pt x="1" y="11"/>
                    <a:pt x="2" y="10"/>
                    <a:pt x="2" y="9"/>
                  </a:cubicBezTo>
                  <a:cubicBezTo>
                    <a:pt x="2" y="8"/>
                    <a:pt x="1" y="8"/>
                    <a:pt x="0" y="8"/>
                  </a:cubicBezTo>
                  <a:cubicBezTo>
                    <a:pt x="0" y="6"/>
                    <a:pt x="1" y="5"/>
                    <a:pt x="3" y="5"/>
                  </a:cubicBezTo>
                  <a:cubicBezTo>
                    <a:pt x="6" y="5"/>
                    <a:pt x="6" y="3"/>
                    <a:pt x="6" y="1"/>
                  </a:cubicBezTo>
                  <a:cubicBezTo>
                    <a:pt x="7" y="2"/>
                    <a:pt x="9" y="2"/>
                    <a:pt x="9" y="2"/>
                  </a:cubicBezTo>
                  <a:cubicBezTo>
                    <a:pt x="12" y="2"/>
                    <a:pt x="12" y="0"/>
                    <a:pt x="13" y="1"/>
                  </a:cubicBezTo>
                  <a:cubicBezTo>
                    <a:pt x="15" y="2"/>
                    <a:pt x="12" y="4"/>
                    <a:pt x="13" y="6"/>
                  </a:cubicBezTo>
                  <a:cubicBezTo>
                    <a:pt x="14" y="7"/>
                    <a:pt x="16" y="7"/>
                    <a:pt x="17" y="7"/>
                  </a:cubicBezTo>
                  <a:cubicBezTo>
                    <a:pt x="18" y="7"/>
                    <a:pt x="18" y="9"/>
                    <a:pt x="22" y="9"/>
                  </a:cubicBezTo>
                  <a:cubicBezTo>
                    <a:pt x="23" y="9"/>
                    <a:pt x="23" y="10"/>
                    <a:pt x="24" y="11"/>
                  </a:cubicBezTo>
                  <a:cubicBezTo>
                    <a:pt x="25" y="11"/>
                    <a:pt x="26" y="10"/>
                    <a:pt x="27" y="11"/>
                  </a:cubicBezTo>
                  <a:cubicBezTo>
                    <a:pt x="28" y="11"/>
                    <a:pt x="27" y="14"/>
                    <a:pt x="27" y="14"/>
                  </a:cubicBezTo>
                  <a:cubicBezTo>
                    <a:pt x="27" y="15"/>
                    <a:pt x="27" y="15"/>
                    <a:pt x="27" y="16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6" name="Freeform 75"/>
            <p:cNvSpPr>
              <a:spLocks/>
            </p:cNvSpPr>
            <p:nvPr/>
          </p:nvSpPr>
          <p:spPr bwMode="auto">
            <a:xfrm>
              <a:off x="1614489" y="3995735"/>
              <a:ext cx="249237" cy="206375"/>
            </a:xfrm>
            <a:custGeom>
              <a:avLst/>
              <a:gdLst>
                <a:gd name="T0" fmla="*/ 2147483647 w 27"/>
                <a:gd name="T1" fmla="*/ 2147483647 h 22"/>
                <a:gd name="T2" fmla="*/ 2147483647 w 27"/>
                <a:gd name="T3" fmla="*/ 2147483647 h 22"/>
                <a:gd name="T4" fmla="*/ 2147483647 w 27"/>
                <a:gd name="T5" fmla="*/ 2147483647 h 22"/>
                <a:gd name="T6" fmla="*/ 2147483647 w 27"/>
                <a:gd name="T7" fmla="*/ 2147483647 h 22"/>
                <a:gd name="T8" fmla="*/ 2147483647 w 27"/>
                <a:gd name="T9" fmla="*/ 2147483647 h 22"/>
                <a:gd name="T10" fmla="*/ 2147483647 w 27"/>
                <a:gd name="T11" fmla="*/ 2147483647 h 22"/>
                <a:gd name="T12" fmla="*/ 2147483647 w 27"/>
                <a:gd name="T13" fmla="*/ 2147483647 h 22"/>
                <a:gd name="T14" fmla="*/ 2147483647 w 27"/>
                <a:gd name="T15" fmla="*/ 2147483647 h 22"/>
                <a:gd name="T16" fmla="*/ 0 w 27"/>
                <a:gd name="T17" fmla="*/ 2147483647 h 22"/>
                <a:gd name="T18" fmla="*/ 2147483647 w 27"/>
                <a:gd name="T19" fmla="*/ 2147483647 h 22"/>
                <a:gd name="T20" fmla="*/ 2147483647 w 27"/>
                <a:gd name="T21" fmla="*/ 2147483647 h 22"/>
                <a:gd name="T22" fmla="*/ 2147483647 w 27"/>
                <a:gd name="T23" fmla="*/ 2147483647 h 22"/>
                <a:gd name="T24" fmla="*/ 2147483647 w 27"/>
                <a:gd name="T25" fmla="*/ 2147483647 h 22"/>
                <a:gd name="T26" fmla="*/ 2147483647 w 27"/>
                <a:gd name="T27" fmla="*/ 2147483647 h 22"/>
                <a:gd name="T28" fmla="*/ 2147483647 w 27"/>
                <a:gd name="T29" fmla="*/ 2147483647 h 22"/>
                <a:gd name="T30" fmla="*/ 2147483647 w 27"/>
                <a:gd name="T31" fmla="*/ 2147483647 h 22"/>
                <a:gd name="T32" fmla="*/ 2147483647 w 27"/>
                <a:gd name="T33" fmla="*/ 2147483647 h 22"/>
                <a:gd name="T34" fmla="*/ 2147483647 w 27"/>
                <a:gd name="T35" fmla="*/ 2147483647 h 22"/>
                <a:gd name="T36" fmla="*/ 2147483647 w 27"/>
                <a:gd name="T37" fmla="*/ 2147483647 h 22"/>
                <a:gd name="T38" fmla="*/ 2147483647 w 27"/>
                <a:gd name="T39" fmla="*/ 2147483647 h 22"/>
                <a:gd name="T40" fmla="*/ 2147483647 w 27"/>
                <a:gd name="T41" fmla="*/ 2147483647 h 22"/>
                <a:gd name="T42" fmla="*/ 2147483647 w 27"/>
                <a:gd name="T43" fmla="*/ 2147483647 h 22"/>
                <a:gd name="T44" fmla="*/ 2147483647 w 27"/>
                <a:gd name="T45" fmla="*/ 2147483647 h 22"/>
                <a:gd name="T46" fmla="*/ 2147483647 w 27"/>
                <a:gd name="T47" fmla="*/ 2147483647 h 2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7"/>
                <a:gd name="T73" fmla="*/ 0 h 22"/>
                <a:gd name="T74" fmla="*/ 27 w 27"/>
                <a:gd name="T75" fmla="*/ 22 h 2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7" h="22">
                  <a:moveTo>
                    <a:pt x="12" y="22"/>
                  </a:moveTo>
                  <a:cubicBezTo>
                    <a:pt x="12" y="21"/>
                    <a:pt x="12" y="21"/>
                    <a:pt x="11" y="20"/>
                  </a:cubicBezTo>
                  <a:cubicBezTo>
                    <a:pt x="11" y="20"/>
                    <a:pt x="10" y="20"/>
                    <a:pt x="9" y="19"/>
                  </a:cubicBezTo>
                  <a:cubicBezTo>
                    <a:pt x="9" y="19"/>
                    <a:pt x="10" y="18"/>
                    <a:pt x="9" y="17"/>
                  </a:cubicBezTo>
                  <a:cubicBezTo>
                    <a:pt x="8" y="17"/>
                    <a:pt x="7" y="17"/>
                    <a:pt x="6" y="16"/>
                  </a:cubicBezTo>
                  <a:cubicBezTo>
                    <a:pt x="5" y="15"/>
                    <a:pt x="7" y="15"/>
                    <a:pt x="6" y="15"/>
                  </a:cubicBezTo>
                  <a:cubicBezTo>
                    <a:pt x="6" y="14"/>
                    <a:pt x="5" y="14"/>
                    <a:pt x="5" y="13"/>
                  </a:cubicBezTo>
                  <a:cubicBezTo>
                    <a:pt x="3" y="12"/>
                    <a:pt x="4" y="9"/>
                    <a:pt x="3" y="8"/>
                  </a:cubicBezTo>
                  <a:cubicBezTo>
                    <a:pt x="3" y="8"/>
                    <a:pt x="0" y="9"/>
                    <a:pt x="0" y="8"/>
                  </a:cubicBezTo>
                  <a:cubicBezTo>
                    <a:pt x="0" y="6"/>
                    <a:pt x="1" y="5"/>
                    <a:pt x="1" y="3"/>
                  </a:cubicBezTo>
                  <a:cubicBezTo>
                    <a:pt x="1" y="2"/>
                    <a:pt x="2" y="0"/>
                    <a:pt x="6" y="1"/>
                  </a:cubicBezTo>
                  <a:cubicBezTo>
                    <a:pt x="7" y="1"/>
                    <a:pt x="8" y="2"/>
                    <a:pt x="9" y="2"/>
                  </a:cubicBezTo>
                  <a:cubicBezTo>
                    <a:pt x="11" y="3"/>
                    <a:pt x="14" y="5"/>
                    <a:pt x="16" y="7"/>
                  </a:cubicBezTo>
                  <a:cubicBezTo>
                    <a:pt x="17" y="8"/>
                    <a:pt x="18" y="6"/>
                    <a:pt x="20" y="7"/>
                  </a:cubicBezTo>
                  <a:cubicBezTo>
                    <a:pt x="20" y="7"/>
                    <a:pt x="20" y="9"/>
                    <a:pt x="20" y="10"/>
                  </a:cubicBezTo>
                  <a:cubicBezTo>
                    <a:pt x="21" y="10"/>
                    <a:pt x="22" y="10"/>
                    <a:pt x="23" y="12"/>
                  </a:cubicBezTo>
                  <a:cubicBezTo>
                    <a:pt x="24" y="13"/>
                    <a:pt x="21" y="14"/>
                    <a:pt x="22" y="15"/>
                  </a:cubicBezTo>
                  <a:cubicBezTo>
                    <a:pt x="23" y="15"/>
                    <a:pt x="24" y="13"/>
                    <a:pt x="25" y="14"/>
                  </a:cubicBezTo>
                  <a:cubicBezTo>
                    <a:pt x="26" y="15"/>
                    <a:pt x="27" y="16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6" y="17"/>
                    <a:pt x="26" y="18"/>
                    <a:pt x="25" y="18"/>
                  </a:cubicBezTo>
                  <a:cubicBezTo>
                    <a:pt x="23" y="19"/>
                    <a:pt x="21" y="19"/>
                    <a:pt x="19" y="19"/>
                  </a:cubicBezTo>
                  <a:cubicBezTo>
                    <a:pt x="17" y="21"/>
                    <a:pt x="14" y="22"/>
                    <a:pt x="12" y="2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7" name="Freeform 76"/>
            <p:cNvSpPr>
              <a:spLocks/>
            </p:cNvSpPr>
            <p:nvPr/>
          </p:nvSpPr>
          <p:spPr bwMode="auto">
            <a:xfrm>
              <a:off x="1697039" y="3913186"/>
              <a:ext cx="482600" cy="315912"/>
            </a:xfrm>
            <a:custGeom>
              <a:avLst/>
              <a:gdLst>
                <a:gd name="T0" fmla="*/ 2147483647 w 52"/>
                <a:gd name="T1" fmla="*/ 2147483647 h 34"/>
                <a:gd name="T2" fmla="*/ 2147483647 w 52"/>
                <a:gd name="T3" fmla="*/ 2147483647 h 34"/>
                <a:gd name="T4" fmla="*/ 2147483647 w 52"/>
                <a:gd name="T5" fmla="*/ 2147483647 h 34"/>
                <a:gd name="T6" fmla="*/ 2147483647 w 52"/>
                <a:gd name="T7" fmla="*/ 2147483647 h 34"/>
                <a:gd name="T8" fmla="*/ 2147483647 w 52"/>
                <a:gd name="T9" fmla="*/ 2147483647 h 34"/>
                <a:gd name="T10" fmla="*/ 2147483647 w 52"/>
                <a:gd name="T11" fmla="*/ 2147483647 h 34"/>
                <a:gd name="T12" fmla="*/ 2147483647 w 52"/>
                <a:gd name="T13" fmla="*/ 2147483647 h 34"/>
                <a:gd name="T14" fmla="*/ 2147483647 w 52"/>
                <a:gd name="T15" fmla="*/ 2147483647 h 34"/>
                <a:gd name="T16" fmla="*/ 2147483647 w 52"/>
                <a:gd name="T17" fmla="*/ 2147483647 h 34"/>
                <a:gd name="T18" fmla="*/ 2147483647 w 52"/>
                <a:gd name="T19" fmla="*/ 2147483647 h 34"/>
                <a:gd name="T20" fmla="*/ 2147483647 w 52"/>
                <a:gd name="T21" fmla="*/ 2147483647 h 34"/>
                <a:gd name="T22" fmla="*/ 2147483647 w 52"/>
                <a:gd name="T23" fmla="*/ 2147483647 h 34"/>
                <a:gd name="T24" fmla="*/ 2147483647 w 52"/>
                <a:gd name="T25" fmla="*/ 2147483647 h 34"/>
                <a:gd name="T26" fmla="*/ 2147483647 w 52"/>
                <a:gd name="T27" fmla="*/ 2147483647 h 34"/>
                <a:gd name="T28" fmla="*/ 0 w 52"/>
                <a:gd name="T29" fmla="*/ 2147483647 h 34"/>
                <a:gd name="T30" fmla="*/ 2147483647 w 52"/>
                <a:gd name="T31" fmla="*/ 2147483647 h 34"/>
                <a:gd name="T32" fmla="*/ 2147483647 w 52"/>
                <a:gd name="T33" fmla="*/ 2147483647 h 34"/>
                <a:gd name="T34" fmla="*/ 2147483647 w 52"/>
                <a:gd name="T35" fmla="*/ 2147483647 h 34"/>
                <a:gd name="T36" fmla="*/ 2147483647 w 52"/>
                <a:gd name="T37" fmla="*/ 2147483647 h 34"/>
                <a:gd name="T38" fmla="*/ 2147483647 w 52"/>
                <a:gd name="T39" fmla="*/ 2147483647 h 34"/>
                <a:gd name="T40" fmla="*/ 2147483647 w 52"/>
                <a:gd name="T41" fmla="*/ 2147483647 h 34"/>
                <a:gd name="T42" fmla="*/ 2147483647 w 52"/>
                <a:gd name="T43" fmla="*/ 2147483647 h 34"/>
                <a:gd name="T44" fmla="*/ 2147483647 w 52"/>
                <a:gd name="T45" fmla="*/ 2147483647 h 34"/>
                <a:gd name="T46" fmla="*/ 2147483647 w 52"/>
                <a:gd name="T47" fmla="*/ 2147483647 h 34"/>
                <a:gd name="T48" fmla="*/ 2147483647 w 52"/>
                <a:gd name="T49" fmla="*/ 2147483647 h 34"/>
                <a:gd name="T50" fmla="*/ 2147483647 w 52"/>
                <a:gd name="T51" fmla="*/ 2147483647 h 34"/>
                <a:gd name="T52" fmla="*/ 2147483647 w 52"/>
                <a:gd name="T53" fmla="*/ 2147483647 h 34"/>
                <a:gd name="T54" fmla="*/ 2147483647 w 52"/>
                <a:gd name="T55" fmla="*/ 2147483647 h 34"/>
                <a:gd name="T56" fmla="*/ 2147483647 w 52"/>
                <a:gd name="T57" fmla="*/ 2147483647 h 34"/>
                <a:gd name="T58" fmla="*/ 2147483647 w 52"/>
                <a:gd name="T59" fmla="*/ 2147483647 h 34"/>
                <a:gd name="T60" fmla="*/ 2147483647 w 52"/>
                <a:gd name="T61" fmla="*/ 2147483647 h 34"/>
                <a:gd name="T62" fmla="*/ 2147483647 w 52"/>
                <a:gd name="T63" fmla="*/ 2147483647 h 34"/>
                <a:gd name="T64" fmla="*/ 2147483647 w 52"/>
                <a:gd name="T65" fmla="*/ 2147483647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2"/>
                <a:gd name="T100" fmla="*/ 0 h 34"/>
                <a:gd name="T101" fmla="*/ 52 w 52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2" h="34">
                  <a:moveTo>
                    <a:pt x="36" y="34"/>
                  </a:moveTo>
                  <a:cubicBezTo>
                    <a:pt x="33" y="32"/>
                    <a:pt x="30" y="32"/>
                    <a:pt x="30" y="31"/>
                  </a:cubicBezTo>
                  <a:cubicBezTo>
                    <a:pt x="30" y="30"/>
                    <a:pt x="30" y="29"/>
                    <a:pt x="29" y="28"/>
                  </a:cubicBezTo>
                  <a:cubicBezTo>
                    <a:pt x="27" y="27"/>
                    <a:pt x="24" y="31"/>
                    <a:pt x="19" y="29"/>
                  </a:cubicBezTo>
                  <a:cubicBezTo>
                    <a:pt x="18" y="28"/>
                    <a:pt x="18" y="27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7" y="24"/>
                    <a:pt x="16" y="23"/>
                  </a:cubicBezTo>
                  <a:cubicBezTo>
                    <a:pt x="15" y="22"/>
                    <a:pt x="14" y="24"/>
                    <a:pt x="13" y="24"/>
                  </a:cubicBezTo>
                  <a:cubicBezTo>
                    <a:pt x="12" y="23"/>
                    <a:pt x="15" y="22"/>
                    <a:pt x="14" y="21"/>
                  </a:cubicBezTo>
                  <a:cubicBezTo>
                    <a:pt x="13" y="19"/>
                    <a:pt x="12" y="19"/>
                    <a:pt x="11" y="19"/>
                  </a:cubicBezTo>
                  <a:cubicBezTo>
                    <a:pt x="11" y="18"/>
                    <a:pt x="11" y="16"/>
                    <a:pt x="11" y="16"/>
                  </a:cubicBezTo>
                  <a:cubicBezTo>
                    <a:pt x="9" y="15"/>
                    <a:pt x="8" y="17"/>
                    <a:pt x="7" y="16"/>
                  </a:cubicBezTo>
                  <a:cubicBezTo>
                    <a:pt x="5" y="14"/>
                    <a:pt x="2" y="12"/>
                    <a:pt x="0" y="11"/>
                  </a:cubicBezTo>
                  <a:cubicBezTo>
                    <a:pt x="3" y="12"/>
                    <a:pt x="5" y="11"/>
                    <a:pt x="7" y="9"/>
                  </a:cubicBezTo>
                  <a:cubicBezTo>
                    <a:pt x="10" y="6"/>
                    <a:pt x="13" y="7"/>
                    <a:pt x="16" y="3"/>
                  </a:cubicBezTo>
                  <a:cubicBezTo>
                    <a:pt x="16" y="3"/>
                    <a:pt x="16" y="4"/>
                    <a:pt x="16" y="4"/>
                  </a:cubicBezTo>
                  <a:cubicBezTo>
                    <a:pt x="17" y="4"/>
                    <a:pt x="18" y="0"/>
                    <a:pt x="20" y="1"/>
                  </a:cubicBezTo>
                  <a:cubicBezTo>
                    <a:pt x="23" y="1"/>
                    <a:pt x="24" y="5"/>
                    <a:pt x="27" y="3"/>
                  </a:cubicBezTo>
                  <a:cubicBezTo>
                    <a:pt x="28" y="2"/>
                    <a:pt x="28" y="5"/>
                    <a:pt x="30" y="6"/>
                  </a:cubicBezTo>
                  <a:cubicBezTo>
                    <a:pt x="32" y="8"/>
                    <a:pt x="33" y="8"/>
                    <a:pt x="35" y="15"/>
                  </a:cubicBezTo>
                  <a:cubicBezTo>
                    <a:pt x="36" y="16"/>
                    <a:pt x="38" y="18"/>
                    <a:pt x="40" y="19"/>
                  </a:cubicBezTo>
                  <a:cubicBezTo>
                    <a:pt x="42" y="21"/>
                    <a:pt x="42" y="23"/>
                    <a:pt x="46" y="23"/>
                  </a:cubicBezTo>
                  <a:cubicBezTo>
                    <a:pt x="47" y="23"/>
                    <a:pt x="48" y="21"/>
                    <a:pt x="49" y="20"/>
                  </a:cubicBezTo>
                  <a:cubicBezTo>
                    <a:pt x="49" y="20"/>
                    <a:pt x="50" y="20"/>
                    <a:pt x="50" y="21"/>
                  </a:cubicBezTo>
                  <a:cubicBezTo>
                    <a:pt x="50" y="22"/>
                    <a:pt x="51" y="24"/>
                    <a:pt x="52" y="25"/>
                  </a:cubicBezTo>
                  <a:cubicBezTo>
                    <a:pt x="51" y="26"/>
                    <a:pt x="49" y="27"/>
                    <a:pt x="50" y="28"/>
                  </a:cubicBezTo>
                  <a:cubicBezTo>
                    <a:pt x="50" y="29"/>
                    <a:pt x="50" y="30"/>
                    <a:pt x="50" y="31"/>
                  </a:cubicBezTo>
                  <a:cubicBezTo>
                    <a:pt x="50" y="33"/>
                    <a:pt x="48" y="30"/>
                    <a:pt x="42" y="32"/>
                  </a:cubicBezTo>
                  <a:cubicBezTo>
                    <a:pt x="39" y="31"/>
                    <a:pt x="39" y="32"/>
                    <a:pt x="38" y="33"/>
                  </a:cubicBezTo>
                  <a:cubicBezTo>
                    <a:pt x="37" y="33"/>
                    <a:pt x="36" y="33"/>
                    <a:pt x="36" y="34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8" name="Freeform 77"/>
            <p:cNvSpPr>
              <a:spLocks/>
            </p:cNvSpPr>
            <p:nvPr/>
          </p:nvSpPr>
          <p:spPr bwMode="auto">
            <a:xfrm>
              <a:off x="1493839" y="3968747"/>
              <a:ext cx="241300" cy="298450"/>
            </a:xfrm>
            <a:custGeom>
              <a:avLst/>
              <a:gdLst>
                <a:gd name="T0" fmla="*/ 2147483647 w 26"/>
                <a:gd name="T1" fmla="*/ 2147483647 h 32"/>
                <a:gd name="T2" fmla="*/ 2147483647 w 26"/>
                <a:gd name="T3" fmla="*/ 2147483647 h 32"/>
                <a:gd name="T4" fmla="*/ 2147483647 w 26"/>
                <a:gd name="T5" fmla="*/ 2147483647 h 32"/>
                <a:gd name="T6" fmla="*/ 2147483647 w 26"/>
                <a:gd name="T7" fmla="*/ 2147483647 h 32"/>
                <a:gd name="T8" fmla="*/ 2147483647 w 26"/>
                <a:gd name="T9" fmla="*/ 2147483647 h 32"/>
                <a:gd name="T10" fmla="*/ 2147483647 w 26"/>
                <a:gd name="T11" fmla="*/ 2147483647 h 32"/>
                <a:gd name="T12" fmla="*/ 2147483647 w 26"/>
                <a:gd name="T13" fmla="*/ 2147483647 h 32"/>
                <a:gd name="T14" fmla="*/ 2147483647 w 26"/>
                <a:gd name="T15" fmla="*/ 2147483647 h 32"/>
                <a:gd name="T16" fmla="*/ 2147483647 w 26"/>
                <a:gd name="T17" fmla="*/ 2147483647 h 32"/>
                <a:gd name="T18" fmla="*/ 2147483647 w 26"/>
                <a:gd name="T19" fmla="*/ 2147483647 h 32"/>
                <a:gd name="T20" fmla="*/ 2147483647 w 26"/>
                <a:gd name="T21" fmla="*/ 2147483647 h 32"/>
                <a:gd name="T22" fmla="*/ 2147483647 w 26"/>
                <a:gd name="T23" fmla="*/ 0 h 32"/>
                <a:gd name="T24" fmla="*/ 2147483647 w 26"/>
                <a:gd name="T25" fmla="*/ 0 h 32"/>
                <a:gd name="T26" fmla="*/ 2147483647 w 26"/>
                <a:gd name="T27" fmla="*/ 2147483647 h 32"/>
                <a:gd name="T28" fmla="*/ 2147483647 w 26"/>
                <a:gd name="T29" fmla="*/ 2147483647 h 32"/>
                <a:gd name="T30" fmla="*/ 2147483647 w 26"/>
                <a:gd name="T31" fmla="*/ 2147483647 h 32"/>
                <a:gd name="T32" fmla="*/ 2147483647 w 26"/>
                <a:gd name="T33" fmla="*/ 2147483647 h 32"/>
                <a:gd name="T34" fmla="*/ 2147483647 w 26"/>
                <a:gd name="T35" fmla="*/ 2147483647 h 32"/>
                <a:gd name="T36" fmla="*/ 2147483647 w 26"/>
                <a:gd name="T37" fmla="*/ 2147483647 h 32"/>
                <a:gd name="T38" fmla="*/ 2147483647 w 26"/>
                <a:gd name="T39" fmla="*/ 2147483647 h 32"/>
                <a:gd name="T40" fmla="*/ 2147483647 w 26"/>
                <a:gd name="T41" fmla="*/ 2147483647 h 32"/>
                <a:gd name="T42" fmla="*/ 2147483647 w 26"/>
                <a:gd name="T43" fmla="*/ 2147483647 h 32"/>
                <a:gd name="T44" fmla="*/ 2147483647 w 26"/>
                <a:gd name="T45" fmla="*/ 2147483647 h 32"/>
                <a:gd name="T46" fmla="*/ 2147483647 w 26"/>
                <a:gd name="T47" fmla="*/ 2147483647 h 32"/>
                <a:gd name="T48" fmla="*/ 2147483647 w 26"/>
                <a:gd name="T49" fmla="*/ 2147483647 h 32"/>
                <a:gd name="T50" fmla="*/ 2147483647 w 26"/>
                <a:gd name="T51" fmla="*/ 2147483647 h 32"/>
                <a:gd name="T52" fmla="*/ 2147483647 w 26"/>
                <a:gd name="T53" fmla="*/ 2147483647 h 32"/>
                <a:gd name="T54" fmla="*/ 2147483647 w 26"/>
                <a:gd name="T55" fmla="*/ 2147483647 h 32"/>
                <a:gd name="T56" fmla="*/ 2147483647 w 26"/>
                <a:gd name="T57" fmla="*/ 2147483647 h 32"/>
                <a:gd name="T58" fmla="*/ 2147483647 w 26"/>
                <a:gd name="T59" fmla="*/ 2147483647 h 32"/>
                <a:gd name="T60" fmla="*/ 2147483647 w 26"/>
                <a:gd name="T61" fmla="*/ 2147483647 h 3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6"/>
                <a:gd name="T94" fmla="*/ 0 h 32"/>
                <a:gd name="T95" fmla="*/ 26 w 26"/>
                <a:gd name="T96" fmla="*/ 32 h 3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6" h="32">
                  <a:moveTo>
                    <a:pt x="25" y="25"/>
                  </a:moveTo>
                  <a:cubicBezTo>
                    <a:pt x="25" y="24"/>
                    <a:pt x="25" y="24"/>
                    <a:pt x="24" y="23"/>
                  </a:cubicBezTo>
                  <a:cubicBezTo>
                    <a:pt x="24" y="23"/>
                    <a:pt x="23" y="23"/>
                    <a:pt x="22" y="22"/>
                  </a:cubicBezTo>
                  <a:cubicBezTo>
                    <a:pt x="22" y="22"/>
                    <a:pt x="23" y="21"/>
                    <a:pt x="22" y="20"/>
                  </a:cubicBezTo>
                  <a:cubicBezTo>
                    <a:pt x="21" y="20"/>
                    <a:pt x="20" y="20"/>
                    <a:pt x="19" y="19"/>
                  </a:cubicBezTo>
                  <a:cubicBezTo>
                    <a:pt x="18" y="18"/>
                    <a:pt x="20" y="18"/>
                    <a:pt x="19" y="18"/>
                  </a:cubicBezTo>
                  <a:cubicBezTo>
                    <a:pt x="19" y="17"/>
                    <a:pt x="18" y="17"/>
                    <a:pt x="18" y="16"/>
                  </a:cubicBezTo>
                  <a:cubicBezTo>
                    <a:pt x="16" y="15"/>
                    <a:pt x="17" y="12"/>
                    <a:pt x="16" y="11"/>
                  </a:cubicBezTo>
                  <a:cubicBezTo>
                    <a:pt x="16" y="11"/>
                    <a:pt x="13" y="12"/>
                    <a:pt x="13" y="11"/>
                  </a:cubicBezTo>
                  <a:cubicBezTo>
                    <a:pt x="13" y="9"/>
                    <a:pt x="14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2" y="4"/>
                    <a:pt x="8" y="3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6" y="1"/>
                    <a:pt x="4" y="1"/>
                    <a:pt x="3" y="3"/>
                  </a:cubicBezTo>
                  <a:cubicBezTo>
                    <a:pt x="2" y="3"/>
                    <a:pt x="3" y="5"/>
                    <a:pt x="2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1" y="10"/>
                    <a:pt x="0" y="12"/>
                    <a:pt x="1" y="13"/>
                  </a:cubicBezTo>
                  <a:cubicBezTo>
                    <a:pt x="3" y="14"/>
                    <a:pt x="4" y="12"/>
                    <a:pt x="5" y="13"/>
                  </a:cubicBezTo>
                  <a:cubicBezTo>
                    <a:pt x="6" y="14"/>
                    <a:pt x="4" y="14"/>
                    <a:pt x="5" y="16"/>
                  </a:cubicBezTo>
                  <a:cubicBezTo>
                    <a:pt x="5" y="17"/>
                    <a:pt x="5" y="19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5" y="21"/>
                    <a:pt x="5" y="21"/>
                  </a:cubicBezTo>
                  <a:cubicBezTo>
                    <a:pt x="6" y="22"/>
                    <a:pt x="5" y="23"/>
                    <a:pt x="6" y="24"/>
                  </a:cubicBezTo>
                  <a:cubicBezTo>
                    <a:pt x="6" y="26"/>
                    <a:pt x="8" y="27"/>
                    <a:pt x="9" y="29"/>
                  </a:cubicBezTo>
                  <a:cubicBezTo>
                    <a:pt x="9" y="29"/>
                    <a:pt x="9" y="30"/>
                    <a:pt x="9" y="31"/>
                  </a:cubicBezTo>
                  <a:cubicBezTo>
                    <a:pt x="10" y="30"/>
                    <a:pt x="11" y="30"/>
                    <a:pt x="12" y="30"/>
                  </a:cubicBezTo>
                  <a:cubicBezTo>
                    <a:pt x="15" y="29"/>
                    <a:pt x="17" y="29"/>
                    <a:pt x="19" y="30"/>
                  </a:cubicBezTo>
                  <a:cubicBezTo>
                    <a:pt x="21" y="30"/>
                    <a:pt x="24" y="32"/>
                    <a:pt x="25" y="30"/>
                  </a:cubicBezTo>
                  <a:cubicBezTo>
                    <a:pt x="26" y="29"/>
                    <a:pt x="24" y="28"/>
                    <a:pt x="24" y="27"/>
                  </a:cubicBezTo>
                  <a:cubicBezTo>
                    <a:pt x="24" y="27"/>
                    <a:pt x="25" y="26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199" name="Freeform 78"/>
            <p:cNvSpPr>
              <a:spLocks noEditPoints="1"/>
            </p:cNvSpPr>
            <p:nvPr/>
          </p:nvSpPr>
          <p:spPr bwMode="auto">
            <a:xfrm>
              <a:off x="2978151" y="3035298"/>
              <a:ext cx="1152525" cy="654050"/>
            </a:xfrm>
            <a:custGeom>
              <a:avLst/>
              <a:gdLst>
                <a:gd name="T0" fmla="*/ 2147483647 w 124"/>
                <a:gd name="T1" fmla="*/ 2147483647 h 70"/>
                <a:gd name="T2" fmla="*/ 2147483647 w 124"/>
                <a:gd name="T3" fmla="*/ 2147483647 h 70"/>
                <a:gd name="T4" fmla="*/ 2147483647 w 124"/>
                <a:gd name="T5" fmla="*/ 2147483647 h 70"/>
                <a:gd name="T6" fmla="*/ 2147483647 w 124"/>
                <a:gd name="T7" fmla="*/ 2147483647 h 70"/>
                <a:gd name="T8" fmla="*/ 2147483647 w 124"/>
                <a:gd name="T9" fmla="*/ 2147483647 h 70"/>
                <a:gd name="T10" fmla="*/ 2147483647 w 124"/>
                <a:gd name="T11" fmla="*/ 2147483647 h 70"/>
                <a:gd name="T12" fmla="*/ 2147483647 w 124"/>
                <a:gd name="T13" fmla="*/ 2147483647 h 70"/>
                <a:gd name="T14" fmla="*/ 2147483647 w 124"/>
                <a:gd name="T15" fmla="*/ 2147483647 h 70"/>
                <a:gd name="T16" fmla="*/ 2147483647 w 124"/>
                <a:gd name="T17" fmla="*/ 2147483647 h 70"/>
                <a:gd name="T18" fmla="*/ 2147483647 w 124"/>
                <a:gd name="T19" fmla="*/ 2147483647 h 70"/>
                <a:gd name="T20" fmla="*/ 2147483647 w 124"/>
                <a:gd name="T21" fmla="*/ 2147483647 h 70"/>
                <a:gd name="T22" fmla="*/ 2147483647 w 124"/>
                <a:gd name="T23" fmla="*/ 2147483647 h 70"/>
                <a:gd name="T24" fmla="*/ 2147483647 w 124"/>
                <a:gd name="T25" fmla="*/ 2147483647 h 70"/>
                <a:gd name="T26" fmla="*/ 2147483647 w 124"/>
                <a:gd name="T27" fmla="*/ 2147483647 h 70"/>
                <a:gd name="T28" fmla="*/ 2147483647 w 124"/>
                <a:gd name="T29" fmla="*/ 2147483647 h 70"/>
                <a:gd name="T30" fmla="*/ 2147483647 w 124"/>
                <a:gd name="T31" fmla="*/ 0 h 70"/>
                <a:gd name="T32" fmla="*/ 2147483647 w 124"/>
                <a:gd name="T33" fmla="*/ 2147483647 h 70"/>
                <a:gd name="T34" fmla="*/ 2147483647 w 124"/>
                <a:gd name="T35" fmla="*/ 2147483647 h 70"/>
                <a:gd name="T36" fmla="*/ 2147483647 w 124"/>
                <a:gd name="T37" fmla="*/ 2147483647 h 70"/>
                <a:gd name="T38" fmla="*/ 2147483647 w 124"/>
                <a:gd name="T39" fmla="*/ 2147483647 h 70"/>
                <a:gd name="T40" fmla="*/ 2147483647 w 124"/>
                <a:gd name="T41" fmla="*/ 2147483647 h 70"/>
                <a:gd name="T42" fmla="*/ 2147483647 w 124"/>
                <a:gd name="T43" fmla="*/ 2147483647 h 70"/>
                <a:gd name="T44" fmla="*/ 2147483647 w 124"/>
                <a:gd name="T45" fmla="*/ 2147483647 h 70"/>
                <a:gd name="T46" fmla="*/ 2147483647 w 124"/>
                <a:gd name="T47" fmla="*/ 2147483647 h 70"/>
                <a:gd name="T48" fmla="*/ 2147483647 w 124"/>
                <a:gd name="T49" fmla="*/ 2147483647 h 70"/>
                <a:gd name="T50" fmla="*/ 2147483647 w 124"/>
                <a:gd name="T51" fmla="*/ 2147483647 h 70"/>
                <a:gd name="T52" fmla="*/ 2147483647 w 124"/>
                <a:gd name="T53" fmla="*/ 2147483647 h 70"/>
                <a:gd name="T54" fmla="*/ 2147483647 w 124"/>
                <a:gd name="T55" fmla="*/ 2147483647 h 70"/>
                <a:gd name="T56" fmla="*/ 2147483647 w 124"/>
                <a:gd name="T57" fmla="*/ 2147483647 h 70"/>
                <a:gd name="T58" fmla="*/ 2147483647 w 124"/>
                <a:gd name="T59" fmla="*/ 2147483647 h 70"/>
                <a:gd name="T60" fmla="*/ 2147483647 w 124"/>
                <a:gd name="T61" fmla="*/ 2147483647 h 70"/>
                <a:gd name="T62" fmla="*/ 2147483647 w 124"/>
                <a:gd name="T63" fmla="*/ 2147483647 h 70"/>
                <a:gd name="T64" fmla="*/ 0 w 124"/>
                <a:gd name="T65" fmla="*/ 2147483647 h 70"/>
                <a:gd name="T66" fmla="*/ 2147483647 w 124"/>
                <a:gd name="T67" fmla="*/ 2147483647 h 70"/>
                <a:gd name="T68" fmla="*/ 2147483647 w 124"/>
                <a:gd name="T69" fmla="*/ 2147483647 h 70"/>
                <a:gd name="T70" fmla="*/ 2147483647 w 124"/>
                <a:gd name="T71" fmla="*/ 2147483647 h 70"/>
                <a:gd name="T72" fmla="*/ 2147483647 w 124"/>
                <a:gd name="T73" fmla="*/ 2147483647 h 70"/>
                <a:gd name="T74" fmla="*/ 2147483647 w 124"/>
                <a:gd name="T75" fmla="*/ 2147483647 h 70"/>
                <a:gd name="T76" fmla="*/ 2147483647 w 124"/>
                <a:gd name="T77" fmla="*/ 2147483647 h 70"/>
                <a:gd name="T78" fmla="*/ 2147483647 w 124"/>
                <a:gd name="T79" fmla="*/ 2147483647 h 70"/>
                <a:gd name="T80" fmla="*/ 2147483647 w 124"/>
                <a:gd name="T81" fmla="*/ 2147483647 h 70"/>
                <a:gd name="T82" fmla="*/ 2147483647 w 124"/>
                <a:gd name="T83" fmla="*/ 2147483647 h 70"/>
                <a:gd name="T84" fmla="*/ 2147483647 w 124"/>
                <a:gd name="T85" fmla="*/ 2147483647 h 70"/>
                <a:gd name="T86" fmla="*/ 2147483647 w 124"/>
                <a:gd name="T87" fmla="*/ 2147483647 h 70"/>
                <a:gd name="T88" fmla="*/ 2147483647 w 124"/>
                <a:gd name="T89" fmla="*/ 2147483647 h 70"/>
                <a:gd name="T90" fmla="*/ 2147483647 w 124"/>
                <a:gd name="T91" fmla="*/ 2147483647 h 70"/>
                <a:gd name="T92" fmla="*/ 2147483647 w 124"/>
                <a:gd name="T93" fmla="*/ 2147483647 h 70"/>
                <a:gd name="T94" fmla="*/ 2147483647 w 124"/>
                <a:gd name="T95" fmla="*/ 2147483647 h 70"/>
                <a:gd name="T96" fmla="*/ 2147483647 w 124"/>
                <a:gd name="T97" fmla="*/ 2147483647 h 70"/>
                <a:gd name="T98" fmla="*/ 2147483647 w 124"/>
                <a:gd name="T99" fmla="*/ 2147483647 h 70"/>
                <a:gd name="T100" fmla="*/ 2147483647 w 124"/>
                <a:gd name="T101" fmla="*/ 2147483647 h 70"/>
                <a:gd name="T102" fmla="*/ 2147483647 w 124"/>
                <a:gd name="T103" fmla="*/ 2147483647 h 7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24"/>
                <a:gd name="T157" fmla="*/ 0 h 70"/>
                <a:gd name="T158" fmla="*/ 124 w 124"/>
                <a:gd name="T159" fmla="*/ 70 h 7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24" h="70">
                  <a:moveTo>
                    <a:pt x="41" y="68"/>
                  </a:moveTo>
                  <a:cubicBezTo>
                    <a:pt x="41" y="68"/>
                    <a:pt x="41" y="69"/>
                    <a:pt x="41" y="70"/>
                  </a:cubicBezTo>
                  <a:cubicBezTo>
                    <a:pt x="41" y="70"/>
                    <a:pt x="41" y="69"/>
                    <a:pt x="42" y="69"/>
                  </a:cubicBezTo>
                  <a:cubicBezTo>
                    <a:pt x="42" y="68"/>
                    <a:pt x="42" y="67"/>
                    <a:pt x="41" y="68"/>
                  </a:cubicBezTo>
                  <a:close/>
                  <a:moveTo>
                    <a:pt x="58" y="15"/>
                  </a:moveTo>
                  <a:cubicBezTo>
                    <a:pt x="58" y="16"/>
                    <a:pt x="60" y="16"/>
                    <a:pt x="61" y="18"/>
                  </a:cubicBezTo>
                  <a:cubicBezTo>
                    <a:pt x="62" y="20"/>
                    <a:pt x="63" y="19"/>
                    <a:pt x="63" y="22"/>
                  </a:cubicBezTo>
                  <a:cubicBezTo>
                    <a:pt x="67" y="23"/>
                    <a:pt x="65" y="19"/>
                    <a:pt x="66" y="18"/>
                  </a:cubicBezTo>
                  <a:cubicBezTo>
                    <a:pt x="67" y="18"/>
                    <a:pt x="67" y="19"/>
                    <a:pt x="68" y="20"/>
                  </a:cubicBezTo>
                  <a:cubicBezTo>
                    <a:pt x="68" y="19"/>
                    <a:pt x="68" y="18"/>
                    <a:pt x="69" y="16"/>
                  </a:cubicBezTo>
                  <a:cubicBezTo>
                    <a:pt x="69" y="18"/>
                    <a:pt x="70" y="18"/>
                    <a:pt x="70" y="18"/>
                  </a:cubicBezTo>
                  <a:cubicBezTo>
                    <a:pt x="71" y="18"/>
                    <a:pt x="72" y="16"/>
                    <a:pt x="73" y="15"/>
                  </a:cubicBezTo>
                  <a:cubicBezTo>
                    <a:pt x="73" y="15"/>
                    <a:pt x="73" y="17"/>
                    <a:pt x="75" y="17"/>
                  </a:cubicBezTo>
                  <a:cubicBezTo>
                    <a:pt x="78" y="16"/>
                    <a:pt x="77" y="12"/>
                    <a:pt x="79" y="12"/>
                  </a:cubicBezTo>
                  <a:cubicBezTo>
                    <a:pt x="79" y="12"/>
                    <a:pt x="78" y="15"/>
                    <a:pt x="79" y="15"/>
                  </a:cubicBezTo>
                  <a:cubicBezTo>
                    <a:pt x="80" y="15"/>
                    <a:pt x="81" y="13"/>
                    <a:pt x="81" y="13"/>
                  </a:cubicBezTo>
                  <a:cubicBezTo>
                    <a:pt x="82" y="13"/>
                    <a:pt x="81" y="14"/>
                    <a:pt x="82" y="14"/>
                  </a:cubicBezTo>
                  <a:cubicBezTo>
                    <a:pt x="83" y="14"/>
                    <a:pt x="86" y="14"/>
                    <a:pt x="86" y="13"/>
                  </a:cubicBezTo>
                  <a:cubicBezTo>
                    <a:pt x="87" y="13"/>
                    <a:pt x="86" y="13"/>
                    <a:pt x="86" y="12"/>
                  </a:cubicBezTo>
                  <a:cubicBezTo>
                    <a:pt x="87" y="11"/>
                    <a:pt x="88" y="12"/>
                    <a:pt x="88" y="12"/>
                  </a:cubicBezTo>
                  <a:cubicBezTo>
                    <a:pt x="92" y="9"/>
                    <a:pt x="92" y="12"/>
                    <a:pt x="93" y="12"/>
                  </a:cubicBezTo>
                  <a:cubicBezTo>
                    <a:pt x="94" y="11"/>
                    <a:pt x="95" y="11"/>
                    <a:pt x="96" y="10"/>
                  </a:cubicBezTo>
                  <a:cubicBezTo>
                    <a:pt x="99" y="11"/>
                    <a:pt x="100" y="10"/>
                    <a:pt x="101" y="10"/>
                  </a:cubicBezTo>
                  <a:cubicBezTo>
                    <a:pt x="107" y="14"/>
                    <a:pt x="106" y="11"/>
                    <a:pt x="109" y="11"/>
                  </a:cubicBezTo>
                  <a:cubicBezTo>
                    <a:pt x="113" y="13"/>
                    <a:pt x="112" y="10"/>
                    <a:pt x="115" y="10"/>
                  </a:cubicBezTo>
                  <a:cubicBezTo>
                    <a:pt x="117" y="10"/>
                    <a:pt x="117" y="11"/>
                    <a:pt x="119" y="10"/>
                  </a:cubicBezTo>
                  <a:cubicBezTo>
                    <a:pt x="124" y="6"/>
                    <a:pt x="123" y="4"/>
                    <a:pt x="122" y="3"/>
                  </a:cubicBezTo>
                  <a:cubicBezTo>
                    <a:pt x="115" y="1"/>
                    <a:pt x="115" y="4"/>
                    <a:pt x="114" y="4"/>
                  </a:cubicBezTo>
                  <a:cubicBezTo>
                    <a:pt x="112" y="4"/>
                    <a:pt x="111" y="4"/>
                    <a:pt x="109" y="4"/>
                  </a:cubicBezTo>
                  <a:cubicBezTo>
                    <a:pt x="108" y="4"/>
                    <a:pt x="107" y="3"/>
                    <a:pt x="106" y="3"/>
                  </a:cubicBezTo>
                  <a:cubicBezTo>
                    <a:pt x="105" y="3"/>
                    <a:pt x="104" y="4"/>
                    <a:pt x="103" y="3"/>
                  </a:cubicBezTo>
                  <a:cubicBezTo>
                    <a:pt x="102" y="3"/>
                    <a:pt x="101" y="0"/>
                    <a:pt x="99" y="0"/>
                  </a:cubicBezTo>
                  <a:cubicBezTo>
                    <a:pt x="97" y="0"/>
                    <a:pt x="98" y="3"/>
                    <a:pt x="95" y="1"/>
                  </a:cubicBezTo>
                  <a:cubicBezTo>
                    <a:pt x="94" y="1"/>
                    <a:pt x="93" y="1"/>
                    <a:pt x="92" y="1"/>
                  </a:cubicBezTo>
                  <a:cubicBezTo>
                    <a:pt x="91" y="1"/>
                    <a:pt x="90" y="0"/>
                    <a:pt x="89" y="0"/>
                  </a:cubicBezTo>
                  <a:cubicBezTo>
                    <a:pt x="87" y="0"/>
                    <a:pt x="87" y="1"/>
                    <a:pt x="86" y="1"/>
                  </a:cubicBezTo>
                  <a:cubicBezTo>
                    <a:pt x="85" y="1"/>
                    <a:pt x="85" y="1"/>
                    <a:pt x="84" y="1"/>
                  </a:cubicBezTo>
                  <a:cubicBezTo>
                    <a:pt x="83" y="2"/>
                    <a:pt x="82" y="3"/>
                    <a:pt x="82" y="3"/>
                  </a:cubicBezTo>
                  <a:cubicBezTo>
                    <a:pt x="81" y="3"/>
                    <a:pt x="80" y="2"/>
                    <a:pt x="80" y="2"/>
                  </a:cubicBezTo>
                  <a:cubicBezTo>
                    <a:pt x="79" y="2"/>
                    <a:pt x="79" y="3"/>
                    <a:pt x="78" y="4"/>
                  </a:cubicBezTo>
                  <a:cubicBezTo>
                    <a:pt x="77" y="3"/>
                    <a:pt x="76" y="1"/>
                    <a:pt x="75" y="2"/>
                  </a:cubicBezTo>
                  <a:cubicBezTo>
                    <a:pt x="74" y="3"/>
                    <a:pt x="75" y="4"/>
                    <a:pt x="75" y="5"/>
                  </a:cubicBezTo>
                  <a:cubicBezTo>
                    <a:pt x="74" y="5"/>
                    <a:pt x="73" y="4"/>
                    <a:pt x="73" y="5"/>
                  </a:cubicBezTo>
                  <a:cubicBezTo>
                    <a:pt x="73" y="6"/>
                    <a:pt x="75" y="7"/>
                    <a:pt x="74" y="8"/>
                  </a:cubicBezTo>
                  <a:cubicBezTo>
                    <a:pt x="72" y="7"/>
                    <a:pt x="71" y="5"/>
                    <a:pt x="70" y="7"/>
                  </a:cubicBezTo>
                  <a:cubicBezTo>
                    <a:pt x="70" y="8"/>
                    <a:pt x="71" y="8"/>
                    <a:pt x="71" y="9"/>
                  </a:cubicBezTo>
                  <a:cubicBezTo>
                    <a:pt x="70" y="9"/>
                    <a:pt x="70" y="8"/>
                    <a:pt x="69" y="8"/>
                  </a:cubicBezTo>
                  <a:cubicBezTo>
                    <a:pt x="68" y="8"/>
                    <a:pt x="66" y="10"/>
                    <a:pt x="67" y="11"/>
                  </a:cubicBezTo>
                  <a:cubicBezTo>
                    <a:pt x="67" y="11"/>
                    <a:pt x="67" y="11"/>
                    <a:pt x="66" y="11"/>
                  </a:cubicBezTo>
                  <a:cubicBezTo>
                    <a:pt x="66" y="11"/>
                    <a:pt x="65" y="10"/>
                    <a:pt x="64" y="10"/>
                  </a:cubicBezTo>
                  <a:cubicBezTo>
                    <a:pt x="63" y="10"/>
                    <a:pt x="62" y="11"/>
                    <a:pt x="62" y="11"/>
                  </a:cubicBezTo>
                  <a:cubicBezTo>
                    <a:pt x="61" y="11"/>
                    <a:pt x="60" y="10"/>
                    <a:pt x="58" y="11"/>
                  </a:cubicBezTo>
                  <a:cubicBezTo>
                    <a:pt x="58" y="12"/>
                    <a:pt x="61" y="13"/>
                    <a:pt x="62" y="14"/>
                  </a:cubicBezTo>
                  <a:cubicBezTo>
                    <a:pt x="61" y="14"/>
                    <a:pt x="59" y="14"/>
                    <a:pt x="58" y="15"/>
                  </a:cubicBezTo>
                  <a:close/>
                  <a:moveTo>
                    <a:pt x="46" y="58"/>
                  </a:moveTo>
                  <a:cubicBezTo>
                    <a:pt x="46" y="61"/>
                    <a:pt x="47" y="64"/>
                    <a:pt x="47" y="67"/>
                  </a:cubicBezTo>
                  <a:cubicBezTo>
                    <a:pt x="48" y="67"/>
                    <a:pt x="49" y="68"/>
                    <a:pt x="51" y="66"/>
                  </a:cubicBezTo>
                  <a:cubicBezTo>
                    <a:pt x="51" y="65"/>
                    <a:pt x="52" y="63"/>
                    <a:pt x="52" y="62"/>
                  </a:cubicBezTo>
                  <a:cubicBezTo>
                    <a:pt x="52" y="60"/>
                    <a:pt x="50" y="57"/>
                    <a:pt x="49" y="55"/>
                  </a:cubicBezTo>
                  <a:cubicBezTo>
                    <a:pt x="49" y="55"/>
                    <a:pt x="48" y="58"/>
                    <a:pt x="46" y="58"/>
                  </a:cubicBezTo>
                  <a:close/>
                  <a:moveTo>
                    <a:pt x="0" y="43"/>
                  </a:moveTo>
                  <a:cubicBezTo>
                    <a:pt x="2" y="46"/>
                    <a:pt x="5" y="45"/>
                    <a:pt x="8" y="44"/>
                  </a:cubicBezTo>
                  <a:cubicBezTo>
                    <a:pt x="11" y="45"/>
                    <a:pt x="11" y="44"/>
                    <a:pt x="10" y="41"/>
                  </a:cubicBezTo>
                  <a:cubicBezTo>
                    <a:pt x="10" y="40"/>
                    <a:pt x="11" y="38"/>
                    <a:pt x="7" y="37"/>
                  </a:cubicBezTo>
                  <a:cubicBezTo>
                    <a:pt x="5" y="37"/>
                    <a:pt x="4" y="39"/>
                    <a:pt x="3" y="40"/>
                  </a:cubicBezTo>
                  <a:cubicBezTo>
                    <a:pt x="1" y="41"/>
                    <a:pt x="0" y="41"/>
                    <a:pt x="0" y="43"/>
                  </a:cubicBezTo>
                  <a:close/>
                  <a:moveTo>
                    <a:pt x="34" y="31"/>
                  </a:moveTo>
                  <a:cubicBezTo>
                    <a:pt x="33" y="31"/>
                    <a:pt x="34" y="32"/>
                    <a:pt x="34" y="33"/>
                  </a:cubicBezTo>
                  <a:cubicBezTo>
                    <a:pt x="34" y="34"/>
                    <a:pt x="33" y="34"/>
                    <a:pt x="34" y="34"/>
                  </a:cubicBezTo>
                  <a:cubicBezTo>
                    <a:pt x="35" y="35"/>
                    <a:pt x="35" y="33"/>
                    <a:pt x="35" y="32"/>
                  </a:cubicBezTo>
                  <a:cubicBezTo>
                    <a:pt x="36" y="31"/>
                    <a:pt x="35" y="30"/>
                    <a:pt x="34" y="31"/>
                  </a:cubicBezTo>
                  <a:close/>
                  <a:moveTo>
                    <a:pt x="46" y="50"/>
                  </a:moveTo>
                  <a:cubicBezTo>
                    <a:pt x="48" y="48"/>
                    <a:pt x="46" y="44"/>
                    <a:pt x="46" y="40"/>
                  </a:cubicBezTo>
                  <a:cubicBezTo>
                    <a:pt x="47" y="38"/>
                    <a:pt x="48" y="36"/>
                    <a:pt x="48" y="35"/>
                  </a:cubicBezTo>
                  <a:cubicBezTo>
                    <a:pt x="48" y="34"/>
                    <a:pt x="48" y="33"/>
                    <a:pt x="48" y="32"/>
                  </a:cubicBezTo>
                  <a:cubicBezTo>
                    <a:pt x="49" y="31"/>
                    <a:pt x="51" y="30"/>
                    <a:pt x="52" y="30"/>
                  </a:cubicBezTo>
                  <a:cubicBezTo>
                    <a:pt x="52" y="29"/>
                    <a:pt x="52" y="28"/>
                    <a:pt x="52" y="27"/>
                  </a:cubicBezTo>
                  <a:cubicBezTo>
                    <a:pt x="53" y="27"/>
                    <a:pt x="53" y="27"/>
                    <a:pt x="54" y="27"/>
                  </a:cubicBezTo>
                  <a:cubicBezTo>
                    <a:pt x="54" y="27"/>
                    <a:pt x="54" y="27"/>
                    <a:pt x="54" y="26"/>
                  </a:cubicBezTo>
                  <a:cubicBezTo>
                    <a:pt x="55" y="26"/>
                    <a:pt x="55" y="26"/>
                    <a:pt x="56" y="27"/>
                  </a:cubicBezTo>
                  <a:cubicBezTo>
                    <a:pt x="56" y="26"/>
                    <a:pt x="56" y="25"/>
                    <a:pt x="57" y="25"/>
                  </a:cubicBezTo>
                  <a:cubicBezTo>
                    <a:pt x="57" y="25"/>
                    <a:pt x="58" y="25"/>
                    <a:pt x="58" y="25"/>
                  </a:cubicBezTo>
                  <a:cubicBezTo>
                    <a:pt x="59" y="25"/>
                    <a:pt x="58" y="24"/>
                    <a:pt x="58" y="23"/>
                  </a:cubicBezTo>
                  <a:cubicBezTo>
                    <a:pt x="59" y="23"/>
                    <a:pt x="61" y="24"/>
                    <a:pt x="61" y="20"/>
                  </a:cubicBezTo>
                  <a:cubicBezTo>
                    <a:pt x="58" y="18"/>
                    <a:pt x="56" y="16"/>
                    <a:pt x="54" y="15"/>
                  </a:cubicBezTo>
                  <a:cubicBezTo>
                    <a:pt x="52" y="15"/>
                    <a:pt x="51" y="17"/>
                    <a:pt x="50" y="18"/>
                  </a:cubicBezTo>
                  <a:cubicBezTo>
                    <a:pt x="49" y="18"/>
                    <a:pt x="48" y="16"/>
                    <a:pt x="47" y="17"/>
                  </a:cubicBezTo>
                  <a:cubicBezTo>
                    <a:pt x="46" y="17"/>
                    <a:pt x="47" y="17"/>
                    <a:pt x="47" y="18"/>
                  </a:cubicBezTo>
                  <a:cubicBezTo>
                    <a:pt x="47" y="18"/>
                    <a:pt x="48" y="19"/>
                    <a:pt x="48" y="19"/>
                  </a:cubicBezTo>
                  <a:cubicBezTo>
                    <a:pt x="47" y="20"/>
                    <a:pt x="46" y="20"/>
                    <a:pt x="46" y="21"/>
                  </a:cubicBezTo>
                  <a:cubicBezTo>
                    <a:pt x="44" y="21"/>
                    <a:pt x="43" y="23"/>
                    <a:pt x="41" y="24"/>
                  </a:cubicBezTo>
                  <a:cubicBezTo>
                    <a:pt x="40" y="24"/>
                    <a:pt x="39" y="23"/>
                    <a:pt x="39" y="21"/>
                  </a:cubicBezTo>
                  <a:cubicBezTo>
                    <a:pt x="37" y="21"/>
                    <a:pt x="33" y="27"/>
                    <a:pt x="34" y="28"/>
                  </a:cubicBezTo>
                  <a:cubicBezTo>
                    <a:pt x="35" y="29"/>
                    <a:pt x="36" y="28"/>
                    <a:pt x="37" y="28"/>
                  </a:cubicBezTo>
                  <a:cubicBezTo>
                    <a:pt x="37" y="30"/>
                    <a:pt x="38" y="31"/>
                    <a:pt x="39" y="32"/>
                  </a:cubicBezTo>
                  <a:lnTo>
                    <a:pt x="38" y="34"/>
                  </a:lnTo>
                  <a:cubicBezTo>
                    <a:pt x="39" y="33"/>
                    <a:pt x="40" y="34"/>
                    <a:pt x="40" y="35"/>
                  </a:cubicBezTo>
                  <a:cubicBezTo>
                    <a:pt x="39" y="35"/>
                    <a:pt x="38" y="35"/>
                    <a:pt x="38" y="34"/>
                  </a:cubicBezTo>
                  <a:cubicBezTo>
                    <a:pt x="38" y="35"/>
                    <a:pt x="37" y="35"/>
                    <a:pt x="38" y="36"/>
                  </a:cubicBezTo>
                  <a:cubicBezTo>
                    <a:pt x="38" y="36"/>
                    <a:pt x="39" y="36"/>
                    <a:pt x="39" y="37"/>
                  </a:cubicBezTo>
                  <a:cubicBezTo>
                    <a:pt x="38" y="38"/>
                    <a:pt x="37" y="36"/>
                    <a:pt x="36" y="36"/>
                  </a:cubicBezTo>
                  <a:cubicBezTo>
                    <a:pt x="34" y="41"/>
                    <a:pt x="37" y="40"/>
                    <a:pt x="37" y="42"/>
                  </a:cubicBezTo>
                  <a:cubicBezTo>
                    <a:pt x="36" y="47"/>
                    <a:pt x="38" y="44"/>
                    <a:pt x="39" y="45"/>
                  </a:cubicBezTo>
                  <a:cubicBezTo>
                    <a:pt x="42" y="48"/>
                    <a:pt x="42" y="46"/>
                    <a:pt x="43" y="47"/>
                  </a:cubicBezTo>
                  <a:cubicBezTo>
                    <a:pt x="44" y="49"/>
                    <a:pt x="45" y="50"/>
                    <a:pt x="46" y="50"/>
                  </a:cubicBezTo>
                  <a:close/>
                </a:path>
              </a:pathLst>
            </a:custGeom>
            <a:solidFill>
              <a:srgbClr val="D8DBE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0" name="Freeform 79"/>
            <p:cNvSpPr>
              <a:spLocks/>
            </p:cNvSpPr>
            <p:nvPr/>
          </p:nvSpPr>
          <p:spPr bwMode="auto">
            <a:xfrm>
              <a:off x="2643189" y="3287712"/>
              <a:ext cx="947737" cy="673099"/>
            </a:xfrm>
            <a:custGeom>
              <a:avLst/>
              <a:gdLst>
                <a:gd name="T0" fmla="*/ 2147483647 w 102"/>
                <a:gd name="T1" fmla="*/ 2147483647 h 72"/>
                <a:gd name="T2" fmla="*/ 2147483647 w 102"/>
                <a:gd name="T3" fmla="*/ 2147483647 h 72"/>
                <a:gd name="T4" fmla="*/ 2147483647 w 102"/>
                <a:gd name="T5" fmla="*/ 2147483647 h 72"/>
                <a:gd name="T6" fmla="*/ 2147483647 w 102"/>
                <a:gd name="T7" fmla="*/ 2147483647 h 72"/>
                <a:gd name="T8" fmla="*/ 2147483647 w 102"/>
                <a:gd name="T9" fmla="*/ 2147483647 h 72"/>
                <a:gd name="T10" fmla="*/ 2147483647 w 102"/>
                <a:gd name="T11" fmla="*/ 2147483647 h 72"/>
                <a:gd name="T12" fmla="*/ 2147483647 w 102"/>
                <a:gd name="T13" fmla="*/ 2147483647 h 72"/>
                <a:gd name="T14" fmla="*/ 2147483647 w 102"/>
                <a:gd name="T15" fmla="*/ 2147483647 h 72"/>
                <a:gd name="T16" fmla="*/ 2147483647 w 102"/>
                <a:gd name="T17" fmla="*/ 2147483647 h 72"/>
                <a:gd name="T18" fmla="*/ 2147483647 w 102"/>
                <a:gd name="T19" fmla="*/ 2147483647 h 72"/>
                <a:gd name="T20" fmla="*/ 2147483647 w 102"/>
                <a:gd name="T21" fmla="*/ 2147483647 h 72"/>
                <a:gd name="T22" fmla="*/ 2147483647 w 102"/>
                <a:gd name="T23" fmla="*/ 2147483647 h 72"/>
                <a:gd name="T24" fmla="*/ 2147483647 w 102"/>
                <a:gd name="T25" fmla="*/ 2147483647 h 72"/>
                <a:gd name="T26" fmla="*/ 2147483647 w 102"/>
                <a:gd name="T27" fmla="*/ 2147483647 h 72"/>
                <a:gd name="T28" fmla="*/ 2147483647 w 102"/>
                <a:gd name="T29" fmla="*/ 2147483647 h 72"/>
                <a:gd name="T30" fmla="*/ 2147483647 w 102"/>
                <a:gd name="T31" fmla="*/ 2147483647 h 72"/>
                <a:gd name="T32" fmla="*/ 2147483647 w 102"/>
                <a:gd name="T33" fmla="*/ 2147483647 h 72"/>
                <a:gd name="T34" fmla="*/ 2147483647 w 102"/>
                <a:gd name="T35" fmla="*/ 2147483647 h 72"/>
                <a:gd name="T36" fmla="*/ 2147483647 w 102"/>
                <a:gd name="T37" fmla="*/ 2147483647 h 72"/>
                <a:gd name="T38" fmla="*/ 2147483647 w 102"/>
                <a:gd name="T39" fmla="*/ 2147483647 h 72"/>
                <a:gd name="T40" fmla="*/ 2147483647 w 102"/>
                <a:gd name="T41" fmla="*/ 2147483647 h 72"/>
                <a:gd name="T42" fmla="*/ 2147483647 w 102"/>
                <a:gd name="T43" fmla="*/ 2147483647 h 72"/>
                <a:gd name="T44" fmla="*/ 2147483647 w 102"/>
                <a:gd name="T45" fmla="*/ 0 h 72"/>
                <a:gd name="T46" fmla="*/ 2147483647 w 102"/>
                <a:gd name="T47" fmla="*/ 2147483647 h 72"/>
                <a:gd name="T48" fmla="*/ 2147483647 w 102"/>
                <a:gd name="T49" fmla="*/ 2147483647 h 72"/>
                <a:gd name="T50" fmla="*/ 2147483647 w 102"/>
                <a:gd name="T51" fmla="*/ 2147483647 h 72"/>
                <a:gd name="T52" fmla="*/ 2147483647 w 102"/>
                <a:gd name="T53" fmla="*/ 2147483647 h 72"/>
                <a:gd name="T54" fmla="*/ 0 w 102"/>
                <a:gd name="T55" fmla="*/ 2147483647 h 72"/>
                <a:gd name="T56" fmla="*/ 2147483647 w 102"/>
                <a:gd name="T57" fmla="*/ 2147483647 h 72"/>
                <a:gd name="T58" fmla="*/ 2147483647 w 102"/>
                <a:gd name="T59" fmla="*/ 2147483647 h 72"/>
                <a:gd name="T60" fmla="*/ 2147483647 w 102"/>
                <a:gd name="T61" fmla="*/ 2147483647 h 72"/>
                <a:gd name="T62" fmla="*/ 2147483647 w 102"/>
                <a:gd name="T63" fmla="*/ 2147483647 h 72"/>
                <a:gd name="T64" fmla="*/ 2147483647 w 102"/>
                <a:gd name="T65" fmla="*/ 2147483647 h 72"/>
                <a:gd name="T66" fmla="*/ 2147483647 w 102"/>
                <a:gd name="T67" fmla="*/ 2147483647 h 72"/>
                <a:gd name="T68" fmla="*/ 2147483647 w 102"/>
                <a:gd name="T69" fmla="*/ 2147483647 h 7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2"/>
                <a:gd name="T106" fmla="*/ 0 h 72"/>
                <a:gd name="T107" fmla="*/ 102 w 102"/>
                <a:gd name="T108" fmla="*/ 72 h 7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2" h="72">
                  <a:moveTo>
                    <a:pt x="102" y="59"/>
                  </a:moveTo>
                  <a:cubicBezTo>
                    <a:pt x="101" y="56"/>
                    <a:pt x="99" y="52"/>
                    <a:pt x="97" y="49"/>
                  </a:cubicBezTo>
                  <a:cubicBezTo>
                    <a:pt x="96" y="47"/>
                    <a:pt x="93" y="45"/>
                    <a:pt x="91" y="43"/>
                  </a:cubicBezTo>
                  <a:cubicBezTo>
                    <a:pt x="89" y="40"/>
                    <a:pt x="88" y="39"/>
                    <a:pt x="87" y="41"/>
                  </a:cubicBezTo>
                  <a:cubicBezTo>
                    <a:pt x="85" y="41"/>
                    <a:pt x="84" y="40"/>
                    <a:pt x="84" y="43"/>
                  </a:cubicBezTo>
                  <a:cubicBezTo>
                    <a:pt x="84" y="44"/>
                    <a:pt x="83" y="45"/>
                    <a:pt x="82" y="46"/>
                  </a:cubicBezTo>
                  <a:cubicBezTo>
                    <a:pt x="82" y="46"/>
                    <a:pt x="84" y="46"/>
                    <a:pt x="83" y="48"/>
                  </a:cubicBezTo>
                  <a:cubicBezTo>
                    <a:pt x="82" y="49"/>
                    <a:pt x="81" y="51"/>
                    <a:pt x="80" y="51"/>
                  </a:cubicBezTo>
                  <a:cubicBezTo>
                    <a:pt x="79" y="50"/>
                    <a:pt x="78" y="49"/>
                    <a:pt x="76" y="49"/>
                  </a:cubicBezTo>
                  <a:cubicBezTo>
                    <a:pt x="74" y="49"/>
                    <a:pt x="75" y="53"/>
                    <a:pt x="73" y="52"/>
                  </a:cubicBezTo>
                  <a:cubicBezTo>
                    <a:pt x="71" y="49"/>
                    <a:pt x="74" y="48"/>
                    <a:pt x="76" y="48"/>
                  </a:cubicBezTo>
                  <a:cubicBezTo>
                    <a:pt x="75" y="47"/>
                    <a:pt x="75" y="46"/>
                    <a:pt x="76" y="45"/>
                  </a:cubicBezTo>
                  <a:cubicBezTo>
                    <a:pt x="77" y="45"/>
                    <a:pt x="77" y="44"/>
                    <a:pt x="75" y="44"/>
                  </a:cubicBezTo>
                  <a:cubicBezTo>
                    <a:pt x="72" y="43"/>
                    <a:pt x="73" y="44"/>
                    <a:pt x="71" y="45"/>
                  </a:cubicBezTo>
                  <a:cubicBezTo>
                    <a:pt x="70" y="45"/>
                    <a:pt x="71" y="43"/>
                    <a:pt x="66" y="44"/>
                  </a:cubicBezTo>
                  <a:cubicBezTo>
                    <a:pt x="64" y="43"/>
                    <a:pt x="64" y="40"/>
                    <a:pt x="59" y="39"/>
                  </a:cubicBezTo>
                  <a:cubicBezTo>
                    <a:pt x="55" y="39"/>
                    <a:pt x="55" y="42"/>
                    <a:pt x="54" y="42"/>
                  </a:cubicBezTo>
                  <a:cubicBezTo>
                    <a:pt x="54" y="41"/>
                    <a:pt x="53" y="40"/>
                    <a:pt x="53" y="38"/>
                  </a:cubicBezTo>
                  <a:cubicBezTo>
                    <a:pt x="53" y="38"/>
                    <a:pt x="50" y="39"/>
                    <a:pt x="50" y="35"/>
                  </a:cubicBezTo>
                  <a:cubicBezTo>
                    <a:pt x="53" y="36"/>
                    <a:pt x="52" y="35"/>
                    <a:pt x="53" y="33"/>
                  </a:cubicBezTo>
                  <a:cubicBezTo>
                    <a:pt x="54" y="33"/>
                    <a:pt x="55" y="33"/>
                    <a:pt x="56" y="31"/>
                  </a:cubicBezTo>
                  <a:cubicBezTo>
                    <a:pt x="57" y="31"/>
                    <a:pt x="58" y="33"/>
                    <a:pt x="59" y="32"/>
                  </a:cubicBezTo>
                  <a:cubicBezTo>
                    <a:pt x="59" y="32"/>
                    <a:pt x="60" y="31"/>
                    <a:pt x="53" y="30"/>
                  </a:cubicBezTo>
                  <a:cubicBezTo>
                    <a:pt x="51" y="30"/>
                    <a:pt x="50" y="29"/>
                    <a:pt x="49" y="29"/>
                  </a:cubicBezTo>
                  <a:cubicBezTo>
                    <a:pt x="48" y="30"/>
                    <a:pt x="50" y="33"/>
                    <a:pt x="47" y="32"/>
                  </a:cubicBezTo>
                  <a:cubicBezTo>
                    <a:pt x="47" y="31"/>
                    <a:pt x="48" y="30"/>
                    <a:pt x="46" y="29"/>
                  </a:cubicBezTo>
                  <a:cubicBezTo>
                    <a:pt x="45" y="28"/>
                    <a:pt x="44" y="29"/>
                    <a:pt x="42" y="29"/>
                  </a:cubicBezTo>
                  <a:cubicBezTo>
                    <a:pt x="39" y="27"/>
                    <a:pt x="42" y="27"/>
                    <a:pt x="32" y="27"/>
                  </a:cubicBezTo>
                  <a:cubicBezTo>
                    <a:pt x="30" y="27"/>
                    <a:pt x="31" y="25"/>
                    <a:pt x="30" y="24"/>
                  </a:cubicBezTo>
                  <a:cubicBezTo>
                    <a:pt x="29" y="24"/>
                    <a:pt x="29" y="26"/>
                    <a:pt x="28" y="26"/>
                  </a:cubicBezTo>
                  <a:cubicBezTo>
                    <a:pt x="26" y="27"/>
                    <a:pt x="25" y="25"/>
                    <a:pt x="24" y="25"/>
                  </a:cubicBezTo>
                  <a:cubicBezTo>
                    <a:pt x="22" y="26"/>
                    <a:pt x="20" y="28"/>
                    <a:pt x="16" y="28"/>
                  </a:cubicBezTo>
                  <a:cubicBezTo>
                    <a:pt x="12" y="28"/>
                    <a:pt x="12" y="25"/>
                    <a:pt x="10" y="24"/>
                  </a:cubicBezTo>
                  <a:cubicBezTo>
                    <a:pt x="10" y="23"/>
                    <a:pt x="11" y="22"/>
                    <a:pt x="12" y="21"/>
                  </a:cubicBezTo>
                  <a:cubicBezTo>
                    <a:pt x="12" y="19"/>
                    <a:pt x="10" y="18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7" y="14"/>
                    <a:pt x="18" y="15"/>
                    <a:pt x="19" y="16"/>
                  </a:cubicBezTo>
                  <a:cubicBezTo>
                    <a:pt x="20" y="16"/>
                    <a:pt x="21" y="18"/>
                    <a:pt x="22" y="18"/>
                  </a:cubicBezTo>
                  <a:cubicBezTo>
                    <a:pt x="23" y="18"/>
                    <a:pt x="23" y="17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4" y="14"/>
                    <a:pt x="24" y="13"/>
                    <a:pt x="24" y="13"/>
                  </a:cubicBezTo>
                  <a:cubicBezTo>
                    <a:pt x="24" y="12"/>
                    <a:pt x="24" y="11"/>
                    <a:pt x="24" y="11"/>
                  </a:cubicBezTo>
                  <a:cubicBezTo>
                    <a:pt x="24" y="10"/>
                    <a:pt x="25" y="10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7"/>
                    <a:pt x="22" y="5"/>
                    <a:pt x="20" y="4"/>
                  </a:cubicBezTo>
                  <a:cubicBezTo>
                    <a:pt x="20" y="3"/>
                    <a:pt x="20" y="2"/>
                    <a:pt x="20" y="0"/>
                  </a:cubicBezTo>
                  <a:cubicBezTo>
                    <a:pt x="18" y="1"/>
                    <a:pt x="18" y="4"/>
                    <a:pt x="18" y="6"/>
                  </a:cubicBezTo>
                  <a:cubicBezTo>
                    <a:pt x="17" y="7"/>
                    <a:pt x="16" y="8"/>
                    <a:pt x="16" y="8"/>
                  </a:cubicBezTo>
                  <a:cubicBezTo>
                    <a:pt x="15" y="9"/>
                    <a:pt x="14" y="10"/>
                    <a:pt x="13" y="11"/>
                  </a:cubicBezTo>
                  <a:cubicBezTo>
                    <a:pt x="12" y="11"/>
                    <a:pt x="11" y="10"/>
                    <a:pt x="11" y="10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8" y="12"/>
                    <a:pt x="7" y="12"/>
                    <a:pt x="7" y="13"/>
                  </a:cubicBezTo>
                  <a:cubicBezTo>
                    <a:pt x="6" y="14"/>
                    <a:pt x="7" y="15"/>
                    <a:pt x="7" y="17"/>
                  </a:cubicBezTo>
                  <a:cubicBezTo>
                    <a:pt x="6" y="18"/>
                    <a:pt x="5" y="19"/>
                    <a:pt x="4" y="19"/>
                  </a:cubicBezTo>
                  <a:cubicBezTo>
                    <a:pt x="3" y="19"/>
                    <a:pt x="3" y="19"/>
                    <a:pt x="3" y="21"/>
                  </a:cubicBezTo>
                  <a:cubicBezTo>
                    <a:pt x="2" y="22"/>
                    <a:pt x="1" y="22"/>
                    <a:pt x="0" y="22"/>
                  </a:cubicBezTo>
                  <a:cubicBezTo>
                    <a:pt x="0" y="23"/>
                    <a:pt x="0" y="26"/>
                    <a:pt x="3" y="30"/>
                  </a:cubicBezTo>
                  <a:cubicBezTo>
                    <a:pt x="4" y="33"/>
                    <a:pt x="5" y="36"/>
                    <a:pt x="6" y="37"/>
                  </a:cubicBezTo>
                  <a:cubicBezTo>
                    <a:pt x="7" y="38"/>
                    <a:pt x="8" y="38"/>
                    <a:pt x="10" y="38"/>
                  </a:cubicBezTo>
                  <a:cubicBezTo>
                    <a:pt x="10" y="38"/>
                    <a:pt x="9" y="37"/>
                    <a:pt x="9" y="37"/>
                  </a:cubicBezTo>
                  <a:cubicBezTo>
                    <a:pt x="9" y="37"/>
                    <a:pt x="10" y="37"/>
                    <a:pt x="12" y="37"/>
                  </a:cubicBezTo>
                  <a:cubicBezTo>
                    <a:pt x="13" y="37"/>
                    <a:pt x="14" y="39"/>
                    <a:pt x="16" y="40"/>
                  </a:cubicBezTo>
                  <a:cubicBezTo>
                    <a:pt x="23" y="40"/>
                    <a:pt x="33" y="44"/>
                    <a:pt x="37" y="42"/>
                  </a:cubicBezTo>
                  <a:cubicBezTo>
                    <a:pt x="39" y="51"/>
                    <a:pt x="65" y="65"/>
                    <a:pt x="71" y="70"/>
                  </a:cubicBezTo>
                  <a:cubicBezTo>
                    <a:pt x="80" y="72"/>
                    <a:pt x="81" y="66"/>
                    <a:pt x="83" y="65"/>
                  </a:cubicBezTo>
                  <a:cubicBezTo>
                    <a:pt x="85" y="65"/>
                    <a:pt x="86" y="66"/>
                    <a:pt x="88" y="66"/>
                  </a:cubicBezTo>
                  <a:cubicBezTo>
                    <a:pt x="89" y="65"/>
                    <a:pt x="90" y="64"/>
                    <a:pt x="94" y="63"/>
                  </a:cubicBezTo>
                  <a:cubicBezTo>
                    <a:pt x="95" y="63"/>
                    <a:pt x="96" y="64"/>
                    <a:pt x="98" y="64"/>
                  </a:cubicBezTo>
                  <a:cubicBezTo>
                    <a:pt x="99" y="63"/>
                    <a:pt x="100" y="62"/>
                    <a:pt x="100" y="59"/>
                  </a:cubicBezTo>
                  <a:cubicBezTo>
                    <a:pt x="100" y="59"/>
                    <a:pt x="101" y="59"/>
                    <a:pt x="102" y="5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1" name="Freeform 80"/>
            <p:cNvSpPr>
              <a:spLocks/>
            </p:cNvSpPr>
            <p:nvPr/>
          </p:nvSpPr>
          <p:spPr bwMode="auto">
            <a:xfrm>
              <a:off x="2265364" y="2740024"/>
              <a:ext cx="417512" cy="631824"/>
            </a:xfrm>
            <a:custGeom>
              <a:avLst/>
              <a:gdLst>
                <a:gd name="T0" fmla="*/ 2147483647 w 45"/>
                <a:gd name="T1" fmla="*/ 2147483647 h 68"/>
                <a:gd name="T2" fmla="*/ 2147483647 w 45"/>
                <a:gd name="T3" fmla="*/ 2147483647 h 68"/>
                <a:gd name="T4" fmla="*/ 2147483647 w 45"/>
                <a:gd name="T5" fmla="*/ 2147483647 h 68"/>
                <a:gd name="T6" fmla="*/ 2147483647 w 45"/>
                <a:gd name="T7" fmla="*/ 2147483647 h 68"/>
                <a:gd name="T8" fmla="*/ 2147483647 w 45"/>
                <a:gd name="T9" fmla="*/ 2147483647 h 68"/>
                <a:gd name="T10" fmla="*/ 2147483647 w 45"/>
                <a:gd name="T11" fmla="*/ 2147483647 h 68"/>
                <a:gd name="T12" fmla="*/ 2147483647 w 45"/>
                <a:gd name="T13" fmla="*/ 2147483647 h 68"/>
                <a:gd name="T14" fmla="*/ 2147483647 w 45"/>
                <a:gd name="T15" fmla="*/ 2147483647 h 68"/>
                <a:gd name="T16" fmla="*/ 2147483647 w 45"/>
                <a:gd name="T17" fmla="*/ 2147483647 h 68"/>
                <a:gd name="T18" fmla="*/ 2147483647 w 45"/>
                <a:gd name="T19" fmla="*/ 2147483647 h 68"/>
                <a:gd name="T20" fmla="*/ 2147483647 w 45"/>
                <a:gd name="T21" fmla="*/ 2147483647 h 68"/>
                <a:gd name="T22" fmla="*/ 2147483647 w 45"/>
                <a:gd name="T23" fmla="*/ 2147483647 h 68"/>
                <a:gd name="T24" fmla="*/ 2147483647 w 45"/>
                <a:gd name="T25" fmla="*/ 2147483647 h 68"/>
                <a:gd name="T26" fmla="*/ 2147483647 w 45"/>
                <a:gd name="T27" fmla="*/ 2147483647 h 68"/>
                <a:gd name="T28" fmla="*/ 2147483647 w 45"/>
                <a:gd name="T29" fmla="*/ 2147483647 h 68"/>
                <a:gd name="T30" fmla="*/ 2147483647 w 45"/>
                <a:gd name="T31" fmla="*/ 2147483647 h 68"/>
                <a:gd name="T32" fmla="*/ 2147483647 w 45"/>
                <a:gd name="T33" fmla="*/ 2147483647 h 68"/>
                <a:gd name="T34" fmla="*/ 2147483647 w 45"/>
                <a:gd name="T35" fmla="*/ 2147483647 h 68"/>
                <a:gd name="T36" fmla="*/ 2147483647 w 45"/>
                <a:gd name="T37" fmla="*/ 2147483647 h 68"/>
                <a:gd name="T38" fmla="*/ 2147483647 w 45"/>
                <a:gd name="T39" fmla="*/ 2147483647 h 68"/>
                <a:gd name="T40" fmla="*/ 2147483647 w 45"/>
                <a:gd name="T41" fmla="*/ 2147483647 h 68"/>
                <a:gd name="T42" fmla="*/ 2147483647 w 45"/>
                <a:gd name="T43" fmla="*/ 2147483647 h 68"/>
                <a:gd name="T44" fmla="*/ 2147483647 w 45"/>
                <a:gd name="T45" fmla="*/ 2147483647 h 68"/>
                <a:gd name="T46" fmla="*/ 2147483647 w 45"/>
                <a:gd name="T47" fmla="*/ 2147483647 h 68"/>
                <a:gd name="T48" fmla="*/ 2147483647 w 45"/>
                <a:gd name="T49" fmla="*/ 2147483647 h 68"/>
                <a:gd name="T50" fmla="*/ 2147483647 w 45"/>
                <a:gd name="T51" fmla="*/ 2147483647 h 68"/>
                <a:gd name="T52" fmla="*/ 2147483647 w 45"/>
                <a:gd name="T53" fmla="*/ 2147483647 h 68"/>
                <a:gd name="T54" fmla="*/ 2147483647 w 45"/>
                <a:gd name="T55" fmla="*/ 0 h 68"/>
                <a:gd name="T56" fmla="*/ 2147483647 w 45"/>
                <a:gd name="T57" fmla="*/ 2147483647 h 68"/>
                <a:gd name="T58" fmla="*/ 2147483647 w 45"/>
                <a:gd name="T59" fmla="*/ 2147483647 h 68"/>
                <a:gd name="T60" fmla="*/ 2147483647 w 45"/>
                <a:gd name="T61" fmla="*/ 2147483647 h 68"/>
                <a:gd name="T62" fmla="*/ 2147483647 w 45"/>
                <a:gd name="T63" fmla="*/ 2147483647 h 68"/>
                <a:gd name="T64" fmla="*/ 2147483647 w 45"/>
                <a:gd name="T65" fmla="*/ 2147483647 h 68"/>
                <a:gd name="T66" fmla="*/ 0 w 45"/>
                <a:gd name="T67" fmla="*/ 2147483647 h 68"/>
                <a:gd name="T68" fmla="*/ 2147483647 w 45"/>
                <a:gd name="T69" fmla="*/ 2147483647 h 68"/>
                <a:gd name="T70" fmla="*/ 2147483647 w 45"/>
                <a:gd name="T71" fmla="*/ 2147483647 h 68"/>
                <a:gd name="T72" fmla="*/ 2147483647 w 45"/>
                <a:gd name="T73" fmla="*/ 2147483647 h 6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45"/>
                <a:gd name="T112" fmla="*/ 0 h 68"/>
                <a:gd name="T113" fmla="*/ 45 w 45"/>
                <a:gd name="T114" fmla="*/ 68 h 6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45" h="68">
                  <a:moveTo>
                    <a:pt x="11" y="34"/>
                  </a:moveTo>
                  <a:cubicBezTo>
                    <a:pt x="11" y="34"/>
                    <a:pt x="11" y="33"/>
                    <a:pt x="11" y="33"/>
                  </a:cubicBezTo>
                  <a:cubicBezTo>
                    <a:pt x="12" y="29"/>
                    <a:pt x="13" y="28"/>
                    <a:pt x="14" y="28"/>
                  </a:cubicBezTo>
                  <a:cubicBezTo>
                    <a:pt x="15" y="30"/>
                    <a:pt x="12" y="33"/>
                    <a:pt x="13" y="35"/>
                  </a:cubicBezTo>
                  <a:cubicBezTo>
                    <a:pt x="13" y="36"/>
                    <a:pt x="13" y="39"/>
                    <a:pt x="14" y="39"/>
                  </a:cubicBezTo>
                  <a:cubicBezTo>
                    <a:pt x="15" y="40"/>
                    <a:pt x="14" y="40"/>
                    <a:pt x="14" y="41"/>
                  </a:cubicBezTo>
                  <a:cubicBezTo>
                    <a:pt x="14" y="42"/>
                    <a:pt x="15" y="44"/>
                    <a:pt x="14" y="46"/>
                  </a:cubicBezTo>
                  <a:cubicBezTo>
                    <a:pt x="14" y="48"/>
                    <a:pt x="16" y="50"/>
                    <a:pt x="17" y="54"/>
                  </a:cubicBezTo>
                  <a:cubicBezTo>
                    <a:pt x="19" y="61"/>
                    <a:pt x="23" y="68"/>
                    <a:pt x="31" y="66"/>
                  </a:cubicBezTo>
                  <a:cubicBezTo>
                    <a:pt x="33" y="66"/>
                    <a:pt x="35" y="66"/>
                    <a:pt x="36" y="66"/>
                  </a:cubicBezTo>
                  <a:cubicBezTo>
                    <a:pt x="37" y="65"/>
                    <a:pt x="38" y="65"/>
                    <a:pt x="40" y="64"/>
                  </a:cubicBezTo>
                  <a:cubicBezTo>
                    <a:pt x="41" y="64"/>
                    <a:pt x="41" y="62"/>
                    <a:pt x="41" y="61"/>
                  </a:cubicBezTo>
                  <a:cubicBezTo>
                    <a:pt x="41" y="61"/>
                    <a:pt x="42" y="60"/>
                    <a:pt x="43" y="59"/>
                  </a:cubicBezTo>
                  <a:cubicBezTo>
                    <a:pt x="43" y="57"/>
                    <a:pt x="44" y="54"/>
                    <a:pt x="44" y="52"/>
                  </a:cubicBezTo>
                  <a:cubicBezTo>
                    <a:pt x="44" y="50"/>
                    <a:pt x="43" y="49"/>
                    <a:pt x="43" y="48"/>
                  </a:cubicBezTo>
                  <a:cubicBezTo>
                    <a:pt x="44" y="41"/>
                    <a:pt x="44" y="38"/>
                    <a:pt x="43" y="33"/>
                  </a:cubicBezTo>
                  <a:cubicBezTo>
                    <a:pt x="44" y="31"/>
                    <a:pt x="45" y="30"/>
                    <a:pt x="44" y="28"/>
                  </a:cubicBezTo>
                  <a:cubicBezTo>
                    <a:pt x="44" y="25"/>
                    <a:pt x="42" y="25"/>
                    <a:pt x="41" y="22"/>
                  </a:cubicBezTo>
                  <a:cubicBezTo>
                    <a:pt x="41" y="21"/>
                    <a:pt x="42" y="19"/>
                    <a:pt x="36" y="19"/>
                  </a:cubicBezTo>
                  <a:cubicBezTo>
                    <a:pt x="38" y="18"/>
                    <a:pt x="40" y="18"/>
                    <a:pt x="40" y="16"/>
                  </a:cubicBezTo>
                  <a:cubicBezTo>
                    <a:pt x="40" y="16"/>
                    <a:pt x="39" y="15"/>
                    <a:pt x="38" y="14"/>
                  </a:cubicBezTo>
                  <a:cubicBezTo>
                    <a:pt x="38" y="13"/>
                    <a:pt x="38" y="12"/>
                    <a:pt x="39" y="11"/>
                  </a:cubicBezTo>
                  <a:cubicBezTo>
                    <a:pt x="40" y="14"/>
                    <a:pt x="41" y="15"/>
                    <a:pt x="42" y="14"/>
                  </a:cubicBezTo>
                  <a:cubicBezTo>
                    <a:pt x="43" y="13"/>
                    <a:pt x="43" y="12"/>
                    <a:pt x="43" y="10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9" y="7"/>
                    <a:pt x="39" y="6"/>
                    <a:pt x="39" y="5"/>
                  </a:cubicBezTo>
                  <a:cubicBezTo>
                    <a:pt x="38" y="6"/>
                    <a:pt x="36" y="6"/>
                    <a:pt x="35" y="5"/>
                  </a:cubicBezTo>
                  <a:cubicBezTo>
                    <a:pt x="31" y="4"/>
                    <a:pt x="28" y="0"/>
                    <a:pt x="26" y="0"/>
                  </a:cubicBezTo>
                  <a:cubicBezTo>
                    <a:pt x="24" y="0"/>
                    <a:pt x="24" y="2"/>
                    <a:pt x="23" y="2"/>
                  </a:cubicBezTo>
                  <a:cubicBezTo>
                    <a:pt x="21" y="3"/>
                    <a:pt x="19" y="2"/>
                    <a:pt x="17" y="2"/>
                  </a:cubicBezTo>
                  <a:cubicBezTo>
                    <a:pt x="16" y="3"/>
                    <a:pt x="16" y="5"/>
                    <a:pt x="15" y="10"/>
                  </a:cubicBezTo>
                  <a:cubicBezTo>
                    <a:pt x="14" y="13"/>
                    <a:pt x="13" y="15"/>
                    <a:pt x="10" y="15"/>
                  </a:cubicBezTo>
                  <a:cubicBezTo>
                    <a:pt x="8" y="15"/>
                    <a:pt x="6" y="14"/>
                    <a:pt x="3" y="15"/>
                  </a:cubicBezTo>
                  <a:cubicBezTo>
                    <a:pt x="2" y="15"/>
                    <a:pt x="1" y="16"/>
                    <a:pt x="0" y="17"/>
                  </a:cubicBezTo>
                  <a:cubicBezTo>
                    <a:pt x="2" y="19"/>
                    <a:pt x="6" y="26"/>
                    <a:pt x="7" y="28"/>
                  </a:cubicBezTo>
                  <a:cubicBezTo>
                    <a:pt x="6" y="29"/>
                    <a:pt x="4" y="29"/>
                    <a:pt x="4" y="32"/>
                  </a:cubicBezTo>
                  <a:cubicBezTo>
                    <a:pt x="5" y="35"/>
                    <a:pt x="9" y="33"/>
                    <a:pt x="11" y="34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2" name="Freeform 81"/>
            <p:cNvSpPr>
              <a:spLocks/>
            </p:cNvSpPr>
            <p:nvPr/>
          </p:nvSpPr>
          <p:spPr bwMode="auto">
            <a:xfrm>
              <a:off x="1947864" y="3308348"/>
              <a:ext cx="846137" cy="788988"/>
            </a:xfrm>
            <a:custGeom>
              <a:avLst/>
              <a:gdLst>
                <a:gd name="T0" fmla="*/ 2147483647 w 91"/>
                <a:gd name="T1" fmla="*/ 2147483647 h 85"/>
                <a:gd name="T2" fmla="*/ 2147483647 w 91"/>
                <a:gd name="T3" fmla="*/ 2147483647 h 85"/>
                <a:gd name="T4" fmla="*/ 2147483647 w 91"/>
                <a:gd name="T5" fmla="*/ 2147483647 h 85"/>
                <a:gd name="T6" fmla="*/ 2147483647 w 91"/>
                <a:gd name="T7" fmla="*/ 2147483647 h 85"/>
                <a:gd name="T8" fmla="*/ 2147483647 w 91"/>
                <a:gd name="T9" fmla="*/ 2147483647 h 85"/>
                <a:gd name="T10" fmla="*/ 2147483647 w 91"/>
                <a:gd name="T11" fmla="*/ 2147483647 h 85"/>
                <a:gd name="T12" fmla="*/ 2147483647 w 91"/>
                <a:gd name="T13" fmla="*/ 2147483647 h 85"/>
                <a:gd name="T14" fmla="*/ 2147483647 w 91"/>
                <a:gd name="T15" fmla="*/ 2147483647 h 85"/>
                <a:gd name="T16" fmla="*/ 2147483647 w 91"/>
                <a:gd name="T17" fmla="*/ 2147483647 h 85"/>
                <a:gd name="T18" fmla="*/ 2147483647 w 91"/>
                <a:gd name="T19" fmla="*/ 2147483647 h 85"/>
                <a:gd name="T20" fmla="*/ 2147483647 w 91"/>
                <a:gd name="T21" fmla="*/ 2147483647 h 85"/>
                <a:gd name="T22" fmla="*/ 2147483647 w 91"/>
                <a:gd name="T23" fmla="*/ 2147483647 h 85"/>
                <a:gd name="T24" fmla="*/ 2147483647 w 91"/>
                <a:gd name="T25" fmla="*/ 2147483647 h 85"/>
                <a:gd name="T26" fmla="*/ 2147483647 w 91"/>
                <a:gd name="T27" fmla="*/ 2147483647 h 85"/>
                <a:gd name="T28" fmla="*/ 2147483647 w 91"/>
                <a:gd name="T29" fmla="*/ 2147483647 h 85"/>
                <a:gd name="T30" fmla="*/ 2147483647 w 91"/>
                <a:gd name="T31" fmla="*/ 2147483647 h 85"/>
                <a:gd name="T32" fmla="*/ 2147483647 w 91"/>
                <a:gd name="T33" fmla="*/ 2147483647 h 85"/>
                <a:gd name="T34" fmla="*/ 2147483647 w 91"/>
                <a:gd name="T35" fmla="*/ 2147483647 h 85"/>
                <a:gd name="T36" fmla="*/ 2147483647 w 91"/>
                <a:gd name="T37" fmla="*/ 2147483647 h 85"/>
                <a:gd name="T38" fmla="*/ 2147483647 w 91"/>
                <a:gd name="T39" fmla="*/ 2147483647 h 85"/>
                <a:gd name="T40" fmla="*/ 2147483647 w 91"/>
                <a:gd name="T41" fmla="*/ 2147483647 h 85"/>
                <a:gd name="T42" fmla="*/ 2147483647 w 91"/>
                <a:gd name="T43" fmla="*/ 2147483647 h 85"/>
                <a:gd name="T44" fmla="*/ 2147483647 w 91"/>
                <a:gd name="T45" fmla="*/ 2147483647 h 85"/>
                <a:gd name="T46" fmla="*/ 2147483647 w 91"/>
                <a:gd name="T47" fmla="*/ 2147483647 h 85"/>
                <a:gd name="T48" fmla="*/ 2147483647 w 91"/>
                <a:gd name="T49" fmla="*/ 2147483647 h 85"/>
                <a:gd name="T50" fmla="*/ 2147483647 w 91"/>
                <a:gd name="T51" fmla="*/ 2147483647 h 85"/>
                <a:gd name="T52" fmla="*/ 2147483647 w 91"/>
                <a:gd name="T53" fmla="*/ 2147483647 h 85"/>
                <a:gd name="T54" fmla="*/ 2147483647 w 91"/>
                <a:gd name="T55" fmla="*/ 2147483647 h 85"/>
                <a:gd name="T56" fmla="*/ 2147483647 w 91"/>
                <a:gd name="T57" fmla="*/ 2147483647 h 85"/>
                <a:gd name="T58" fmla="*/ 2147483647 w 91"/>
                <a:gd name="T59" fmla="*/ 2147483647 h 85"/>
                <a:gd name="T60" fmla="*/ 2147483647 w 91"/>
                <a:gd name="T61" fmla="*/ 2147483647 h 85"/>
                <a:gd name="T62" fmla="*/ 2147483647 w 91"/>
                <a:gd name="T63" fmla="*/ 2147483647 h 85"/>
                <a:gd name="T64" fmla="*/ 2147483647 w 91"/>
                <a:gd name="T65" fmla="*/ 2147483647 h 85"/>
                <a:gd name="T66" fmla="*/ 2147483647 w 91"/>
                <a:gd name="T67" fmla="*/ 2147483647 h 85"/>
                <a:gd name="T68" fmla="*/ 2147483647 w 91"/>
                <a:gd name="T69" fmla="*/ 2147483647 h 85"/>
                <a:gd name="T70" fmla="*/ 2147483647 w 91"/>
                <a:gd name="T71" fmla="*/ 2147483647 h 85"/>
                <a:gd name="T72" fmla="*/ 2147483647 w 91"/>
                <a:gd name="T73" fmla="*/ 2147483647 h 85"/>
                <a:gd name="T74" fmla="*/ 2147483647 w 91"/>
                <a:gd name="T75" fmla="*/ 2147483647 h 85"/>
                <a:gd name="T76" fmla="*/ 2147483647 w 91"/>
                <a:gd name="T77" fmla="*/ 2147483647 h 85"/>
                <a:gd name="T78" fmla="*/ 2147483647 w 91"/>
                <a:gd name="T79" fmla="*/ 2147483647 h 85"/>
                <a:gd name="T80" fmla="*/ 2147483647 w 91"/>
                <a:gd name="T81" fmla="*/ 2147483647 h 85"/>
                <a:gd name="T82" fmla="*/ 2147483647 w 91"/>
                <a:gd name="T83" fmla="*/ 2147483647 h 85"/>
                <a:gd name="T84" fmla="*/ 2147483647 w 91"/>
                <a:gd name="T85" fmla="*/ 2147483647 h 85"/>
                <a:gd name="T86" fmla="*/ 2147483647 w 91"/>
                <a:gd name="T87" fmla="*/ 2147483647 h 85"/>
                <a:gd name="T88" fmla="*/ 2147483647 w 91"/>
                <a:gd name="T89" fmla="*/ 2147483647 h 85"/>
                <a:gd name="T90" fmla="*/ 2147483647 w 91"/>
                <a:gd name="T91" fmla="*/ 2147483647 h 8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1"/>
                <a:gd name="T139" fmla="*/ 0 h 85"/>
                <a:gd name="T140" fmla="*/ 91 w 91"/>
                <a:gd name="T141" fmla="*/ 85 h 8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1" h="85">
                  <a:moveTo>
                    <a:pt x="75" y="20"/>
                  </a:moveTo>
                  <a:cubicBezTo>
                    <a:pt x="75" y="20"/>
                    <a:pt x="75" y="20"/>
                    <a:pt x="75" y="20"/>
                  </a:cubicBezTo>
                  <a:cubicBezTo>
                    <a:pt x="74" y="20"/>
                    <a:pt x="73" y="22"/>
                    <a:pt x="72" y="21"/>
                  </a:cubicBezTo>
                  <a:cubicBezTo>
                    <a:pt x="71" y="21"/>
                    <a:pt x="72" y="20"/>
                    <a:pt x="72" y="20"/>
                  </a:cubicBezTo>
                  <a:cubicBezTo>
                    <a:pt x="71" y="20"/>
                    <a:pt x="70" y="20"/>
                    <a:pt x="70" y="19"/>
                  </a:cubicBezTo>
                  <a:cubicBezTo>
                    <a:pt x="70" y="18"/>
                    <a:pt x="73" y="18"/>
                    <a:pt x="73" y="17"/>
                  </a:cubicBezTo>
                  <a:cubicBezTo>
                    <a:pt x="73" y="15"/>
                    <a:pt x="71" y="15"/>
                    <a:pt x="70" y="14"/>
                  </a:cubicBezTo>
                  <a:cubicBezTo>
                    <a:pt x="70" y="12"/>
                    <a:pt x="70" y="11"/>
                    <a:pt x="70" y="11"/>
                  </a:cubicBezTo>
                  <a:cubicBezTo>
                    <a:pt x="68" y="10"/>
                    <a:pt x="65" y="12"/>
                    <a:pt x="62" y="12"/>
                  </a:cubicBezTo>
                  <a:cubicBezTo>
                    <a:pt x="61" y="11"/>
                    <a:pt x="61" y="10"/>
                    <a:pt x="59" y="10"/>
                  </a:cubicBezTo>
                  <a:cubicBezTo>
                    <a:pt x="59" y="10"/>
                    <a:pt x="57" y="10"/>
                    <a:pt x="55" y="10"/>
                  </a:cubicBezTo>
                  <a:cubicBezTo>
                    <a:pt x="53" y="10"/>
                    <a:pt x="52" y="10"/>
                    <a:pt x="51" y="10"/>
                  </a:cubicBezTo>
                  <a:cubicBezTo>
                    <a:pt x="50" y="11"/>
                    <a:pt x="50" y="13"/>
                    <a:pt x="49" y="14"/>
                  </a:cubicBezTo>
                  <a:cubicBezTo>
                    <a:pt x="48" y="16"/>
                    <a:pt x="48" y="19"/>
                    <a:pt x="44" y="18"/>
                  </a:cubicBezTo>
                  <a:cubicBezTo>
                    <a:pt x="43" y="18"/>
                    <a:pt x="42" y="18"/>
                    <a:pt x="42" y="13"/>
                  </a:cubicBezTo>
                  <a:cubicBezTo>
                    <a:pt x="41" y="13"/>
                    <a:pt x="42" y="11"/>
                    <a:pt x="41" y="11"/>
                  </a:cubicBezTo>
                  <a:cubicBezTo>
                    <a:pt x="40" y="10"/>
                    <a:pt x="38" y="10"/>
                    <a:pt x="38" y="9"/>
                  </a:cubicBezTo>
                  <a:cubicBezTo>
                    <a:pt x="39" y="9"/>
                    <a:pt x="39" y="9"/>
                    <a:pt x="40" y="9"/>
                  </a:cubicBezTo>
                  <a:cubicBezTo>
                    <a:pt x="41" y="9"/>
                    <a:pt x="41" y="8"/>
                    <a:pt x="40" y="6"/>
                  </a:cubicBezTo>
                  <a:cubicBezTo>
                    <a:pt x="40" y="4"/>
                    <a:pt x="41" y="5"/>
                    <a:pt x="41" y="3"/>
                  </a:cubicBezTo>
                  <a:cubicBezTo>
                    <a:pt x="41" y="2"/>
                    <a:pt x="40" y="1"/>
                    <a:pt x="40" y="1"/>
                  </a:cubicBezTo>
                  <a:cubicBezTo>
                    <a:pt x="38" y="0"/>
                    <a:pt x="39" y="2"/>
                    <a:pt x="38" y="2"/>
                  </a:cubicBezTo>
                  <a:cubicBezTo>
                    <a:pt x="37" y="2"/>
                    <a:pt x="36" y="2"/>
                    <a:pt x="36" y="1"/>
                  </a:cubicBezTo>
                  <a:cubicBezTo>
                    <a:pt x="35" y="0"/>
                    <a:pt x="35" y="2"/>
                    <a:pt x="34" y="5"/>
                  </a:cubicBezTo>
                  <a:cubicBezTo>
                    <a:pt x="33" y="6"/>
                    <a:pt x="33" y="7"/>
                    <a:pt x="33" y="8"/>
                  </a:cubicBezTo>
                  <a:cubicBezTo>
                    <a:pt x="33" y="9"/>
                    <a:pt x="33" y="8"/>
                    <a:pt x="34" y="9"/>
                  </a:cubicBezTo>
                  <a:cubicBezTo>
                    <a:pt x="35" y="9"/>
                    <a:pt x="35" y="11"/>
                    <a:pt x="33" y="12"/>
                  </a:cubicBezTo>
                  <a:cubicBezTo>
                    <a:pt x="33" y="13"/>
                    <a:pt x="32" y="14"/>
                    <a:pt x="30" y="14"/>
                  </a:cubicBezTo>
                  <a:cubicBezTo>
                    <a:pt x="28" y="13"/>
                    <a:pt x="27" y="12"/>
                    <a:pt x="28" y="9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2" y="9"/>
                    <a:pt x="21" y="6"/>
                    <a:pt x="20" y="6"/>
                  </a:cubicBezTo>
                  <a:cubicBezTo>
                    <a:pt x="19" y="7"/>
                    <a:pt x="20" y="8"/>
                    <a:pt x="19" y="9"/>
                  </a:cubicBezTo>
                  <a:cubicBezTo>
                    <a:pt x="18" y="11"/>
                    <a:pt x="13" y="15"/>
                    <a:pt x="14" y="17"/>
                  </a:cubicBezTo>
                  <a:cubicBezTo>
                    <a:pt x="15" y="19"/>
                    <a:pt x="16" y="18"/>
                    <a:pt x="17" y="20"/>
                  </a:cubicBezTo>
                  <a:cubicBezTo>
                    <a:pt x="17" y="22"/>
                    <a:pt x="14" y="23"/>
                    <a:pt x="12" y="25"/>
                  </a:cubicBezTo>
                  <a:cubicBezTo>
                    <a:pt x="10" y="26"/>
                    <a:pt x="10" y="32"/>
                    <a:pt x="4" y="31"/>
                  </a:cubicBezTo>
                  <a:cubicBezTo>
                    <a:pt x="3" y="36"/>
                    <a:pt x="1" y="37"/>
                    <a:pt x="1" y="39"/>
                  </a:cubicBezTo>
                  <a:cubicBezTo>
                    <a:pt x="0" y="44"/>
                    <a:pt x="3" y="42"/>
                    <a:pt x="4" y="45"/>
                  </a:cubicBezTo>
                  <a:cubicBezTo>
                    <a:pt x="5" y="46"/>
                    <a:pt x="5" y="47"/>
                    <a:pt x="5" y="48"/>
                  </a:cubicBezTo>
                  <a:cubicBezTo>
                    <a:pt x="6" y="49"/>
                    <a:pt x="7" y="49"/>
                    <a:pt x="8" y="50"/>
                  </a:cubicBezTo>
                  <a:cubicBezTo>
                    <a:pt x="9" y="51"/>
                    <a:pt x="8" y="52"/>
                    <a:pt x="10" y="53"/>
                  </a:cubicBezTo>
                  <a:cubicBezTo>
                    <a:pt x="11" y="53"/>
                    <a:pt x="13" y="52"/>
                    <a:pt x="14" y="54"/>
                  </a:cubicBezTo>
                  <a:cubicBezTo>
                    <a:pt x="15" y="55"/>
                    <a:pt x="15" y="56"/>
                    <a:pt x="15" y="57"/>
                  </a:cubicBezTo>
                  <a:cubicBezTo>
                    <a:pt x="16" y="58"/>
                    <a:pt x="16" y="58"/>
                    <a:pt x="17" y="58"/>
                  </a:cubicBezTo>
                  <a:cubicBezTo>
                    <a:pt x="18" y="59"/>
                    <a:pt x="17" y="60"/>
                    <a:pt x="19" y="62"/>
                  </a:cubicBezTo>
                  <a:cubicBezTo>
                    <a:pt x="21" y="63"/>
                    <a:pt x="23" y="62"/>
                    <a:pt x="24" y="63"/>
                  </a:cubicBezTo>
                  <a:cubicBezTo>
                    <a:pt x="25" y="64"/>
                    <a:pt x="23" y="65"/>
                    <a:pt x="25" y="67"/>
                  </a:cubicBezTo>
                  <a:cubicBezTo>
                    <a:pt x="26" y="68"/>
                    <a:pt x="27" y="69"/>
                    <a:pt x="29" y="69"/>
                  </a:cubicBezTo>
                  <a:cubicBezTo>
                    <a:pt x="30" y="69"/>
                    <a:pt x="31" y="68"/>
                    <a:pt x="32" y="69"/>
                  </a:cubicBezTo>
                  <a:cubicBezTo>
                    <a:pt x="32" y="69"/>
                    <a:pt x="33" y="70"/>
                    <a:pt x="33" y="70"/>
                  </a:cubicBezTo>
                  <a:cubicBezTo>
                    <a:pt x="34" y="72"/>
                    <a:pt x="30" y="72"/>
                    <a:pt x="33" y="74"/>
                  </a:cubicBezTo>
                  <a:cubicBezTo>
                    <a:pt x="34" y="75"/>
                    <a:pt x="35" y="76"/>
                    <a:pt x="36" y="77"/>
                  </a:cubicBezTo>
                  <a:cubicBezTo>
                    <a:pt x="38" y="76"/>
                    <a:pt x="41" y="76"/>
                    <a:pt x="40" y="80"/>
                  </a:cubicBezTo>
                  <a:cubicBezTo>
                    <a:pt x="40" y="85"/>
                    <a:pt x="44" y="81"/>
                    <a:pt x="45" y="82"/>
                  </a:cubicBezTo>
                  <a:cubicBezTo>
                    <a:pt x="46" y="82"/>
                    <a:pt x="47" y="84"/>
                    <a:pt x="49" y="84"/>
                  </a:cubicBezTo>
                  <a:cubicBezTo>
                    <a:pt x="51" y="84"/>
                    <a:pt x="53" y="81"/>
                    <a:pt x="53" y="80"/>
                  </a:cubicBezTo>
                  <a:cubicBezTo>
                    <a:pt x="54" y="79"/>
                    <a:pt x="51" y="79"/>
                    <a:pt x="54" y="77"/>
                  </a:cubicBezTo>
                  <a:cubicBezTo>
                    <a:pt x="56" y="76"/>
                    <a:pt x="60" y="73"/>
                    <a:pt x="63" y="73"/>
                  </a:cubicBezTo>
                  <a:cubicBezTo>
                    <a:pt x="63" y="72"/>
                    <a:pt x="62" y="68"/>
                    <a:pt x="61" y="67"/>
                  </a:cubicBezTo>
                  <a:cubicBezTo>
                    <a:pt x="61" y="67"/>
                    <a:pt x="60" y="68"/>
                    <a:pt x="59" y="68"/>
                  </a:cubicBezTo>
                  <a:cubicBezTo>
                    <a:pt x="59" y="68"/>
                    <a:pt x="59" y="68"/>
                    <a:pt x="58" y="67"/>
                  </a:cubicBezTo>
                  <a:cubicBezTo>
                    <a:pt x="57" y="68"/>
                    <a:pt x="57" y="68"/>
                    <a:pt x="54" y="69"/>
                  </a:cubicBezTo>
                  <a:cubicBezTo>
                    <a:pt x="53" y="70"/>
                    <a:pt x="53" y="68"/>
                    <a:pt x="52" y="68"/>
                  </a:cubicBezTo>
                  <a:cubicBezTo>
                    <a:pt x="51" y="68"/>
                    <a:pt x="50" y="69"/>
                    <a:pt x="49" y="68"/>
                  </a:cubicBezTo>
                  <a:cubicBezTo>
                    <a:pt x="50" y="67"/>
                    <a:pt x="51" y="66"/>
                    <a:pt x="50" y="64"/>
                  </a:cubicBezTo>
                  <a:cubicBezTo>
                    <a:pt x="52" y="64"/>
                    <a:pt x="53" y="64"/>
                    <a:pt x="53" y="63"/>
                  </a:cubicBezTo>
                  <a:cubicBezTo>
                    <a:pt x="53" y="62"/>
                    <a:pt x="53" y="61"/>
                    <a:pt x="54" y="61"/>
                  </a:cubicBezTo>
                  <a:cubicBezTo>
                    <a:pt x="55" y="60"/>
                    <a:pt x="56" y="61"/>
                    <a:pt x="58" y="60"/>
                  </a:cubicBezTo>
                  <a:cubicBezTo>
                    <a:pt x="59" y="59"/>
                    <a:pt x="57" y="57"/>
                    <a:pt x="57" y="55"/>
                  </a:cubicBezTo>
                  <a:cubicBezTo>
                    <a:pt x="57" y="53"/>
                    <a:pt x="62" y="53"/>
                    <a:pt x="62" y="51"/>
                  </a:cubicBezTo>
                  <a:cubicBezTo>
                    <a:pt x="62" y="49"/>
                    <a:pt x="60" y="46"/>
                    <a:pt x="59" y="44"/>
                  </a:cubicBezTo>
                  <a:cubicBezTo>
                    <a:pt x="58" y="43"/>
                    <a:pt x="58" y="40"/>
                    <a:pt x="59" y="41"/>
                  </a:cubicBezTo>
                  <a:cubicBezTo>
                    <a:pt x="63" y="42"/>
                    <a:pt x="63" y="44"/>
                    <a:pt x="64" y="46"/>
                  </a:cubicBezTo>
                  <a:cubicBezTo>
                    <a:pt x="65" y="47"/>
                    <a:pt x="68" y="48"/>
                    <a:pt x="69" y="49"/>
                  </a:cubicBezTo>
                  <a:cubicBezTo>
                    <a:pt x="72" y="51"/>
                    <a:pt x="70" y="53"/>
                    <a:pt x="71" y="53"/>
                  </a:cubicBezTo>
                  <a:cubicBezTo>
                    <a:pt x="72" y="53"/>
                    <a:pt x="73" y="53"/>
                    <a:pt x="75" y="53"/>
                  </a:cubicBezTo>
                  <a:cubicBezTo>
                    <a:pt x="76" y="54"/>
                    <a:pt x="77" y="55"/>
                    <a:pt x="78" y="55"/>
                  </a:cubicBezTo>
                  <a:cubicBezTo>
                    <a:pt x="79" y="56"/>
                    <a:pt x="80" y="55"/>
                    <a:pt x="80" y="55"/>
                  </a:cubicBezTo>
                  <a:cubicBezTo>
                    <a:pt x="81" y="56"/>
                    <a:pt x="80" y="57"/>
                    <a:pt x="81" y="58"/>
                  </a:cubicBezTo>
                  <a:cubicBezTo>
                    <a:pt x="82" y="58"/>
                    <a:pt x="84" y="57"/>
                    <a:pt x="85" y="56"/>
                  </a:cubicBezTo>
                  <a:cubicBezTo>
                    <a:pt x="85" y="55"/>
                    <a:pt x="83" y="55"/>
                    <a:pt x="83" y="54"/>
                  </a:cubicBezTo>
                  <a:cubicBezTo>
                    <a:pt x="83" y="52"/>
                    <a:pt x="84" y="51"/>
                    <a:pt x="84" y="49"/>
                  </a:cubicBezTo>
                  <a:cubicBezTo>
                    <a:pt x="85" y="48"/>
                    <a:pt x="82" y="47"/>
                    <a:pt x="83" y="46"/>
                  </a:cubicBezTo>
                  <a:cubicBezTo>
                    <a:pt x="85" y="44"/>
                    <a:pt x="89" y="40"/>
                    <a:pt x="91" y="38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89" y="37"/>
                    <a:pt x="88" y="35"/>
                    <a:pt x="87" y="35"/>
                  </a:cubicBezTo>
                  <a:cubicBezTo>
                    <a:pt x="85" y="35"/>
                    <a:pt x="84" y="35"/>
                    <a:pt x="84" y="35"/>
                  </a:cubicBezTo>
                  <a:cubicBezTo>
                    <a:pt x="84" y="35"/>
                    <a:pt x="85" y="36"/>
                    <a:pt x="85" y="36"/>
                  </a:cubicBezTo>
                  <a:cubicBezTo>
                    <a:pt x="83" y="36"/>
                    <a:pt x="82" y="36"/>
                    <a:pt x="81" y="35"/>
                  </a:cubicBezTo>
                  <a:cubicBezTo>
                    <a:pt x="80" y="34"/>
                    <a:pt x="79" y="31"/>
                    <a:pt x="78" y="28"/>
                  </a:cubicBezTo>
                  <a:cubicBezTo>
                    <a:pt x="75" y="24"/>
                    <a:pt x="75" y="21"/>
                    <a:pt x="75" y="2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3" name="Freeform 82"/>
            <p:cNvSpPr>
              <a:spLocks/>
            </p:cNvSpPr>
            <p:nvPr/>
          </p:nvSpPr>
          <p:spPr bwMode="auto">
            <a:xfrm>
              <a:off x="1716089" y="2897186"/>
              <a:ext cx="647700" cy="698499"/>
            </a:xfrm>
            <a:custGeom>
              <a:avLst/>
              <a:gdLst>
                <a:gd name="T0" fmla="*/ 2147483647 w 70"/>
                <a:gd name="T1" fmla="*/ 2147483647 h 75"/>
                <a:gd name="T2" fmla="*/ 2147483647 w 70"/>
                <a:gd name="T3" fmla="*/ 2147483647 h 75"/>
                <a:gd name="T4" fmla="*/ 2147483647 w 70"/>
                <a:gd name="T5" fmla="*/ 2147483647 h 75"/>
                <a:gd name="T6" fmla="*/ 2147483647 w 70"/>
                <a:gd name="T7" fmla="*/ 2147483647 h 75"/>
                <a:gd name="T8" fmla="*/ 2147483647 w 70"/>
                <a:gd name="T9" fmla="*/ 2147483647 h 75"/>
                <a:gd name="T10" fmla="*/ 2147483647 w 70"/>
                <a:gd name="T11" fmla="*/ 2147483647 h 75"/>
                <a:gd name="T12" fmla="*/ 2147483647 w 70"/>
                <a:gd name="T13" fmla="*/ 2147483647 h 75"/>
                <a:gd name="T14" fmla="*/ 2147483647 w 70"/>
                <a:gd name="T15" fmla="*/ 2147483647 h 75"/>
                <a:gd name="T16" fmla="*/ 2147483647 w 70"/>
                <a:gd name="T17" fmla="*/ 2147483647 h 75"/>
                <a:gd name="T18" fmla="*/ 2147483647 w 70"/>
                <a:gd name="T19" fmla="*/ 2147483647 h 75"/>
                <a:gd name="T20" fmla="*/ 2147483647 w 70"/>
                <a:gd name="T21" fmla="*/ 2147483647 h 75"/>
                <a:gd name="T22" fmla="*/ 0 w 70"/>
                <a:gd name="T23" fmla="*/ 2147483647 h 75"/>
                <a:gd name="T24" fmla="*/ 2147483647 w 70"/>
                <a:gd name="T25" fmla="*/ 2147483647 h 75"/>
                <a:gd name="T26" fmla="*/ 2147483647 w 70"/>
                <a:gd name="T27" fmla="*/ 2147483647 h 75"/>
                <a:gd name="T28" fmla="*/ 2147483647 w 70"/>
                <a:gd name="T29" fmla="*/ 2147483647 h 75"/>
                <a:gd name="T30" fmla="*/ 2147483647 w 70"/>
                <a:gd name="T31" fmla="*/ 2147483647 h 75"/>
                <a:gd name="T32" fmla="*/ 2147483647 w 70"/>
                <a:gd name="T33" fmla="*/ 2147483647 h 75"/>
                <a:gd name="T34" fmla="*/ 2147483647 w 70"/>
                <a:gd name="T35" fmla="*/ 2147483647 h 75"/>
                <a:gd name="T36" fmla="*/ 2147483647 w 70"/>
                <a:gd name="T37" fmla="*/ 2147483647 h 75"/>
                <a:gd name="T38" fmla="*/ 2147483647 w 70"/>
                <a:gd name="T39" fmla="*/ 2147483647 h 75"/>
                <a:gd name="T40" fmla="*/ 2147483647 w 70"/>
                <a:gd name="T41" fmla="*/ 2147483647 h 75"/>
                <a:gd name="T42" fmla="*/ 2147483647 w 70"/>
                <a:gd name="T43" fmla="*/ 2147483647 h 75"/>
                <a:gd name="T44" fmla="*/ 2147483647 w 70"/>
                <a:gd name="T45" fmla="*/ 2147483647 h 75"/>
                <a:gd name="T46" fmla="*/ 2147483647 w 70"/>
                <a:gd name="T47" fmla="*/ 2147483647 h 75"/>
                <a:gd name="T48" fmla="*/ 2147483647 w 70"/>
                <a:gd name="T49" fmla="*/ 2147483647 h 75"/>
                <a:gd name="T50" fmla="*/ 2147483647 w 70"/>
                <a:gd name="T51" fmla="*/ 2147483647 h 75"/>
                <a:gd name="T52" fmla="*/ 2147483647 w 70"/>
                <a:gd name="T53" fmla="*/ 2147483647 h 75"/>
                <a:gd name="T54" fmla="*/ 2147483647 w 70"/>
                <a:gd name="T55" fmla="*/ 2147483647 h 75"/>
                <a:gd name="T56" fmla="*/ 2147483647 w 70"/>
                <a:gd name="T57" fmla="*/ 2147483647 h 75"/>
                <a:gd name="T58" fmla="*/ 2147483647 w 70"/>
                <a:gd name="T59" fmla="*/ 2147483647 h 75"/>
                <a:gd name="T60" fmla="*/ 2147483647 w 70"/>
                <a:gd name="T61" fmla="*/ 2147483647 h 75"/>
                <a:gd name="T62" fmla="*/ 2147483647 w 70"/>
                <a:gd name="T63" fmla="*/ 2147483647 h 75"/>
                <a:gd name="T64" fmla="*/ 2147483647 w 70"/>
                <a:gd name="T65" fmla="*/ 2147483647 h 7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0"/>
                <a:gd name="T100" fmla="*/ 0 h 75"/>
                <a:gd name="T101" fmla="*/ 70 w 70"/>
                <a:gd name="T102" fmla="*/ 75 h 7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0" h="75">
                  <a:moveTo>
                    <a:pt x="51" y="52"/>
                  </a:moveTo>
                  <a:cubicBezTo>
                    <a:pt x="51" y="52"/>
                    <a:pt x="50" y="51"/>
                    <a:pt x="50" y="51"/>
                  </a:cubicBezTo>
                  <a:cubicBezTo>
                    <a:pt x="51" y="49"/>
                    <a:pt x="52" y="49"/>
                    <a:pt x="53" y="47"/>
                  </a:cubicBezTo>
                  <a:cubicBezTo>
                    <a:pt x="52" y="44"/>
                    <a:pt x="51" y="41"/>
                    <a:pt x="52" y="40"/>
                  </a:cubicBezTo>
                  <a:cubicBezTo>
                    <a:pt x="53" y="39"/>
                    <a:pt x="54" y="38"/>
                    <a:pt x="56" y="38"/>
                  </a:cubicBezTo>
                  <a:cubicBezTo>
                    <a:pt x="56" y="37"/>
                    <a:pt x="57" y="36"/>
                    <a:pt x="58" y="36"/>
                  </a:cubicBezTo>
                  <a:cubicBezTo>
                    <a:pt x="58" y="35"/>
                    <a:pt x="58" y="34"/>
                    <a:pt x="58" y="33"/>
                  </a:cubicBezTo>
                  <a:cubicBezTo>
                    <a:pt x="59" y="32"/>
                    <a:pt x="61" y="34"/>
                    <a:pt x="62" y="33"/>
                  </a:cubicBezTo>
                  <a:cubicBezTo>
                    <a:pt x="64" y="32"/>
                    <a:pt x="63" y="32"/>
                    <a:pt x="65" y="32"/>
                  </a:cubicBezTo>
                  <a:cubicBezTo>
                    <a:pt x="67" y="29"/>
                    <a:pt x="67" y="25"/>
                    <a:pt x="66" y="22"/>
                  </a:cubicBezTo>
                  <a:cubicBezTo>
                    <a:pt x="68" y="21"/>
                    <a:pt x="68" y="20"/>
                    <a:pt x="68" y="18"/>
                  </a:cubicBezTo>
                  <a:cubicBezTo>
                    <a:pt x="69" y="18"/>
                    <a:pt x="70" y="18"/>
                    <a:pt x="70" y="17"/>
                  </a:cubicBezTo>
                  <a:cubicBezTo>
                    <a:pt x="68" y="16"/>
                    <a:pt x="64" y="18"/>
                    <a:pt x="63" y="15"/>
                  </a:cubicBezTo>
                  <a:cubicBezTo>
                    <a:pt x="63" y="12"/>
                    <a:pt x="65" y="12"/>
                    <a:pt x="66" y="11"/>
                  </a:cubicBezTo>
                  <a:cubicBezTo>
                    <a:pt x="65" y="9"/>
                    <a:pt x="61" y="2"/>
                    <a:pt x="59" y="0"/>
                  </a:cubicBezTo>
                  <a:cubicBezTo>
                    <a:pt x="56" y="3"/>
                    <a:pt x="56" y="7"/>
                    <a:pt x="54" y="8"/>
                  </a:cubicBezTo>
                  <a:cubicBezTo>
                    <a:pt x="53" y="9"/>
                    <a:pt x="51" y="9"/>
                    <a:pt x="48" y="9"/>
                  </a:cubicBezTo>
                  <a:cubicBezTo>
                    <a:pt x="47" y="11"/>
                    <a:pt x="46" y="12"/>
                    <a:pt x="44" y="12"/>
                  </a:cubicBezTo>
                  <a:cubicBezTo>
                    <a:pt x="43" y="13"/>
                    <a:pt x="42" y="13"/>
                    <a:pt x="40" y="13"/>
                  </a:cubicBezTo>
                  <a:cubicBezTo>
                    <a:pt x="39" y="13"/>
                    <a:pt x="44" y="20"/>
                    <a:pt x="36" y="19"/>
                  </a:cubicBezTo>
                  <a:cubicBezTo>
                    <a:pt x="34" y="20"/>
                    <a:pt x="38" y="22"/>
                    <a:pt x="34" y="24"/>
                  </a:cubicBezTo>
                  <a:cubicBezTo>
                    <a:pt x="32" y="25"/>
                    <a:pt x="31" y="22"/>
                    <a:pt x="29" y="24"/>
                  </a:cubicBezTo>
                  <a:cubicBezTo>
                    <a:pt x="26" y="27"/>
                    <a:pt x="29" y="30"/>
                    <a:pt x="27" y="34"/>
                  </a:cubicBezTo>
                  <a:cubicBezTo>
                    <a:pt x="23" y="39"/>
                    <a:pt x="12" y="37"/>
                    <a:pt x="0" y="35"/>
                  </a:cubicBezTo>
                  <a:cubicBezTo>
                    <a:pt x="0" y="36"/>
                    <a:pt x="0" y="38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39"/>
                    <a:pt x="3" y="40"/>
                    <a:pt x="4" y="39"/>
                  </a:cubicBezTo>
                  <a:cubicBezTo>
                    <a:pt x="5" y="39"/>
                    <a:pt x="5" y="38"/>
                    <a:pt x="6" y="39"/>
                  </a:cubicBezTo>
                  <a:cubicBezTo>
                    <a:pt x="7" y="39"/>
                    <a:pt x="7" y="39"/>
                    <a:pt x="8" y="40"/>
                  </a:cubicBezTo>
                  <a:cubicBezTo>
                    <a:pt x="8" y="40"/>
                    <a:pt x="9" y="40"/>
                    <a:pt x="10" y="40"/>
                  </a:cubicBezTo>
                  <a:cubicBezTo>
                    <a:pt x="10" y="41"/>
                    <a:pt x="10" y="42"/>
                    <a:pt x="10" y="42"/>
                  </a:cubicBezTo>
                  <a:cubicBezTo>
                    <a:pt x="10" y="43"/>
                    <a:pt x="11" y="43"/>
                    <a:pt x="11" y="45"/>
                  </a:cubicBezTo>
                  <a:cubicBezTo>
                    <a:pt x="11" y="46"/>
                    <a:pt x="10" y="46"/>
                    <a:pt x="9" y="48"/>
                  </a:cubicBezTo>
                  <a:cubicBezTo>
                    <a:pt x="8" y="51"/>
                    <a:pt x="7" y="54"/>
                    <a:pt x="5" y="57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7" y="57"/>
                    <a:pt x="7" y="56"/>
                    <a:pt x="8" y="56"/>
                  </a:cubicBezTo>
                  <a:cubicBezTo>
                    <a:pt x="10" y="56"/>
                    <a:pt x="10" y="59"/>
                    <a:pt x="12" y="59"/>
                  </a:cubicBezTo>
                  <a:cubicBezTo>
                    <a:pt x="13" y="58"/>
                    <a:pt x="11" y="56"/>
                    <a:pt x="12" y="55"/>
                  </a:cubicBezTo>
                  <a:cubicBezTo>
                    <a:pt x="14" y="55"/>
                    <a:pt x="14" y="58"/>
                    <a:pt x="14" y="60"/>
                  </a:cubicBezTo>
                  <a:cubicBezTo>
                    <a:pt x="15" y="61"/>
                    <a:pt x="16" y="61"/>
                    <a:pt x="18" y="62"/>
                  </a:cubicBezTo>
                  <a:cubicBezTo>
                    <a:pt x="19" y="62"/>
                    <a:pt x="19" y="65"/>
                    <a:pt x="19" y="68"/>
                  </a:cubicBezTo>
                  <a:cubicBezTo>
                    <a:pt x="20" y="67"/>
                    <a:pt x="21" y="67"/>
                    <a:pt x="21" y="66"/>
                  </a:cubicBezTo>
                  <a:cubicBezTo>
                    <a:pt x="22" y="64"/>
                    <a:pt x="20" y="62"/>
                    <a:pt x="21" y="60"/>
                  </a:cubicBezTo>
                  <a:cubicBezTo>
                    <a:pt x="21" y="58"/>
                    <a:pt x="22" y="58"/>
                    <a:pt x="23" y="58"/>
                  </a:cubicBezTo>
                  <a:cubicBezTo>
                    <a:pt x="24" y="57"/>
                    <a:pt x="24" y="55"/>
                    <a:pt x="24" y="54"/>
                  </a:cubicBezTo>
                  <a:cubicBezTo>
                    <a:pt x="25" y="54"/>
                    <a:pt x="24" y="56"/>
                    <a:pt x="26" y="56"/>
                  </a:cubicBezTo>
                  <a:cubicBezTo>
                    <a:pt x="27" y="55"/>
                    <a:pt x="28" y="54"/>
                    <a:pt x="30" y="53"/>
                  </a:cubicBezTo>
                  <a:cubicBezTo>
                    <a:pt x="31" y="55"/>
                    <a:pt x="25" y="57"/>
                    <a:pt x="27" y="59"/>
                  </a:cubicBezTo>
                  <a:cubicBezTo>
                    <a:pt x="27" y="59"/>
                    <a:pt x="28" y="58"/>
                    <a:pt x="29" y="58"/>
                  </a:cubicBezTo>
                  <a:cubicBezTo>
                    <a:pt x="29" y="58"/>
                    <a:pt x="28" y="60"/>
                    <a:pt x="29" y="60"/>
                  </a:cubicBezTo>
                  <a:cubicBezTo>
                    <a:pt x="32" y="58"/>
                    <a:pt x="32" y="58"/>
                    <a:pt x="32" y="55"/>
                  </a:cubicBezTo>
                  <a:cubicBezTo>
                    <a:pt x="33" y="54"/>
                    <a:pt x="32" y="51"/>
                    <a:pt x="33" y="51"/>
                  </a:cubicBezTo>
                  <a:cubicBezTo>
                    <a:pt x="35" y="51"/>
                    <a:pt x="34" y="53"/>
                    <a:pt x="34" y="55"/>
                  </a:cubicBezTo>
                  <a:cubicBezTo>
                    <a:pt x="34" y="57"/>
                    <a:pt x="34" y="59"/>
                    <a:pt x="33" y="61"/>
                  </a:cubicBezTo>
                  <a:cubicBezTo>
                    <a:pt x="32" y="62"/>
                    <a:pt x="29" y="61"/>
                    <a:pt x="28" y="66"/>
                  </a:cubicBezTo>
                  <a:cubicBezTo>
                    <a:pt x="28" y="67"/>
                    <a:pt x="27" y="67"/>
                    <a:pt x="26" y="67"/>
                  </a:cubicBezTo>
                  <a:cubicBezTo>
                    <a:pt x="26" y="68"/>
                    <a:pt x="25" y="69"/>
                    <a:pt x="25" y="69"/>
                  </a:cubicBezTo>
                  <a:cubicBezTo>
                    <a:pt x="27" y="69"/>
                    <a:pt x="29" y="73"/>
                    <a:pt x="29" y="75"/>
                  </a:cubicBezTo>
                  <a:cubicBezTo>
                    <a:pt x="29" y="75"/>
                    <a:pt x="29" y="75"/>
                    <a:pt x="30" y="75"/>
                  </a:cubicBezTo>
                  <a:cubicBezTo>
                    <a:pt x="35" y="75"/>
                    <a:pt x="36" y="70"/>
                    <a:pt x="37" y="69"/>
                  </a:cubicBezTo>
                  <a:cubicBezTo>
                    <a:pt x="39" y="67"/>
                    <a:pt x="42" y="66"/>
                    <a:pt x="42" y="64"/>
                  </a:cubicBezTo>
                  <a:cubicBezTo>
                    <a:pt x="41" y="62"/>
                    <a:pt x="40" y="63"/>
                    <a:pt x="39" y="61"/>
                  </a:cubicBezTo>
                  <a:cubicBezTo>
                    <a:pt x="38" y="59"/>
                    <a:pt x="43" y="55"/>
                    <a:pt x="44" y="53"/>
                  </a:cubicBezTo>
                  <a:cubicBezTo>
                    <a:pt x="45" y="52"/>
                    <a:pt x="44" y="51"/>
                    <a:pt x="45" y="50"/>
                  </a:cubicBezTo>
                  <a:cubicBezTo>
                    <a:pt x="46" y="50"/>
                    <a:pt x="47" y="53"/>
                    <a:pt x="49" y="53"/>
                  </a:cubicBezTo>
                  <a:cubicBezTo>
                    <a:pt x="49" y="53"/>
                    <a:pt x="50" y="53"/>
                    <a:pt x="51" y="5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4" name="Freeform 83"/>
            <p:cNvSpPr>
              <a:spLocks/>
            </p:cNvSpPr>
            <p:nvPr/>
          </p:nvSpPr>
          <p:spPr bwMode="auto">
            <a:xfrm>
              <a:off x="2236789" y="3660773"/>
              <a:ext cx="1316037" cy="728662"/>
            </a:xfrm>
            <a:custGeom>
              <a:avLst/>
              <a:gdLst>
                <a:gd name="T0" fmla="*/ 2147483647 w 142"/>
                <a:gd name="T1" fmla="*/ 2147483647 h 78"/>
                <a:gd name="T2" fmla="*/ 2147483647 w 142"/>
                <a:gd name="T3" fmla="*/ 2147483647 h 78"/>
                <a:gd name="T4" fmla="*/ 0 w 142"/>
                <a:gd name="T5" fmla="*/ 2147483647 h 78"/>
                <a:gd name="T6" fmla="*/ 2147483647 w 142"/>
                <a:gd name="T7" fmla="*/ 2147483647 h 78"/>
                <a:gd name="T8" fmla="*/ 2147483647 w 142"/>
                <a:gd name="T9" fmla="*/ 2147483647 h 78"/>
                <a:gd name="T10" fmla="*/ 2147483647 w 142"/>
                <a:gd name="T11" fmla="*/ 2147483647 h 78"/>
                <a:gd name="T12" fmla="*/ 2147483647 w 142"/>
                <a:gd name="T13" fmla="*/ 2147483647 h 78"/>
                <a:gd name="T14" fmla="*/ 2147483647 w 142"/>
                <a:gd name="T15" fmla="*/ 2147483647 h 78"/>
                <a:gd name="T16" fmla="*/ 2147483647 w 142"/>
                <a:gd name="T17" fmla="*/ 2147483647 h 78"/>
                <a:gd name="T18" fmla="*/ 2147483647 w 142"/>
                <a:gd name="T19" fmla="*/ 2147483647 h 78"/>
                <a:gd name="T20" fmla="*/ 2147483647 w 142"/>
                <a:gd name="T21" fmla="*/ 2147483647 h 78"/>
                <a:gd name="T22" fmla="*/ 2147483647 w 142"/>
                <a:gd name="T23" fmla="*/ 2147483647 h 78"/>
                <a:gd name="T24" fmla="*/ 2147483647 w 142"/>
                <a:gd name="T25" fmla="*/ 2147483647 h 78"/>
                <a:gd name="T26" fmla="*/ 2147483647 w 142"/>
                <a:gd name="T27" fmla="*/ 2147483647 h 78"/>
                <a:gd name="T28" fmla="*/ 2147483647 w 142"/>
                <a:gd name="T29" fmla="*/ 2147483647 h 78"/>
                <a:gd name="T30" fmla="*/ 2147483647 w 142"/>
                <a:gd name="T31" fmla="*/ 2147483647 h 78"/>
                <a:gd name="T32" fmla="*/ 2147483647 w 142"/>
                <a:gd name="T33" fmla="*/ 2147483647 h 78"/>
                <a:gd name="T34" fmla="*/ 2147483647 w 142"/>
                <a:gd name="T35" fmla="*/ 2147483647 h 78"/>
                <a:gd name="T36" fmla="*/ 2147483647 w 142"/>
                <a:gd name="T37" fmla="*/ 2147483647 h 78"/>
                <a:gd name="T38" fmla="*/ 2147483647 w 142"/>
                <a:gd name="T39" fmla="*/ 2147483647 h 78"/>
                <a:gd name="T40" fmla="*/ 2147483647 w 142"/>
                <a:gd name="T41" fmla="*/ 2147483647 h 78"/>
                <a:gd name="T42" fmla="*/ 2147483647 w 142"/>
                <a:gd name="T43" fmla="*/ 2147483647 h 78"/>
                <a:gd name="T44" fmla="*/ 2147483647 w 142"/>
                <a:gd name="T45" fmla="*/ 2147483647 h 78"/>
                <a:gd name="T46" fmla="*/ 2147483647 w 142"/>
                <a:gd name="T47" fmla="*/ 2147483647 h 78"/>
                <a:gd name="T48" fmla="*/ 2147483647 w 142"/>
                <a:gd name="T49" fmla="*/ 2147483647 h 78"/>
                <a:gd name="T50" fmla="*/ 2147483647 w 142"/>
                <a:gd name="T51" fmla="*/ 2147483647 h 78"/>
                <a:gd name="T52" fmla="*/ 2147483647 w 142"/>
                <a:gd name="T53" fmla="*/ 2147483647 h 78"/>
                <a:gd name="T54" fmla="*/ 2147483647 w 142"/>
                <a:gd name="T55" fmla="*/ 0 h 78"/>
                <a:gd name="T56" fmla="*/ 2147483647 w 142"/>
                <a:gd name="T57" fmla="*/ 2147483647 h 78"/>
                <a:gd name="T58" fmla="*/ 2147483647 w 142"/>
                <a:gd name="T59" fmla="*/ 2147483647 h 78"/>
                <a:gd name="T60" fmla="*/ 2147483647 w 142"/>
                <a:gd name="T61" fmla="*/ 2147483647 h 78"/>
                <a:gd name="T62" fmla="*/ 2147483647 w 142"/>
                <a:gd name="T63" fmla="*/ 2147483647 h 78"/>
                <a:gd name="T64" fmla="*/ 2147483647 w 142"/>
                <a:gd name="T65" fmla="*/ 2147483647 h 78"/>
                <a:gd name="T66" fmla="*/ 2147483647 w 142"/>
                <a:gd name="T67" fmla="*/ 2147483647 h 78"/>
                <a:gd name="T68" fmla="*/ 2147483647 w 142"/>
                <a:gd name="T69" fmla="*/ 2147483647 h 78"/>
                <a:gd name="T70" fmla="*/ 2147483647 w 142"/>
                <a:gd name="T71" fmla="*/ 2147483647 h 78"/>
                <a:gd name="T72" fmla="*/ 2147483647 w 142"/>
                <a:gd name="T73" fmla="*/ 2147483647 h 78"/>
                <a:gd name="T74" fmla="*/ 2147483647 w 142"/>
                <a:gd name="T75" fmla="*/ 2147483647 h 78"/>
                <a:gd name="T76" fmla="*/ 2147483647 w 142"/>
                <a:gd name="T77" fmla="*/ 2147483647 h 78"/>
                <a:gd name="T78" fmla="*/ 2147483647 w 142"/>
                <a:gd name="T79" fmla="*/ 2147483647 h 78"/>
                <a:gd name="T80" fmla="*/ 2147483647 w 142"/>
                <a:gd name="T81" fmla="*/ 2147483647 h 78"/>
                <a:gd name="T82" fmla="*/ 2147483647 w 142"/>
                <a:gd name="T83" fmla="*/ 2147483647 h 78"/>
                <a:gd name="T84" fmla="*/ 2147483647 w 142"/>
                <a:gd name="T85" fmla="*/ 2147483647 h 78"/>
                <a:gd name="T86" fmla="*/ 2147483647 w 142"/>
                <a:gd name="T87" fmla="*/ 2147483647 h 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2"/>
                <a:gd name="T133" fmla="*/ 0 h 78"/>
                <a:gd name="T134" fmla="*/ 142 w 142"/>
                <a:gd name="T135" fmla="*/ 78 h 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2" h="78">
                  <a:moveTo>
                    <a:pt x="10" y="45"/>
                  </a:moveTo>
                  <a:cubicBezTo>
                    <a:pt x="10" y="46"/>
                    <a:pt x="9" y="47"/>
                    <a:pt x="8" y="48"/>
                  </a:cubicBezTo>
                  <a:cubicBezTo>
                    <a:pt x="8" y="49"/>
                    <a:pt x="8" y="50"/>
                    <a:pt x="7" y="51"/>
                  </a:cubicBezTo>
                  <a:cubicBezTo>
                    <a:pt x="6" y="52"/>
                    <a:pt x="4" y="52"/>
                    <a:pt x="3" y="53"/>
                  </a:cubicBezTo>
                  <a:cubicBezTo>
                    <a:pt x="3" y="53"/>
                    <a:pt x="3" y="54"/>
                    <a:pt x="3" y="55"/>
                  </a:cubicBezTo>
                  <a:cubicBezTo>
                    <a:pt x="2" y="56"/>
                    <a:pt x="0" y="56"/>
                    <a:pt x="0" y="57"/>
                  </a:cubicBezTo>
                  <a:cubicBezTo>
                    <a:pt x="0" y="59"/>
                    <a:pt x="3" y="59"/>
                    <a:pt x="3" y="61"/>
                  </a:cubicBezTo>
                  <a:cubicBezTo>
                    <a:pt x="3" y="62"/>
                    <a:pt x="0" y="63"/>
                    <a:pt x="3" y="66"/>
                  </a:cubicBezTo>
                  <a:cubicBezTo>
                    <a:pt x="6" y="67"/>
                    <a:pt x="5" y="64"/>
                    <a:pt x="6" y="63"/>
                  </a:cubicBezTo>
                  <a:cubicBezTo>
                    <a:pt x="7" y="63"/>
                    <a:pt x="7" y="63"/>
                    <a:pt x="8" y="63"/>
                  </a:cubicBezTo>
                  <a:cubicBezTo>
                    <a:pt x="10" y="63"/>
                    <a:pt x="11" y="63"/>
                    <a:pt x="12" y="64"/>
                  </a:cubicBezTo>
                  <a:cubicBezTo>
                    <a:pt x="13" y="65"/>
                    <a:pt x="15" y="64"/>
                    <a:pt x="16" y="65"/>
                  </a:cubicBezTo>
                  <a:cubicBezTo>
                    <a:pt x="17" y="65"/>
                    <a:pt x="16" y="67"/>
                    <a:pt x="18" y="68"/>
                  </a:cubicBezTo>
                  <a:cubicBezTo>
                    <a:pt x="19" y="68"/>
                    <a:pt x="20" y="65"/>
                    <a:pt x="22" y="65"/>
                  </a:cubicBezTo>
                  <a:cubicBezTo>
                    <a:pt x="24" y="65"/>
                    <a:pt x="24" y="67"/>
                    <a:pt x="25" y="67"/>
                  </a:cubicBezTo>
                  <a:cubicBezTo>
                    <a:pt x="27" y="66"/>
                    <a:pt x="25" y="64"/>
                    <a:pt x="25" y="62"/>
                  </a:cubicBezTo>
                  <a:cubicBezTo>
                    <a:pt x="25" y="61"/>
                    <a:pt x="26" y="60"/>
                    <a:pt x="27" y="60"/>
                  </a:cubicBezTo>
                  <a:cubicBezTo>
                    <a:pt x="28" y="60"/>
                    <a:pt x="28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0" y="62"/>
                    <a:pt x="33" y="61"/>
                  </a:cubicBezTo>
                  <a:cubicBezTo>
                    <a:pt x="33" y="61"/>
                    <a:pt x="35" y="64"/>
                    <a:pt x="36" y="65"/>
                  </a:cubicBezTo>
                  <a:cubicBezTo>
                    <a:pt x="36" y="65"/>
                    <a:pt x="35" y="66"/>
                    <a:pt x="35" y="67"/>
                  </a:cubicBezTo>
                  <a:cubicBezTo>
                    <a:pt x="36" y="68"/>
                    <a:pt x="37" y="66"/>
                    <a:pt x="38" y="67"/>
                  </a:cubicBezTo>
                  <a:cubicBezTo>
                    <a:pt x="40" y="68"/>
                    <a:pt x="39" y="70"/>
                    <a:pt x="41" y="72"/>
                  </a:cubicBezTo>
                  <a:cubicBezTo>
                    <a:pt x="42" y="72"/>
                    <a:pt x="43" y="71"/>
                    <a:pt x="44" y="71"/>
                  </a:cubicBezTo>
                  <a:cubicBezTo>
                    <a:pt x="45" y="71"/>
                    <a:pt x="46" y="73"/>
                    <a:pt x="47" y="73"/>
                  </a:cubicBezTo>
                  <a:cubicBezTo>
                    <a:pt x="48" y="73"/>
                    <a:pt x="48" y="73"/>
                    <a:pt x="49" y="73"/>
                  </a:cubicBezTo>
                  <a:cubicBezTo>
                    <a:pt x="50" y="73"/>
                    <a:pt x="50" y="74"/>
                    <a:pt x="51" y="74"/>
                  </a:cubicBezTo>
                  <a:cubicBezTo>
                    <a:pt x="53" y="74"/>
                    <a:pt x="54" y="73"/>
                    <a:pt x="56" y="73"/>
                  </a:cubicBezTo>
                  <a:cubicBezTo>
                    <a:pt x="60" y="74"/>
                    <a:pt x="63" y="78"/>
                    <a:pt x="67" y="78"/>
                  </a:cubicBezTo>
                  <a:cubicBezTo>
                    <a:pt x="68" y="78"/>
                    <a:pt x="70" y="78"/>
                    <a:pt x="71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3" y="76"/>
                    <a:pt x="75" y="75"/>
                    <a:pt x="76" y="72"/>
                  </a:cubicBezTo>
                  <a:cubicBezTo>
                    <a:pt x="75" y="70"/>
                    <a:pt x="77" y="69"/>
                    <a:pt x="80" y="64"/>
                  </a:cubicBezTo>
                  <a:cubicBezTo>
                    <a:pt x="82" y="62"/>
                    <a:pt x="85" y="60"/>
                    <a:pt x="87" y="58"/>
                  </a:cubicBezTo>
                  <a:cubicBezTo>
                    <a:pt x="88" y="56"/>
                    <a:pt x="88" y="53"/>
                    <a:pt x="88" y="51"/>
                  </a:cubicBezTo>
                  <a:cubicBezTo>
                    <a:pt x="94" y="50"/>
                    <a:pt x="91" y="49"/>
                    <a:pt x="92" y="48"/>
                  </a:cubicBezTo>
                  <a:cubicBezTo>
                    <a:pt x="93" y="47"/>
                    <a:pt x="95" y="46"/>
                    <a:pt x="95" y="46"/>
                  </a:cubicBezTo>
                  <a:cubicBezTo>
                    <a:pt x="97" y="46"/>
                    <a:pt x="96" y="50"/>
                    <a:pt x="97" y="51"/>
                  </a:cubicBezTo>
                  <a:cubicBezTo>
                    <a:pt x="102" y="50"/>
                    <a:pt x="103" y="47"/>
                    <a:pt x="107" y="45"/>
                  </a:cubicBezTo>
                  <a:cubicBezTo>
                    <a:pt x="108" y="45"/>
                    <a:pt x="109" y="45"/>
                    <a:pt x="109" y="45"/>
                  </a:cubicBezTo>
                  <a:cubicBezTo>
                    <a:pt x="111" y="45"/>
                    <a:pt x="112" y="46"/>
                    <a:pt x="114" y="45"/>
                  </a:cubicBezTo>
                  <a:cubicBezTo>
                    <a:pt x="116" y="44"/>
                    <a:pt x="116" y="41"/>
                    <a:pt x="120" y="40"/>
                  </a:cubicBezTo>
                  <a:cubicBezTo>
                    <a:pt x="123" y="39"/>
                    <a:pt x="126" y="41"/>
                    <a:pt x="128" y="41"/>
                  </a:cubicBezTo>
                  <a:cubicBezTo>
                    <a:pt x="130" y="41"/>
                    <a:pt x="131" y="39"/>
                    <a:pt x="132" y="38"/>
                  </a:cubicBezTo>
                  <a:cubicBezTo>
                    <a:pt x="135" y="38"/>
                    <a:pt x="137" y="38"/>
                    <a:pt x="138" y="37"/>
                  </a:cubicBezTo>
                  <a:cubicBezTo>
                    <a:pt x="139" y="37"/>
                    <a:pt x="138" y="36"/>
                    <a:pt x="139" y="35"/>
                  </a:cubicBezTo>
                  <a:cubicBezTo>
                    <a:pt x="139" y="35"/>
                    <a:pt x="140" y="36"/>
                    <a:pt x="141" y="35"/>
                  </a:cubicBezTo>
                  <a:cubicBezTo>
                    <a:pt x="141" y="32"/>
                    <a:pt x="138" y="30"/>
                    <a:pt x="139" y="28"/>
                  </a:cubicBezTo>
                  <a:cubicBezTo>
                    <a:pt x="139" y="26"/>
                    <a:pt x="141" y="25"/>
                    <a:pt x="142" y="24"/>
                  </a:cubicBezTo>
                  <a:cubicBezTo>
                    <a:pt x="140" y="24"/>
                    <a:pt x="139" y="23"/>
                    <a:pt x="138" y="23"/>
                  </a:cubicBezTo>
                  <a:cubicBezTo>
                    <a:pt x="134" y="24"/>
                    <a:pt x="133" y="25"/>
                    <a:pt x="132" y="26"/>
                  </a:cubicBezTo>
                  <a:cubicBezTo>
                    <a:pt x="130" y="26"/>
                    <a:pt x="129" y="25"/>
                    <a:pt x="127" y="25"/>
                  </a:cubicBezTo>
                  <a:cubicBezTo>
                    <a:pt x="125" y="26"/>
                    <a:pt x="124" y="32"/>
                    <a:pt x="115" y="30"/>
                  </a:cubicBezTo>
                  <a:cubicBezTo>
                    <a:pt x="109" y="25"/>
                    <a:pt x="83" y="11"/>
                    <a:pt x="81" y="2"/>
                  </a:cubicBezTo>
                  <a:cubicBezTo>
                    <a:pt x="77" y="4"/>
                    <a:pt x="67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8" y="2"/>
                    <a:pt x="54" y="6"/>
                    <a:pt x="52" y="8"/>
                  </a:cubicBezTo>
                  <a:cubicBezTo>
                    <a:pt x="51" y="9"/>
                    <a:pt x="54" y="10"/>
                    <a:pt x="53" y="11"/>
                  </a:cubicBezTo>
                  <a:cubicBezTo>
                    <a:pt x="53" y="13"/>
                    <a:pt x="52" y="14"/>
                    <a:pt x="52" y="16"/>
                  </a:cubicBezTo>
                  <a:cubicBezTo>
                    <a:pt x="52" y="17"/>
                    <a:pt x="54" y="17"/>
                    <a:pt x="54" y="18"/>
                  </a:cubicBezTo>
                  <a:cubicBezTo>
                    <a:pt x="53" y="19"/>
                    <a:pt x="51" y="20"/>
                    <a:pt x="50" y="20"/>
                  </a:cubicBezTo>
                  <a:cubicBezTo>
                    <a:pt x="49" y="19"/>
                    <a:pt x="50" y="18"/>
                    <a:pt x="49" y="17"/>
                  </a:cubicBezTo>
                  <a:cubicBezTo>
                    <a:pt x="49" y="17"/>
                    <a:pt x="48" y="18"/>
                    <a:pt x="47" y="17"/>
                  </a:cubicBezTo>
                  <a:cubicBezTo>
                    <a:pt x="46" y="17"/>
                    <a:pt x="45" y="16"/>
                    <a:pt x="44" y="15"/>
                  </a:cubicBezTo>
                  <a:cubicBezTo>
                    <a:pt x="42" y="15"/>
                    <a:pt x="41" y="15"/>
                    <a:pt x="40" y="15"/>
                  </a:cubicBezTo>
                  <a:cubicBezTo>
                    <a:pt x="39" y="15"/>
                    <a:pt x="41" y="13"/>
                    <a:pt x="38" y="11"/>
                  </a:cubicBezTo>
                  <a:cubicBezTo>
                    <a:pt x="37" y="10"/>
                    <a:pt x="34" y="9"/>
                    <a:pt x="33" y="8"/>
                  </a:cubicBezTo>
                  <a:cubicBezTo>
                    <a:pt x="32" y="6"/>
                    <a:pt x="32" y="4"/>
                    <a:pt x="28" y="3"/>
                  </a:cubicBezTo>
                  <a:cubicBezTo>
                    <a:pt x="27" y="2"/>
                    <a:pt x="27" y="5"/>
                    <a:pt x="28" y="6"/>
                  </a:cubicBezTo>
                  <a:cubicBezTo>
                    <a:pt x="29" y="8"/>
                    <a:pt x="31" y="11"/>
                    <a:pt x="31" y="13"/>
                  </a:cubicBezTo>
                  <a:cubicBezTo>
                    <a:pt x="31" y="15"/>
                    <a:pt x="26" y="15"/>
                    <a:pt x="26" y="17"/>
                  </a:cubicBezTo>
                  <a:cubicBezTo>
                    <a:pt x="26" y="19"/>
                    <a:pt x="28" y="21"/>
                    <a:pt x="27" y="22"/>
                  </a:cubicBezTo>
                  <a:cubicBezTo>
                    <a:pt x="25" y="23"/>
                    <a:pt x="24" y="22"/>
                    <a:pt x="23" y="23"/>
                  </a:cubicBezTo>
                  <a:cubicBezTo>
                    <a:pt x="22" y="23"/>
                    <a:pt x="22" y="24"/>
                    <a:pt x="22" y="25"/>
                  </a:cubicBezTo>
                  <a:cubicBezTo>
                    <a:pt x="22" y="26"/>
                    <a:pt x="21" y="26"/>
                    <a:pt x="19" y="26"/>
                  </a:cubicBezTo>
                  <a:cubicBezTo>
                    <a:pt x="20" y="28"/>
                    <a:pt x="19" y="29"/>
                    <a:pt x="18" y="30"/>
                  </a:cubicBezTo>
                  <a:cubicBezTo>
                    <a:pt x="19" y="31"/>
                    <a:pt x="20" y="30"/>
                    <a:pt x="21" y="30"/>
                  </a:cubicBezTo>
                  <a:cubicBezTo>
                    <a:pt x="22" y="30"/>
                    <a:pt x="22" y="32"/>
                    <a:pt x="23" y="31"/>
                  </a:cubicBezTo>
                  <a:cubicBezTo>
                    <a:pt x="26" y="30"/>
                    <a:pt x="26" y="30"/>
                    <a:pt x="27" y="29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9" y="30"/>
                    <a:pt x="30" y="29"/>
                    <a:pt x="30" y="29"/>
                  </a:cubicBezTo>
                  <a:cubicBezTo>
                    <a:pt x="31" y="30"/>
                    <a:pt x="32" y="34"/>
                    <a:pt x="32" y="35"/>
                  </a:cubicBezTo>
                  <a:cubicBezTo>
                    <a:pt x="29" y="35"/>
                    <a:pt x="25" y="38"/>
                    <a:pt x="23" y="39"/>
                  </a:cubicBezTo>
                  <a:cubicBezTo>
                    <a:pt x="20" y="41"/>
                    <a:pt x="23" y="41"/>
                    <a:pt x="22" y="42"/>
                  </a:cubicBezTo>
                  <a:cubicBezTo>
                    <a:pt x="22" y="43"/>
                    <a:pt x="20" y="46"/>
                    <a:pt x="18" y="46"/>
                  </a:cubicBezTo>
                  <a:cubicBezTo>
                    <a:pt x="16" y="46"/>
                    <a:pt x="15" y="44"/>
                    <a:pt x="14" y="44"/>
                  </a:cubicBezTo>
                  <a:cubicBezTo>
                    <a:pt x="13" y="44"/>
                    <a:pt x="11" y="45"/>
                    <a:pt x="10" y="45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5" name="Freeform 84"/>
            <p:cNvSpPr>
              <a:spLocks/>
            </p:cNvSpPr>
            <p:nvPr/>
          </p:nvSpPr>
          <p:spPr bwMode="auto">
            <a:xfrm>
              <a:off x="1150939" y="3287712"/>
              <a:ext cx="304800" cy="384175"/>
            </a:xfrm>
            <a:custGeom>
              <a:avLst/>
              <a:gdLst>
                <a:gd name="T0" fmla="*/ 2147483647 w 33"/>
                <a:gd name="T1" fmla="*/ 0 h 41"/>
                <a:gd name="T2" fmla="*/ 2147483647 w 33"/>
                <a:gd name="T3" fmla="*/ 2147483647 h 41"/>
                <a:gd name="T4" fmla="*/ 2147483647 w 33"/>
                <a:gd name="T5" fmla="*/ 2147483647 h 41"/>
                <a:gd name="T6" fmla="*/ 2147483647 w 33"/>
                <a:gd name="T7" fmla="*/ 2147483647 h 41"/>
                <a:gd name="T8" fmla="*/ 2147483647 w 33"/>
                <a:gd name="T9" fmla="*/ 2147483647 h 41"/>
                <a:gd name="T10" fmla="*/ 2147483647 w 33"/>
                <a:gd name="T11" fmla="*/ 2147483647 h 41"/>
                <a:gd name="T12" fmla="*/ 2147483647 w 33"/>
                <a:gd name="T13" fmla="*/ 2147483647 h 41"/>
                <a:gd name="T14" fmla="*/ 2147483647 w 33"/>
                <a:gd name="T15" fmla="*/ 2147483647 h 41"/>
                <a:gd name="T16" fmla="*/ 2147483647 w 33"/>
                <a:gd name="T17" fmla="*/ 2147483647 h 41"/>
                <a:gd name="T18" fmla="*/ 2147483647 w 33"/>
                <a:gd name="T19" fmla="*/ 2147483647 h 41"/>
                <a:gd name="T20" fmla="*/ 2147483647 w 33"/>
                <a:gd name="T21" fmla="*/ 2147483647 h 41"/>
                <a:gd name="T22" fmla="*/ 2147483647 w 33"/>
                <a:gd name="T23" fmla="*/ 2147483647 h 41"/>
                <a:gd name="T24" fmla="*/ 2147483647 w 33"/>
                <a:gd name="T25" fmla="*/ 2147483647 h 41"/>
                <a:gd name="T26" fmla="*/ 2147483647 w 33"/>
                <a:gd name="T27" fmla="*/ 2147483647 h 41"/>
                <a:gd name="T28" fmla="*/ 2147483647 w 33"/>
                <a:gd name="T29" fmla="*/ 2147483647 h 41"/>
                <a:gd name="T30" fmla="*/ 2147483647 w 33"/>
                <a:gd name="T31" fmla="*/ 2147483647 h 41"/>
                <a:gd name="T32" fmla="*/ 2147483647 w 33"/>
                <a:gd name="T33" fmla="*/ 2147483647 h 41"/>
                <a:gd name="T34" fmla="*/ 2147483647 w 33"/>
                <a:gd name="T35" fmla="*/ 2147483647 h 41"/>
                <a:gd name="T36" fmla="*/ 2147483647 w 33"/>
                <a:gd name="T37" fmla="*/ 2147483647 h 41"/>
                <a:gd name="T38" fmla="*/ 2147483647 w 33"/>
                <a:gd name="T39" fmla="*/ 2147483647 h 41"/>
                <a:gd name="T40" fmla="*/ 2147483647 w 33"/>
                <a:gd name="T41" fmla="*/ 2147483647 h 41"/>
                <a:gd name="T42" fmla="*/ 2147483647 w 33"/>
                <a:gd name="T43" fmla="*/ 2147483647 h 41"/>
                <a:gd name="T44" fmla="*/ 2147483647 w 33"/>
                <a:gd name="T45" fmla="*/ 2147483647 h 41"/>
                <a:gd name="T46" fmla="*/ 2147483647 w 33"/>
                <a:gd name="T47" fmla="*/ 2147483647 h 41"/>
                <a:gd name="T48" fmla="*/ 2147483647 w 33"/>
                <a:gd name="T49" fmla="*/ 2147483647 h 41"/>
                <a:gd name="T50" fmla="*/ 2147483647 w 33"/>
                <a:gd name="T51" fmla="*/ 2147483647 h 41"/>
                <a:gd name="T52" fmla="*/ 2147483647 w 33"/>
                <a:gd name="T53" fmla="*/ 2147483647 h 41"/>
                <a:gd name="T54" fmla="*/ 2147483647 w 33"/>
                <a:gd name="T55" fmla="*/ 2147483647 h 41"/>
                <a:gd name="T56" fmla="*/ 2147483647 w 33"/>
                <a:gd name="T57" fmla="*/ 0 h 41"/>
                <a:gd name="T58" fmla="*/ 2147483647 w 33"/>
                <a:gd name="T59" fmla="*/ 0 h 4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3"/>
                <a:gd name="T91" fmla="*/ 0 h 41"/>
                <a:gd name="T92" fmla="*/ 33 w 33"/>
                <a:gd name="T93" fmla="*/ 41 h 4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3" h="41">
                  <a:moveTo>
                    <a:pt x="31" y="0"/>
                  </a:moveTo>
                  <a:cubicBezTo>
                    <a:pt x="30" y="0"/>
                    <a:pt x="29" y="1"/>
                    <a:pt x="28" y="1"/>
                  </a:cubicBezTo>
                  <a:cubicBezTo>
                    <a:pt x="27" y="2"/>
                    <a:pt x="27" y="2"/>
                    <a:pt x="26" y="3"/>
                  </a:cubicBezTo>
                  <a:cubicBezTo>
                    <a:pt x="23" y="3"/>
                    <a:pt x="23" y="3"/>
                    <a:pt x="22" y="6"/>
                  </a:cubicBezTo>
                  <a:cubicBezTo>
                    <a:pt x="21" y="7"/>
                    <a:pt x="20" y="8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20" y="6"/>
                    <a:pt x="20" y="5"/>
                    <a:pt x="20" y="4"/>
                  </a:cubicBezTo>
                  <a:cubicBezTo>
                    <a:pt x="15" y="5"/>
                    <a:pt x="13" y="6"/>
                    <a:pt x="13" y="7"/>
                  </a:cubicBezTo>
                  <a:cubicBezTo>
                    <a:pt x="12" y="9"/>
                    <a:pt x="12" y="10"/>
                    <a:pt x="10" y="10"/>
                  </a:cubicBezTo>
                  <a:cubicBezTo>
                    <a:pt x="7" y="10"/>
                    <a:pt x="7" y="10"/>
                    <a:pt x="6" y="14"/>
                  </a:cubicBezTo>
                  <a:cubicBezTo>
                    <a:pt x="5" y="17"/>
                    <a:pt x="3" y="17"/>
                    <a:pt x="1" y="18"/>
                  </a:cubicBezTo>
                  <a:cubicBezTo>
                    <a:pt x="0" y="20"/>
                    <a:pt x="1" y="24"/>
                    <a:pt x="3" y="26"/>
                  </a:cubicBezTo>
                  <a:cubicBezTo>
                    <a:pt x="3" y="28"/>
                    <a:pt x="1" y="28"/>
                    <a:pt x="2" y="30"/>
                  </a:cubicBezTo>
                  <a:cubicBezTo>
                    <a:pt x="2" y="31"/>
                    <a:pt x="4" y="32"/>
                    <a:pt x="4" y="34"/>
                  </a:cubicBezTo>
                  <a:cubicBezTo>
                    <a:pt x="5" y="36"/>
                    <a:pt x="5" y="37"/>
                    <a:pt x="4" y="38"/>
                  </a:cubicBezTo>
                  <a:cubicBezTo>
                    <a:pt x="6" y="39"/>
                    <a:pt x="7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10" y="40"/>
                    <a:pt x="12" y="40"/>
                    <a:pt x="13" y="39"/>
                  </a:cubicBezTo>
                  <a:cubicBezTo>
                    <a:pt x="15" y="36"/>
                    <a:pt x="14" y="35"/>
                    <a:pt x="13" y="34"/>
                  </a:cubicBezTo>
                  <a:cubicBezTo>
                    <a:pt x="13" y="32"/>
                    <a:pt x="14" y="31"/>
                    <a:pt x="17" y="30"/>
                  </a:cubicBezTo>
                  <a:cubicBezTo>
                    <a:pt x="17" y="29"/>
                    <a:pt x="17" y="27"/>
                    <a:pt x="19" y="27"/>
                  </a:cubicBezTo>
                  <a:cubicBezTo>
                    <a:pt x="20" y="26"/>
                    <a:pt x="19" y="24"/>
                    <a:pt x="20" y="24"/>
                  </a:cubicBezTo>
                  <a:cubicBezTo>
                    <a:pt x="20" y="23"/>
                    <a:pt x="22" y="24"/>
                    <a:pt x="22" y="23"/>
                  </a:cubicBezTo>
                  <a:cubicBezTo>
                    <a:pt x="23" y="23"/>
                    <a:pt x="23" y="22"/>
                    <a:pt x="25" y="20"/>
                  </a:cubicBezTo>
                  <a:cubicBezTo>
                    <a:pt x="26" y="17"/>
                    <a:pt x="25" y="14"/>
                    <a:pt x="26" y="12"/>
                  </a:cubicBezTo>
                  <a:cubicBezTo>
                    <a:pt x="27" y="11"/>
                    <a:pt x="29" y="12"/>
                    <a:pt x="31" y="12"/>
                  </a:cubicBezTo>
                  <a:cubicBezTo>
                    <a:pt x="31" y="11"/>
                    <a:pt x="31" y="9"/>
                    <a:pt x="31" y="8"/>
                  </a:cubicBezTo>
                  <a:cubicBezTo>
                    <a:pt x="32" y="7"/>
                    <a:pt x="32" y="7"/>
                    <a:pt x="32" y="5"/>
                  </a:cubicBezTo>
                  <a:cubicBezTo>
                    <a:pt x="33" y="5"/>
                    <a:pt x="32" y="2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6" name="Freeform 85"/>
            <p:cNvSpPr>
              <a:spLocks/>
            </p:cNvSpPr>
            <p:nvPr/>
          </p:nvSpPr>
          <p:spPr bwMode="auto">
            <a:xfrm>
              <a:off x="1438276" y="3195636"/>
              <a:ext cx="463550" cy="447675"/>
            </a:xfrm>
            <a:custGeom>
              <a:avLst/>
              <a:gdLst>
                <a:gd name="T0" fmla="*/ 2147483647 w 50"/>
                <a:gd name="T1" fmla="*/ 2147483647 h 48"/>
                <a:gd name="T2" fmla="*/ 2147483647 w 50"/>
                <a:gd name="T3" fmla="*/ 0 h 48"/>
                <a:gd name="T4" fmla="*/ 2147483647 w 50"/>
                <a:gd name="T5" fmla="*/ 2147483647 h 48"/>
                <a:gd name="T6" fmla="*/ 2147483647 w 50"/>
                <a:gd name="T7" fmla="*/ 2147483647 h 48"/>
                <a:gd name="T8" fmla="*/ 2147483647 w 50"/>
                <a:gd name="T9" fmla="*/ 2147483647 h 48"/>
                <a:gd name="T10" fmla="*/ 2147483647 w 50"/>
                <a:gd name="T11" fmla="*/ 2147483647 h 48"/>
                <a:gd name="T12" fmla="*/ 2147483647 w 50"/>
                <a:gd name="T13" fmla="*/ 2147483647 h 48"/>
                <a:gd name="T14" fmla="*/ 2147483647 w 50"/>
                <a:gd name="T15" fmla="*/ 2147483647 h 48"/>
                <a:gd name="T16" fmla="*/ 2147483647 w 50"/>
                <a:gd name="T17" fmla="*/ 2147483647 h 48"/>
                <a:gd name="T18" fmla="*/ 2147483647 w 50"/>
                <a:gd name="T19" fmla="*/ 2147483647 h 48"/>
                <a:gd name="T20" fmla="*/ 2147483647 w 50"/>
                <a:gd name="T21" fmla="*/ 2147483647 h 48"/>
                <a:gd name="T22" fmla="*/ 2147483647 w 50"/>
                <a:gd name="T23" fmla="*/ 2147483647 h 48"/>
                <a:gd name="T24" fmla="*/ 2147483647 w 50"/>
                <a:gd name="T25" fmla="*/ 2147483647 h 48"/>
                <a:gd name="T26" fmla="*/ 2147483647 w 50"/>
                <a:gd name="T27" fmla="*/ 2147483647 h 48"/>
                <a:gd name="T28" fmla="*/ 0 w 50"/>
                <a:gd name="T29" fmla="*/ 2147483647 h 48"/>
                <a:gd name="T30" fmla="*/ 0 w 50"/>
                <a:gd name="T31" fmla="*/ 2147483647 h 48"/>
                <a:gd name="T32" fmla="*/ 0 w 50"/>
                <a:gd name="T33" fmla="*/ 2147483647 h 48"/>
                <a:gd name="T34" fmla="*/ 2147483647 w 50"/>
                <a:gd name="T35" fmla="*/ 2147483647 h 48"/>
                <a:gd name="T36" fmla="*/ 0 w 50"/>
                <a:gd name="T37" fmla="*/ 2147483647 h 48"/>
                <a:gd name="T38" fmla="*/ 0 w 50"/>
                <a:gd name="T39" fmla="*/ 2147483647 h 48"/>
                <a:gd name="T40" fmla="*/ 0 w 50"/>
                <a:gd name="T41" fmla="*/ 2147483647 h 48"/>
                <a:gd name="T42" fmla="*/ 2147483647 w 50"/>
                <a:gd name="T43" fmla="*/ 2147483647 h 48"/>
                <a:gd name="T44" fmla="*/ 2147483647 w 50"/>
                <a:gd name="T45" fmla="*/ 2147483647 h 48"/>
                <a:gd name="T46" fmla="*/ 2147483647 w 50"/>
                <a:gd name="T47" fmla="*/ 2147483647 h 48"/>
                <a:gd name="T48" fmla="*/ 2147483647 w 50"/>
                <a:gd name="T49" fmla="*/ 2147483647 h 48"/>
                <a:gd name="T50" fmla="*/ 2147483647 w 50"/>
                <a:gd name="T51" fmla="*/ 2147483647 h 48"/>
                <a:gd name="T52" fmla="*/ 2147483647 w 50"/>
                <a:gd name="T53" fmla="*/ 2147483647 h 48"/>
                <a:gd name="T54" fmla="*/ 2147483647 w 50"/>
                <a:gd name="T55" fmla="*/ 2147483647 h 48"/>
                <a:gd name="T56" fmla="*/ 2147483647 w 50"/>
                <a:gd name="T57" fmla="*/ 2147483647 h 48"/>
                <a:gd name="T58" fmla="*/ 2147483647 w 50"/>
                <a:gd name="T59" fmla="*/ 2147483647 h 48"/>
                <a:gd name="T60" fmla="*/ 2147483647 w 50"/>
                <a:gd name="T61" fmla="*/ 2147483647 h 48"/>
                <a:gd name="T62" fmla="*/ 2147483647 w 50"/>
                <a:gd name="T63" fmla="*/ 2147483647 h 48"/>
                <a:gd name="T64" fmla="*/ 2147483647 w 50"/>
                <a:gd name="T65" fmla="*/ 2147483647 h 48"/>
                <a:gd name="T66" fmla="*/ 2147483647 w 50"/>
                <a:gd name="T67" fmla="*/ 2147483647 h 48"/>
                <a:gd name="T68" fmla="*/ 2147483647 w 50"/>
                <a:gd name="T69" fmla="*/ 2147483647 h 48"/>
                <a:gd name="T70" fmla="*/ 2147483647 w 50"/>
                <a:gd name="T71" fmla="*/ 2147483647 h 48"/>
                <a:gd name="T72" fmla="*/ 2147483647 w 50"/>
                <a:gd name="T73" fmla="*/ 2147483647 h 48"/>
                <a:gd name="T74" fmla="*/ 2147483647 w 50"/>
                <a:gd name="T75" fmla="*/ 2147483647 h 48"/>
                <a:gd name="T76" fmla="*/ 2147483647 w 50"/>
                <a:gd name="T77" fmla="*/ 2147483647 h 48"/>
                <a:gd name="T78" fmla="*/ 2147483647 w 50"/>
                <a:gd name="T79" fmla="*/ 2147483647 h 48"/>
                <a:gd name="T80" fmla="*/ 2147483647 w 50"/>
                <a:gd name="T81" fmla="*/ 2147483647 h 48"/>
                <a:gd name="T82" fmla="*/ 2147483647 w 50"/>
                <a:gd name="T83" fmla="*/ 2147483647 h 48"/>
                <a:gd name="T84" fmla="*/ 2147483647 w 50"/>
                <a:gd name="T85" fmla="*/ 2147483647 h 48"/>
                <a:gd name="T86" fmla="*/ 2147483647 w 50"/>
                <a:gd name="T87" fmla="*/ 2147483647 h 48"/>
                <a:gd name="T88" fmla="*/ 2147483647 w 50"/>
                <a:gd name="T89" fmla="*/ 2147483647 h 48"/>
                <a:gd name="T90" fmla="*/ 2147483647 w 50"/>
                <a:gd name="T91" fmla="*/ 2147483647 h 48"/>
                <a:gd name="T92" fmla="*/ 2147483647 w 50"/>
                <a:gd name="T93" fmla="*/ 2147483647 h 48"/>
                <a:gd name="T94" fmla="*/ 2147483647 w 50"/>
                <a:gd name="T95" fmla="*/ 2147483647 h 48"/>
                <a:gd name="T96" fmla="*/ 2147483647 w 50"/>
                <a:gd name="T97" fmla="*/ 2147483647 h 48"/>
                <a:gd name="T98" fmla="*/ 2147483647 w 50"/>
                <a:gd name="T99" fmla="*/ 2147483647 h 48"/>
                <a:gd name="T100" fmla="*/ 2147483647 w 50"/>
                <a:gd name="T101" fmla="*/ 2147483647 h 48"/>
                <a:gd name="T102" fmla="*/ 2147483647 w 50"/>
                <a:gd name="T103" fmla="*/ 2147483647 h 48"/>
                <a:gd name="T104" fmla="*/ 2147483647 w 50"/>
                <a:gd name="T105" fmla="*/ 2147483647 h 48"/>
                <a:gd name="T106" fmla="*/ 2147483647 w 50"/>
                <a:gd name="T107" fmla="*/ 2147483647 h 48"/>
                <a:gd name="T108" fmla="*/ 2147483647 w 50"/>
                <a:gd name="T109" fmla="*/ 2147483647 h 48"/>
                <a:gd name="T110" fmla="*/ 2147483647 w 50"/>
                <a:gd name="T111" fmla="*/ 2147483647 h 48"/>
                <a:gd name="T112" fmla="*/ 2147483647 w 50"/>
                <a:gd name="T113" fmla="*/ 2147483647 h 48"/>
                <a:gd name="T114" fmla="*/ 2147483647 w 50"/>
                <a:gd name="T115" fmla="*/ 2147483647 h 48"/>
                <a:gd name="T116" fmla="*/ 2147483647 w 50"/>
                <a:gd name="T117" fmla="*/ 2147483647 h 48"/>
                <a:gd name="T118" fmla="*/ 2147483647 w 50"/>
                <a:gd name="T119" fmla="*/ 2147483647 h 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0"/>
                <a:gd name="T181" fmla="*/ 0 h 48"/>
                <a:gd name="T182" fmla="*/ 50 w 50"/>
                <a:gd name="T183" fmla="*/ 48 h 4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0" h="48">
                  <a:moveTo>
                    <a:pt x="29" y="2"/>
                  </a:moveTo>
                  <a:cubicBezTo>
                    <a:pt x="25" y="2"/>
                    <a:pt x="21" y="1"/>
                    <a:pt x="17" y="0"/>
                  </a:cubicBezTo>
                  <a:cubicBezTo>
                    <a:pt x="18" y="2"/>
                    <a:pt x="19" y="3"/>
                    <a:pt x="21" y="3"/>
                  </a:cubicBezTo>
                  <a:cubicBezTo>
                    <a:pt x="21" y="4"/>
                    <a:pt x="20" y="4"/>
                    <a:pt x="18" y="4"/>
                  </a:cubicBezTo>
                  <a:cubicBezTo>
                    <a:pt x="17" y="5"/>
                    <a:pt x="17" y="6"/>
                    <a:pt x="18" y="7"/>
                  </a:cubicBezTo>
                  <a:cubicBezTo>
                    <a:pt x="17" y="8"/>
                    <a:pt x="17" y="9"/>
                    <a:pt x="18" y="9"/>
                  </a:cubicBezTo>
                  <a:cubicBezTo>
                    <a:pt x="19" y="10"/>
                    <a:pt x="19" y="10"/>
                    <a:pt x="19" y="12"/>
                  </a:cubicBezTo>
                  <a:cubicBezTo>
                    <a:pt x="19" y="13"/>
                    <a:pt x="19" y="15"/>
                    <a:pt x="18" y="16"/>
                  </a:cubicBezTo>
                  <a:cubicBezTo>
                    <a:pt x="14" y="16"/>
                    <a:pt x="17" y="13"/>
                    <a:pt x="16" y="12"/>
                  </a:cubicBezTo>
                  <a:cubicBezTo>
                    <a:pt x="15" y="11"/>
                    <a:pt x="14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1" y="8"/>
                    <a:pt x="10" y="8"/>
                    <a:pt x="9" y="8"/>
                  </a:cubicBezTo>
                  <a:cubicBezTo>
                    <a:pt x="9" y="7"/>
                    <a:pt x="10" y="6"/>
                    <a:pt x="9" y="6"/>
                  </a:cubicBezTo>
                  <a:cubicBezTo>
                    <a:pt x="8" y="6"/>
                    <a:pt x="6" y="6"/>
                    <a:pt x="5" y="7"/>
                  </a:cubicBezTo>
                  <a:cubicBezTo>
                    <a:pt x="3" y="9"/>
                    <a:pt x="3" y="9"/>
                    <a:pt x="0" y="9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2"/>
                    <a:pt x="2" y="15"/>
                    <a:pt x="1" y="15"/>
                  </a:cubicBezTo>
                  <a:cubicBezTo>
                    <a:pt x="1" y="17"/>
                    <a:pt x="1" y="17"/>
                    <a:pt x="0" y="18"/>
                  </a:cubicBezTo>
                  <a:cubicBezTo>
                    <a:pt x="0" y="19"/>
                    <a:pt x="0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25"/>
                    <a:pt x="3" y="22"/>
                    <a:pt x="4" y="23"/>
                  </a:cubicBezTo>
                  <a:cubicBezTo>
                    <a:pt x="7" y="26"/>
                    <a:pt x="10" y="25"/>
                    <a:pt x="12" y="24"/>
                  </a:cubicBezTo>
                  <a:cubicBezTo>
                    <a:pt x="13" y="25"/>
                    <a:pt x="11" y="27"/>
                    <a:pt x="12" y="27"/>
                  </a:cubicBezTo>
                  <a:cubicBezTo>
                    <a:pt x="14" y="28"/>
                    <a:pt x="14" y="26"/>
                    <a:pt x="17" y="26"/>
                  </a:cubicBezTo>
                  <a:cubicBezTo>
                    <a:pt x="19" y="31"/>
                    <a:pt x="17" y="31"/>
                    <a:pt x="18" y="33"/>
                  </a:cubicBezTo>
                  <a:cubicBezTo>
                    <a:pt x="18" y="34"/>
                    <a:pt x="20" y="33"/>
                    <a:pt x="20" y="34"/>
                  </a:cubicBezTo>
                  <a:cubicBezTo>
                    <a:pt x="21" y="34"/>
                    <a:pt x="20" y="36"/>
                    <a:pt x="21" y="37"/>
                  </a:cubicBezTo>
                  <a:cubicBezTo>
                    <a:pt x="21" y="38"/>
                    <a:pt x="23" y="38"/>
                    <a:pt x="23" y="40"/>
                  </a:cubicBezTo>
                  <a:cubicBezTo>
                    <a:pt x="23" y="42"/>
                    <a:pt x="22" y="44"/>
                    <a:pt x="24" y="46"/>
                  </a:cubicBezTo>
                  <a:cubicBezTo>
                    <a:pt x="25" y="46"/>
                    <a:pt x="26" y="45"/>
                    <a:pt x="27" y="45"/>
                  </a:cubicBezTo>
                  <a:cubicBezTo>
                    <a:pt x="28" y="46"/>
                    <a:pt x="28" y="48"/>
                    <a:pt x="30" y="48"/>
                  </a:cubicBezTo>
                  <a:cubicBezTo>
                    <a:pt x="30" y="48"/>
                    <a:pt x="30" y="46"/>
                    <a:pt x="31" y="45"/>
                  </a:cubicBezTo>
                  <a:cubicBezTo>
                    <a:pt x="32" y="45"/>
                    <a:pt x="33" y="47"/>
                    <a:pt x="34" y="46"/>
                  </a:cubicBezTo>
                  <a:cubicBezTo>
                    <a:pt x="34" y="45"/>
                    <a:pt x="33" y="44"/>
                    <a:pt x="33" y="43"/>
                  </a:cubicBezTo>
                  <a:cubicBezTo>
                    <a:pt x="34" y="41"/>
                    <a:pt x="36" y="39"/>
                    <a:pt x="37" y="38"/>
                  </a:cubicBezTo>
                  <a:cubicBezTo>
                    <a:pt x="38" y="37"/>
                    <a:pt x="39" y="37"/>
                    <a:pt x="41" y="37"/>
                  </a:cubicBezTo>
                  <a:cubicBezTo>
                    <a:pt x="43" y="37"/>
                    <a:pt x="42" y="35"/>
                    <a:pt x="43" y="35"/>
                  </a:cubicBezTo>
                  <a:cubicBezTo>
                    <a:pt x="45" y="36"/>
                    <a:pt x="47" y="37"/>
                    <a:pt x="48" y="36"/>
                  </a:cubicBezTo>
                  <a:cubicBezTo>
                    <a:pt x="49" y="36"/>
                    <a:pt x="49" y="36"/>
                    <a:pt x="50" y="36"/>
                  </a:cubicBezTo>
                  <a:cubicBezTo>
                    <a:pt x="50" y="36"/>
                    <a:pt x="50" y="36"/>
                    <a:pt x="50" y="35"/>
                  </a:cubicBezTo>
                  <a:cubicBezTo>
                    <a:pt x="50" y="35"/>
                    <a:pt x="50" y="36"/>
                    <a:pt x="49" y="36"/>
                  </a:cubicBezTo>
                  <a:cubicBezTo>
                    <a:pt x="49" y="33"/>
                    <a:pt x="49" y="30"/>
                    <a:pt x="48" y="30"/>
                  </a:cubicBezTo>
                  <a:cubicBezTo>
                    <a:pt x="46" y="29"/>
                    <a:pt x="45" y="29"/>
                    <a:pt x="44" y="28"/>
                  </a:cubicBezTo>
                  <a:cubicBezTo>
                    <a:pt x="44" y="26"/>
                    <a:pt x="44" y="23"/>
                    <a:pt x="42" y="23"/>
                  </a:cubicBezTo>
                  <a:cubicBezTo>
                    <a:pt x="41" y="24"/>
                    <a:pt x="43" y="26"/>
                    <a:pt x="42" y="27"/>
                  </a:cubicBezTo>
                  <a:cubicBezTo>
                    <a:pt x="40" y="27"/>
                    <a:pt x="40" y="24"/>
                    <a:pt x="38" y="24"/>
                  </a:cubicBezTo>
                  <a:cubicBezTo>
                    <a:pt x="37" y="24"/>
                    <a:pt x="37" y="25"/>
                    <a:pt x="36" y="25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6"/>
                    <a:pt x="33" y="25"/>
                    <a:pt x="33" y="25"/>
                  </a:cubicBezTo>
                  <a:cubicBezTo>
                    <a:pt x="31" y="25"/>
                    <a:pt x="29" y="27"/>
                    <a:pt x="28" y="26"/>
                  </a:cubicBezTo>
                  <a:cubicBezTo>
                    <a:pt x="27" y="25"/>
                    <a:pt x="28" y="24"/>
                    <a:pt x="27" y="23"/>
                  </a:cubicBezTo>
                  <a:cubicBezTo>
                    <a:pt x="26" y="22"/>
                    <a:pt x="23" y="23"/>
                    <a:pt x="23" y="21"/>
                  </a:cubicBezTo>
                  <a:cubicBezTo>
                    <a:pt x="22" y="19"/>
                    <a:pt x="25" y="18"/>
                    <a:pt x="26" y="17"/>
                  </a:cubicBezTo>
                  <a:cubicBezTo>
                    <a:pt x="27" y="16"/>
                    <a:pt x="26" y="15"/>
                    <a:pt x="27" y="14"/>
                  </a:cubicBezTo>
                  <a:cubicBezTo>
                    <a:pt x="27" y="13"/>
                    <a:pt x="29" y="13"/>
                    <a:pt x="29" y="12"/>
                  </a:cubicBezTo>
                  <a:cubicBezTo>
                    <a:pt x="30" y="11"/>
                    <a:pt x="30" y="9"/>
                    <a:pt x="31" y="8"/>
                  </a:cubicBezTo>
                  <a:cubicBezTo>
                    <a:pt x="30" y="6"/>
                    <a:pt x="30" y="4"/>
                    <a:pt x="30" y="3"/>
                  </a:cubicBezTo>
                  <a:lnTo>
                    <a:pt x="29" y="2"/>
                  </a:ln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7" name="Freeform 86"/>
            <p:cNvSpPr>
              <a:spLocks/>
            </p:cNvSpPr>
            <p:nvPr/>
          </p:nvSpPr>
          <p:spPr bwMode="auto">
            <a:xfrm>
              <a:off x="1296989" y="3392486"/>
              <a:ext cx="382587" cy="342900"/>
            </a:xfrm>
            <a:custGeom>
              <a:avLst/>
              <a:gdLst>
                <a:gd name="T0" fmla="*/ 0 w 41"/>
                <a:gd name="T1" fmla="*/ 2147483647 h 37"/>
                <a:gd name="T2" fmla="*/ 2147483647 w 41"/>
                <a:gd name="T3" fmla="*/ 2147483647 h 37"/>
                <a:gd name="T4" fmla="*/ 2147483647 w 41"/>
                <a:gd name="T5" fmla="*/ 2147483647 h 37"/>
                <a:gd name="T6" fmla="*/ 2147483647 w 41"/>
                <a:gd name="T7" fmla="*/ 2147483647 h 37"/>
                <a:gd name="T8" fmla="*/ 2147483647 w 41"/>
                <a:gd name="T9" fmla="*/ 2147483647 h 37"/>
                <a:gd name="T10" fmla="*/ 2147483647 w 41"/>
                <a:gd name="T11" fmla="*/ 2147483647 h 37"/>
                <a:gd name="T12" fmla="*/ 2147483647 w 41"/>
                <a:gd name="T13" fmla="*/ 2147483647 h 37"/>
                <a:gd name="T14" fmla="*/ 2147483647 w 41"/>
                <a:gd name="T15" fmla="*/ 2147483647 h 37"/>
                <a:gd name="T16" fmla="*/ 2147483647 w 41"/>
                <a:gd name="T17" fmla="*/ 2147483647 h 37"/>
                <a:gd name="T18" fmla="*/ 2147483647 w 41"/>
                <a:gd name="T19" fmla="*/ 2147483647 h 37"/>
                <a:gd name="T20" fmla="*/ 2147483647 w 41"/>
                <a:gd name="T21" fmla="*/ 2147483647 h 37"/>
                <a:gd name="T22" fmla="*/ 2147483647 w 41"/>
                <a:gd name="T23" fmla="*/ 2147483647 h 37"/>
                <a:gd name="T24" fmla="*/ 2147483647 w 41"/>
                <a:gd name="T25" fmla="*/ 2147483647 h 37"/>
                <a:gd name="T26" fmla="*/ 2147483647 w 41"/>
                <a:gd name="T27" fmla="*/ 2147483647 h 37"/>
                <a:gd name="T28" fmla="*/ 2147483647 w 41"/>
                <a:gd name="T29" fmla="*/ 2147483647 h 37"/>
                <a:gd name="T30" fmla="*/ 2147483647 w 41"/>
                <a:gd name="T31" fmla="*/ 2147483647 h 37"/>
                <a:gd name="T32" fmla="*/ 2147483647 w 41"/>
                <a:gd name="T33" fmla="*/ 2147483647 h 37"/>
                <a:gd name="T34" fmla="*/ 2147483647 w 41"/>
                <a:gd name="T35" fmla="*/ 2147483647 h 37"/>
                <a:gd name="T36" fmla="*/ 2147483647 w 41"/>
                <a:gd name="T37" fmla="*/ 2147483647 h 37"/>
                <a:gd name="T38" fmla="*/ 2147483647 w 41"/>
                <a:gd name="T39" fmla="*/ 2147483647 h 37"/>
                <a:gd name="T40" fmla="*/ 2147483647 w 41"/>
                <a:gd name="T41" fmla="*/ 2147483647 h 37"/>
                <a:gd name="T42" fmla="*/ 2147483647 w 41"/>
                <a:gd name="T43" fmla="*/ 2147483647 h 37"/>
                <a:gd name="T44" fmla="*/ 2147483647 w 41"/>
                <a:gd name="T45" fmla="*/ 2147483647 h 37"/>
                <a:gd name="T46" fmla="*/ 2147483647 w 41"/>
                <a:gd name="T47" fmla="*/ 2147483647 h 37"/>
                <a:gd name="T48" fmla="*/ 2147483647 w 41"/>
                <a:gd name="T49" fmla="*/ 2147483647 h 37"/>
                <a:gd name="T50" fmla="*/ 2147483647 w 41"/>
                <a:gd name="T51" fmla="*/ 2147483647 h 37"/>
                <a:gd name="T52" fmla="*/ 2147483647 w 41"/>
                <a:gd name="T53" fmla="*/ 2147483647 h 37"/>
                <a:gd name="T54" fmla="*/ 2147483647 w 41"/>
                <a:gd name="T55" fmla="*/ 2147483647 h 37"/>
                <a:gd name="T56" fmla="*/ 2147483647 w 41"/>
                <a:gd name="T57" fmla="*/ 2147483647 h 37"/>
                <a:gd name="T58" fmla="*/ 2147483647 w 41"/>
                <a:gd name="T59" fmla="*/ 2147483647 h 37"/>
                <a:gd name="T60" fmla="*/ 2147483647 w 41"/>
                <a:gd name="T61" fmla="*/ 2147483647 h 37"/>
                <a:gd name="T62" fmla="*/ 2147483647 w 41"/>
                <a:gd name="T63" fmla="*/ 2147483647 h 37"/>
                <a:gd name="T64" fmla="*/ 2147483647 w 41"/>
                <a:gd name="T65" fmla="*/ 2147483647 h 37"/>
                <a:gd name="T66" fmla="*/ 2147483647 w 41"/>
                <a:gd name="T67" fmla="*/ 2147483647 h 37"/>
                <a:gd name="T68" fmla="*/ 0 w 41"/>
                <a:gd name="T69" fmla="*/ 2147483647 h 3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"/>
                <a:gd name="T106" fmla="*/ 0 h 37"/>
                <a:gd name="T107" fmla="*/ 41 w 41"/>
                <a:gd name="T108" fmla="*/ 37 h 3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" h="37">
                  <a:moveTo>
                    <a:pt x="0" y="19"/>
                  </a:moveTo>
                  <a:cubicBezTo>
                    <a:pt x="1" y="19"/>
                    <a:pt x="2" y="19"/>
                    <a:pt x="4" y="22"/>
                  </a:cubicBezTo>
                  <a:cubicBezTo>
                    <a:pt x="5" y="23"/>
                    <a:pt x="6" y="22"/>
                    <a:pt x="8" y="22"/>
                  </a:cubicBezTo>
                  <a:cubicBezTo>
                    <a:pt x="9" y="23"/>
                    <a:pt x="10" y="24"/>
                    <a:pt x="11" y="25"/>
                  </a:cubicBezTo>
                  <a:cubicBezTo>
                    <a:pt x="13" y="25"/>
                    <a:pt x="15" y="24"/>
                    <a:pt x="16" y="24"/>
                  </a:cubicBezTo>
                  <a:cubicBezTo>
                    <a:pt x="17" y="25"/>
                    <a:pt x="17" y="27"/>
                    <a:pt x="19" y="27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4" y="25"/>
                    <a:pt x="22" y="24"/>
                    <a:pt x="23" y="23"/>
                  </a:cubicBezTo>
                  <a:cubicBezTo>
                    <a:pt x="25" y="23"/>
                    <a:pt x="25" y="25"/>
                    <a:pt x="27" y="26"/>
                  </a:cubicBezTo>
                  <a:cubicBezTo>
                    <a:pt x="28" y="26"/>
                    <a:pt x="28" y="26"/>
                    <a:pt x="29" y="26"/>
                  </a:cubicBezTo>
                  <a:cubicBezTo>
                    <a:pt x="29" y="28"/>
                    <a:pt x="28" y="29"/>
                    <a:pt x="29" y="31"/>
                  </a:cubicBezTo>
                  <a:cubicBezTo>
                    <a:pt x="29" y="32"/>
                    <a:pt x="30" y="31"/>
                    <a:pt x="30" y="31"/>
                  </a:cubicBezTo>
                  <a:cubicBezTo>
                    <a:pt x="31" y="31"/>
                    <a:pt x="31" y="32"/>
                    <a:pt x="33" y="33"/>
                  </a:cubicBezTo>
                  <a:cubicBezTo>
                    <a:pt x="33" y="33"/>
                    <a:pt x="34" y="32"/>
                    <a:pt x="36" y="33"/>
                  </a:cubicBezTo>
                  <a:cubicBezTo>
                    <a:pt x="37" y="34"/>
                    <a:pt x="37" y="36"/>
                    <a:pt x="38" y="37"/>
                  </a:cubicBezTo>
                  <a:cubicBezTo>
                    <a:pt x="39" y="37"/>
                    <a:pt x="39" y="37"/>
                    <a:pt x="40" y="37"/>
                  </a:cubicBezTo>
                  <a:cubicBezTo>
                    <a:pt x="39" y="36"/>
                    <a:pt x="41" y="32"/>
                    <a:pt x="40" y="31"/>
                  </a:cubicBezTo>
                  <a:cubicBezTo>
                    <a:pt x="38" y="29"/>
                    <a:pt x="38" y="29"/>
                    <a:pt x="37" y="28"/>
                  </a:cubicBezTo>
                  <a:cubicBezTo>
                    <a:pt x="38" y="27"/>
                    <a:pt x="38" y="26"/>
                    <a:pt x="39" y="24"/>
                  </a:cubicBezTo>
                  <a:cubicBezTo>
                    <a:pt x="37" y="23"/>
                    <a:pt x="38" y="21"/>
                    <a:pt x="38" y="19"/>
                  </a:cubicBezTo>
                  <a:cubicBezTo>
                    <a:pt x="38" y="17"/>
                    <a:pt x="36" y="17"/>
                    <a:pt x="36" y="16"/>
                  </a:cubicBezTo>
                  <a:cubicBezTo>
                    <a:pt x="35" y="15"/>
                    <a:pt x="36" y="13"/>
                    <a:pt x="35" y="13"/>
                  </a:cubicBezTo>
                  <a:cubicBezTo>
                    <a:pt x="35" y="12"/>
                    <a:pt x="33" y="13"/>
                    <a:pt x="33" y="12"/>
                  </a:cubicBezTo>
                  <a:cubicBezTo>
                    <a:pt x="32" y="10"/>
                    <a:pt x="34" y="10"/>
                    <a:pt x="32" y="5"/>
                  </a:cubicBezTo>
                  <a:cubicBezTo>
                    <a:pt x="29" y="5"/>
                    <a:pt x="29" y="7"/>
                    <a:pt x="27" y="6"/>
                  </a:cubicBezTo>
                  <a:cubicBezTo>
                    <a:pt x="26" y="6"/>
                    <a:pt x="28" y="4"/>
                    <a:pt x="27" y="3"/>
                  </a:cubicBezTo>
                  <a:cubicBezTo>
                    <a:pt x="25" y="4"/>
                    <a:pt x="22" y="5"/>
                    <a:pt x="19" y="2"/>
                  </a:cubicBezTo>
                  <a:cubicBezTo>
                    <a:pt x="18" y="1"/>
                    <a:pt x="17" y="4"/>
                    <a:pt x="15" y="1"/>
                  </a:cubicBezTo>
                  <a:cubicBezTo>
                    <a:pt x="13" y="1"/>
                    <a:pt x="11" y="0"/>
                    <a:pt x="10" y="1"/>
                  </a:cubicBezTo>
                  <a:cubicBezTo>
                    <a:pt x="9" y="3"/>
                    <a:pt x="10" y="6"/>
                    <a:pt x="9" y="9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6" y="13"/>
                    <a:pt x="4" y="12"/>
                    <a:pt x="4" y="13"/>
                  </a:cubicBezTo>
                  <a:cubicBezTo>
                    <a:pt x="3" y="13"/>
                    <a:pt x="4" y="15"/>
                    <a:pt x="3" y="16"/>
                  </a:cubicBezTo>
                  <a:cubicBezTo>
                    <a:pt x="1" y="16"/>
                    <a:pt x="1" y="18"/>
                    <a:pt x="1" y="19"/>
                  </a:cubicBezTo>
                  <a:cubicBezTo>
                    <a:pt x="0" y="19"/>
                    <a:pt x="0" y="19"/>
                    <a:pt x="0" y="19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8" name="Freeform 87"/>
            <p:cNvSpPr>
              <a:spLocks/>
            </p:cNvSpPr>
            <p:nvPr/>
          </p:nvSpPr>
          <p:spPr bwMode="auto">
            <a:xfrm>
              <a:off x="730251" y="3027362"/>
              <a:ext cx="141288" cy="204787"/>
            </a:xfrm>
            <a:custGeom>
              <a:avLst/>
              <a:gdLst>
                <a:gd name="T0" fmla="*/ 2147483647 w 15"/>
                <a:gd name="T1" fmla="*/ 2147483647 h 22"/>
                <a:gd name="T2" fmla="*/ 0 w 15"/>
                <a:gd name="T3" fmla="*/ 2147483647 h 22"/>
                <a:gd name="T4" fmla="*/ 2147483647 w 15"/>
                <a:gd name="T5" fmla="*/ 2147483647 h 22"/>
                <a:gd name="T6" fmla="*/ 2147483647 w 15"/>
                <a:gd name="T7" fmla="*/ 2147483647 h 22"/>
                <a:gd name="T8" fmla="*/ 2147483647 w 15"/>
                <a:gd name="T9" fmla="*/ 2147483647 h 22"/>
                <a:gd name="T10" fmla="*/ 2147483647 w 15"/>
                <a:gd name="T11" fmla="*/ 2147483647 h 22"/>
                <a:gd name="T12" fmla="*/ 2147483647 w 15"/>
                <a:gd name="T13" fmla="*/ 2147483647 h 22"/>
                <a:gd name="T14" fmla="*/ 2147483647 w 15"/>
                <a:gd name="T15" fmla="*/ 2147483647 h 22"/>
                <a:gd name="T16" fmla="*/ 2147483647 w 15"/>
                <a:gd name="T17" fmla="*/ 2147483647 h 22"/>
                <a:gd name="T18" fmla="*/ 2147483647 w 15"/>
                <a:gd name="T19" fmla="*/ 2147483647 h 22"/>
                <a:gd name="T20" fmla="*/ 2147483647 w 15"/>
                <a:gd name="T21" fmla="*/ 2147483647 h 22"/>
                <a:gd name="T22" fmla="*/ 2147483647 w 15"/>
                <a:gd name="T23" fmla="*/ 2147483647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"/>
                <a:gd name="T37" fmla="*/ 0 h 22"/>
                <a:gd name="T38" fmla="*/ 15 w 15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" h="22">
                  <a:moveTo>
                    <a:pt x="1" y="2"/>
                  </a:moveTo>
                  <a:cubicBezTo>
                    <a:pt x="0" y="2"/>
                    <a:pt x="0" y="3"/>
                    <a:pt x="0" y="4"/>
                  </a:cubicBezTo>
                  <a:cubicBezTo>
                    <a:pt x="2" y="8"/>
                    <a:pt x="3" y="13"/>
                    <a:pt x="5" y="17"/>
                  </a:cubicBezTo>
                  <a:cubicBezTo>
                    <a:pt x="5" y="19"/>
                    <a:pt x="6" y="20"/>
                    <a:pt x="8" y="21"/>
                  </a:cubicBezTo>
                  <a:cubicBezTo>
                    <a:pt x="9" y="22"/>
                    <a:pt x="11" y="21"/>
                    <a:pt x="13" y="20"/>
                  </a:cubicBezTo>
                  <a:cubicBezTo>
                    <a:pt x="14" y="20"/>
                    <a:pt x="14" y="19"/>
                    <a:pt x="15" y="17"/>
                  </a:cubicBezTo>
                  <a:cubicBezTo>
                    <a:pt x="14" y="15"/>
                    <a:pt x="14" y="13"/>
                    <a:pt x="14" y="11"/>
                  </a:cubicBezTo>
                  <a:cubicBezTo>
                    <a:pt x="14" y="10"/>
                    <a:pt x="12" y="11"/>
                    <a:pt x="13" y="8"/>
                  </a:cubicBezTo>
                  <a:cubicBezTo>
                    <a:pt x="11" y="9"/>
                    <a:pt x="10" y="9"/>
                    <a:pt x="9" y="8"/>
                  </a:cubicBezTo>
                  <a:cubicBezTo>
                    <a:pt x="9" y="5"/>
                    <a:pt x="8" y="1"/>
                    <a:pt x="6" y="1"/>
                  </a:cubicBezTo>
                  <a:cubicBezTo>
                    <a:pt x="5" y="0"/>
                    <a:pt x="5" y="3"/>
                    <a:pt x="3" y="4"/>
                  </a:cubicBezTo>
                  <a:cubicBezTo>
                    <a:pt x="2" y="4"/>
                    <a:pt x="1" y="3"/>
                    <a:pt x="1" y="2"/>
                  </a:cubicBezTo>
                  <a:close/>
                </a:path>
              </a:pathLst>
            </a:custGeom>
            <a:solidFill>
              <a:srgbClr val="D8DBE1"/>
            </a:solidFill>
            <a:ln w="0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09" name="Freeform 88"/>
            <p:cNvSpPr>
              <a:spLocks noEditPoints="1"/>
            </p:cNvSpPr>
            <p:nvPr/>
          </p:nvSpPr>
          <p:spPr bwMode="auto">
            <a:xfrm>
              <a:off x="730251" y="2740024"/>
              <a:ext cx="3400425" cy="1649412"/>
            </a:xfrm>
            <a:custGeom>
              <a:avLst/>
              <a:gdLst>
                <a:gd name="T0" fmla="*/ 2147483647 w 366"/>
                <a:gd name="T1" fmla="*/ 2147483647 h 177"/>
                <a:gd name="T2" fmla="*/ 2147483647 w 366"/>
                <a:gd name="T3" fmla="*/ 2147483647 h 177"/>
                <a:gd name="T4" fmla="*/ 2147483647 w 366"/>
                <a:gd name="T5" fmla="*/ 2147483647 h 177"/>
                <a:gd name="T6" fmla="*/ 2147483647 w 366"/>
                <a:gd name="T7" fmla="*/ 2147483647 h 177"/>
                <a:gd name="T8" fmla="*/ 2147483647 w 366"/>
                <a:gd name="T9" fmla="*/ 2147483647 h 177"/>
                <a:gd name="T10" fmla="*/ 2147483647 w 366"/>
                <a:gd name="T11" fmla="*/ 2147483647 h 177"/>
                <a:gd name="T12" fmla="*/ 2147483647 w 366"/>
                <a:gd name="T13" fmla="*/ 2147483647 h 177"/>
                <a:gd name="T14" fmla="*/ 2147483647 w 366"/>
                <a:gd name="T15" fmla="*/ 2147483647 h 177"/>
                <a:gd name="T16" fmla="*/ 2147483647 w 366"/>
                <a:gd name="T17" fmla="*/ 2147483647 h 177"/>
                <a:gd name="T18" fmla="*/ 2147483647 w 366"/>
                <a:gd name="T19" fmla="*/ 2147483647 h 177"/>
                <a:gd name="T20" fmla="*/ 2147483647 w 366"/>
                <a:gd name="T21" fmla="*/ 2147483647 h 177"/>
                <a:gd name="T22" fmla="*/ 2147483647 w 366"/>
                <a:gd name="T23" fmla="*/ 2147483647 h 177"/>
                <a:gd name="T24" fmla="*/ 2147483647 w 366"/>
                <a:gd name="T25" fmla="*/ 2147483647 h 177"/>
                <a:gd name="T26" fmla="*/ 2147483647 w 366"/>
                <a:gd name="T27" fmla="*/ 2147483647 h 177"/>
                <a:gd name="T28" fmla="*/ 2147483647 w 366"/>
                <a:gd name="T29" fmla="*/ 2147483647 h 177"/>
                <a:gd name="T30" fmla="*/ 2147483647 w 366"/>
                <a:gd name="T31" fmla="*/ 2147483647 h 177"/>
                <a:gd name="T32" fmla="*/ 2147483647 w 366"/>
                <a:gd name="T33" fmla="*/ 2147483647 h 177"/>
                <a:gd name="T34" fmla="*/ 2147483647 w 366"/>
                <a:gd name="T35" fmla="*/ 2147483647 h 177"/>
                <a:gd name="T36" fmla="*/ 2147483647 w 366"/>
                <a:gd name="T37" fmla="*/ 2147483647 h 177"/>
                <a:gd name="T38" fmla="*/ 2147483647 w 366"/>
                <a:gd name="T39" fmla="*/ 2147483647 h 177"/>
                <a:gd name="T40" fmla="*/ 2147483647 w 366"/>
                <a:gd name="T41" fmla="*/ 2147483647 h 177"/>
                <a:gd name="T42" fmla="*/ 2147483647 w 366"/>
                <a:gd name="T43" fmla="*/ 2147483647 h 177"/>
                <a:gd name="T44" fmla="*/ 2147483647 w 366"/>
                <a:gd name="T45" fmla="*/ 2147483647 h 177"/>
                <a:gd name="T46" fmla="*/ 2147483647 w 366"/>
                <a:gd name="T47" fmla="*/ 2147483647 h 177"/>
                <a:gd name="T48" fmla="*/ 2147483647 w 366"/>
                <a:gd name="T49" fmla="*/ 2147483647 h 177"/>
                <a:gd name="T50" fmla="*/ 2147483647 w 366"/>
                <a:gd name="T51" fmla="*/ 2147483647 h 177"/>
                <a:gd name="T52" fmla="*/ 2147483647 w 366"/>
                <a:gd name="T53" fmla="*/ 2147483647 h 177"/>
                <a:gd name="T54" fmla="*/ 2147483647 w 366"/>
                <a:gd name="T55" fmla="*/ 2147483647 h 177"/>
                <a:gd name="T56" fmla="*/ 2147483647 w 366"/>
                <a:gd name="T57" fmla="*/ 2147483647 h 177"/>
                <a:gd name="T58" fmla="*/ 2147483647 w 366"/>
                <a:gd name="T59" fmla="*/ 2147483647 h 177"/>
                <a:gd name="T60" fmla="*/ 2147483647 w 366"/>
                <a:gd name="T61" fmla="*/ 2147483647 h 177"/>
                <a:gd name="T62" fmla="*/ 2147483647 w 366"/>
                <a:gd name="T63" fmla="*/ 2147483647 h 177"/>
                <a:gd name="T64" fmla="*/ 2147483647 w 366"/>
                <a:gd name="T65" fmla="*/ 2147483647 h 177"/>
                <a:gd name="T66" fmla="*/ 2147483647 w 366"/>
                <a:gd name="T67" fmla="*/ 2147483647 h 177"/>
                <a:gd name="T68" fmla="*/ 2147483647 w 366"/>
                <a:gd name="T69" fmla="*/ 2147483647 h 177"/>
                <a:gd name="T70" fmla="*/ 2147483647 w 366"/>
                <a:gd name="T71" fmla="*/ 2147483647 h 177"/>
                <a:gd name="T72" fmla="*/ 2147483647 w 366"/>
                <a:gd name="T73" fmla="*/ 2147483647 h 177"/>
                <a:gd name="T74" fmla="*/ 2147483647 w 366"/>
                <a:gd name="T75" fmla="*/ 2147483647 h 177"/>
                <a:gd name="T76" fmla="*/ 2147483647 w 366"/>
                <a:gd name="T77" fmla="*/ 2147483647 h 177"/>
                <a:gd name="T78" fmla="*/ 0 w 366"/>
                <a:gd name="T79" fmla="*/ 2147483647 h 177"/>
                <a:gd name="T80" fmla="*/ 2147483647 w 366"/>
                <a:gd name="T81" fmla="*/ 2147483647 h 177"/>
                <a:gd name="T82" fmla="*/ 2147483647 w 366"/>
                <a:gd name="T83" fmla="*/ 2147483647 h 177"/>
                <a:gd name="T84" fmla="*/ 2147483647 w 366"/>
                <a:gd name="T85" fmla="*/ 2147483647 h 177"/>
                <a:gd name="T86" fmla="*/ 2147483647 w 366"/>
                <a:gd name="T87" fmla="*/ 2147483647 h 177"/>
                <a:gd name="T88" fmla="*/ 2147483647 w 366"/>
                <a:gd name="T89" fmla="*/ 2147483647 h 177"/>
                <a:gd name="T90" fmla="*/ 2147483647 w 366"/>
                <a:gd name="T91" fmla="*/ 2147483647 h 177"/>
                <a:gd name="T92" fmla="*/ 2147483647 w 366"/>
                <a:gd name="T93" fmla="*/ 2147483647 h 177"/>
                <a:gd name="T94" fmla="*/ 2147483647 w 366"/>
                <a:gd name="T95" fmla="*/ 2147483647 h 177"/>
                <a:gd name="T96" fmla="*/ 2147483647 w 366"/>
                <a:gd name="T97" fmla="*/ 2147483647 h 177"/>
                <a:gd name="T98" fmla="*/ 2147483647 w 366"/>
                <a:gd name="T99" fmla="*/ 2147483647 h 177"/>
                <a:gd name="T100" fmla="*/ 2147483647 w 366"/>
                <a:gd name="T101" fmla="*/ 2147483647 h 177"/>
                <a:gd name="T102" fmla="*/ 2147483647 w 366"/>
                <a:gd name="T103" fmla="*/ 2147483647 h 177"/>
                <a:gd name="T104" fmla="*/ 2147483647 w 366"/>
                <a:gd name="T105" fmla="*/ 2147483647 h 177"/>
                <a:gd name="T106" fmla="*/ 2147483647 w 366"/>
                <a:gd name="T107" fmla="*/ 2147483647 h 177"/>
                <a:gd name="T108" fmla="*/ 2147483647 w 366"/>
                <a:gd name="T109" fmla="*/ 2147483647 h 17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366"/>
                <a:gd name="T166" fmla="*/ 0 h 177"/>
                <a:gd name="T167" fmla="*/ 366 w 366"/>
                <a:gd name="T168" fmla="*/ 177 h 17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366" h="177">
                  <a:moveTo>
                    <a:pt x="172" y="144"/>
                  </a:moveTo>
                  <a:cubicBezTo>
                    <a:pt x="172" y="145"/>
                    <a:pt x="171" y="146"/>
                    <a:pt x="170" y="147"/>
                  </a:cubicBezTo>
                  <a:cubicBezTo>
                    <a:pt x="170" y="148"/>
                    <a:pt x="170" y="149"/>
                    <a:pt x="169" y="150"/>
                  </a:cubicBezTo>
                  <a:cubicBezTo>
                    <a:pt x="168" y="151"/>
                    <a:pt x="166" y="151"/>
                    <a:pt x="165" y="152"/>
                  </a:cubicBezTo>
                  <a:cubicBezTo>
                    <a:pt x="165" y="152"/>
                    <a:pt x="165" y="153"/>
                    <a:pt x="165" y="154"/>
                  </a:cubicBezTo>
                  <a:cubicBezTo>
                    <a:pt x="164" y="155"/>
                    <a:pt x="162" y="155"/>
                    <a:pt x="162" y="156"/>
                  </a:cubicBezTo>
                  <a:cubicBezTo>
                    <a:pt x="162" y="158"/>
                    <a:pt x="165" y="158"/>
                    <a:pt x="165" y="160"/>
                  </a:cubicBezTo>
                  <a:cubicBezTo>
                    <a:pt x="165" y="161"/>
                    <a:pt x="162" y="162"/>
                    <a:pt x="165" y="165"/>
                  </a:cubicBezTo>
                  <a:cubicBezTo>
                    <a:pt x="168" y="166"/>
                    <a:pt x="167" y="163"/>
                    <a:pt x="168" y="162"/>
                  </a:cubicBezTo>
                  <a:cubicBezTo>
                    <a:pt x="169" y="162"/>
                    <a:pt x="169" y="162"/>
                    <a:pt x="170" y="162"/>
                  </a:cubicBezTo>
                  <a:cubicBezTo>
                    <a:pt x="172" y="162"/>
                    <a:pt x="173" y="162"/>
                    <a:pt x="174" y="163"/>
                  </a:cubicBezTo>
                  <a:cubicBezTo>
                    <a:pt x="175" y="164"/>
                    <a:pt x="177" y="163"/>
                    <a:pt x="178" y="164"/>
                  </a:cubicBezTo>
                  <a:cubicBezTo>
                    <a:pt x="179" y="164"/>
                    <a:pt x="178" y="166"/>
                    <a:pt x="180" y="167"/>
                  </a:cubicBezTo>
                  <a:cubicBezTo>
                    <a:pt x="181" y="167"/>
                    <a:pt x="182" y="164"/>
                    <a:pt x="184" y="164"/>
                  </a:cubicBezTo>
                  <a:cubicBezTo>
                    <a:pt x="186" y="164"/>
                    <a:pt x="186" y="166"/>
                    <a:pt x="187" y="166"/>
                  </a:cubicBezTo>
                  <a:cubicBezTo>
                    <a:pt x="189" y="165"/>
                    <a:pt x="187" y="163"/>
                    <a:pt x="187" y="161"/>
                  </a:cubicBezTo>
                  <a:cubicBezTo>
                    <a:pt x="187" y="160"/>
                    <a:pt x="188" y="159"/>
                    <a:pt x="189" y="159"/>
                  </a:cubicBezTo>
                  <a:cubicBezTo>
                    <a:pt x="190" y="159"/>
                    <a:pt x="190" y="160"/>
                    <a:pt x="191" y="160"/>
                  </a:cubicBezTo>
                  <a:cubicBezTo>
                    <a:pt x="191" y="160"/>
                    <a:pt x="191" y="160"/>
                    <a:pt x="192" y="160"/>
                  </a:cubicBezTo>
                  <a:cubicBezTo>
                    <a:pt x="192" y="160"/>
                    <a:pt x="192" y="161"/>
                    <a:pt x="195" y="160"/>
                  </a:cubicBezTo>
                  <a:cubicBezTo>
                    <a:pt x="195" y="160"/>
                    <a:pt x="197" y="163"/>
                    <a:pt x="198" y="164"/>
                  </a:cubicBezTo>
                  <a:cubicBezTo>
                    <a:pt x="198" y="164"/>
                    <a:pt x="197" y="165"/>
                    <a:pt x="197" y="166"/>
                  </a:cubicBezTo>
                  <a:cubicBezTo>
                    <a:pt x="198" y="167"/>
                    <a:pt x="199" y="165"/>
                    <a:pt x="200" y="166"/>
                  </a:cubicBezTo>
                  <a:cubicBezTo>
                    <a:pt x="202" y="167"/>
                    <a:pt x="201" y="169"/>
                    <a:pt x="203" y="171"/>
                  </a:cubicBezTo>
                  <a:cubicBezTo>
                    <a:pt x="204" y="171"/>
                    <a:pt x="205" y="170"/>
                    <a:pt x="206" y="170"/>
                  </a:cubicBezTo>
                  <a:cubicBezTo>
                    <a:pt x="207" y="170"/>
                    <a:pt x="208" y="172"/>
                    <a:pt x="209" y="172"/>
                  </a:cubicBezTo>
                  <a:cubicBezTo>
                    <a:pt x="210" y="172"/>
                    <a:pt x="210" y="172"/>
                    <a:pt x="211" y="172"/>
                  </a:cubicBezTo>
                  <a:cubicBezTo>
                    <a:pt x="212" y="172"/>
                    <a:pt x="212" y="173"/>
                    <a:pt x="213" y="173"/>
                  </a:cubicBezTo>
                  <a:cubicBezTo>
                    <a:pt x="215" y="173"/>
                    <a:pt x="216" y="172"/>
                    <a:pt x="218" y="172"/>
                  </a:cubicBezTo>
                  <a:cubicBezTo>
                    <a:pt x="222" y="173"/>
                    <a:pt x="225" y="177"/>
                    <a:pt x="229" y="177"/>
                  </a:cubicBezTo>
                  <a:cubicBezTo>
                    <a:pt x="230" y="177"/>
                    <a:pt x="232" y="177"/>
                    <a:pt x="233" y="176"/>
                  </a:cubicBezTo>
                  <a:cubicBezTo>
                    <a:pt x="233" y="176"/>
                    <a:pt x="233" y="176"/>
                    <a:pt x="233" y="176"/>
                  </a:cubicBezTo>
                  <a:cubicBezTo>
                    <a:pt x="235" y="175"/>
                    <a:pt x="237" y="174"/>
                    <a:pt x="238" y="171"/>
                  </a:cubicBezTo>
                  <a:cubicBezTo>
                    <a:pt x="237" y="169"/>
                    <a:pt x="239" y="168"/>
                    <a:pt x="242" y="163"/>
                  </a:cubicBezTo>
                  <a:cubicBezTo>
                    <a:pt x="244" y="161"/>
                    <a:pt x="247" y="159"/>
                    <a:pt x="249" y="157"/>
                  </a:cubicBezTo>
                  <a:cubicBezTo>
                    <a:pt x="250" y="155"/>
                    <a:pt x="250" y="152"/>
                    <a:pt x="250" y="150"/>
                  </a:cubicBezTo>
                  <a:cubicBezTo>
                    <a:pt x="256" y="149"/>
                    <a:pt x="253" y="148"/>
                    <a:pt x="254" y="147"/>
                  </a:cubicBezTo>
                  <a:cubicBezTo>
                    <a:pt x="255" y="146"/>
                    <a:pt x="257" y="145"/>
                    <a:pt x="257" y="145"/>
                  </a:cubicBezTo>
                  <a:cubicBezTo>
                    <a:pt x="259" y="145"/>
                    <a:pt x="258" y="149"/>
                    <a:pt x="259" y="150"/>
                  </a:cubicBezTo>
                  <a:cubicBezTo>
                    <a:pt x="264" y="149"/>
                    <a:pt x="265" y="146"/>
                    <a:pt x="269" y="144"/>
                  </a:cubicBezTo>
                  <a:cubicBezTo>
                    <a:pt x="270" y="144"/>
                    <a:pt x="271" y="144"/>
                    <a:pt x="271" y="144"/>
                  </a:cubicBezTo>
                  <a:cubicBezTo>
                    <a:pt x="273" y="144"/>
                    <a:pt x="274" y="145"/>
                    <a:pt x="276" y="144"/>
                  </a:cubicBezTo>
                  <a:cubicBezTo>
                    <a:pt x="278" y="143"/>
                    <a:pt x="278" y="140"/>
                    <a:pt x="282" y="139"/>
                  </a:cubicBezTo>
                  <a:cubicBezTo>
                    <a:pt x="285" y="138"/>
                    <a:pt x="288" y="140"/>
                    <a:pt x="290" y="140"/>
                  </a:cubicBezTo>
                  <a:cubicBezTo>
                    <a:pt x="292" y="140"/>
                    <a:pt x="293" y="138"/>
                    <a:pt x="294" y="137"/>
                  </a:cubicBezTo>
                  <a:cubicBezTo>
                    <a:pt x="297" y="137"/>
                    <a:pt x="299" y="137"/>
                    <a:pt x="300" y="136"/>
                  </a:cubicBezTo>
                  <a:cubicBezTo>
                    <a:pt x="301" y="136"/>
                    <a:pt x="300" y="135"/>
                    <a:pt x="301" y="134"/>
                  </a:cubicBezTo>
                  <a:cubicBezTo>
                    <a:pt x="301" y="134"/>
                    <a:pt x="302" y="135"/>
                    <a:pt x="303" y="134"/>
                  </a:cubicBezTo>
                  <a:cubicBezTo>
                    <a:pt x="303" y="131"/>
                    <a:pt x="300" y="129"/>
                    <a:pt x="301" y="127"/>
                  </a:cubicBezTo>
                  <a:cubicBezTo>
                    <a:pt x="301" y="125"/>
                    <a:pt x="303" y="124"/>
                    <a:pt x="304" y="123"/>
                  </a:cubicBezTo>
                  <a:cubicBezTo>
                    <a:pt x="305" y="122"/>
                    <a:pt x="306" y="121"/>
                    <a:pt x="306" y="118"/>
                  </a:cubicBezTo>
                  <a:cubicBezTo>
                    <a:pt x="306" y="118"/>
                    <a:pt x="307" y="118"/>
                    <a:pt x="308" y="118"/>
                  </a:cubicBezTo>
                  <a:cubicBezTo>
                    <a:pt x="307" y="115"/>
                    <a:pt x="305" y="111"/>
                    <a:pt x="303" y="108"/>
                  </a:cubicBezTo>
                  <a:cubicBezTo>
                    <a:pt x="302" y="106"/>
                    <a:pt x="299" y="104"/>
                    <a:pt x="297" y="102"/>
                  </a:cubicBezTo>
                  <a:cubicBezTo>
                    <a:pt x="295" y="99"/>
                    <a:pt x="294" y="98"/>
                    <a:pt x="293" y="100"/>
                  </a:cubicBezTo>
                  <a:cubicBezTo>
                    <a:pt x="291" y="100"/>
                    <a:pt x="290" y="99"/>
                    <a:pt x="290" y="102"/>
                  </a:cubicBezTo>
                  <a:cubicBezTo>
                    <a:pt x="290" y="103"/>
                    <a:pt x="289" y="104"/>
                    <a:pt x="288" y="105"/>
                  </a:cubicBezTo>
                  <a:cubicBezTo>
                    <a:pt x="288" y="105"/>
                    <a:pt x="290" y="105"/>
                    <a:pt x="289" y="107"/>
                  </a:cubicBezTo>
                  <a:cubicBezTo>
                    <a:pt x="288" y="108"/>
                    <a:pt x="287" y="110"/>
                    <a:pt x="286" y="110"/>
                  </a:cubicBezTo>
                  <a:cubicBezTo>
                    <a:pt x="285" y="109"/>
                    <a:pt x="284" y="108"/>
                    <a:pt x="282" y="108"/>
                  </a:cubicBezTo>
                  <a:cubicBezTo>
                    <a:pt x="280" y="108"/>
                    <a:pt x="281" y="112"/>
                    <a:pt x="279" y="111"/>
                  </a:cubicBezTo>
                  <a:cubicBezTo>
                    <a:pt x="277" y="108"/>
                    <a:pt x="280" y="107"/>
                    <a:pt x="282" y="107"/>
                  </a:cubicBezTo>
                  <a:cubicBezTo>
                    <a:pt x="281" y="106"/>
                    <a:pt x="281" y="105"/>
                    <a:pt x="282" y="104"/>
                  </a:cubicBezTo>
                  <a:cubicBezTo>
                    <a:pt x="283" y="104"/>
                    <a:pt x="283" y="103"/>
                    <a:pt x="281" y="103"/>
                  </a:cubicBezTo>
                  <a:cubicBezTo>
                    <a:pt x="278" y="102"/>
                    <a:pt x="279" y="103"/>
                    <a:pt x="277" y="104"/>
                  </a:cubicBezTo>
                  <a:cubicBezTo>
                    <a:pt x="276" y="104"/>
                    <a:pt x="277" y="102"/>
                    <a:pt x="272" y="103"/>
                  </a:cubicBezTo>
                  <a:cubicBezTo>
                    <a:pt x="270" y="102"/>
                    <a:pt x="270" y="99"/>
                    <a:pt x="265" y="98"/>
                  </a:cubicBezTo>
                  <a:cubicBezTo>
                    <a:pt x="261" y="98"/>
                    <a:pt x="261" y="101"/>
                    <a:pt x="260" y="101"/>
                  </a:cubicBezTo>
                  <a:cubicBezTo>
                    <a:pt x="260" y="100"/>
                    <a:pt x="259" y="99"/>
                    <a:pt x="259" y="97"/>
                  </a:cubicBezTo>
                  <a:cubicBezTo>
                    <a:pt x="259" y="97"/>
                    <a:pt x="256" y="98"/>
                    <a:pt x="256" y="94"/>
                  </a:cubicBezTo>
                  <a:cubicBezTo>
                    <a:pt x="259" y="95"/>
                    <a:pt x="258" y="94"/>
                    <a:pt x="259" y="92"/>
                  </a:cubicBezTo>
                  <a:cubicBezTo>
                    <a:pt x="260" y="92"/>
                    <a:pt x="261" y="92"/>
                    <a:pt x="262" y="90"/>
                  </a:cubicBezTo>
                  <a:cubicBezTo>
                    <a:pt x="263" y="90"/>
                    <a:pt x="264" y="92"/>
                    <a:pt x="265" y="91"/>
                  </a:cubicBezTo>
                  <a:cubicBezTo>
                    <a:pt x="265" y="91"/>
                    <a:pt x="266" y="90"/>
                    <a:pt x="259" y="89"/>
                  </a:cubicBezTo>
                  <a:cubicBezTo>
                    <a:pt x="257" y="89"/>
                    <a:pt x="256" y="88"/>
                    <a:pt x="255" y="88"/>
                  </a:cubicBezTo>
                  <a:cubicBezTo>
                    <a:pt x="254" y="89"/>
                    <a:pt x="256" y="92"/>
                    <a:pt x="253" y="91"/>
                  </a:cubicBezTo>
                  <a:cubicBezTo>
                    <a:pt x="253" y="90"/>
                    <a:pt x="254" y="89"/>
                    <a:pt x="252" y="88"/>
                  </a:cubicBezTo>
                  <a:cubicBezTo>
                    <a:pt x="251" y="87"/>
                    <a:pt x="250" y="88"/>
                    <a:pt x="248" y="88"/>
                  </a:cubicBezTo>
                  <a:cubicBezTo>
                    <a:pt x="245" y="86"/>
                    <a:pt x="248" y="86"/>
                    <a:pt x="238" y="86"/>
                  </a:cubicBezTo>
                  <a:cubicBezTo>
                    <a:pt x="236" y="86"/>
                    <a:pt x="237" y="84"/>
                    <a:pt x="236" y="83"/>
                  </a:cubicBezTo>
                  <a:cubicBezTo>
                    <a:pt x="235" y="83"/>
                    <a:pt x="235" y="85"/>
                    <a:pt x="234" y="85"/>
                  </a:cubicBezTo>
                  <a:cubicBezTo>
                    <a:pt x="232" y="86"/>
                    <a:pt x="231" y="84"/>
                    <a:pt x="230" y="84"/>
                  </a:cubicBezTo>
                  <a:cubicBezTo>
                    <a:pt x="228" y="85"/>
                    <a:pt x="226" y="87"/>
                    <a:pt x="222" y="87"/>
                  </a:cubicBezTo>
                  <a:cubicBezTo>
                    <a:pt x="218" y="87"/>
                    <a:pt x="218" y="84"/>
                    <a:pt x="216" y="83"/>
                  </a:cubicBezTo>
                  <a:cubicBezTo>
                    <a:pt x="216" y="82"/>
                    <a:pt x="217" y="81"/>
                    <a:pt x="218" y="80"/>
                  </a:cubicBezTo>
                  <a:cubicBezTo>
                    <a:pt x="218" y="78"/>
                    <a:pt x="216" y="77"/>
                    <a:pt x="217" y="75"/>
                  </a:cubicBezTo>
                  <a:cubicBezTo>
                    <a:pt x="218" y="74"/>
                    <a:pt x="219" y="74"/>
                    <a:pt x="220" y="74"/>
                  </a:cubicBezTo>
                  <a:cubicBezTo>
                    <a:pt x="223" y="73"/>
                    <a:pt x="224" y="74"/>
                    <a:pt x="225" y="75"/>
                  </a:cubicBezTo>
                  <a:cubicBezTo>
                    <a:pt x="226" y="75"/>
                    <a:pt x="227" y="77"/>
                    <a:pt x="228" y="77"/>
                  </a:cubicBezTo>
                  <a:cubicBezTo>
                    <a:pt x="229" y="77"/>
                    <a:pt x="229" y="76"/>
                    <a:pt x="229" y="7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0" y="73"/>
                    <a:pt x="230" y="72"/>
                    <a:pt x="230" y="72"/>
                  </a:cubicBezTo>
                  <a:cubicBezTo>
                    <a:pt x="230" y="71"/>
                    <a:pt x="230" y="70"/>
                    <a:pt x="230" y="70"/>
                  </a:cubicBezTo>
                  <a:cubicBezTo>
                    <a:pt x="230" y="69"/>
                    <a:pt x="231" y="69"/>
                    <a:pt x="231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1" y="66"/>
                    <a:pt x="228" y="64"/>
                    <a:pt x="226" y="63"/>
                  </a:cubicBezTo>
                  <a:cubicBezTo>
                    <a:pt x="226" y="62"/>
                    <a:pt x="226" y="61"/>
                    <a:pt x="226" y="59"/>
                  </a:cubicBezTo>
                  <a:cubicBezTo>
                    <a:pt x="224" y="60"/>
                    <a:pt x="224" y="63"/>
                    <a:pt x="224" y="65"/>
                  </a:cubicBezTo>
                  <a:cubicBezTo>
                    <a:pt x="223" y="66"/>
                    <a:pt x="222" y="67"/>
                    <a:pt x="222" y="67"/>
                  </a:cubicBezTo>
                  <a:cubicBezTo>
                    <a:pt x="221" y="68"/>
                    <a:pt x="220" y="69"/>
                    <a:pt x="219" y="70"/>
                  </a:cubicBezTo>
                  <a:cubicBezTo>
                    <a:pt x="218" y="70"/>
                    <a:pt x="217" y="69"/>
                    <a:pt x="217" y="69"/>
                  </a:cubicBezTo>
                  <a:cubicBezTo>
                    <a:pt x="216" y="70"/>
                    <a:pt x="216" y="71"/>
                    <a:pt x="215" y="71"/>
                  </a:cubicBezTo>
                  <a:cubicBezTo>
                    <a:pt x="214" y="71"/>
                    <a:pt x="213" y="71"/>
                    <a:pt x="213" y="72"/>
                  </a:cubicBezTo>
                  <a:cubicBezTo>
                    <a:pt x="212" y="73"/>
                    <a:pt x="213" y="74"/>
                    <a:pt x="213" y="76"/>
                  </a:cubicBezTo>
                  <a:cubicBezTo>
                    <a:pt x="212" y="77"/>
                    <a:pt x="211" y="78"/>
                    <a:pt x="210" y="78"/>
                  </a:cubicBezTo>
                  <a:cubicBezTo>
                    <a:pt x="209" y="78"/>
                    <a:pt x="209" y="78"/>
                    <a:pt x="209" y="80"/>
                  </a:cubicBezTo>
                  <a:cubicBezTo>
                    <a:pt x="208" y="81"/>
                    <a:pt x="207" y="81"/>
                    <a:pt x="206" y="81"/>
                  </a:cubicBezTo>
                  <a:cubicBezTo>
                    <a:pt x="206" y="81"/>
                    <a:pt x="206" y="81"/>
                    <a:pt x="206" y="81"/>
                  </a:cubicBezTo>
                  <a:cubicBezTo>
                    <a:pt x="205" y="81"/>
                    <a:pt x="204" y="83"/>
                    <a:pt x="203" y="82"/>
                  </a:cubicBezTo>
                  <a:cubicBezTo>
                    <a:pt x="202" y="82"/>
                    <a:pt x="203" y="81"/>
                    <a:pt x="203" y="81"/>
                  </a:cubicBezTo>
                  <a:cubicBezTo>
                    <a:pt x="202" y="81"/>
                    <a:pt x="201" y="81"/>
                    <a:pt x="201" y="80"/>
                  </a:cubicBezTo>
                  <a:cubicBezTo>
                    <a:pt x="201" y="79"/>
                    <a:pt x="204" y="79"/>
                    <a:pt x="204" y="78"/>
                  </a:cubicBezTo>
                  <a:cubicBezTo>
                    <a:pt x="204" y="76"/>
                    <a:pt x="202" y="76"/>
                    <a:pt x="201" y="75"/>
                  </a:cubicBezTo>
                  <a:cubicBezTo>
                    <a:pt x="201" y="73"/>
                    <a:pt x="201" y="72"/>
                    <a:pt x="201" y="72"/>
                  </a:cubicBezTo>
                  <a:cubicBezTo>
                    <a:pt x="199" y="71"/>
                    <a:pt x="196" y="73"/>
                    <a:pt x="193" y="73"/>
                  </a:cubicBezTo>
                  <a:cubicBezTo>
                    <a:pt x="192" y="72"/>
                    <a:pt x="192" y="71"/>
                    <a:pt x="190" y="71"/>
                  </a:cubicBezTo>
                  <a:cubicBezTo>
                    <a:pt x="190" y="71"/>
                    <a:pt x="188" y="71"/>
                    <a:pt x="186" y="71"/>
                  </a:cubicBezTo>
                  <a:cubicBezTo>
                    <a:pt x="184" y="71"/>
                    <a:pt x="183" y="71"/>
                    <a:pt x="182" y="71"/>
                  </a:cubicBezTo>
                  <a:cubicBezTo>
                    <a:pt x="181" y="72"/>
                    <a:pt x="181" y="74"/>
                    <a:pt x="180" y="75"/>
                  </a:cubicBezTo>
                  <a:cubicBezTo>
                    <a:pt x="179" y="77"/>
                    <a:pt x="179" y="80"/>
                    <a:pt x="175" y="79"/>
                  </a:cubicBezTo>
                  <a:cubicBezTo>
                    <a:pt x="174" y="79"/>
                    <a:pt x="173" y="79"/>
                    <a:pt x="173" y="74"/>
                  </a:cubicBezTo>
                  <a:cubicBezTo>
                    <a:pt x="172" y="74"/>
                    <a:pt x="173" y="72"/>
                    <a:pt x="172" y="72"/>
                  </a:cubicBezTo>
                  <a:cubicBezTo>
                    <a:pt x="171" y="71"/>
                    <a:pt x="169" y="71"/>
                    <a:pt x="169" y="70"/>
                  </a:cubicBezTo>
                  <a:cubicBezTo>
                    <a:pt x="170" y="70"/>
                    <a:pt x="170" y="70"/>
                    <a:pt x="171" y="70"/>
                  </a:cubicBezTo>
                  <a:cubicBezTo>
                    <a:pt x="172" y="70"/>
                    <a:pt x="172" y="69"/>
                    <a:pt x="171" y="67"/>
                  </a:cubicBezTo>
                  <a:cubicBezTo>
                    <a:pt x="171" y="65"/>
                    <a:pt x="172" y="66"/>
                    <a:pt x="172" y="64"/>
                  </a:cubicBezTo>
                  <a:cubicBezTo>
                    <a:pt x="172" y="63"/>
                    <a:pt x="171" y="62"/>
                    <a:pt x="171" y="62"/>
                  </a:cubicBezTo>
                  <a:cubicBezTo>
                    <a:pt x="169" y="61"/>
                    <a:pt x="170" y="63"/>
                    <a:pt x="169" y="63"/>
                  </a:cubicBezTo>
                  <a:cubicBezTo>
                    <a:pt x="168" y="63"/>
                    <a:pt x="167" y="63"/>
                    <a:pt x="167" y="62"/>
                  </a:cubicBezTo>
                  <a:cubicBezTo>
                    <a:pt x="166" y="61"/>
                    <a:pt x="166" y="63"/>
                    <a:pt x="165" y="66"/>
                  </a:cubicBezTo>
                  <a:cubicBezTo>
                    <a:pt x="164" y="67"/>
                    <a:pt x="164" y="68"/>
                    <a:pt x="164" y="69"/>
                  </a:cubicBezTo>
                  <a:cubicBezTo>
                    <a:pt x="164" y="70"/>
                    <a:pt x="164" y="69"/>
                    <a:pt x="165" y="70"/>
                  </a:cubicBezTo>
                  <a:cubicBezTo>
                    <a:pt x="166" y="70"/>
                    <a:pt x="166" y="72"/>
                    <a:pt x="164" y="73"/>
                  </a:cubicBezTo>
                  <a:cubicBezTo>
                    <a:pt x="164" y="74"/>
                    <a:pt x="163" y="75"/>
                    <a:pt x="161" y="75"/>
                  </a:cubicBezTo>
                  <a:cubicBezTo>
                    <a:pt x="159" y="74"/>
                    <a:pt x="158" y="73"/>
                    <a:pt x="159" y="70"/>
                  </a:cubicBezTo>
                  <a:cubicBezTo>
                    <a:pt x="159" y="70"/>
                    <a:pt x="158" y="69"/>
                    <a:pt x="157" y="69"/>
                  </a:cubicBezTo>
                  <a:cubicBezTo>
                    <a:pt x="157" y="69"/>
                    <a:pt x="156" y="68"/>
                    <a:pt x="156" y="68"/>
                  </a:cubicBezTo>
                  <a:cubicBezTo>
                    <a:pt x="157" y="66"/>
                    <a:pt x="158" y="66"/>
                    <a:pt x="159" y="64"/>
                  </a:cubicBezTo>
                  <a:cubicBezTo>
                    <a:pt x="158" y="61"/>
                    <a:pt x="157" y="58"/>
                    <a:pt x="158" y="57"/>
                  </a:cubicBezTo>
                  <a:cubicBezTo>
                    <a:pt x="159" y="56"/>
                    <a:pt x="160" y="55"/>
                    <a:pt x="162" y="55"/>
                  </a:cubicBezTo>
                  <a:cubicBezTo>
                    <a:pt x="162" y="54"/>
                    <a:pt x="163" y="53"/>
                    <a:pt x="164" y="53"/>
                  </a:cubicBezTo>
                  <a:cubicBezTo>
                    <a:pt x="164" y="52"/>
                    <a:pt x="164" y="51"/>
                    <a:pt x="164" y="50"/>
                  </a:cubicBezTo>
                  <a:cubicBezTo>
                    <a:pt x="165" y="49"/>
                    <a:pt x="167" y="51"/>
                    <a:pt x="168" y="50"/>
                  </a:cubicBezTo>
                  <a:cubicBezTo>
                    <a:pt x="170" y="49"/>
                    <a:pt x="169" y="49"/>
                    <a:pt x="171" y="49"/>
                  </a:cubicBezTo>
                  <a:cubicBezTo>
                    <a:pt x="173" y="46"/>
                    <a:pt x="173" y="42"/>
                    <a:pt x="172" y="39"/>
                  </a:cubicBezTo>
                  <a:cubicBezTo>
                    <a:pt x="174" y="38"/>
                    <a:pt x="174" y="37"/>
                    <a:pt x="174" y="35"/>
                  </a:cubicBezTo>
                  <a:cubicBezTo>
                    <a:pt x="175" y="35"/>
                    <a:pt x="176" y="35"/>
                    <a:pt x="176" y="34"/>
                  </a:cubicBezTo>
                  <a:cubicBezTo>
                    <a:pt x="176" y="34"/>
                    <a:pt x="176" y="33"/>
                    <a:pt x="176" y="33"/>
                  </a:cubicBezTo>
                  <a:cubicBezTo>
                    <a:pt x="177" y="29"/>
                    <a:pt x="178" y="28"/>
                    <a:pt x="179" y="28"/>
                  </a:cubicBezTo>
                  <a:cubicBezTo>
                    <a:pt x="180" y="30"/>
                    <a:pt x="177" y="33"/>
                    <a:pt x="178" y="35"/>
                  </a:cubicBezTo>
                  <a:cubicBezTo>
                    <a:pt x="178" y="36"/>
                    <a:pt x="178" y="39"/>
                    <a:pt x="179" y="39"/>
                  </a:cubicBezTo>
                  <a:cubicBezTo>
                    <a:pt x="180" y="40"/>
                    <a:pt x="179" y="40"/>
                    <a:pt x="179" y="41"/>
                  </a:cubicBezTo>
                  <a:cubicBezTo>
                    <a:pt x="179" y="42"/>
                    <a:pt x="180" y="44"/>
                    <a:pt x="179" y="46"/>
                  </a:cubicBezTo>
                  <a:cubicBezTo>
                    <a:pt x="179" y="48"/>
                    <a:pt x="181" y="50"/>
                    <a:pt x="182" y="54"/>
                  </a:cubicBezTo>
                  <a:cubicBezTo>
                    <a:pt x="184" y="61"/>
                    <a:pt x="188" y="68"/>
                    <a:pt x="196" y="66"/>
                  </a:cubicBezTo>
                  <a:cubicBezTo>
                    <a:pt x="198" y="66"/>
                    <a:pt x="200" y="66"/>
                    <a:pt x="201" y="66"/>
                  </a:cubicBezTo>
                  <a:cubicBezTo>
                    <a:pt x="202" y="65"/>
                    <a:pt x="203" y="65"/>
                    <a:pt x="205" y="64"/>
                  </a:cubicBezTo>
                  <a:cubicBezTo>
                    <a:pt x="206" y="64"/>
                    <a:pt x="206" y="62"/>
                    <a:pt x="206" y="61"/>
                  </a:cubicBezTo>
                  <a:cubicBezTo>
                    <a:pt x="206" y="61"/>
                    <a:pt x="207" y="60"/>
                    <a:pt x="208" y="59"/>
                  </a:cubicBezTo>
                  <a:cubicBezTo>
                    <a:pt x="208" y="57"/>
                    <a:pt x="209" y="54"/>
                    <a:pt x="209" y="52"/>
                  </a:cubicBezTo>
                  <a:cubicBezTo>
                    <a:pt x="209" y="50"/>
                    <a:pt x="208" y="49"/>
                    <a:pt x="208" y="48"/>
                  </a:cubicBezTo>
                  <a:cubicBezTo>
                    <a:pt x="209" y="41"/>
                    <a:pt x="209" y="38"/>
                    <a:pt x="208" y="33"/>
                  </a:cubicBezTo>
                  <a:cubicBezTo>
                    <a:pt x="209" y="31"/>
                    <a:pt x="210" y="30"/>
                    <a:pt x="209" y="28"/>
                  </a:cubicBezTo>
                  <a:cubicBezTo>
                    <a:pt x="209" y="25"/>
                    <a:pt x="207" y="25"/>
                    <a:pt x="206" y="22"/>
                  </a:cubicBezTo>
                  <a:cubicBezTo>
                    <a:pt x="206" y="21"/>
                    <a:pt x="207" y="19"/>
                    <a:pt x="201" y="19"/>
                  </a:cubicBezTo>
                  <a:cubicBezTo>
                    <a:pt x="203" y="18"/>
                    <a:pt x="205" y="18"/>
                    <a:pt x="205" y="16"/>
                  </a:cubicBezTo>
                  <a:cubicBezTo>
                    <a:pt x="205" y="16"/>
                    <a:pt x="204" y="15"/>
                    <a:pt x="203" y="14"/>
                  </a:cubicBezTo>
                  <a:cubicBezTo>
                    <a:pt x="203" y="13"/>
                    <a:pt x="203" y="12"/>
                    <a:pt x="204" y="11"/>
                  </a:cubicBezTo>
                  <a:cubicBezTo>
                    <a:pt x="205" y="14"/>
                    <a:pt x="206" y="15"/>
                    <a:pt x="207" y="14"/>
                  </a:cubicBezTo>
                  <a:cubicBezTo>
                    <a:pt x="208" y="13"/>
                    <a:pt x="208" y="12"/>
                    <a:pt x="208" y="10"/>
                  </a:cubicBezTo>
                  <a:cubicBezTo>
                    <a:pt x="207" y="8"/>
                    <a:pt x="205" y="8"/>
                    <a:pt x="204" y="8"/>
                  </a:cubicBezTo>
                  <a:cubicBezTo>
                    <a:pt x="204" y="7"/>
                    <a:pt x="204" y="6"/>
                    <a:pt x="204" y="5"/>
                  </a:cubicBezTo>
                  <a:cubicBezTo>
                    <a:pt x="203" y="6"/>
                    <a:pt x="201" y="6"/>
                    <a:pt x="200" y="5"/>
                  </a:cubicBezTo>
                  <a:cubicBezTo>
                    <a:pt x="196" y="4"/>
                    <a:pt x="193" y="0"/>
                    <a:pt x="191" y="0"/>
                  </a:cubicBezTo>
                  <a:cubicBezTo>
                    <a:pt x="189" y="0"/>
                    <a:pt x="189" y="2"/>
                    <a:pt x="188" y="2"/>
                  </a:cubicBezTo>
                  <a:cubicBezTo>
                    <a:pt x="186" y="3"/>
                    <a:pt x="184" y="2"/>
                    <a:pt x="182" y="2"/>
                  </a:cubicBezTo>
                  <a:cubicBezTo>
                    <a:pt x="181" y="3"/>
                    <a:pt x="181" y="5"/>
                    <a:pt x="180" y="10"/>
                  </a:cubicBezTo>
                  <a:cubicBezTo>
                    <a:pt x="179" y="13"/>
                    <a:pt x="178" y="15"/>
                    <a:pt x="175" y="15"/>
                  </a:cubicBezTo>
                  <a:cubicBezTo>
                    <a:pt x="173" y="15"/>
                    <a:pt x="171" y="14"/>
                    <a:pt x="168" y="15"/>
                  </a:cubicBezTo>
                  <a:cubicBezTo>
                    <a:pt x="167" y="15"/>
                    <a:pt x="166" y="16"/>
                    <a:pt x="165" y="17"/>
                  </a:cubicBezTo>
                  <a:cubicBezTo>
                    <a:pt x="162" y="20"/>
                    <a:pt x="162" y="24"/>
                    <a:pt x="160" y="25"/>
                  </a:cubicBezTo>
                  <a:cubicBezTo>
                    <a:pt x="159" y="26"/>
                    <a:pt x="157" y="26"/>
                    <a:pt x="154" y="26"/>
                  </a:cubicBezTo>
                  <a:cubicBezTo>
                    <a:pt x="153" y="28"/>
                    <a:pt x="152" y="29"/>
                    <a:pt x="150" y="29"/>
                  </a:cubicBezTo>
                  <a:cubicBezTo>
                    <a:pt x="149" y="30"/>
                    <a:pt x="148" y="30"/>
                    <a:pt x="146" y="30"/>
                  </a:cubicBezTo>
                  <a:cubicBezTo>
                    <a:pt x="145" y="30"/>
                    <a:pt x="150" y="37"/>
                    <a:pt x="142" y="36"/>
                  </a:cubicBezTo>
                  <a:cubicBezTo>
                    <a:pt x="140" y="37"/>
                    <a:pt x="144" y="39"/>
                    <a:pt x="140" y="41"/>
                  </a:cubicBezTo>
                  <a:cubicBezTo>
                    <a:pt x="138" y="42"/>
                    <a:pt x="137" y="39"/>
                    <a:pt x="135" y="41"/>
                  </a:cubicBezTo>
                  <a:cubicBezTo>
                    <a:pt x="132" y="44"/>
                    <a:pt x="135" y="47"/>
                    <a:pt x="133" y="51"/>
                  </a:cubicBezTo>
                  <a:cubicBezTo>
                    <a:pt x="129" y="56"/>
                    <a:pt x="118" y="54"/>
                    <a:pt x="106" y="52"/>
                  </a:cubicBezTo>
                  <a:lnTo>
                    <a:pt x="105" y="51"/>
                  </a:lnTo>
                  <a:cubicBezTo>
                    <a:pt x="101" y="51"/>
                    <a:pt x="97" y="50"/>
                    <a:pt x="93" y="49"/>
                  </a:cubicBezTo>
                  <a:cubicBezTo>
                    <a:pt x="94" y="51"/>
                    <a:pt x="95" y="52"/>
                    <a:pt x="97" y="52"/>
                  </a:cubicBezTo>
                  <a:cubicBezTo>
                    <a:pt x="97" y="53"/>
                    <a:pt x="96" y="53"/>
                    <a:pt x="94" y="53"/>
                  </a:cubicBezTo>
                  <a:cubicBezTo>
                    <a:pt x="93" y="54"/>
                    <a:pt x="93" y="55"/>
                    <a:pt x="94" y="56"/>
                  </a:cubicBezTo>
                  <a:cubicBezTo>
                    <a:pt x="93" y="57"/>
                    <a:pt x="93" y="58"/>
                    <a:pt x="94" y="58"/>
                  </a:cubicBezTo>
                  <a:cubicBezTo>
                    <a:pt x="95" y="59"/>
                    <a:pt x="95" y="59"/>
                    <a:pt x="95" y="61"/>
                  </a:cubicBezTo>
                  <a:cubicBezTo>
                    <a:pt x="95" y="62"/>
                    <a:pt x="95" y="64"/>
                    <a:pt x="94" y="65"/>
                  </a:cubicBezTo>
                  <a:cubicBezTo>
                    <a:pt x="90" y="65"/>
                    <a:pt x="93" y="62"/>
                    <a:pt x="92" y="61"/>
                  </a:cubicBezTo>
                  <a:cubicBezTo>
                    <a:pt x="91" y="60"/>
                    <a:pt x="90" y="59"/>
                    <a:pt x="88" y="59"/>
                  </a:cubicBezTo>
                  <a:cubicBezTo>
                    <a:pt x="88" y="58"/>
                    <a:pt x="88" y="58"/>
                    <a:pt x="88" y="57"/>
                  </a:cubicBezTo>
                  <a:cubicBezTo>
                    <a:pt x="87" y="57"/>
                    <a:pt x="86" y="57"/>
                    <a:pt x="85" y="57"/>
                  </a:cubicBezTo>
                  <a:cubicBezTo>
                    <a:pt x="85" y="56"/>
                    <a:pt x="86" y="55"/>
                    <a:pt x="85" y="55"/>
                  </a:cubicBezTo>
                  <a:cubicBezTo>
                    <a:pt x="84" y="55"/>
                    <a:pt x="82" y="55"/>
                    <a:pt x="81" y="56"/>
                  </a:cubicBezTo>
                  <a:cubicBezTo>
                    <a:pt x="79" y="58"/>
                    <a:pt x="79" y="58"/>
                    <a:pt x="76" y="58"/>
                  </a:cubicBezTo>
                  <a:cubicBezTo>
                    <a:pt x="76" y="58"/>
                    <a:pt x="76" y="58"/>
                    <a:pt x="76" y="59"/>
                  </a:cubicBezTo>
                  <a:cubicBezTo>
                    <a:pt x="75" y="59"/>
                    <a:pt x="74" y="60"/>
                    <a:pt x="73" y="60"/>
                  </a:cubicBezTo>
                  <a:cubicBezTo>
                    <a:pt x="72" y="61"/>
                    <a:pt x="72" y="61"/>
                    <a:pt x="71" y="62"/>
                  </a:cubicBezTo>
                  <a:cubicBezTo>
                    <a:pt x="68" y="62"/>
                    <a:pt x="68" y="62"/>
                    <a:pt x="67" y="65"/>
                  </a:cubicBezTo>
                  <a:cubicBezTo>
                    <a:pt x="66" y="66"/>
                    <a:pt x="65" y="67"/>
                    <a:pt x="64" y="68"/>
                  </a:cubicBezTo>
                  <a:cubicBezTo>
                    <a:pt x="64" y="68"/>
                    <a:pt x="63" y="68"/>
                    <a:pt x="63" y="68"/>
                  </a:cubicBezTo>
                  <a:cubicBezTo>
                    <a:pt x="65" y="65"/>
                    <a:pt x="65" y="64"/>
                    <a:pt x="65" y="63"/>
                  </a:cubicBezTo>
                  <a:cubicBezTo>
                    <a:pt x="60" y="64"/>
                    <a:pt x="58" y="65"/>
                    <a:pt x="58" y="66"/>
                  </a:cubicBezTo>
                  <a:cubicBezTo>
                    <a:pt x="57" y="68"/>
                    <a:pt x="57" y="69"/>
                    <a:pt x="55" y="69"/>
                  </a:cubicBezTo>
                  <a:cubicBezTo>
                    <a:pt x="52" y="69"/>
                    <a:pt x="52" y="69"/>
                    <a:pt x="51" y="73"/>
                  </a:cubicBezTo>
                  <a:cubicBezTo>
                    <a:pt x="50" y="76"/>
                    <a:pt x="48" y="76"/>
                    <a:pt x="46" y="77"/>
                  </a:cubicBezTo>
                  <a:cubicBezTo>
                    <a:pt x="45" y="79"/>
                    <a:pt x="46" y="83"/>
                    <a:pt x="48" y="85"/>
                  </a:cubicBezTo>
                  <a:cubicBezTo>
                    <a:pt x="48" y="87"/>
                    <a:pt x="46" y="87"/>
                    <a:pt x="47" y="89"/>
                  </a:cubicBezTo>
                  <a:cubicBezTo>
                    <a:pt x="47" y="90"/>
                    <a:pt x="49" y="91"/>
                    <a:pt x="49" y="93"/>
                  </a:cubicBezTo>
                  <a:cubicBezTo>
                    <a:pt x="50" y="95"/>
                    <a:pt x="50" y="96"/>
                    <a:pt x="49" y="97"/>
                  </a:cubicBezTo>
                  <a:cubicBezTo>
                    <a:pt x="51" y="98"/>
                    <a:pt x="52" y="99"/>
                    <a:pt x="53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5" y="99"/>
                    <a:pt x="57" y="99"/>
                    <a:pt x="58" y="98"/>
                  </a:cubicBezTo>
                  <a:cubicBezTo>
                    <a:pt x="60" y="95"/>
                    <a:pt x="59" y="94"/>
                    <a:pt x="58" y="93"/>
                  </a:cubicBezTo>
                  <a:cubicBezTo>
                    <a:pt x="58" y="91"/>
                    <a:pt x="59" y="90"/>
                    <a:pt x="61" y="89"/>
                  </a:cubicBezTo>
                  <a:cubicBezTo>
                    <a:pt x="62" y="89"/>
                    <a:pt x="63" y="89"/>
                    <a:pt x="65" y="92"/>
                  </a:cubicBezTo>
                  <a:cubicBezTo>
                    <a:pt x="66" y="93"/>
                    <a:pt x="67" y="92"/>
                    <a:pt x="69" y="92"/>
                  </a:cubicBezTo>
                  <a:cubicBezTo>
                    <a:pt x="70" y="93"/>
                    <a:pt x="71" y="94"/>
                    <a:pt x="72" y="95"/>
                  </a:cubicBezTo>
                  <a:cubicBezTo>
                    <a:pt x="74" y="95"/>
                    <a:pt x="76" y="94"/>
                    <a:pt x="77" y="94"/>
                  </a:cubicBezTo>
                  <a:cubicBezTo>
                    <a:pt x="78" y="95"/>
                    <a:pt x="78" y="97"/>
                    <a:pt x="80" y="97"/>
                  </a:cubicBezTo>
                  <a:cubicBezTo>
                    <a:pt x="82" y="97"/>
                    <a:pt x="83" y="97"/>
                    <a:pt x="84" y="96"/>
                  </a:cubicBezTo>
                  <a:cubicBezTo>
                    <a:pt x="85" y="95"/>
                    <a:pt x="83" y="94"/>
                    <a:pt x="84" y="93"/>
                  </a:cubicBezTo>
                  <a:cubicBezTo>
                    <a:pt x="86" y="93"/>
                    <a:pt x="86" y="95"/>
                    <a:pt x="88" y="96"/>
                  </a:cubicBezTo>
                  <a:cubicBezTo>
                    <a:pt x="89" y="96"/>
                    <a:pt x="89" y="96"/>
                    <a:pt x="90" y="96"/>
                  </a:cubicBezTo>
                  <a:cubicBezTo>
                    <a:pt x="90" y="98"/>
                    <a:pt x="89" y="99"/>
                    <a:pt x="90" y="101"/>
                  </a:cubicBezTo>
                  <a:cubicBezTo>
                    <a:pt x="90" y="102"/>
                    <a:pt x="91" y="101"/>
                    <a:pt x="91" y="101"/>
                  </a:cubicBezTo>
                  <a:cubicBezTo>
                    <a:pt x="92" y="101"/>
                    <a:pt x="92" y="102"/>
                    <a:pt x="94" y="103"/>
                  </a:cubicBezTo>
                  <a:cubicBezTo>
                    <a:pt x="94" y="103"/>
                    <a:pt x="95" y="102"/>
                    <a:pt x="97" y="103"/>
                  </a:cubicBezTo>
                  <a:cubicBezTo>
                    <a:pt x="98" y="104"/>
                    <a:pt x="98" y="106"/>
                    <a:pt x="99" y="107"/>
                  </a:cubicBezTo>
                  <a:cubicBezTo>
                    <a:pt x="100" y="107"/>
                    <a:pt x="100" y="107"/>
                    <a:pt x="101" y="107"/>
                  </a:cubicBezTo>
                  <a:cubicBezTo>
                    <a:pt x="100" y="106"/>
                    <a:pt x="102" y="102"/>
                    <a:pt x="101" y="101"/>
                  </a:cubicBezTo>
                  <a:cubicBezTo>
                    <a:pt x="99" y="99"/>
                    <a:pt x="99" y="99"/>
                    <a:pt x="98" y="98"/>
                  </a:cubicBezTo>
                  <a:cubicBezTo>
                    <a:pt x="99" y="97"/>
                    <a:pt x="99" y="96"/>
                    <a:pt x="100" y="94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101" y="95"/>
                    <a:pt x="102" y="94"/>
                    <a:pt x="103" y="94"/>
                  </a:cubicBezTo>
                  <a:cubicBezTo>
                    <a:pt x="104" y="95"/>
                    <a:pt x="104" y="97"/>
                    <a:pt x="106" y="97"/>
                  </a:cubicBezTo>
                  <a:cubicBezTo>
                    <a:pt x="106" y="97"/>
                    <a:pt x="106" y="95"/>
                    <a:pt x="107" y="94"/>
                  </a:cubicBezTo>
                  <a:cubicBezTo>
                    <a:pt x="108" y="94"/>
                    <a:pt x="109" y="96"/>
                    <a:pt x="110" y="95"/>
                  </a:cubicBezTo>
                  <a:cubicBezTo>
                    <a:pt x="110" y="94"/>
                    <a:pt x="109" y="93"/>
                    <a:pt x="109" y="92"/>
                  </a:cubicBezTo>
                  <a:cubicBezTo>
                    <a:pt x="110" y="90"/>
                    <a:pt x="112" y="88"/>
                    <a:pt x="113" y="87"/>
                  </a:cubicBezTo>
                  <a:cubicBezTo>
                    <a:pt x="114" y="86"/>
                    <a:pt x="115" y="86"/>
                    <a:pt x="117" y="86"/>
                  </a:cubicBezTo>
                  <a:cubicBezTo>
                    <a:pt x="119" y="86"/>
                    <a:pt x="118" y="84"/>
                    <a:pt x="119" y="84"/>
                  </a:cubicBezTo>
                  <a:cubicBezTo>
                    <a:pt x="126" y="86"/>
                    <a:pt x="122" y="85"/>
                    <a:pt x="124" y="87"/>
                  </a:cubicBezTo>
                  <a:cubicBezTo>
                    <a:pt x="125" y="88"/>
                    <a:pt x="127" y="87"/>
                    <a:pt x="128" y="88"/>
                  </a:cubicBezTo>
                  <a:cubicBezTo>
                    <a:pt x="128" y="89"/>
                    <a:pt x="130" y="87"/>
                    <a:pt x="131" y="86"/>
                  </a:cubicBezTo>
                  <a:cubicBezTo>
                    <a:pt x="133" y="86"/>
                    <a:pt x="135" y="90"/>
                    <a:pt x="135" y="92"/>
                  </a:cubicBezTo>
                  <a:cubicBezTo>
                    <a:pt x="134" y="97"/>
                    <a:pt x="132" y="98"/>
                    <a:pt x="132" y="100"/>
                  </a:cubicBezTo>
                  <a:cubicBezTo>
                    <a:pt x="131" y="105"/>
                    <a:pt x="134" y="103"/>
                    <a:pt x="135" y="106"/>
                  </a:cubicBezTo>
                  <a:cubicBezTo>
                    <a:pt x="136" y="107"/>
                    <a:pt x="136" y="108"/>
                    <a:pt x="136" y="109"/>
                  </a:cubicBezTo>
                  <a:cubicBezTo>
                    <a:pt x="137" y="110"/>
                    <a:pt x="138" y="110"/>
                    <a:pt x="139" y="111"/>
                  </a:cubicBezTo>
                  <a:cubicBezTo>
                    <a:pt x="140" y="112"/>
                    <a:pt x="139" y="113"/>
                    <a:pt x="141" y="114"/>
                  </a:cubicBezTo>
                  <a:cubicBezTo>
                    <a:pt x="142" y="114"/>
                    <a:pt x="144" y="113"/>
                    <a:pt x="145" y="115"/>
                  </a:cubicBezTo>
                  <a:cubicBezTo>
                    <a:pt x="146" y="116"/>
                    <a:pt x="146" y="117"/>
                    <a:pt x="146" y="118"/>
                  </a:cubicBezTo>
                  <a:cubicBezTo>
                    <a:pt x="147" y="119"/>
                    <a:pt x="147" y="119"/>
                    <a:pt x="148" y="119"/>
                  </a:cubicBezTo>
                  <a:cubicBezTo>
                    <a:pt x="149" y="120"/>
                    <a:pt x="148" y="121"/>
                    <a:pt x="150" y="123"/>
                  </a:cubicBezTo>
                  <a:cubicBezTo>
                    <a:pt x="152" y="124"/>
                    <a:pt x="154" y="123"/>
                    <a:pt x="155" y="124"/>
                  </a:cubicBezTo>
                  <a:cubicBezTo>
                    <a:pt x="156" y="125"/>
                    <a:pt x="154" y="126"/>
                    <a:pt x="156" y="128"/>
                  </a:cubicBezTo>
                  <a:cubicBezTo>
                    <a:pt x="157" y="129"/>
                    <a:pt x="158" y="130"/>
                    <a:pt x="160" y="130"/>
                  </a:cubicBezTo>
                  <a:cubicBezTo>
                    <a:pt x="161" y="130"/>
                    <a:pt x="162" y="129"/>
                    <a:pt x="163" y="130"/>
                  </a:cubicBezTo>
                  <a:cubicBezTo>
                    <a:pt x="163" y="130"/>
                    <a:pt x="164" y="131"/>
                    <a:pt x="164" y="131"/>
                  </a:cubicBezTo>
                  <a:cubicBezTo>
                    <a:pt x="165" y="133"/>
                    <a:pt x="161" y="133"/>
                    <a:pt x="164" y="135"/>
                  </a:cubicBezTo>
                  <a:cubicBezTo>
                    <a:pt x="165" y="136"/>
                    <a:pt x="166" y="137"/>
                    <a:pt x="167" y="138"/>
                  </a:cubicBezTo>
                  <a:cubicBezTo>
                    <a:pt x="169" y="137"/>
                    <a:pt x="172" y="137"/>
                    <a:pt x="171" y="141"/>
                  </a:cubicBezTo>
                  <a:cubicBezTo>
                    <a:pt x="171" y="143"/>
                    <a:pt x="171" y="144"/>
                    <a:pt x="172" y="144"/>
                  </a:cubicBezTo>
                  <a:close/>
                  <a:moveTo>
                    <a:pt x="1" y="33"/>
                  </a:moveTo>
                  <a:cubicBezTo>
                    <a:pt x="0" y="33"/>
                    <a:pt x="0" y="34"/>
                    <a:pt x="0" y="35"/>
                  </a:cubicBezTo>
                  <a:cubicBezTo>
                    <a:pt x="2" y="39"/>
                    <a:pt x="3" y="44"/>
                    <a:pt x="5" y="48"/>
                  </a:cubicBezTo>
                  <a:cubicBezTo>
                    <a:pt x="5" y="50"/>
                    <a:pt x="6" y="51"/>
                    <a:pt x="8" y="52"/>
                  </a:cubicBezTo>
                  <a:cubicBezTo>
                    <a:pt x="9" y="53"/>
                    <a:pt x="11" y="52"/>
                    <a:pt x="13" y="51"/>
                  </a:cubicBezTo>
                  <a:cubicBezTo>
                    <a:pt x="14" y="51"/>
                    <a:pt x="14" y="50"/>
                    <a:pt x="15" y="48"/>
                  </a:cubicBezTo>
                  <a:cubicBezTo>
                    <a:pt x="14" y="46"/>
                    <a:pt x="14" y="44"/>
                    <a:pt x="14" y="42"/>
                  </a:cubicBezTo>
                  <a:cubicBezTo>
                    <a:pt x="14" y="41"/>
                    <a:pt x="12" y="42"/>
                    <a:pt x="13" y="39"/>
                  </a:cubicBezTo>
                  <a:cubicBezTo>
                    <a:pt x="11" y="40"/>
                    <a:pt x="10" y="40"/>
                    <a:pt x="9" y="39"/>
                  </a:cubicBezTo>
                  <a:cubicBezTo>
                    <a:pt x="9" y="36"/>
                    <a:pt x="8" y="32"/>
                    <a:pt x="6" y="32"/>
                  </a:cubicBezTo>
                  <a:cubicBezTo>
                    <a:pt x="5" y="31"/>
                    <a:pt x="5" y="34"/>
                    <a:pt x="3" y="35"/>
                  </a:cubicBezTo>
                  <a:cubicBezTo>
                    <a:pt x="2" y="35"/>
                    <a:pt x="1" y="34"/>
                    <a:pt x="1" y="33"/>
                  </a:cubicBezTo>
                  <a:close/>
                  <a:moveTo>
                    <a:pt x="300" y="47"/>
                  </a:moveTo>
                  <a:cubicBezTo>
                    <a:pt x="300" y="48"/>
                    <a:pt x="302" y="48"/>
                    <a:pt x="303" y="50"/>
                  </a:cubicBezTo>
                  <a:cubicBezTo>
                    <a:pt x="304" y="52"/>
                    <a:pt x="305" y="51"/>
                    <a:pt x="305" y="54"/>
                  </a:cubicBezTo>
                  <a:cubicBezTo>
                    <a:pt x="309" y="55"/>
                    <a:pt x="307" y="51"/>
                    <a:pt x="308" y="50"/>
                  </a:cubicBezTo>
                  <a:cubicBezTo>
                    <a:pt x="309" y="50"/>
                    <a:pt x="309" y="51"/>
                    <a:pt x="310" y="52"/>
                  </a:cubicBezTo>
                  <a:cubicBezTo>
                    <a:pt x="310" y="51"/>
                    <a:pt x="310" y="50"/>
                    <a:pt x="311" y="48"/>
                  </a:cubicBezTo>
                  <a:cubicBezTo>
                    <a:pt x="311" y="50"/>
                    <a:pt x="312" y="50"/>
                    <a:pt x="312" y="50"/>
                  </a:cubicBezTo>
                  <a:cubicBezTo>
                    <a:pt x="313" y="50"/>
                    <a:pt x="314" y="48"/>
                    <a:pt x="315" y="47"/>
                  </a:cubicBezTo>
                  <a:cubicBezTo>
                    <a:pt x="315" y="47"/>
                    <a:pt x="315" y="49"/>
                    <a:pt x="317" y="49"/>
                  </a:cubicBezTo>
                  <a:cubicBezTo>
                    <a:pt x="320" y="48"/>
                    <a:pt x="319" y="44"/>
                    <a:pt x="321" y="44"/>
                  </a:cubicBezTo>
                  <a:cubicBezTo>
                    <a:pt x="321" y="44"/>
                    <a:pt x="320" y="47"/>
                    <a:pt x="321" y="47"/>
                  </a:cubicBezTo>
                  <a:cubicBezTo>
                    <a:pt x="322" y="47"/>
                    <a:pt x="323" y="45"/>
                    <a:pt x="323" y="45"/>
                  </a:cubicBezTo>
                  <a:cubicBezTo>
                    <a:pt x="324" y="45"/>
                    <a:pt x="323" y="46"/>
                    <a:pt x="324" y="46"/>
                  </a:cubicBezTo>
                  <a:cubicBezTo>
                    <a:pt x="325" y="46"/>
                    <a:pt x="328" y="46"/>
                    <a:pt x="328" y="45"/>
                  </a:cubicBezTo>
                  <a:cubicBezTo>
                    <a:pt x="329" y="45"/>
                    <a:pt x="328" y="45"/>
                    <a:pt x="328" y="44"/>
                  </a:cubicBezTo>
                  <a:cubicBezTo>
                    <a:pt x="329" y="43"/>
                    <a:pt x="330" y="44"/>
                    <a:pt x="330" y="44"/>
                  </a:cubicBezTo>
                  <a:cubicBezTo>
                    <a:pt x="334" y="41"/>
                    <a:pt x="334" y="44"/>
                    <a:pt x="335" y="44"/>
                  </a:cubicBezTo>
                  <a:cubicBezTo>
                    <a:pt x="336" y="43"/>
                    <a:pt x="337" y="43"/>
                    <a:pt x="338" y="42"/>
                  </a:cubicBezTo>
                  <a:cubicBezTo>
                    <a:pt x="341" y="43"/>
                    <a:pt x="342" y="42"/>
                    <a:pt x="343" y="42"/>
                  </a:cubicBezTo>
                  <a:cubicBezTo>
                    <a:pt x="349" y="46"/>
                    <a:pt x="348" y="43"/>
                    <a:pt x="351" y="43"/>
                  </a:cubicBezTo>
                  <a:cubicBezTo>
                    <a:pt x="355" y="45"/>
                    <a:pt x="354" y="42"/>
                    <a:pt x="357" y="42"/>
                  </a:cubicBezTo>
                  <a:cubicBezTo>
                    <a:pt x="359" y="42"/>
                    <a:pt x="359" y="43"/>
                    <a:pt x="361" y="42"/>
                  </a:cubicBezTo>
                  <a:cubicBezTo>
                    <a:pt x="366" y="38"/>
                    <a:pt x="365" y="36"/>
                    <a:pt x="364" y="35"/>
                  </a:cubicBezTo>
                  <a:cubicBezTo>
                    <a:pt x="357" y="33"/>
                    <a:pt x="357" y="36"/>
                    <a:pt x="356" y="36"/>
                  </a:cubicBezTo>
                  <a:cubicBezTo>
                    <a:pt x="354" y="36"/>
                    <a:pt x="353" y="36"/>
                    <a:pt x="351" y="36"/>
                  </a:cubicBezTo>
                  <a:cubicBezTo>
                    <a:pt x="350" y="36"/>
                    <a:pt x="349" y="35"/>
                    <a:pt x="348" y="35"/>
                  </a:cubicBezTo>
                  <a:cubicBezTo>
                    <a:pt x="347" y="35"/>
                    <a:pt x="346" y="36"/>
                    <a:pt x="345" y="35"/>
                  </a:cubicBezTo>
                  <a:cubicBezTo>
                    <a:pt x="344" y="35"/>
                    <a:pt x="343" y="32"/>
                    <a:pt x="341" y="32"/>
                  </a:cubicBezTo>
                  <a:cubicBezTo>
                    <a:pt x="339" y="32"/>
                    <a:pt x="340" y="35"/>
                    <a:pt x="337" y="33"/>
                  </a:cubicBezTo>
                  <a:cubicBezTo>
                    <a:pt x="336" y="33"/>
                    <a:pt x="335" y="33"/>
                    <a:pt x="334" y="33"/>
                  </a:cubicBezTo>
                  <a:cubicBezTo>
                    <a:pt x="333" y="33"/>
                    <a:pt x="332" y="32"/>
                    <a:pt x="331" y="32"/>
                  </a:cubicBezTo>
                  <a:cubicBezTo>
                    <a:pt x="329" y="32"/>
                    <a:pt x="329" y="33"/>
                    <a:pt x="328" y="33"/>
                  </a:cubicBezTo>
                  <a:cubicBezTo>
                    <a:pt x="327" y="33"/>
                    <a:pt x="327" y="33"/>
                    <a:pt x="326" y="33"/>
                  </a:cubicBezTo>
                  <a:cubicBezTo>
                    <a:pt x="325" y="34"/>
                    <a:pt x="324" y="35"/>
                    <a:pt x="324" y="35"/>
                  </a:cubicBezTo>
                  <a:cubicBezTo>
                    <a:pt x="323" y="35"/>
                    <a:pt x="322" y="34"/>
                    <a:pt x="322" y="34"/>
                  </a:cubicBezTo>
                  <a:cubicBezTo>
                    <a:pt x="321" y="34"/>
                    <a:pt x="321" y="35"/>
                    <a:pt x="320" y="36"/>
                  </a:cubicBezTo>
                  <a:cubicBezTo>
                    <a:pt x="319" y="35"/>
                    <a:pt x="318" y="33"/>
                    <a:pt x="317" y="34"/>
                  </a:cubicBezTo>
                  <a:cubicBezTo>
                    <a:pt x="316" y="35"/>
                    <a:pt x="317" y="36"/>
                    <a:pt x="317" y="37"/>
                  </a:cubicBezTo>
                  <a:cubicBezTo>
                    <a:pt x="316" y="37"/>
                    <a:pt x="315" y="36"/>
                    <a:pt x="315" y="37"/>
                  </a:cubicBezTo>
                  <a:cubicBezTo>
                    <a:pt x="315" y="38"/>
                    <a:pt x="317" y="39"/>
                    <a:pt x="316" y="40"/>
                  </a:cubicBezTo>
                  <a:cubicBezTo>
                    <a:pt x="314" y="39"/>
                    <a:pt x="313" y="37"/>
                    <a:pt x="312" y="39"/>
                  </a:cubicBezTo>
                  <a:cubicBezTo>
                    <a:pt x="312" y="40"/>
                    <a:pt x="313" y="40"/>
                    <a:pt x="313" y="41"/>
                  </a:cubicBezTo>
                  <a:cubicBezTo>
                    <a:pt x="312" y="41"/>
                    <a:pt x="312" y="40"/>
                    <a:pt x="311" y="40"/>
                  </a:cubicBezTo>
                  <a:cubicBezTo>
                    <a:pt x="310" y="40"/>
                    <a:pt x="308" y="42"/>
                    <a:pt x="309" y="43"/>
                  </a:cubicBezTo>
                  <a:cubicBezTo>
                    <a:pt x="309" y="43"/>
                    <a:pt x="309" y="43"/>
                    <a:pt x="308" y="43"/>
                  </a:cubicBezTo>
                  <a:cubicBezTo>
                    <a:pt x="308" y="43"/>
                    <a:pt x="307" y="42"/>
                    <a:pt x="306" y="42"/>
                  </a:cubicBezTo>
                  <a:cubicBezTo>
                    <a:pt x="305" y="42"/>
                    <a:pt x="304" y="43"/>
                    <a:pt x="304" y="43"/>
                  </a:cubicBezTo>
                  <a:cubicBezTo>
                    <a:pt x="303" y="43"/>
                    <a:pt x="302" y="42"/>
                    <a:pt x="300" y="43"/>
                  </a:cubicBezTo>
                  <a:cubicBezTo>
                    <a:pt x="300" y="44"/>
                    <a:pt x="303" y="45"/>
                    <a:pt x="304" y="46"/>
                  </a:cubicBezTo>
                  <a:cubicBezTo>
                    <a:pt x="303" y="46"/>
                    <a:pt x="301" y="46"/>
                    <a:pt x="300" y="47"/>
                  </a:cubicBezTo>
                  <a:close/>
                  <a:moveTo>
                    <a:pt x="288" y="90"/>
                  </a:moveTo>
                  <a:cubicBezTo>
                    <a:pt x="288" y="93"/>
                    <a:pt x="289" y="96"/>
                    <a:pt x="289" y="99"/>
                  </a:cubicBezTo>
                  <a:cubicBezTo>
                    <a:pt x="290" y="99"/>
                    <a:pt x="291" y="100"/>
                    <a:pt x="293" y="98"/>
                  </a:cubicBezTo>
                  <a:cubicBezTo>
                    <a:pt x="293" y="97"/>
                    <a:pt x="294" y="95"/>
                    <a:pt x="294" y="94"/>
                  </a:cubicBezTo>
                  <a:cubicBezTo>
                    <a:pt x="294" y="92"/>
                    <a:pt x="292" y="89"/>
                    <a:pt x="291" y="87"/>
                  </a:cubicBezTo>
                  <a:cubicBezTo>
                    <a:pt x="291" y="87"/>
                    <a:pt x="290" y="90"/>
                    <a:pt x="288" y="90"/>
                  </a:cubicBezTo>
                  <a:close/>
                  <a:moveTo>
                    <a:pt x="242" y="75"/>
                  </a:moveTo>
                  <a:cubicBezTo>
                    <a:pt x="244" y="78"/>
                    <a:pt x="247" y="77"/>
                    <a:pt x="250" y="76"/>
                  </a:cubicBezTo>
                  <a:cubicBezTo>
                    <a:pt x="253" y="77"/>
                    <a:pt x="253" y="76"/>
                    <a:pt x="252" y="73"/>
                  </a:cubicBezTo>
                  <a:cubicBezTo>
                    <a:pt x="252" y="72"/>
                    <a:pt x="253" y="70"/>
                    <a:pt x="249" y="69"/>
                  </a:cubicBezTo>
                  <a:cubicBezTo>
                    <a:pt x="247" y="69"/>
                    <a:pt x="246" y="71"/>
                    <a:pt x="245" y="72"/>
                  </a:cubicBezTo>
                  <a:cubicBezTo>
                    <a:pt x="243" y="73"/>
                    <a:pt x="242" y="73"/>
                    <a:pt x="242" y="75"/>
                  </a:cubicBezTo>
                  <a:close/>
                  <a:moveTo>
                    <a:pt x="276" y="63"/>
                  </a:moveTo>
                  <a:cubicBezTo>
                    <a:pt x="275" y="63"/>
                    <a:pt x="276" y="64"/>
                    <a:pt x="276" y="65"/>
                  </a:cubicBezTo>
                  <a:cubicBezTo>
                    <a:pt x="276" y="66"/>
                    <a:pt x="275" y="66"/>
                    <a:pt x="276" y="66"/>
                  </a:cubicBezTo>
                  <a:cubicBezTo>
                    <a:pt x="277" y="67"/>
                    <a:pt x="277" y="65"/>
                    <a:pt x="277" y="64"/>
                  </a:cubicBezTo>
                  <a:cubicBezTo>
                    <a:pt x="278" y="63"/>
                    <a:pt x="277" y="62"/>
                    <a:pt x="276" y="63"/>
                  </a:cubicBezTo>
                  <a:close/>
                  <a:moveTo>
                    <a:pt x="288" y="82"/>
                  </a:moveTo>
                  <a:cubicBezTo>
                    <a:pt x="290" y="80"/>
                    <a:pt x="288" y="76"/>
                    <a:pt x="288" y="72"/>
                  </a:cubicBezTo>
                  <a:cubicBezTo>
                    <a:pt x="289" y="70"/>
                    <a:pt x="290" y="68"/>
                    <a:pt x="290" y="67"/>
                  </a:cubicBezTo>
                  <a:cubicBezTo>
                    <a:pt x="290" y="66"/>
                    <a:pt x="290" y="65"/>
                    <a:pt x="290" y="64"/>
                  </a:cubicBezTo>
                  <a:cubicBezTo>
                    <a:pt x="291" y="63"/>
                    <a:pt x="293" y="62"/>
                    <a:pt x="294" y="62"/>
                  </a:cubicBezTo>
                  <a:cubicBezTo>
                    <a:pt x="294" y="61"/>
                    <a:pt x="294" y="60"/>
                    <a:pt x="294" y="59"/>
                  </a:cubicBezTo>
                  <a:cubicBezTo>
                    <a:pt x="295" y="59"/>
                    <a:pt x="295" y="59"/>
                    <a:pt x="296" y="59"/>
                  </a:cubicBezTo>
                  <a:cubicBezTo>
                    <a:pt x="296" y="59"/>
                    <a:pt x="296" y="59"/>
                    <a:pt x="296" y="58"/>
                  </a:cubicBezTo>
                  <a:cubicBezTo>
                    <a:pt x="297" y="58"/>
                    <a:pt x="297" y="58"/>
                    <a:pt x="298" y="59"/>
                  </a:cubicBezTo>
                  <a:cubicBezTo>
                    <a:pt x="298" y="58"/>
                    <a:pt x="298" y="57"/>
                    <a:pt x="299" y="57"/>
                  </a:cubicBezTo>
                  <a:cubicBezTo>
                    <a:pt x="299" y="57"/>
                    <a:pt x="300" y="57"/>
                    <a:pt x="300" y="57"/>
                  </a:cubicBezTo>
                  <a:cubicBezTo>
                    <a:pt x="301" y="57"/>
                    <a:pt x="300" y="56"/>
                    <a:pt x="300" y="55"/>
                  </a:cubicBezTo>
                  <a:cubicBezTo>
                    <a:pt x="301" y="55"/>
                    <a:pt x="303" y="56"/>
                    <a:pt x="303" y="52"/>
                  </a:cubicBezTo>
                  <a:cubicBezTo>
                    <a:pt x="300" y="50"/>
                    <a:pt x="298" y="48"/>
                    <a:pt x="296" y="47"/>
                  </a:cubicBezTo>
                  <a:cubicBezTo>
                    <a:pt x="294" y="47"/>
                    <a:pt x="293" y="49"/>
                    <a:pt x="292" y="50"/>
                  </a:cubicBezTo>
                  <a:cubicBezTo>
                    <a:pt x="291" y="50"/>
                    <a:pt x="290" y="48"/>
                    <a:pt x="289" y="49"/>
                  </a:cubicBezTo>
                  <a:cubicBezTo>
                    <a:pt x="288" y="49"/>
                    <a:pt x="289" y="49"/>
                    <a:pt x="289" y="50"/>
                  </a:cubicBezTo>
                  <a:cubicBezTo>
                    <a:pt x="289" y="50"/>
                    <a:pt x="290" y="51"/>
                    <a:pt x="290" y="51"/>
                  </a:cubicBezTo>
                  <a:cubicBezTo>
                    <a:pt x="289" y="52"/>
                    <a:pt x="288" y="52"/>
                    <a:pt x="288" y="53"/>
                  </a:cubicBezTo>
                  <a:cubicBezTo>
                    <a:pt x="286" y="53"/>
                    <a:pt x="285" y="55"/>
                    <a:pt x="283" y="56"/>
                  </a:cubicBezTo>
                  <a:cubicBezTo>
                    <a:pt x="282" y="56"/>
                    <a:pt x="281" y="55"/>
                    <a:pt x="281" y="53"/>
                  </a:cubicBezTo>
                  <a:cubicBezTo>
                    <a:pt x="279" y="53"/>
                    <a:pt x="275" y="59"/>
                    <a:pt x="276" y="60"/>
                  </a:cubicBezTo>
                  <a:cubicBezTo>
                    <a:pt x="277" y="61"/>
                    <a:pt x="278" y="60"/>
                    <a:pt x="279" y="60"/>
                  </a:cubicBezTo>
                  <a:cubicBezTo>
                    <a:pt x="279" y="62"/>
                    <a:pt x="280" y="63"/>
                    <a:pt x="281" y="64"/>
                  </a:cubicBezTo>
                  <a:lnTo>
                    <a:pt x="280" y="66"/>
                  </a:lnTo>
                  <a:cubicBezTo>
                    <a:pt x="281" y="65"/>
                    <a:pt x="282" y="66"/>
                    <a:pt x="282" y="67"/>
                  </a:cubicBezTo>
                  <a:cubicBezTo>
                    <a:pt x="281" y="67"/>
                    <a:pt x="280" y="67"/>
                    <a:pt x="280" y="66"/>
                  </a:cubicBezTo>
                  <a:cubicBezTo>
                    <a:pt x="280" y="67"/>
                    <a:pt x="279" y="67"/>
                    <a:pt x="280" y="68"/>
                  </a:cubicBezTo>
                  <a:cubicBezTo>
                    <a:pt x="280" y="68"/>
                    <a:pt x="281" y="68"/>
                    <a:pt x="281" y="69"/>
                  </a:cubicBezTo>
                  <a:cubicBezTo>
                    <a:pt x="280" y="70"/>
                    <a:pt x="279" y="68"/>
                    <a:pt x="278" y="68"/>
                  </a:cubicBezTo>
                  <a:cubicBezTo>
                    <a:pt x="276" y="73"/>
                    <a:pt x="279" y="72"/>
                    <a:pt x="279" y="74"/>
                  </a:cubicBezTo>
                  <a:cubicBezTo>
                    <a:pt x="278" y="79"/>
                    <a:pt x="280" y="76"/>
                    <a:pt x="281" y="77"/>
                  </a:cubicBezTo>
                  <a:cubicBezTo>
                    <a:pt x="284" y="80"/>
                    <a:pt x="284" y="78"/>
                    <a:pt x="285" y="79"/>
                  </a:cubicBezTo>
                  <a:cubicBezTo>
                    <a:pt x="286" y="81"/>
                    <a:pt x="287" y="82"/>
                    <a:pt x="288" y="82"/>
                  </a:cubicBezTo>
                  <a:close/>
                </a:path>
              </a:pathLst>
            </a:custGeom>
            <a:noFill/>
            <a:ln w="0">
              <a:solidFill>
                <a:srgbClr val="8D94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10" name="Freeform 89"/>
            <p:cNvSpPr>
              <a:spLocks/>
            </p:cNvSpPr>
            <p:nvPr/>
          </p:nvSpPr>
          <p:spPr bwMode="auto">
            <a:xfrm>
              <a:off x="407989" y="4548186"/>
              <a:ext cx="1019175" cy="1184275"/>
            </a:xfrm>
            <a:custGeom>
              <a:avLst/>
              <a:gdLst>
                <a:gd name="T0" fmla="*/ 2147483647 w 110"/>
                <a:gd name="T1" fmla="*/ 2147483647 h 127"/>
                <a:gd name="T2" fmla="*/ 2147483647 w 110"/>
                <a:gd name="T3" fmla="*/ 2147483647 h 127"/>
                <a:gd name="T4" fmla="*/ 2147483647 w 110"/>
                <a:gd name="T5" fmla="*/ 2147483647 h 127"/>
                <a:gd name="T6" fmla="*/ 2147483647 w 110"/>
                <a:gd name="T7" fmla="*/ 2147483647 h 127"/>
                <a:gd name="T8" fmla="*/ 2147483647 w 110"/>
                <a:gd name="T9" fmla="*/ 2147483647 h 127"/>
                <a:gd name="T10" fmla="*/ 2147483647 w 110"/>
                <a:gd name="T11" fmla="*/ 2147483647 h 127"/>
                <a:gd name="T12" fmla="*/ 2147483647 w 110"/>
                <a:gd name="T13" fmla="*/ 2147483647 h 127"/>
                <a:gd name="T14" fmla="*/ 2147483647 w 110"/>
                <a:gd name="T15" fmla="*/ 2147483647 h 127"/>
                <a:gd name="T16" fmla="*/ 2147483647 w 110"/>
                <a:gd name="T17" fmla="*/ 2147483647 h 127"/>
                <a:gd name="T18" fmla="*/ 2147483647 w 110"/>
                <a:gd name="T19" fmla="*/ 2147483647 h 127"/>
                <a:gd name="T20" fmla="*/ 2147483647 w 110"/>
                <a:gd name="T21" fmla="*/ 2147483647 h 127"/>
                <a:gd name="T22" fmla="*/ 2147483647 w 110"/>
                <a:gd name="T23" fmla="*/ 2147483647 h 127"/>
                <a:gd name="T24" fmla="*/ 2147483647 w 110"/>
                <a:gd name="T25" fmla="*/ 2147483647 h 127"/>
                <a:gd name="T26" fmla="*/ 2147483647 w 110"/>
                <a:gd name="T27" fmla="*/ 2147483647 h 127"/>
                <a:gd name="T28" fmla="*/ 2147483647 w 110"/>
                <a:gd name="T29" fmla="*/ 2147483647 h 127"/>
                <a:gd name="T30" fmla="*/ 2147483647 w 110"/>
                <a:gd name="T31" fmla="*/ 2147483647 h 127"/>
                <a:gd name="T32" fmla="*/ 2147483647 w 110"/>
                <a:gd name="T33" fmla="*/ 2147483647 h 127"/>
                <a:gd name="T34" fmla="*/ 2147483647 w 110"/>
                <a:gd name="T35" fmla="*/ 2147483647 h 127"/>
                <a:gd name="T36" fmla="*/ 2147483647 w 110"/>
                <a:gd name="T37" fmla="*/ 2147483647 h 127"/>
                <a:gd name="T38" fmla="*/ 2147483647 w 110"/>
                <a:gd name="T39" fmla="*/ 2147483647 h 127"/>
                <a:gd name="T40" fmla="*/ 2147483647 w 110"/>
                <a:gd name="T41" fmla="*/ 2147483647 h 127"/>
                <a:gd name="T42" fmla="*/ 2147483647 w 110"/>
                <a:gd name="T43" fmla="*/ 2147483647 h 127"/>
                <a:gd name="T44" fmla="*/ 2147483647 w 110"/>
                <a:gd name="T45" fmla="*/ 2147483647 h 127"/>
                <a:gd name="T46" fmla="*/ 2147483647 w 110"/>
                <a:gd name="T47" fmla="*/ 2147483647 h 127"/>
                <a:gd name="T48" fmla="*/ 2147483647 w 110"/>
                <a:gd name="T49" fmla="*/ 2147483647 h 127"/>
                <a:gd name="T50" fmla="*/ 2147483647 w 110"/>
                <a:gd name="T51" fmla="*/ 2147483647 h 127"/>
                <a:gd name="T52" fmla="*/ 0 w 110"/>
                <a:gd name="T53" fmla="*/ 2147483647 h 127"/>
                <a:gd name="T54" fmla="*/ 2147483647 w 110"/>
                <a:gd name="T55" fmla="*/ 2147483647 h 127"/>
                <a:gd name="T56" fmla="*/ 2147483647 w 110"/>
                <a:gd name="T57" fmla="*/ 2147483647 h 127"/>
                <a:gd name="T58" fmla="*/ 2147483647 w 110"/>
                <a:gd name="T59" fmla="*/ 2147483647 h 127"/>
                <a:gd name="T60" fmla="*/ 2147483647 w 110"/>
                <a:gd name="T61" fmla="*/ 2147483647 h 127"/>
                <a:gd name="T62" fmla="*/ 2147483647 w 110"/>
                <a:gd name="T63" fmla="*/ 2147483647 h 127"/>
                <a:gd name="T64" fmla="*/ 2147483647 w 110"/>
                <a:gd name="T65" fmla="*/ 2147483647 h 127"/>
                <a:gd name="T66" fmla="*/ 2147483647 w 110"/>
                <a:gd name="T67" fmla="*/ 2147483647 h 127"/>
                <a:gd name="T68" fmla="*/ 2147483647 w 110"/>
                <a:gd name="T69" fmla="*/ 2147483647 h 127"/>
                <a:gd name="T70" fmla="*/ 2147483647 w 110"/>
                <a:gd name="T71" fmla="*/ 2147483647 h 127"/>
                <a:gd name="T72" fmla="*/ 2147483647 w 110"/>
                <a:gd name="T73" fmla="*/ 2147483647 h 127"/>
                <a:gd name="T74" fmla="*/ 2147483647 w 110"/>
                <a:gd name="T75" fmla="*/ 2147483647 h 127"/>
                <a:gd name="T76" fmla="*/ 2147483647 w 110"/>
                <a:gd name="T77" fmla="*/ 2147483647 h 127"/>
                <a:gd name="T78" fmla="*/ 2147483647 w 110"/>
                <a:gd name="T79" fmla="*/ 2147483647 h 127"/>
                <a:gd name="T80" fmla="*/ 2147483647 w 110"/>
                <a:gd name="T81" fmla="*/ 2147483647 h 127"/>
                <a:gd name="T82" fmla="*/ 2147483647 w 110"/>
                <a:gd name="T83" fmla="*/ 2147483647 h 127"/>
                <a:gd name="T84" fmla="*/ 2147483647 w 110"/>
                <a:gd name="T85" fmla="*/ 2147483647 h 127"/>
                <a:gd name="T86" fmla="*/ 2147483647 w 110"/>
                <a:gd name="T87" fmla="*/ 2147483647 h 127"/>
                <a:gd name="T88" fmla="*/ 2147483647 w 110"/>
                <a:gd name="T89" fmla="*/ 2147483647 h 127"/>
                <a:gd name="T90" fmla="*/ 2147483647 w 110"/>
                <a:gd name="T91" fmla="*/ 2147483647 h 127"/>
                <a:gd name="T92" fmla="*/ 2147483647 w 110"/>
                <a:gd name="T93" fmla="*/ 2147483647 h 12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10"/>
                <a:gd name="T142" fmla="*/ 0 h 127"/>
                <a:gd name="T143" fmla="*/ 110 w 110"/>
                <a:gd name="T144" fmla="*/ 127 h 12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10" h="127">
                  <a:moveTo>
                    <a:pt x="95" y="51"/>
                  </a:moveTo>
                  <a:cubicBezTo>
                    <a:pt x="97" y="49"/>
                    <a:pt x="98" y="48"/>
                    <a:pt x="97" y="45"/>
                  </a:cubicBezTo>
                  <a:cubicBezTo>
                    <a:pt x="97" y="42"/>
                    <a:pt x="102" y="43"/>
                    <a:pt x="106" y="43"/>
                  </a:cubicBezTo>
                  <a:cubicBezTo>
                    <a:pt x="107" y="42"/>
                    <a:pt x="108" y="41"/>
                    <a:pt x="110" y="42"/>
                  </a:cubicBezTo>
                  <a:cubicBezTo>
                    <a:pt x="110" y="40"/>
                    <a:pt x="108" y="38"/>
                    <a:pt x="108" y="37"/>
                  </a:cubicBezTo>
                  <a:cubicBezTo>
                    <a:pt x="107" y="35"/>
                    <a:pt x="108" y="33"/>
                    <a:pt x="108" y="33"/>
                  </a:cubicBezTo>
                  <a:cubicBezTo>
                    <a:pt x="106" y="33"/>
                    <a:pt x="106" y="34"/>
                    <a:pt x="105" y="33"/>
                  </a:cubicBezTo>
                  <a:cubicBezTo>
                    <a:pt x="103" y="33"/>
                    <a:pt x="104" y="31"/>
                    <a:pt x="102" y="30"/>
                  </a:cubicBezTo>
                  <a:cubicBezTo>
                    <a:pt x="101" y="29"/>
                    <a:pt x="99" y="28"/>
                    <a:pt x="100" y="26"/>
                  </a:cubicBezTo>
                  <a:cubicBezTo>
                    <a:pt x="101" y="24"/>
                    <a:pt x="104" y="23"/>
                    <a:pt x="105" y="21"/>
                  </a:cubicBezTo>
                  <a:cubicBezTo>
                    <a:pt x="105" y="19"/>
                    <a:pt x="104" y="18"/>
                    <a:pt x="103" y="16"/>
                  </a:cubicBezTo>
                  <a:cubicBezTo>
                    <a:pt x="101" y="13"/>
                    <a:pt x="100" y="15"/>
                    <a:pt x="99" y="14"/>
                  </a:cubicBezTo>
                  <a:cubicBezTo>
                    <a:pt x="98" y="14"/>
                    <a:pt x="98" y="12"/>
                    <a:pt x="98" y="12"/>
                  </a:cubicBezTo>
                  <a:cubicBezTo>
                    <a:pt x="97" y="12"/>
                    <a:pt x="96" y="13"/>
                    <a:pt x="95" y="12"/>
                  </a:cubicBezTo>
                  <a:cubicBezTo>
                    <a:pt x="94" y="11"/>
                    <a:pt x="97" y="10"/>
                    <a:pt x="93" y="7"/>
                  </a:cubicBezTo>
                  <a:cubicBezTo>
                    <a:pt x="91" y="6"/>
                    <a:pt x="88" y="5"/>
                    <a:pt x="87" y="4"/>
                  </a:cubicBezTo>
                  <a:cubicBezTo>
                    <a:pt x="85" y="2"/>
                    <a:pt x="84" y="0"/>
                    <a:pt x="82" y="0"/>
                  </a:cubicBezTo>
                  <a:cubicBezTo>
                    <a:pt x="80" y="1"/>
                    <a:pt x="81" y="4"/>
                    <a:pt x="79" y="5"/>
                  </a:cubicBezTo>
                  <a:cubicBezTo>
                    <a:pt x="78" y="5"/>
                    <a:pt x="77" y="5"/>
                    <a:pt x="74" y="6"/>
                  </a:cubicBezTo>
                  <a:cubicBezTo>
                    <a:pt x="72" y="6"/>
                    <a:pt x="70" y="7"/>
                    <a:pt x="68" y="7"/>
                  </a:cubicBezTo>
                  <a:cubicBezTo>
                    <a:pt x="65" y="7"/>
                    <a:pt x="63" y="5"/>
                    <a:pt x="60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4"/>
                    <a:pt x="58" y="5"/>
                    <a:pt x="58" y="5"/>
                  </a:cubicBezTo>
                  <a:cubicBezTo>
                    <a:pt x="56" y="7"/>
                    <a:pt x="55" y="5"/>
                    <a:pt x="54" y="6"/>
                  </a:cubicBezTo>
                  <a:cubicBezTo>
                    <a:pt x="54" y="7"/>
                    <a:pt x="55" y="8"/>
                    <a:pt x="53" y="9"/>
                  </a:cubicBezTo>
                  <a:cubicBezTo>
                    <a:pt x="52" y="10"/>
                    <a:pt x="52" y="7"/>
                    <a:pt x="51" y="8"/>
                  </a:cubicBezTo>
                  <a:cubicBezTo>
                    <a:pt x="49" y="9"/>
                    <a:pt x="49" y="8"/>
                    <a:pt x="48" y="14"/>
                  </a:cubicBezTo>
                  <a:cubicBezTo>
                    <a:pt x="47" y="13"/>
                    <a:pt x="46" y="12"/>
                    <a:pt x="45" y="13"/>
                  </a:cubicBezTo>
                  <a:cubicBezTo>
                    <a:pt x="43" y="14"/>
                    <a:pt x="43" y="15"/>
                    <a:pt x="42" y="14"/>
                  </a:cubicBezTo>
                  <a:cubicBezTo>
                    <a:pt x="41" y="12"/>
                    <a:pt x="40" y="10"/>
                    <a:pt x="39" y="10"/>
                  </a:cubicBezTo>
                  <a:cubicBezTo>
                    <a:pt x="38" y="9"/>
                    <a:pt x="37" y="11"/>
                    <a:pt x="36" y="10"/>
                  </a:cubicBezTo>
                  <a:cubicBezTo>
                    <a:pt x="34" y="8"/>
                    <a:pt x="33" y="8"/>
                    <a:pt x="32" y="8"/>
                  </a:cubicBezTo>
                  <a:cubicBezTo>
                    <a:pt x="30" y="9"/>
                    <a:pt x="29" y="10"/>
                    <a:pt x="29" y="11"/>
                  </a:cubicBezTo>
                  <a:cubicBezTo>
                    <a:pt x="30" y="15"/>
                    <a:pt x="33" y="14"/>
                    <a:pt x="33" y="15"/>
                  </a:cubicBezTo>
                  <a:cubicBezTo>
                    <a:pt x="34" y="16"/>
                    <a:pt x="33" y="17"/>
                    <a:pt x="33" y="18"/>
                  </a:cubicBezTo>
                  <a:cubicBezTo>
                    <a:pt x="32" y="19"/>
                    <a:pt x="32" y="18"/>
                    <a:pt x="31" y="17"/>
                  </a:cubicBezTo>
                  <a:cubicBezTo>
                    <a:pt x="30" y="16"/>
                    <a:pt x="29" y="16"/>
                    <a:pt x="28" y="15"/>
                  </a:cubicBezTo>
                  <a:cubicBezTo>
                    <a:pt x="27" y="15"/>
                    <a:pt x="27" y="15"/>
                    <a:pt x="27" y="14"/>
                  </a:cubicBezTo>
                  <a:cubicBezTo>
                    <a:pt x="26" y="14"/>
                    <a:pt x="26" y="16"/>
                    <a:pt x="25" y="15"/>
                  </a:cubicBezTo>
                  <a:cubicBezTo>
                    <a:pt x="24" y="13"/>
                    <a:pt x="23" y="13"/>
                    <a:pt x="22" y="11"/>
                  </a:cubicBezTo>
                  <a:cubicBezTo>
                    <a:pt x="20" y="10"/>
                    <a:pt x="22" y="12"/>
                    <a:pt x="20" y="13"/>
                  </a:cubicBezTo>
                  <a:cubicBezTo>
                    <a:pt x="19" y="14"/>
                    <a:pt x="19" y="15"/>
                    <a:pt x="20" y="15"/>
                  </a:cubicBezTo>
                  <a:cubicBezTo>
                    <a:pt x="20" y="17"/>
                    <a:pt x="20" y="19"/>
                    <a:pt x="19" y="21"/>
                  </a:cubicBezTo>
                  <a:cubicBezTo>
                    <a:pt x="18" y="20"/>
                    <a:pt x="19" y="18"/>
                    <a:pt x="18" y="18"/>
                  </a:cubicBezTo>
                  <a:cubicBezTo>
                    <a:pt x="17" y="18"/>
                    <a:pt x="17" y="18"/>
                    <a:pt x="16" y="19"/>
                  </a:cubicBezTo>
                  <a:cubicBezTo>
                    <a:pt x="16" y="18"/>
                    <a:pt x="16" y="17"/>
                    <a:pt x="15" y="17"/>
                  </a:cubicBezTo>
                  <a:cubicBezTo>
                    <a:pt x="15" y="17"/>
                    <a:pt x="14" y="18"/>
                    <a:pt x="13" y="18"/>
                  </a:cubicBezTo>
                  <a:cubicBezTo>
                    <a:pt x="12" y="18"/>
                    <a:pt x="12" y="18"/>
                    <a:pt x="11" y="18"/>
                  </a:cubicBezTo>
                  <a:cubicBezTo>
                    <a:pt x="10" y="18"/>
                    <a:pt x="10" y="20"/>
                    <a:pt x="8" y="21"/>
                  </a:cubicBezTo>
                  <a:cubicBezTo>
                    <a:pt x="7" y="20"/>
                    <a:pt x="7" y="19"/>
                    <a:pt x="6" y="18"/>
                  </a:cubicBezTo>
                  <a:cubicBezTo>
                    <a:pt x="5" y="18"/>
                    <a:pt x="3" y="17"/>
                    <a:pt x="3" y="17"/>
                  </a:cubicBezTo>
                  <a:cubicBezTo>
                    <a:pt x="4" y="14"/>
                    <a:pt x="4" y="13"/>
                    <a:pt x="3" y="13"/>
                  </a:cubicBezTo>
                  <a:cubicBezTo>
                    <a:pt x="0" y="12"/>
                    <a:pt x="0" y="14"/>
                    <a:pt x="0" y="18"/>
                  </a:cubicBezTo>
                  <a:cubicBezTo>
                    <a:pt x="0" y="20"/>
                    <a:pt x="0" y="23"/>
                    <a:pt x="0" y="25"/>
                  </a:cubicBezTo>
                  <a:cubicBezTo>
                    <a:pt x="0" y="31"/>
                    <a:pt x="1" y="37"/>
                    <a:pt x="2" y="43"/>
                  </a:cubicBezTo>
                  <a:cubicBezTo>
                    <a:pt x="1" y="46"/>
                    <a:pt x="0" y="49"/>
                    <a:pt x="1" y="51"/>
                  </a:cubicBezTo>
                  <a:cubicBezTo>
                    <a:pt x="3" y="50"/>
                    <a:pt x="5" y="54"/>
                    <a:pt x="7" y="57"/>
                  </a:cubicBezTo>
                  <a:cubicBezTo>
                    <a:pt x="8" y="60"/>
                    <a:pt x="9" y="64"/>
                    <a:pt x="10" y="66"/>
                  </a:cubicBezTo>
                  <a:cubicBezTo>
                    <a:pt x="10" y="67"/>
                    <a:pt x="11" y="68"/>
                    <a:pt x="12" y="69"/>
                  </a:cubicBezTo>
                  <a:cubicBezTo>
                    <a:pt x="15" y="72"/>
                    <a:pt x="14" y="71"/>
                    <a:pt x="15" y="72"/>
                  </a:cubicBezTo>
                  <a:cubicBezTo>
                    <a:pt x="17" y="76"/>
                    <a:pt x="17" y="78"/>
                    <a:pt x="17" y="82"/>
                  </a:cubicBezTo>
                  <a:cubicBezTo>
                    <a:pt x="17" y="86"/>
                    <a:pt x="18" y="87"/>
                    <a:pt x="19" y="88"/>
                  </a:cubicBezTo>
                  <a:cubicBezTo>
                    <a:pt x="22" y="89"/>
                    <a:pt x="23" y="89"/>
                    <a:pt x="24" y="90"/>
                  </a:cubicBezTo>
                  <a:lnTo>
                    <a:pt x="25" y="91"/>
                  </a:lnTo>
                  <a:cubicBezTo>
                    <a:pt x="26" y="93"/>
                    <a:pt x="25" y="94"/>
                    <a:pt x="26" y="96"/>
                  </a:cubicBezTo>
                  <a:cubicBezTo>
                    <a:pt x="26" y="98"/>
                    <a:pt x="26" y="100"/>
                    <a:pt x="27" y="101"/>
                  </a:cubicBezTo>
                  <a:cubicBezTo>
                    <a:pt x="23" y="104"/>
                    <a:pt x="28" y="108"/>
                    <a:pt x="29" y="113"/>
                  </a:cubicBezTo>
                  <a:cubicBezTo>
                    <a:pt x="29" y="117"/>
                    <a:pt x="29" y="119"/>
                    <a:pt x="29" y="122"/>
                  </a:cubicBezTo>
                  <a:cubicBezTo>
                    <a:pt x="29" y="127"/>
                    <a:pt x="38" y="126"/>
                    <a:pt x="42" y="127"/>
                  </a:cubicBezTo>
                  <a:cubicBezTo>
                    <a:pt x="42" y="123"/>
                    <a:pt x="42" y="121"/>
                    <a:pt x="43" y="119"/>
                  </a:cubicBezTo>
                  <a:cubicBezTo>
                    <a:pt x="43" y="117"/>
                    <a:pt x="43" y="116"/>
                    <a:pt x="43" y="114"/>
                  </a:cubicBezTo>
                  <a:cubicBezTo>
                    <a:pt x="45" y="111"/>
                    <a:pt x="43" y="110"/>
                    <a:pt x="44" y="108"/>
                  </a:cubicBezTo>
                  <a:cubicBezTo>
                    <a:pt x="45" y="107"/>
                    <a:pt x="46" y="107"/>
                    <a:pt x="47" y="107"/>
                  </a:cubicBezTo>
                  <a:cubicBezTo>
                    <a:pt x="49" y="106"/>
                    <a:pt x="47" y="103"/>
                    <a:pt x="54" y="102"/>
                  </a:cubicBezTo>
                  <a:cubicBezTo>
                    <a:pt x="54" y="100"/>
                    <a:pt x="52" y="101"/>
                    <a:pt x="49" y="101"/>
                  </a:cubicBezTo>
                  <a:cubicBezTo>
                    <a:pt x="48" y="100"/>
                    <a:pt x="50" y="101"/>
                    <a:pt x="51" y="101"/>
                  </a:cubicBezTo>
                  <a:cubicBezTo>
                    <a:pt x="53" y="98"/>
                    <a:pt x="53" y="96"/>
                    <a:pt x="54" y="94"/>
                  </a:cubicBezTo>
                  <a:cubicBezTo>
                    <a:pt x="53" y="93"/>
                    <a:pt x="52" y="92"/>
                    <a:pt x="52" y="90"/>
                  </a:cubicBezTo>
                  <a:cubicBezTo>
                    <a:pt x="52" y="89"/>
                    <a:pt x="52" y="89"/>
                    <a:pt x="53" y="89"/>
                  </a:cubicBezTo>
                  <a:cubicBezTo>
                    <a:pt x="54" y="89"/>
                    <a:pt x="55" y="89"/>
                    <a:pt x="57" y="88"/>
                  </a:cubicBezTo>
                  <a:lnTo>
                    <a:pt x="67" y="85"/>
                  </a:lnTo>
                  <a:lnTo>
                    <a:pt x="69" y="86"/>
                  </a:lnTo>
                  <a:cubicBezTo>
                    <a:pt x="71" y="87"/>
                    <a:pt x="72" y="87"/>
                    <a:pt x="75" y="87"/>
                  </a:cubicBezTo>
                  <a:cubicBezTo>
                    <a:pt x="80" y="90"/>
                    <a:pt x="79" y="90"/>
                    <a:pt x="83" y="89"/>
                  </a:cubicBezTo>
                  <a:cubicBezTo>
                    <a:pt x="85" y="90"/>
                    <a:pt x="87" y="90"/>
                    <a:pt x="88" y="88"/>
                  </a:cubicBezTo>
                  <a:cubicBezTo>
                    <a:pt x="85" y="85"/>
                    <a:pt x="84" y="83"/>
                    <a:pt x="84" y="81"/>
                  </a:cubicBezTo>
                  <a:cubicBezTo>
                    <a:pt x="84" y="78"/>
                    <a:pt x="88" y="81"/>
                    <a:pt x="88" y="82"/>
                  </a:cubicBezTo>
                  <a:cubicBezTo>
                    <a:pt x="89" y="78"/>
                    <a:pt x="89" y="74"/>
                    <a:pt x="91" y="70"/>
                  </a:cubicBezTo>
                  <a:cubicBezTo>
                    <a:pt x="91" y="67"/>
                    <a:pt x="84" y="63"/>
                    <a:pt x="84" y="63"/>
                  </a:cubicBezTo>
                  <a:cubicBezTo>
                    <a:pt x="85" y="61"/>
                    <a:pt x="88" y="61"/>
                    <a:pt x="88" y="59"/>
                  </a:cubicBezTo>
                  <a:cubicBezTo>
                    <a:pt x="88" y="58"/>
                    <a:pt x="87" y="57"/>
                    <a:pt x="87" y="56"/>
                  </a:cubicBezTo>
                  <a:cubicBezTo>
                    <a:pt x="86" y="55"/>
                    <a:pt x="85" y="52"/>
                    <a:pt x="89" y="52"/>
                  </a:cubicBezTo>
                  <a:cubicBezTo>
                    <a:pt x="89" y="52"/>
                    <a:pt x="94" y="52"/>
                    <a:pt x="95" y="51"/>
                  </a:cubicBezTo>
                  <a:close/>
                </a:path>
              </a:pathLst>
            </a:custGeom>
            <a:noFill/>
            <a:ln w="0">
              <a:solidFill>
                <a:srgbClr val="8D94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11" name="Freeform 90"/>
            <p:cNvSpPr>
              <a:spLocks/>
            </p:cNvSpPr>
            <p:nvPr/>
          </p:nvSpPr>
          <p:spPr bwMode="auto">
            <a:xfrm>
              <a:off x="1270001" y="4154486"/>
              <a:ext cx="976313" cy="896937"/>
            </a:xfrm>
            <a:custGeom>
              <a:avLst/>
              <a:gdLst>
                <a:gd name="T0" fmla="*/ 2147483647 w 105"/>
                <a:gd name="T1" fmla="*/ 2147483647 h 96"/>
                <a:gd name="T2" fmla="*/ 2147483647 w 105"/>
                <a:gd name="T3" fmla="*/ 2147483647 h 96"/>
                <a:gd name="T4" fmla="*/ 2147483647 w 105"/>
                <a:gd name="T5" fmla="*/ 2147483647 h 96"/>
                <a:gd name="T6" fmla="*/ 2147483647 w 105"/>
                <a:gd name="T7" fmla="*/ 2147483647 h 96"/>
                <a:gd name="T8" fmla="*/ 2147483647 w 105"/>
                <a:gd name="T9" fmla="*/ 2147483647 h 96"/>
                <a:gd name="T10" fmla="*/ 2147483647 w 105"/>
                <a:gd name="T11" fmla="*/ 2147483647 h 96"/>
                <a:gd name="T12" fmla="*/ 2147483647 w 105"/>
                <a:gd name="T13" fmla="*/ 2147483647 h 96"/>
                <a:gd name="T14" fmla="*/ 2147483647 w 105"/>
                <a:gd name="T15" fmla="*/ 2147483647 h 96"/>
                <a:gd name="T16" fmla="*/ 2147483647 w 105"/>
                <a:gd name="T17" fmla="*/ 2147483647 h 96"/>
                <a:gd name="T18" fmla="*/ 2147483647 w 105"/>
                <a:gd name="T19" fmla="*/ 2147483647 h 96"/>
                <a:gd name="T20" fmla="*/ 2147483647 w 105"/>
                <a:gd name="T21" fmla="*/ 2147483647 h 96"/>
                <a:gd name="T22" fmla="*/ 2147483647 w 105"/>
                <a:gd name="T23" fmla="*/ 2147483647 h 96"/>
                <a:gd name="T24" fmla="*/ 2147483647 w 105"/>
                <a:gd name="T25" fmla="*/ 2147483647 h 96"/>
                <a:gd name="T26" fmla="*/ 2147483647 w 105"/>
                <a:gd name="T27" fmla="*/ 2147483647 h 96"/>
                <a:gd name="T28" fmla="*/ 2147483647 w 105"/>
                <a:gd name="T29" fmla="*/ 2147483647 h 96"/>
                <a:gd name="T30" fmla="*/ 2147483647 w 105"/>
                <a:gd name="T31" fmla="*/ 2147483647 h 96"/>
                <a:gd name="T32" fmla="*/ 2147483647 w 105"/>
                <a:gd name="T33" fmla="*/ 2147483647 h 96"/>
                <a:gd name="T34" fmla="*/ 2147483647 w 105"/>
                <a:gd name="T35" fmla="*/ 2147483647 h 96"/>
                <a:gd name="T36" fmla="*/ 2147483647 w 105"/>
                <a:gd name="T37" fmla="*/ 2147483647 h 96"/>
                <a:gd name="T38" fmla="*/ 2147483647 w 105"/>
                <a:gd name="T39" fmla="*/ 2147483647 h 96"/>
                <a:gd name="T40" fmla="*/ 2147483647 w 105"/>
                <a:gd name="T41" fmla="*/ 2147483647 h 96"/>
                <a:gd name="T42" fmla="*/ 2147483647 w 105"/>
                <a:gd name="T43" fmla="*/ 2147483647 h 96"/>
                <a:gd name="T44" fmla="*/ 2147483647 w 105"/>
                <a:gd name="T45" fmla="*/ 2147483647 h 96"/>
                <a:gd name="T46" fmla="*/ 2147483647 w 105"/>
                <a:gd name="T47" fmla="*/ 2147483647 h 96"/>
                <a:gd name="T48" fmla="*/ 2147483647 w 105"/>
                <a:gd name="T49" fmla="*/ 2147483647 h 96"/>
                <a:gd name="T50" fmla="*/ 2147483647 w 105"/>
                <a:gd name="T51" fmla="*/ 0 h 96"/>
                <a:gd name="T52" fmla="*/ 2147483647 w 105"/>
                <a:gd name="T53" fmla="*/ 2147483647 h 96"/>
                <a:gd name="T54" fmla="*/ 2147483647 w 105"/>
                <a:gd name="T55" fmla="*/ 2147483647 h 96"/>
                <a:gd name="T56" fmla="*/ 2147483647 w 105"/>
                <a:gd name="T57" fmla="*/ 2147483647 h 96"/>
                <a:gd name="T58" fmla="*/ 2147483647 w 105"/>
                <a:gd name="T59" fmla="*/ 2147483647 h 96"/>
                <a:gd name="T60" fmla="*/ 2147483647 w 105"/>
                <a:gd name="T61" fmla="*/ 2147483647 h 96"/>
                <a:gd name="T62" fmla="*/ 2147483647 w 105"/>
                <a:gd name="T63" fmla="*/ 2147483647 h 96"/>
                <a:gd name="T64" fmla="*/ 2147483647 w 105"/>
                <a:gd name="T65" fmla="*/ 2147483647 h 96"/>
                <a:gd name="T66" fmla="*/ 2147483647 w 105"/>
                <a:gd name="T67" fmla="*/ 2147483647 h 96"/>
                <a:gd name="T68" fmla="*/ 2147483647 w 105"/>
                <a:gd name="T69" fmla="*/ 2147483647 h 96"/>
                <a:gd name="T70" fmla="*/ 2147483647 w 105"/>
                <a:gd name="T71" fmla="*/ 2147483647 h 96"/>
                <a:gd name="T72" fmla="*/ 2147483647 w 105"/>
                <a:gd name="T73" fmla="*/ 2147483647 h 96"/>
                <a:gd name="T74" fmla="*/ 2147483647 w 105"/>
                <a:gd name="T75" fmla="*/ 2147483647 h 96"/>
                <a:gd name="T76" fmla="*/ 2147483647 w 105"/>
                <a:gd name="T77" fmla="*/ 2147483647 h 96"/>
                <a:gd name="T78" fmla="*/ 2147483647 w 105"/>
                <a:gd name="T79" fmla="*/ 2147483647 h 96"/>
                <a:gd name="T80" fmla="*/ 2147483647 w 105"/>
                <a:gd name="T81" fmla="*/ 2147483647 h 96"/>
                <a:gd name="T82" fmla="*/ 0 w 105"/>
                <a:gd name="T83" fmla="*/ 2147483647 h 96"/>
                <a:gd name="T84" fmla="*/ 2147483647 w 105"/>
                <a:gd name="T85" fmla="*/ 2147483647 h 96"/>
                <a:gd name="T86" fmla="*/ 2147483647 w 105"/>
                <a:gd name="T87" fmla="*/ 2147483647 h 96"/>
                <a:gd name="T88" fmla="*/ 2147483647 w 105"/>
                <a:gd name="T89" fmla="*/ 2147483647 h 96"/>
                <a:gd name="T90" fmla="*/ 2147483647 w 105"/>
                <a:gd name="T91" fmla="*/ 2147483647 h 96"/>
                <a:gd name="T92" fmla="*/ 2147483647 w 105"/>
                <a:gd name="T93" fmla="*/ 2147483647 h 96"/>
                <a:gd name="T94" fmla="*/ 2147483647 w 105"/>
                <a:gd name="T95" fmla="*/ 2147483647 h 96"/>
                <a:gd name="T96" fmla="*/ 2147483647 w 105"/>
                <a:gd name="T97" fmla="*/ 2147483647 h 96"/>
                <a:gd name="T98" fmla="*/ 2147483647 w 105"/>
                <a:gd name="T99" fmla="*/ 2147483647 h 96"/>
                <a:gd name="T100" fmla="*/ 2147483647 w 105"/>
                <a:gd name="T101" fmla="*/ 2147483647 h 9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05"/>
                <a:gd name="T154" fmla="*/ 0 h 96"/>
                <a:gd name="T155" fmla="*/ 105 w 105"/>
                <a:gd name="T156" fmla="*/ 96 h 9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05" h="96">
                  <a:moveTo>
                    <a:pt x="50" y="89"/>
                  </a:moveTo>
                  <a:cubicBezTo>
                    <a:pt x="52" y="89"/>
                    <a:pt x="54" y="89"/>
                    <a:pt x="56" y="88"/>
                  </a:cubicBezTo>
                  <a:cubicBezTo>
                    <a:pt x="59" y="87"/>
                    <a:pt x="59" y="84"/>
                    <a:pt x="59" y="84"/>
                  </a:cubicBezTo>
                  <a:cubicBezTo>
                    <a:pt x="60" y="83"/>
                    <a:pt x="60" y="85"/>
                    <a:pt x="62" y="85"/>
                  </a:cubicBezTo>
                  <a:cubicBezTo>
                    <a:pt x="63" y="84"/>
                    <a:pt x="64" y="83"/>
                    <a:pt x="66" y="82"/>
                  </a:cubicBezTo>
                  <a:cubicBezTo>
                    <a:pt x="68" y="81"/>
                    <a:pt x="69" y="83"/>
                    <a:pt x="70" y="82"/>
                  </a:cubicBezTo>
                  <a:cubicBezTo>
                    <a:pt x="72" y="81"/>
                    <a:pt x="71" y="79"/>
                    <a:pt x="72" y="78"/>
                  </a:cubicBezTo>
                  <a:cubicBezTo>
                    <a:pt x="73" y="77"/>
                    <a:pt x="75" y="76"/>
                    <a:pt x="77" y="76"/>
                  </a:cubicBezTo>
                  <a:cubicBezTo>
                    <a:pt x="78" y="74"/>
                    <a:pt x="77" y="73"/>
                    <a:pt x="79" y="72"/>
                  </a:cubicBezTo>
                  <a:cubicBezTo>
                    <a:pt x="81" y="74"/>
                    <a:pt x="82" y="75"/>
                    <a:pt x="83" y="75"/>
                  </a:cubicBezTo>
                  <a:cubicBezTo>
                    <a:pt x="84" y="76"/>
                    <a:pt x="82" y="77"/>
                    <a:pt x="82" y="77"/>
                  </a:cubicBezTo>
                  <a:cubicBezTo>
                    <a:pt x="83" y="78"/>
                    <a:pt x="85" y="78"/>
                    <a:pt x="85" y="78"/>
                  </a:cubicBezTo>
                  <a:cubicBezTo>
                    <a:pt x="87" y="76"/>
                    <a:pt x="89" y="74"/>
                    <a:pt x="91" y="73"/>
                  </a:cubicBezTo>
                  <a:cubicBezTo>
                    <a:pt x="92" y="71"/>
                    <a:pt x="89" y="69"/>
                    <a:pt x="90" y="68"/>
                  </a:cubicBezTo>
                  <a:cubicBezTo>
                    <a:pt x="92" y="67"/>
                    <a:pt x="93" y="69"/>
                    <a:pt x="95" y="69"/>
                  </a:cubicBezTo>
                  <a:cubicBezTo>
                    <a:pt x="98" y="69"/>
                    <a:pt x="98" y="68"/>
                    <a:pt x="100" y="68"/>
                  </a:cubicBezTo>
                  <a:cubicBezTo>
                    <a:pt x="101" y="68"/>
                    <a:pt x="102" y="69"/>
                    <a:pt x="102" y="68"/>
                  </a:cubicBezTo>
                  <a:cubicBezTo>
                    <a:pt x="103" y="66"/>
                    <a:pt x="100" y="66"/>
                    <a:pt x="101" y="64"/>
                  </a:cubicBezTo>
                  <a:cubicBezTo>
                    <a:pt x="101" y="63"/>
                    <a:pt x="100" y="62"/>
                    <a:pt x="98" y="62"/>
                  </a:cubicBezTo>
                  <a:cubicBezTo>
                    <a:pt x="97" y="61"/>
                    <a:pt x="98" y="60"/>
                    <a:pt x="99" y="60"/>
                  </a:cubicBezTo>
                  <a:cubicBezTo>
                    <a:pt x="100" y="59"/>
                    <a:pt x="102" y="60"/>
                    <a:pt x="102" y="59"/>
                  </a:cubicBezTo>
                  <a:cubicBezTo>
                    <a:pt x="102" y="56"/>
                    <a:pt x="100" y="58"/>
                    <a:pt x="100" y="56"/>
                  </a:cubicBezTo>
                  <a:cubicBezTo>
                    <a:pt x="100" y="54"/>
                    <a:pt x="105" y="54"/>
                    <a:pt x="103" y="52"/>
                  </a:cubicBezTo>
                  <a:cubicBezTo>
                    <a:pt x="101" y="50"/>
                    <a:pt x="100" y="52"/>
                    <a:pt x="99" y="53"/>
                  </a:cubicBezTo>
                  <a:cubicBezTo>
                    <a:pt x="98" y="53"/>
                    <a:pt x="97" y="53"/>
                    <a:pt x="97" y="54"/>
                  </a:cubicBezTo>
                  <a:cubicBezTo>
                    <a:pt x="96" y="54"/>
                    <a:pt x="97" y="55"/>
                    <a:pt x="97" y="56"/>
                  </a:cubicBezTo>
                  <a:cubicBezTo>
                    <a:pt x="96" y="57"/>
                    <a:pt x="96" y="58"/>
                    <a:pt x="95" y="57"/>
                  </a:cubicBezTo>
                  <a:cubicBezTo>
                    <a:pt x="94" y="56"/>
                    <a:pt x="95" y="55"/>
                    <a:pt x="94" y="54"/>
                  </a:cubicBezTo>
                  <a:cubicBezTo>
                    <a:pt x="93" y="54"/>
                    <a:pt x="92" y="55"/>
                    <a:pt x="91" y="55"/>
                  </a:cubicBezTo>
                  <a:cubicBezTo>
                    <a:pt x="89" y="54"/>
                    <a:pt x="91" y="52"/>
                    <a:pt x="88" y="51"/>
                  </a:cubicBezTo>
                  <a:cubicBezTo>
                    <a:pt x="88" y="51"/>
                    <a:pt x="88" y="50"/>
                    <a:pt x="89" y="49"/>
                  </a:cubicBezTo>
                  <a:cubicBezTo>
                    <a:pt x="87" y="49"/>
                    <a:pt x="86" y="48"/>
                    <a:pt x="87" y="45"/>
                  </a:cubicBezTo>
                  <a:cubicBezTo>
                    <a:pt x="86" y="42"/>
                    <a:pt x="88" y="42"/>
                    <a:pt x="88" y="40"/>
                  </a:cubicBezTo>
                  <a:cubicBezTo>
                    <a:pt x="87" y="39"/>
                    <a:pt x="86" y="38"/>
                    <a:pt x="87" y="37"/>
                  </a:cubicBezTo>
                  <a:cubicBezTo>
                    <a:pt x="87" y="37"/>
                    <a:pt x="87" y="36"/>
                    <a:pt x="87" y="37"/>
                  </a:cubicBezTo>
                  <a:cubicBezTo>
                    <a:pt x="87" y="35"/>
                    <a:pt x="88" y="33"/>
                    <a:pt x="88" y="32"/>
                  </a:cubicBezTo>
                  <a:cubicBezTo>
                    <a:pt x="88" y="31"/>
                    <a:pt x="86" y="31"/>
                    <a:pt x="86" y="30"/>
                  </a:cubicBezTo>
                  <a:cubicBezTo>
                    <a:pt x="87" y="29"/>
                    <a:pt x="88" y="28"/>
                    <a:pt x="87" y="27"/>
                  </a:cubicBezTo>
                  <a:cubicBezTo>
                    <a:pt x="86" y="27"/>
                    <a:pt x="86" y="29"/>
                    <a:pt x="85" y="28"/>
                  </a:cubicBezTo>
                  <a:cubicBezTo>
                    <a:pt x="84" y="27"/>
                    <a:pt x="84" y="26"/>
                    <a:pt x="82" y="26"/>
                  </a:cubicBezTo>
                  <a:cubicBezTo>
                    <a:pt x="79" y="26"/>
                    <a:pt x="76" y="25"/>
                    <a:pt x="73" y="20"/>
                  </a:cubicBezTo>
                  <a:cubicBezTo>
                    <a:pt x="76" y="18"/>
                    <a:pt x="76" y="15"/>
                    <a:pt x="77" y="15"/>
                  </a:cubicBezTo>
                  <a:cubicBezTo>
                    <a:pt x="78" y="15"/>
                    <a:pt x="79" y="17"/>
                    <a:pt x="80" y="17"/>
                  </a:cubicBezTo>
                  <a:cubicBezTo>
                    <a:pt x="81" y="17"/>
                    <a:pt x="81" y="16"/>
                    <a:pt x="82" y="16"/>
                  </a:cubicBezTo>
                  <a:cubicBezTo>
                    <a:pt x="83" y="16"/>
                    <a:pt x="84" y="16"/>
                    <a:pt x="84" y="15"/>
                  </a:cubicBezTo>
                  <a:cubicBezTo>
                    <a:pt x="85" y="13"/>
                    <a:pt x="82" y="9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79" y="6"/>
                    <a:pt x="76" y="6"/>
                    <a:pt x="76" y="5"/>
                  </a:cubicBezTo>
                  <a:cubicBezTo>
                    <a:pt x="76" y="4"/>
                    <a:pt x="76" y="3"/>
                    <a:pt x="75" y="2"/>
                  </a:cubicBezTo>
                  <a:cubicBezTo>
                    <a:pt x="73" y="1"/>
                    <a:pt x="70" y="5"/>
                    <a:pt x="65" y="3"/>
                  </a:cubicBezTo>
                  <a:cubicBezTo>
                    <a:pt x="64" y="2"/>
                    <a:pt x="64" y="1"/>
                    <a:pt x="64" y="0"/>
                  </a:cubicBezTo>
                  <a:cubicBezTo>
                    <a:pt x="63" y="0"/>
                    <a:pt x="63" y="1"/>
                    <a:pt x="62" y="1"/>
                  </a:cubicBezTo>
                  <a:cubicBezTo>
                    <a:pt x="60" y="2"/>
                    <a:pt x="58" y="2"/>
                    <a:pt x="56" y="2"/>
                  </a:cubicBezTo>
                  <a:cubicBezTo>
                    <a:pt x="54" y="4"/>
                    <a:pt x="51" y="5"/>
                    <a:pt x="49" y="5"/>
                  </a:cubicBezTo>
                  <a:cubicBezTo>
                    <a:pt x="49" y="6"/>
                    <a:pt x="48" y="7"/>
                    <a:pt x="48" y="7"/>
                  </a:cubicBezTo>
                  <a:cubicBezTo>
                    <a:pt x="48" y="8"/>
                    <a:pt x="50" y="9"/>
                    <a:pt x="49" y="10"/>
                  </a:cubicBezTo>
                  <a:cubicBezTo>
                    <a:pt x="48" y="12"/>
                    <a:pt x="45" y="10"/>
                    <a:pt x="43" y="10"/>
                  </a:cubicBezTo>
                  <a:cubicBezTo>
                    <a:pt x="41" y="9"/>
                    <a:pt x="39" y="9"/>
                    <a:pt x="36" y="10"/>
                  </a:cubicBezTo>
                  <a:cubicBezTo>
                    <a:pt x="35" y="10"/>
                    <a:pt x="34" y="10"/>
                    <a:pt x="33" y="11"/>
                  </a:cubicBezTo>
                  <a:cubicBezTo>
                    <a:pt x="33" y="11"/>
                    <a:pt x="33" y="12"/>
                    <a:pt x="33" y="13"/>
                  </a:cubicBezTo>
                  <a:cubicBezTo>
                    <a:pt x="34" y="13"/>
                    <a:pt x="35" y="14"/>
                    <a:pt x="35" y="14"/>
                  </a:cubicBezTo>
                  <a:cubicBezTo>
                    <a:pt x="35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7"/>
                    <a:pt x="32" y="18"/>
                    <a:pt x="31" y="19"/>
                  </a:cubicBezTo>
                  <a:cubicBezTo>
                    <a:pt x="30" y="20"/>
                    <a:pt x="30" y="21"/>
                    <a:pt x="29" y="21"/>
                  </a:cubicBezTo>
                  <a:cubicBezTo>
                    <a:pt x="28" y="22"/>
                    <a:pt x="28" y="22"/>
                    <a:pt x="27" y="22"/>
                  </a:cubicBezTo>
                  <a:cubicBezTo>
                    <a:pt x="27" y="22"/>
                    <a:pt x="27" y="23"/>
                    <a:pt x="27" y="23"/>
                  </a:cubicBezTo>
                  <a:cubicBezTo>
                    <a:pt x="26" y="23"/>
                    <a:pt x="25" y="22"/>
                    <a:pt x="24" y="22"/>
                  </a:cubicBezTo>
                  <a:cubicBezTo>
                    <a:pt x="23" y="23"/>
                    <a:pt x="23" y="24"/>
                    <a:pt x="22" y="24"/>
                  </a:cubicBezTo>
                  <a:cubicBezTo>
                    <a:pt x="22" y="25"/>
                    <a:pt x="21" y="24"/>
                    <a:pt x="20" y="23"/>
                  </a:cubicBezTo>
                  <a:cubicBezTo>
                    <a:pt x="17" y="24"/>
                    <a:pt x="19" y="27"/>
                    <a:pt x="19" y="29"/>
                  </a:cubicBezTo>
                  <a:cubicBezTo>
                    <a:pt x="19" y="30"/>
                    <a:pt x="19" y="30"/>
                    <a:pt x="18" y="30"/>
                  </a:cubicBezTo>
                  <a:cubicBezTo>
                    <a:pt x="18" y="32"/>
                    <a:pt x="16" y="30"/>
                    <a:pt x="16" y="34"/>
                  </a:cubicBezTo>
                  <a:cubicBezTo>
                    <a:pt x="16" y="35"/>
                    <a:pt x="17" y="38"/>
                    <a:pt x="15" y="39"/>
                  </a:cubicBezTo>
                  <a:cubicBezTo>
                    <a:pt x="14" y="39"/>
                    <a:pt x="11" y="39"/>
                    <a:pt x="10" y="39"/>
                  </a:cubicBezTo>
                  <a:cubicBezTo>
                    <a:pt x="9" y="39"/>
                    <a:pt x="9" y="40"/>
                    <a:pt x="9" y="41"/>
                  </a:cubicBezTo>
                  <a:cubicBezTo>
                    <a:pt x="7" y="42"/>
                    <a:pt x="4" y="43"/>
                    <a:pt x="3" y="43"/>
                  </a:cubicBezTo>
                  <a:cubicBezTo>
                    <a:pt x="3" y="45"/>
                    <a:pt x="2" y="46"/>
                    <a:pt x="2" y="47"/>
                  </a:cubicBezTo>
                  <a:cubicBezTo>
                    <a:pt x="2" y="48"/>
                    <a:pt x="0" y="48"/>
                    <a:pt x="0" y="49"/>
                  </a:cubicBezTo>
                  <a:cubicBezTo>
                    <a:pt x="3" y="51"/>
                    <a:pt x="1" y="53"/>
                    <a:pt x="2" y="54"/>
                  </a:cubicBezTo>
                  <a:cubicBezTo>
                    <a:pt x="3" y="55"/>
                    <a:pt x="4" y="54"/>
                    <a:pt x="5" y="54"/>
                  </a:cubicBezTo>
                  <a:cubicBezTo>
                    <a:pt x="5" y="54"/>
                    <a:pt x="5" y="56"/>
                    <a:pt x="6" y="56"/>
                  </a:cubicBezTo>
                  <a:cubicBezTo>
                    <a:pt x="7" y="57"/>
                    <a:pt x="8" y="55"/>
                    <a:pt x="10" y="58"/>
                  </a:cubicBezTo>
                  <a:cubicBezTo>
                    <a:pt x="11" y="60"/>
                    <a:pt x="12" y="61"/>
                    <a:pt x="12" y="63"/>
                  </a:cubicBezTo>
                  <a:cubicBezTo>
                    <a:pt x="11" y="65"/>
                    <a:pt x="8" y="66"/>
                    <a:pt x="7" y="68"/>
                  </a:cubicBezTo>
                  <a:cubicBezTo>
                    <a:pt x="6" y="70"/>
                    <a:pt x="8" y="71"/>
                    <a:pt x="9" y="72"/>
                  </a:cubicBezTo>
                  <a:cubicBezTo>
                    <a:pt x="11" y="73"/>
                    <a:pt x="10" y="75"/>
                    <a:pt x="12" y="75"/>
                  </a:cubicBezTo>
                  <a:cubicBezTo>
                    <a:pt x="13" y="76"/>
                    <a:pt x="13" y="75"/>
                    <a:pt x="15" y="75"/>
                  </a:cubicBezTo>
                  <a:cubicBezTo>
                    <a:pt x="15" y="75"/>
                    <a:pt x="14" y="77"/>
                    <a:pt x="15" y="79"/>
                  </a:cubicBezTo>
                  <a:cubicBezTo>
                    <a:pt x="15" y="80"/>
                    <a:pt x="17" y="82"/>
                    <a:pt x="17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4" y="96"/>
                    <a:pt x="21" y="95"/>
                  </a:cubicBezTo>
                  <a:cubicBezTo>
                    <a:pt x="27" y="94"/>
                    <a:pt x="22" y="89"/>
                    <a:pt x="26" y="88"/>
                  </a:cubicBezTo>
                  <a:cubicBezTo>
                    <a:pt x="29" y="86"/>
                    <a:pt x="30" y="90"/>
                    <a:pt x="32" y="89"/>
                  </a:cubicBezTo>
                  <a:cubicBezTo>
                    <a:pt x="33" y="88"/>
                    <a:pt x="34" y="87"/>
                    <a:pt x="35" y="87"/>
                  </a:cubicBezTo>
                  <a:cubicBezTo>
                    <a:pt x="37" y="87"/>
                    <a:pt x="37" y="89"/>
                    <a:pt x="40" y="89"/>
                  </a:cubicBezTo>
                  <a:cubicBezTo>
                    <a:pt x="43" y="90"/>
                    <a:pt x="45" y="88"/>
                    <a:pt x="46" y="88"/>
                  </a:cubicBezTo>
                  <a:cubicBezTo>
                    <a:pt x="47" y="90"/>
                    <a:pt x="48" y="89"/>
                    <a:pt x="50" y="89"/>
                  </a:cubicBezTo>
                  <a:close/>
                </a:path>
              </a:pathLst>
            </a:custGeom>
            <a:noFill/>
            <a:ln w="0">
              <a:solidFill>
                <a:srgbClr val="8D94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12" name="Freeform 93"/>
            <p:cNvSpPr>
              <a:spLocks/>
            </p:cNvSpPr>
            <p:nvPr/>
          </p:nvSpPr>
          <p:spPr bwMode="auto">
            <a:xfrm>
              <a:off x="3060701" y="3176586"/>
              <a:ext cx="3408363" cy="3297235"/>
            </a:xfrm>
            <a:custGeom>
              <a:avLst/>
              <a:gdLst>
                <a:gd name="T0" fmla="*/ 2147483647 w 367"/>
                <a:gd name="T1" fmla="*/ 2147483647 h 354"/>
                <a:gd name="T2" fmla="*/ 2147483647 w 367"/>
                <a:gd name="T3" fmla="*/ 2147483647 h 354"/>
                <a:gd name="T4" fmla="*/ 2147483647 w 367"/>
                <a:gd name="T5" fmla="*/ 2147483647 h 354"/>
                <a:gd name="T6" fmla="*/ 2147483647 w 367"/>
                <a:gd name="T7" fmla="*/ 2147483647 h 354"/>
                <a:gd name="T8" fmla="*/ 2147483647 w 367"/>
                <a:gd name="T9" fmla="*/ 2147483647 h 354"/>
                <a:gd name="T10" fmla="*/ 2147483647 w 367"/>
                <a:gd name="T11" fmla="*/ 2147483647 h 354"/>
                <a:gd name="T12" fmla="*/ 2147483647 w 367"/>
                <a:gd name="T13" fmla="*/ 2147483647 h 354"/>
                <a:gd name="T14" fmla="*/ 2147483647 w 367"/>
                <a:gd name="T15" fmla="*/ 2147483647 h 354"/>
                <a:gd name="T16" fmla="*/ 2147483647 w 367"/>
                <a:gd name="T17" fmla="*/ 2147483647 h 354"/>
                <a:gd name="T18" fmla="*/ 2147483647 w 367"/>
                <a:gd name="T19" fmla="*/ 2147483647 h 354"/>
                <a:gd name="T20" fmla="*/ 2147483647 w 367"/>
                <a:gd name="T21" fmla="*/ 2147483647 h 354"/>
                <a:gd name="T22" fmla="*/ 2147483647 w 367"/>
                <a:gd name="T23" fmla="*/ 2147483647 h 354"/>
                <a:gd name="T24" fmla="*/ 2147483647 w 367"/>
                <a:gd name="T25" fmla="*/ 2147483647 h 354"/>
                <a:gd name="T26" fmla="*/ 2147483647 w 367"/>
                <a:gd name="T27" fmla="*/ 2147483647 h 354"/>
                <a:gd name="T28" fmla="*/ 2147483647 w 367"/>
                <a:gd name="T29" fmla="*/ 2147483647 h 354"/>
                <a:gd name="T30" fmla="*/ 2147483647 w 367"/>
                <a:gd name="T31" fmla="*/ 2147483647 h 354"/>
                <a:gd name="T32" fmla="*/ 2147483647 w 367"/>
                <a:gd name="T33" fmla="*/ 2147483647 h 354"/>
                <a:gd name="T34" fmla="*/ 2147483647 w 367"/>
                <a:gd name="T35" fmla="*/ 2147483647 h 354"/>
                <a:gd name="T36" fmla="*/ 2147483647 w 367"/>
                <a:gd name="T37" fmla="*/ 2147483647 h 354"/>
                <a:gd name="T38" fmla="*/ 2147483647 w 367"/>
                <a:gd name="T39" fmla="*/ 2147483647 h 354"/>
                <a:gd name="T40" fmla="*/ 2147483647 w 367"/>
                <a:gd name="T41" fmla="*/ 2147483647 h 354"/>
                <a:gd name="T42" fmla="*/ 2147483647 w 367"/>
                <a:gd name="T43" fmla="*/ 2147483647 h 354"/>
                <a:gd name="T44" fmla="*/ 2147483647 w 367"/>
                <a:gd name="T45" fmla="*/ 2147483647 h 354"/>
                <a:gd name="T46" fmla="*/ 2147483647 w 367"/>
                <a:gd name="T47" fmla="*/ 2147483647 h 354"/>
                <a:gd name="T48" fmla="*/ 2147483647 w 367"/>
                <a:gd name="T49" fmla="*/ 2147483647 h 354"/>
                <a:gd name="T50" fmla="*/ 2147483647 w 367"/>
                <a:gd name="T51" fmla="*/ 2147483647 h 354"/>
                <a:gd name="T52" fmla="*/ 2147483647 w 367"/>
                <a:gd name="T53" fmla="*/ 2147483647 h 354"/>
                <a:gd name="T54" fmla="*/ 2147483647 w 367"/>
                <a:gd name="T55" fmla="*/ 2147483647 h 354"/>
                <a:gd name="T56" fmla="*/ 2147483647 w 367"/>
                <a:gd name="T57" fmla="*/ 2147483647 h 354"/>
                <a:gd name="T58" fmla="*/ 2147483647 w 367"/>
                <a:gd name="T59" fmla="*/ 2147483647 h 354"/>
                <a:gd name="T60" fmla="*/ 2147483647 w 367"/>
                <a:gd name="T61" fmla="*/ 2147483647 h 354"/>
                <a:gd name="T62" fmla="*/ 2147483647 w 367"/>
                <a:gd name="T63" fmla="*/ 2147483647 h 354"/>
                <a:gd name="T64" fmla="*/ 2147483647 w 367"/>
                <a:gd name="T65" fmla="*/ 2147483647 h 354"/>
                <a:gd name="T66" fmla="*/ 2147483647 w 367"/>
                <a:gd name="T67" fmla="*/ 2147483647 h 354"/>
                <a:gd name="T68" fmla="*/ 2147483647 w 367"/>
                <a:gd name="T69" fmla="*/ 2147483647 h 354"/>
                <a:gd name="T70" fmla="*/ 2147483647 w 367"/>
                <a:gd name="T71" fmla="*/ 2147483647 h 354"/>
                <a:gd name="T72" fmla="*/ 2147483647 w 367"/>
                <a:gd name="T73" fmla="*/ 2147483647 h 354"/>
                <a:gd name="T74" fmla="*/ 2147483647 w 367"/>
                <a:gd name="T75" fmla="*/ 2147483647 h 354"/>
                <a:gd name="T76" fmla="*/ 2147483647 w 367"/>
                <a:gd name="T77" fmla="*/ 2147483647 h 354"/>
                <a:gd name="T78" fmla="*/ 2147483647 w 367"/>
                <a:gd name="T79" fmla="*/ 2147483647 h 354"/>
                <a:gd name="T80" fmla="*/ 2147483647 w 367"/>
                <a:gd name="T81" fmla="*/ 2147483647 h 354"/>
                <a:gd name="T82" fmla="*/ 2147483647 w 367"/>
                <a:gd name="T83" fmla="*/ 2147483647 h 354"/>
                <a:gd name="T84" fmla="*/ 2147483647 w 367"/>
                <a:gd name="T85" fmla="*/ 2147483647 h 354"/>
                <a:gd name="T86" fmla="*/ 2147483647 w 367"/>
                <a:gd name="T87" fmla="*/ 2147483647 h 354"/>
                <a:gd name="T88" fmla="*/ 2147483647 w 367"/>
                <a:gd name="T89" fmla="*/ 2147483647 h 354"/>
                <a:gd name="T90" fmla="*/ 2147483647 w 367"/>
                <a:gd name="T91" fmla="*/ 2147483647 h 354"/>
                <a:gd name="T92" fmla="*/ 2147483647 w 367"/>
                <a:gd name="T93" fmla="*/ 2147483647 h 354"/>
                <a:gd name="T94" fmla="*/ 2147483647 w 367"/>
                <a:gd name="T95" fmla="*/ 2147483647 h 354"/>
                <a:gd name="T96" fmla="*/ 2147483647 w 367"/>
                <a:gd name="T97" fmla="*/ 2147483647 h 354"/>
                <a:gd name="T98" fmla="*/ 2147483647 w 367"/>
                <a:gd name="T99" fmla="*/ 2147483647 h 354"/>
                <a:gd name="T100" fmla="*/ 2147483647 w 367"/>
                <a:gd name="T101" fmla="*/ 2147483647 h 354"/>
                <a:gd name="T102" fmla="*/ 2147483647 w 367"/>
                <a:gd name="T103" fmla="*/ 2147483647 h 354"/>
                <a:gd name="T104" fmla="*/ 2147483647 w 367"/>
                <a:gd name="T105" fmla="*/ 2147483647 h 354"/>
                <a:gd name="T106" fmla="*/ 2147483647 w 367"/>
                <a:gd name="T107" fmla="*/ 2147483647 h 354"/>
                <a:gd name="T108" fmla="*/ 2147483647 w 367"/>
                <a:gd name="T109" fmla="*/ 2147483647 h 354"/>
                <a:gd name="T110" fmla="*/ 2147483647 w 367"/>
                <a:gd name="T111" fmla="*/ 2147483647 h 354"/>
                <a:gd name="T112" fmla="*/ 2147483647 w 367"/>
                <a:gd name="T113" fmla="*/ 2147483647 h 354"/>
                <a:gd name="T114" fmla="*/ 2147483647 w 367"/>
                <a:gd name="T115" fmla="*/ 2147483647 h 3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67"/>
                <a:gd name="T175" fmla="*/ 0 h 354"/>
                <a:gd name="T176" fmla="*/ 367 w 367"/>
                <a:gd name="T177" fmla="*/ 354 h 3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67" h="354">
                  <a:moveTo>
                    <a:pt x="111" y="201"/>
                  </a:moveTo>
                  <a:cubicBezTo>
                    <a:pt x="109" y="201"/>
                    <a:pt x="108" y="199"/>
                    <a:pt x="106" y="199"/>
                  </a:cubicBezTo>
                  <a:cubicBezTo>
                    <a:pt x="104" y="199"/>
                    <a:pt x="100" y="201"/>
                    <a:pt x="99" y="202"/>
                  </a:cubicBezTo>
                  <a:cubicBezTo>
                    <a:pt x="98" y="202"/>
                    <a:pt x="98" y="200"/>
                    <a:pt x="97" y="200"/>
                  </a:cubicBezTo>
                  <a:cubicBezTo>
                    <a:pt x="96" y="199"/>
                    <a:pt x="94" y="200"/>
                    <a:pt x="93" y="199"/>
                  </a:cubicBezTo>
                  <a:cubicBezTo>
                    <a:pt x="91" y="199"/>
                    <a:pt x="92" y="197"/>
                    <a:pt x="91" y="197"/>
                  </a:cubicBezTo>
                  <a:cubicBezTo>
                    <a:pt x="90" y="196"/>
                    <a:pt x="88" y="198"/>
                    <a:pt x="84" y="196"/>
                  </a:cubicBezTo>
                  <a:cubicBezTo>
                    <a:pt x="82" y="195"/>
                    <a:pt x="82" y="194"/>
                    <a:pt x="81" y="193"/>
                  </a:cubicBezTo>
                  <a:cubicBezTo>
                    <a:pt x="80" y="193"/>
                    <a:pt x="79" y="194"/>
                    <a:pt x="76" y="192"/>
                  </a:cubicBezTo>
                  <a:cubicBezTo>
                    <a:pt x="75" y="192"/>
                    <a:pt x="74" y="190"/>
                    <a:pt x="72" y="189"/>
                  </a:cubicBezTo>
                  <a:cubicBezTo>
                    <a:pt x="71" y="189"/>
                    <a:pt x="71" y="190"/>
                    <a:pt x="70" y="191"/>
                  </a:cubicBezTo>
                  <a:cubicBezTo>
                    <a:pt x="69" y="192"/>
                    <a:pt x="67" y="192"/>
                    <a:pt x="67" y="193"/>
                  </a:cubicBezTo>
                  <a:cubicBezTo>
                    <a:pt x="66" y="194"/>
                    <a:pt x="66" y="195"/>
                    <a:pt x="66" y="196"/>
                  </a:cubicBezTo>
                  <a:cubicBezTo>
                    <a:pt x="65" y="197"/>
                    <a:pt x="64" y="197"/>
                    <a:pt x="63" y="199"/>
                  </a:cubicBezTo>
                  <a:cubicBezTo>
                    <a:pt x="62" y="200"/>
                    <a:pt x="62" y="201"/>
                    <a:pt x="61" y="202"/>
                  </a:cubicBezTo>
                  <a:cubicBezTo>
                    <a:pt x="60" y="204"/>
                    <a:pt x="57" y="202"/>
                    <a:pt x="55" y="203"/>
                  </a:cubicBezTo>
                  <a:cubicBezTo>
                    <a:pt x="54" y="204"/>
                    <a:pt x="54" y="207"/>
                    <a:pt x="53" y="209"/>
                  </a:cubicBezTo>
                  <a:cubicBezTo>
                    <a:pt x="52" y="210"/>
                    <a:pt x="51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7" y="212"/>
                    <a:pt x="44" y="213"/>
                    <a:pt x="40" y="213"/>
                  </a:cubicBezTo>
                  <a:cubicBezTo>
                    <a:pt x="38" y="213"/>
                    <a:pt x="37" y="211"/>
                    <a:pt x="35" y="211"/>
                  </a:cubicBezTo>
                  <a:cubicBezTo>
                    <a:pt x="34" y="211"/>
                    <a:pt x="33" y="212"/>
                    <a:pt x="31" y="212"/>
                  </a:cubicBezTo>
                  <a:cubicBezTo>
                    <a:pt x="29" y="212"/>
                    <a:pt x="28" y="209"/>
                    <a:pt x="25" y="208"/>
                  </a:cubicBezTo>
                  <a:cubicBezTo>
                    <a:pt x="24" y="208"/>
                    <a:pt x="22" y="209"/>
                    <a:pt x="21" y="208"/>
                  </a:cubicBezTo>
                  <a:cubicBezTo>
                    <a:pt x="20" y="206"/>
                    <a:pt x="24" y="204"/>
                    <a:pt x="23" y="202"/>
                  </a:cubicBezTo>
                  <a:cubicBezTo>
                    <a:pt x="22" y="201"/>
                    <a:pt x="19" y="202"/>
                    <a:pt x="16" y="207"/>
                  </a:cubicBezTo>
                  <a:cubicBezTo>
                    <a:pt x="15" y="209"/>
                    <a:pt x="16" y="211"/>
                    <a:pt x="16" y="213"/>
                  </a:cubicBezTo>
                  <a:cubicBezTo>
                    <a:pt x="19" y="223"/>
                    <a:pt x="17" y="224"/>
                    <a:pt x="16" y="224"/>
                  </a:cubicBezTo>
                  <a:cubicBezTo>
                    <a:pt x="15" y="225"/>
                    <a:pt x="14" y="225"/>
                    <a:pt x="13" y="224"/>
                  </a:cubicBezTo>
                  <a:cubicBezTo>
                    <a:pt x="13" y="224"/>
                    <a:pt x="13" y="225"/>
                    <a:pt x="12" y="225"/>
                  </a:cubicBezTo>
                  <a:cubicBezTo>
                    <a:pt x="12" y="226"/>
                    <a:pt x="11" y="225"/>
                    <a:pt x="11" y="226"/>
                  </a:cubicBezTo>
                  <a:cubicBezTo>
                    <a:pt x="10" y="227"/>
                    <a:pt x="11" y="228"/>
                    <a:pt x="11" y="229"/>
                  </a:cubicBezTo>
                  <a:cubicBezTo>
                    <a:pt x="10" y="230"/>
                    <a:pt x="9" y="228"/>
                    <a:pt x="8" y="229"/>
                  </a:cubicBezTo>
                  <a:cubicBezTo>
                    <a:pt x="9" y="230"/>
                    <a:pt x="7" y="230"/>
                    <a:pt x="6" y="231"/>
                  </a:cubicBezTo>
                  <a:cubicBezTo>
                    <a:pt x="6" y="232"/>
                    <a:pt x="6" y="234"/>
                    <a:pt x="5" y="235"/>
                  </a:cubicBezTo>
                  <a:cubicBezTo>
                    <a:pt x="5" y="236"/>
                    <a:pt x="5" y="237"/>
                    <a:pt x="4" y="238"/>
                  </a:cubicBezTo>
                  <a:cubicBezTo>
                    <a:pt x="4" y="238"/>
                    <a:pt x="4" y="238"/>
                    <a:pt x="4" y="238"/>
                  </a:cubicBezTo>
                  <a:cubicBezTo>
                    <a:pt x="5" y="242"/>
                    <a:pt x="3" y="241"/>
                    <a:pt x="4" y="246"/>
                  </a:cubicBezTo>
                  <a:cubicBezTo>
                    <a:pt x="4" y="247"/>
                    <a:pt x="1" y="249"/>
                    <a:pt x="1" y="251"/>
                  </a:cubicBezTo>
                  <a:cubicBezTo>
                    <a:pt x="0" y="254"/>
                    <a:pt x="3" y="254"/>
                    <a:pt x="5" y="254"/>
                  </a:cubicBezTo>
                  <a:cubicBezTo>
                    <a:pt x="7" y="254"/>
                    <a:pt x="7" y="256"/>
                    <a:pt x="8" y="253"/>
                  </a:cubicBezTo>
                  <a:cubicBezTo>
                    <a:pt x="11" y="254"/>
                    <a:pt x="7" y="258"/>
                    <a:pt x="9" y="259"/>
                  </a:cubicBezTo>
                  <a:cubicBezTo>
                    <a:pt x="9" y="259"/>
                    <a:pt x="11" y="258"/>
                    <a:pt x="11" y="257"/>
                  </a:cubicBezTo>
                  <a:cubicBezTo>
                    <a:pt x="12" y="259"/>
                    <a:pt x="13" y="260"/>
                    <a:pt x="14" y="261"/>
                  </a:cubicBezTo>
                  <a:cubicBezTo>
                    <a:pt x="16" y="262"/>
                    <a:pt x="17" y="260"/>
                    <a:pt x="17" y="262"/>
                  </a:cubicBezTo>
                  <a:cubicBezTo>
                    <a:pt x="17" y="264"/>
                    <a:pt x="12" y="263"/>
                    <a:pt x="13" y="266"/>
                  </a:cubicBezTo>
                  <a:cubicBezTo>
                    <a:pt x="14" y="268"/>
                    <a:pt x="16" y="265"/>
                    <a:pt x="17" y="266"/>
                  </a:cubicBezTo>
                  <a:cubicBezTo>
                    <a:pt x="18" y="267"/>
                    <a:pt x="17" y="269"/>
                    <a:pt x="19" y="269"/>
                  </a:cubicBezTo>
                  <a:cubicBezTo>
                    <a:pt x="20" y="269"/>
                    <a:pt x="20" y="267"/>
                    <a:pt x="21" y="267"/>
                  </a:cubicBezTo>
                  <a:cubicBezTo>
                    <a:pt x="22" y="267"/>
                    <a:pt x="23" y="270"/>
                    <a:pt x="29" y="268"/>
                  </a:cubicBezTo>
                  <a:cubicBezTo>
                    <a:pt x="31" y="267"/>
                    <a:pt x="31" y="267"/>
                    <a:pt x="32" y="266"/>
                  </a:cubicBezTo>
                  <a:cubicBezTo>
                    <a:pt x="32" y="266"/>
                    <a:pt x="32" y="266"/>
                    <a:pt x="32" y="266"/>
                  </a:cubicBezTo>
                  <a:cubicBezTo>
                    <a:pt x="34" y="267"/>
                    <a:pt x="36" y="265"/>
                    <a:pt x="38" y="265"/>
                  </a:cubicBezTo>
                  <a:cubicBezTo>
                    <a:pt x="41" y="267"/>
                    <a:pt x="41" y="265"/>
                    <a:pt x="42" y="265"/>
                  </a:cubicBezTo>
                  <a:cubicBezTo>
                    <a:pt x="43" y="266"/>
                    <a:pt x="42" y="268"/>
                    <a:pt x="41" y="268"/>
                  </a:cubicBezTo>
                  <a:cubicBezTo>
                    <a:pt x="40" y="268"/>
                    <a:pt x="39" y="268"/>
                    <a:pt x="38" y="267"/>
                  </a:cubicBezTo>
                  <a:cubicBezTo>
                    <a:pt x="37" y="267"/>
                    <a:pt x="37" y="268"/>
                    <a:pt x="37" y="270"/>
                  </a:cubicBezTo>
                  <a:cubicBezTo>
                    <a:pt x="37" y="272"/>
                    <a:pt x="37" y="272"/>
                    <a:pt x="40" y="275"/>
                  </a:cubicBezTo>
                  <a:cubicBezTo>
                    <a:pt x="40" y="275"/>
                    <a:pt x="41" y="278"/>
                    <a:pt x="42" y="281"/>
                  </a:cubicBezTo>
                  <a:cubicBezTo>
                    <a:pt x="44" y="284"/>
                    <a:pt x="45" y="289"/>
                    <a:pt x="45" y="291"/>
                  </a:cubicBezTo>
                  <a:cubicBezTo>
                    <a:pt x="47" y="299"/>
                    <a:pt x="47" y="308"/>
                    <a:pt x="48" y="316"/>
                  </a:cubicBezTo>
                  <a:cubicBezTo>
                    <a:pt x="48" y="318"/>
                    <a:pt x="48" y="318"/>
                    <a:pt x="50" y="317"/>
                  </a:cubicBezTo>
                  <a:cubicBezTo>
                    <a:pt x="51" y="316"/>
                    <a:pt x="52" y="316"/>
                    <a:pt x="53" y="316"/>
                  </a:cubicBezTo>
                  <a:cubicBezTo>
                    <a:pt x="54" y="315"/>
                    <a:pt x="53" y="312"/>
                    <a:pt x="54" y="311"/>
                  </a:cubicBezTo>
                  <a:cubicBezTo>
                    <a:pt x="55" y="310"/>
                    <a:pt x="57" y="311"/>
                    <a:pt x="58" y="313"/>
                  </a:cubicBezTo>
                  <a:cubicBezTo>
                    <a:pt x="58" y="315"/>
                    <a:pt x="57" y="316"/>
                    <a:pt x="59" y="316"/>
                  </a:cubicBezTo>
                  <a:cubicBezTo>
                    <a:pt x="60" y="319"/>
                    <a:pt x="61" y="321"/>
                    <a:pt x="62" y="321"/>
                  </a:cubicBezTo>
                  <a:cubicBezTo>
                    <a:pt x="64" y="321"/>
                    <a:pt x="66" y="321"/>
                    <a:pt x="68" y="321"/>
                  </a:cubicBezTo>
                  <a:cubicBezTo>
                    <a:pt x="70" y="321"/>
                    <a:pt x="69" y="319"/>
                    <a:pt x="70" y="319"/>
                  </a:cubicBezTo>
                  <a:cubicBezTo>
                    <a:pt x="70" y="319"/>
                    <a:pt x="70" y="321"/>
                    <a:pt x="71" y="321"/>
                  </a:cubicBezTo>
                  <a:cubicBezTo>
                    <a:pt x="73" y="318"/>
                    <a:pt x="79" y="322"/>
                    <a:pt x="80" y="325"/>
                  </a:cubicBezTo>
                  <a:cubicBezTo>
                    <a:pt x="80" y="325"/>
                    <a:pt x="80" y="325"/>
                    <a:pt x="80" y="325"/>
                  </a:cubicBezTo>
                  <a:cubicBezTo>
                    <a:pt x="81" y="328"/>
                    <a:pt x="79" y="329"/>
                    <a:pt x="81" y="332"/>
                  </a:cubicBezTo>
                  <a:cubicBezTo>
                    <a:pt x="82" y="333"/>
                    <a:pt x="85" y="332"/>
                    <a:pt x="85" y="335"/>
                  </a:cubicBezTo>
                  <a:cubicBezTo>
                    <a:pt x="86" y="338"/>
                    <a:pt x="86" y="341"/>
                    <a:pt x="89" y="343"/>
                  </a:cubicBezTo>
                  <a:cubicBezTo>
                    <a:pt x="91" y="344"/>
                    <a:pt x="93" y="343"/>
                    <a:pt x="96" y="343"/>
                  </a:cubicBezTo>
                  <a:cubicBezTo>
                    <a:pt x="98" y="343"/>
                    <a:pt x="99" y="343"/>
                    <a:pt x="99" y="344"/>
                  </a:cubicBezTo>
                  <a:cubicBezTo>
                    <a:pt x="100" y="347"/>
                    <a:pt x="102" y="349"/>
                    <a:pt x="104" y="349"/>
                  </a:cubicBezTo>
                  <a:cubicBezTo>
                    <a:pt x="104" y="349"/>
                    <a:pt x="104" y="351"/>
                    <a:pt x="105" y="351"/>
                  </a:cubicBezTo>
                  <a:cubicBezTo>
                    <a:pt x="107" y="351"/>
                    <a:pt x="109" y="349"/>
                    <a:pt x="113" y="349"/>
                  </a:cubicBezTo>
                  <a:cubicBezTo>
                    <a:pt x="116" y="348"/>
                    <a:pt x="120" y="348"/>
                    <a:pt x="121" y="347"/>
                  </a:cubicBezTo>
                  <a:cubicBezTo>
                    <a:pt x="124" y="346"/>
                    <a:pt x="123" y="344"/>
                    <a:pt x="123" y="343"/>
                  </a:cubicBezTo>
                  <a:cubicBezTo>
                    <a:pt x="124" y="342"/>
                    <a:pt x="124" y="342"/>
                    <a:pt x="124" y="342"/>
                  </a:cubicBezTo>
                  <a:cubicBezTo>
                    <a:pt x="125" y="342"/>
                    <a:pt x="126" y="344"/>
                    <a:pt x="129" y="343"/>
                  </a:cubicBezTo>
                  <a:cubicBezTo>
                    <a:pt x="131" y="342"/>
                    <a:pt x="135" y="339"/>
                    <a:pt x="137" y="340"/>
                  </a:cubicBezTo>
                  <a:cubicBezTo>
                    <a:pt x="140" y="338"/>
                    <a:pt x="142" y="337"/>
                    <a:pt x="145" y="336"/>
                  </a:cubicBezTo>
                  <a:cubicBezTo>
                    <a:pt x="147" y="336"/>
                    <a:pt x="149" y="336"/>
                    <a:pt x="149" y="337"/>
                  </a:cubicBezTo>
                  <a:cubicBezTo>
                    <a:pt x="149" y="338"/>
                    <a:pt x="148" y="340"/>
                    <a:pt x="148" y="341"/>
                  </a:cubicBezTo>
                  <a:cubicBezTo>
                    <a:pt x="151" y="339"/>
                    <a:pt x="154" y="339"/>
                    <a:pt x="157" y="339"/>
                  </a:cubicBezTo>
                  <a:cubicBezTo>
                    <a:pt x="163" y="340"/>
                    <a:pt x="160" y="343"/>
                    <a:pt x="162" y="346"/>
                  </a:cubicBezTo>
                  <a:cubicBezTo>
                    <a:pt x="163" y="347"/>
                    <a:pt x="165" y="348"/>
                    <a:pt x="166" y="349"/>
                  </a:cubicBezTo>
                  <a:cubicBezTo>
                    <a:pt x="168" y="349"/>
                    <a:pt x="170" y="348"/>
                    <a:pt x="171" y="349"/>
                  </a:cubicBezTo>
                  <a:cubicBezTo>
                    <a:pt x="174" y="351"/>
                    <a:pt x="175" y="352"/>
                    <a:pt x="178" y="351"/>
                  </a:cubicBezTo>
                  <a:cubicBezTo>
                    <a:pt x="179" y="351"/>
                    <a:pt x="179" y="353"/>
                    <a:pt x="183" y="352"/>
                  </a:cubicBezTo>
                  <a:cubicBezTo>
                    <a:pt x="184" y="351"/>
                    <a:pt x="186" y="350"/>
                    <a:pt x="187" y="348"/>
                  </a:cubicBezTo>
                  <a:cubicBezTo>
                    <a:pt x="188" y="348"/>
                    <a:pt x="190" y="346"/>
                    <a:pt x="190" y="344"/>
                  </a:cubicBezTo>
                  <a:cubicBezTo>
                    <a:pt x="190" y="342"/>
                    <a:pt x="188" y="340"/>
                    <a:pt x="188" y="337"/>
                  </a:cubicBezTo>
                  <a:cubicBezTo>
                    <a:pt x="188" y="334"/>
                    <a:pt x="189" y="330"/>
                    <a:pt x="191" y="328"/>
                  </a:cubicBezTo>
                  <a:cubicBezTo>
                    <a:pt x="194" y="325"/>
                    <a:pt x="194" y="327"/>
                    <a:pt x="195" y="322"/>
                  </a:cubicBezTo>
                  <a:cubicBezTo>
                    <a:pt x="197" y="323"/>
                    <a:pt x="200" y="324"/>
                    <a:pt x="202" y="325"/>
                  </a:cubicBezTo>
                  <a:cubicBezTo>
                    <a:pt x="205" y="327"/>
                    <a:pt x="206" y="328"/>
                    <a:pt x="208" y="327"/>
                  </a:cubicBezTo>
                  <a:cubicBezTo>
                    <a:pt x="210" y="328"/>
                    <a:pt x="217" y="330"/>
                    <a:pt x="220" y="331"/>
                  </a:cubicBezTo>
                  <a:cubicBezTo>
                    <a:pt x="223" y="332"/>
                    <a:pt x="222" y="334"/>
                    <a:pt x="222" y="336"/>
                  </a:cubicBezTo>
                  <a:cubicBezTo>
                    <a:pt x="222" y="337"/>
                    <a:pt x="224" y="340"/>
                    <a:pt x="226" y="343"/>
                  </a:cubicBezTo>
                  <a:cubicBezTo>
                    <a:pt x="227" y="345"/>
                    <a:pt x="230" y="345"/>
                    <a:pt x="232" y="347"/>
                  </a:cubicBezTo>
                  <a:cubicBezTo>
                    <a:pt x="234" y="347"/>
                    <a:pt x="237" y="347"/>
                    <a:pt x="237" y="346"/>
                  </a:cubicBezTo>
                  <a:cubicBezTo>
                    <a:pt x="240" y="345"/>
                    <a:pt x="244" y="343"/>
                    <a:pt x="246" y="342"/>
                  </a:cubicBezTo>
                  <a:cubicBezTo>
                    <a:pt x="249" y="342"/>
                    <a:pt x="251" y="343"/>
                    <a:pt x="254" y="342"/>
                  </a:cubicBezTo>
                  <a:cubicBezTo>
                    <a:pt x="260" y="342"/>
                    <a:pt x="259" y="347"/>
                    <a:pt x="262" y="347"/>
                  </a:cubicBezTo>
                  <a:cubicBezTo>
                    <a:pt x="263" y="347"/>
                    <a:pt x="265" y="346"/>
                    <a:pt x="267" y="347"/>
                  </a:cubicBezTo>
                  <a:cubicBezTo>
                    <a:pt x="267" y="347"/>
                    <a:pt x="267" y="347"/>
                    <a:pt x="268" y="347"/>
                  </a:cubicBezTo>
                  <a:cubicBezTo>
                    <a:pt x="271" y="350"/>
                    <a:pt x="272" y="354"/>
                    <a:pt x="279" y="353"/>
                  </a:cubicBezTo>
                  <a:cubicBezTo>
                    <a:pt x="282" y="352"/>
                    <a:pt x="283" y="353"/>
                    <a:pt x="286" y="353"/>
                  </a:cubicBezTo>
                  <a:cubicBezTo>
                    <a:pt x="287" y="354"/>
                    <a:pt x="288" y="352"/>
                    <a:pt x="289" y="352"/>
                  </a:cubicBezTo>
                  <a:cubicBezTo>
                    <a:pt x="291" y="352"/>
                    <a:pt x="292" y="353"/>
                    <a:pt x="294" y="353"/>
                  </a:cubicBezTo>
                  <a:cubicBezTo>
                    <a:pt x="297" y="352"/>
                    <a:pt x="298" y="349"/>
                    <a:pt x="301" y="348"/>
                  </a:cubicBezTo>
                  <a:cubicBezTo>
                    <a:pt x="304" y="347"/>
                    <a:pt x="307" y="347"/>
                    <a:pt x="309" y="346"/>
                  </a:cubicBezTo>
                  <a:cubicBezTo>
                    <a:pt x="311" y="344"/>
                    <a:pt x="311" y="341"/>
                    <a:pt x="313" y="339"/>
                  </a:cubicBezTo>
                  <a:cubicBezTo>
                    <a:pt x="314" y="337"/>
                    <a:pt x="316" y="338"/>
                    <a:pt x="317" y="336"/>
                  </a:cubicBezTo>
                  <a:cubicBezTo>
                    <a:pt x="319" y="335"/>
                    <a:pt x="319" y="334"/>
                    <a:pt x="321" y="333"/>
                  </a:cubicBezTo>
                  <a:cubicBezTo>
                    <a:pt x="324" y="333"/>
                    <a:pt x="327" y="336"/>
                    <a:pt x="330" y="337"/>
                  </a:cubicBezTo>
                  <a:cubicBezTo>
                    <a:pt x="332" y="337"/>
                    <a:pt x="334" y="334"/>
                    <a:pt x="336" y="334"/>
                  </a:cubicBezTo>
                  <a:cubicBezTo>
                    <a:pt x="341" y="334"/>
                    <a:pt x="344" y="339"/>
                    <a:pt x="351" y="337"/>
                  </a:cubicBezTo>
                  <a:cubicBezTo>
                    <a:pt x="351" y="337"/>
                    <a:pt x="352" y="333"/>
                    <a:pt x="353" y="332"/>
                  </a:cubicBezTo>
                  <a:cubicBezTo>
                    <a:pt x="355" y="331"/>
                    <a:pt x="359" y="331"/>
                    <a:pt x="360" y="328"/>
                  </a:cubicBezTo>
                  <a:cubicBezTo>
                    <a:pt x="360" y="325"/>
                    <a:pt x="358" y="324"/>
                    <a:pt x="358" y="323"/>
                  </a:cubicBezTo>
                  <a:cubicBezTo>
                    <a:pt x="357" y="320"/>
                    <a:pt x="358" y="314"/>
                    <a:pt x="359" y="312"/>
                  </a:cubicBezTo>
                  <a:cubicBezTo>
                    <a:pt x="359" y="309"/>
                    <a:pt x="360" y="306"/>
                    <a:pt x="362" y="303"/>
                  </a:cubicBezTo>
                  <a:cubicBezTo>
                    <a:pt x="362" y="298"/>
                    <a:pt x="361" y="295"/>
                    <a:pt x="360" y="294"/>
                  </a:cubicBezTo>
                  <a:cubicBezTo>
                    <a:pt x="358" y="293"/>
                    <a:pt x="356" y="292"/>
                    <a:pt x="355" y="291"/>
                  </a:cubicBezTo>
                  <a:cubicBezTo>
                    <a:pt x="355" y="289"/>
                    <a:pt x="363" y="284"/>
                    <a:pt x="364" y="283"/>
                  </a:cubicBezTo>
                  <a:cubicBezTo>
                    <a:pt x="366" y="282"/>
                    <a:pt x="366" y="281"/>
                    <a:pt x="367" y="280"/>
                  </a:cubicBezTo>
                  <a:cubicBezTo>
                    <a:pt x="367" y="280"/>
                    <a:pt x="367" y="280"/>
                    <a:pt x="367" y="280"/>
                  </a:cubicBezTo>
                  <a:lnTo>
                    <a:pt x="365" y="275"/>
                  </a:lnTo>
                  <a:cubicBezTo>
                    <a:pt x="364" y="274"/>
                    <a:pt x="361" y="275"/>
                    <a:pt x="361" y="273"/>
                  </a:cubicBezTo>
                  <a:cubicBezTo>
                    <a:pt x="359" y="270"/>
                    <a:pt x="363" y="269"/>
                    <a:pt x="363" y="266"/>
                  </a:cubicBezTo>
                  <a:cubicBezTo>
                    <a:pt x="361" y="262"/>
                    <a:pt x="358" y="265"/>
                    <a:pt x="357" y="264"/>
                  </a:cubicBezTo>
                  <a:cubicBezTo>
                    <a:pt x="357" y="263"/>
                    <a:pt x="358" y="261"/>
                    <a:pt x="359" y="259"/>
                  </a:cubicBezTo>
                  <a:cubicBezTo>
                    <a:pt x="359" y="257"/>
                    <a:pt x="358" y="254"/>
                    <a:pt x="356" y="253"/>
                  </a:cubicBezTo>
                  <a:cubicBezTo>
                    <a:pt x="355" y="253"/>
                    <a:pt x="355" y="256"/>
                    <a:pt x="354" y="256"/>
                  </a:cubicBezTo>
                  <a:cubicBezTo>
                    <a:pt x="351" y="256"/>
                    <a:pt x="353" y="251"/>
                    <a:pt x="351" y="250"/>
                  </a:cubicBezTo>
                  <a:cubicBezTo>
                    <a:pt x="348" y="248"/>
                    <a:pt x="346" y="254"/>
                    <a:pt x="344" y="252"/>
                  </a:cubicBezTo>
                  <a:cubicBezTo>
                    <a:pt x="342" y="250"/>
                    <a:pt x="345" y="249"/>
                    <a:pt x="344" y="248"/>
                  </a:cubicBezTo>
                  <a:cubicBezTo>
                    <a:pt x="343" y="245"/>
                    <a:pt x="339" y="247"/>
                    <a:pt x="338" y="245"/>
                  </a:cubicBezTo>
                  <a:cubicBezTo>
                    <a:pt x="338" y="244"/>
                    <a:pt x="339" y="243"/>
                    <a:pt x="340" y="241"/>
                  </a:cubicBezTo>
                  <a:cubicBezTo>
                    <a:pt x="339" y="241"/>
                    <a:pt x="339" y="241"/>
                    <a:pt x="339" y="241"/>
                  </a:cubicBezTo>
                  <a:cubicBezTo>
                    <a:pt x="333" y="241"/>
                    <a:pt x="336" y="236"/>
                    <a:pt x="334" y="235"/>
                  </a:cubicBezTo>
                  <a:cubicBezTo>
                    <a:pt x="333" y="234"/>
                    <a:pt x="332" y="236"/>
                    <a:pt x="330" y="234"/>
                  </a:cubicBezTo>
                  <a:cubicBezTo>
                    <a:pt x="329" y="233"/>
                    <a:pt x="331" y="231"/>
                    <a:pt x="330" y="230"/>
                  </a:cubicBezTo>
                  <a:cubicBezTo>
                    <a:pt x="330" y="228"/>
                    <a:pt x="328" y="228"/>
                    <a:pt x="327" y="228"/>
                  </a:cubicBezTo>
                  <a:cubicBezTo>
                    <a:pt x="329" y="224"/>
                    <a:pt x="325" y="224"/>
                    <a:pt x="325" y="223"/>
                  </a:cubicBezTo>
                  <a:cubicBezTo>
                    <a:pt x="325" y="217"/>
                    <a:pt x="323" y="220"/>
                    <a:pt x="322" y="218"/>
                  </a:cubicBezTo>
                  <a:cubicBezTo>
                    <a:pt x="323" y="214"/>
                    <a:pt x="321" y="213"/>
                    <a:pt x="319" y="213"/>
                  </a:cubicBezTo>
                  <a:cubicBezTo>
                    <a:pt x="318" y="214"/>
                    <a:pt x="318" y="216"/>
                    <a:pt x="316" y="215"/>
                  </a:cubicBezTo>
                  <a:cubicBezTo>
                    <a:pt x="315" y="216"/>
                    <a:pt x="313" y="216"/>
                    <a:pt x="311" y="216"/>
                  </a:cubicBezTo>
                  <a:cubicBezTo>
                    <a:pt x="312" y="208"/>
                    <a:pt x="304" y="205"/>
                    <a:pt x="297" y="206"/>
                  </a:cubicBezTo>
                  <a:cubicBezTo>
                    <a:pt x="292" y="216"/>
                    <a:pt x="297" y="214"/>
                    <a:pt x="295" y="217"/>
                  </a:cubicBezTo>
                  <a:cubicBezTo>
                    <a:pt x="294" y="218"/>
                    <a:pt x="291" y="219"/>
                    <a:pt x="290" y="220"/>
                  </a:cubicBezTo>
                  <a:cubicBezTo>
                    <a:pt x="290" y="223"/>
                    <a:pt x="289" y="228"/>
                    <a:pt x="287" y="228"/>
                  </a:cubicBezTo>
                  <a:cubicBezTo>
                    <a:pt x="287" y="229"/>
                    <a:pt x="287" y="230"/>
                    <a:pt x="286" y="230"/>
                  </a:cubicBezTo>
                  <a:cubicBezTo>
                    <a:pt x="285" y="230"/>
                    <a:pt x="285" y="227"/>
                    <a:pt x="285" y="226"/>
                  </a:cubicBezTo>
                  <a:cubicBezTo>
                    <a:pt x="283" y="226"/>
                    <a:pt x="283" y="223"/>
                    <a:pt x="282" y="224"/>
                  </a:cubicBezTo>
                  <a:cubicBezTo>
                    <a:pt x="280" y="226"/>
                    <a:pt x="280" y="226"/>
                    <a:pt x="278" y="226"/>
                  </a:cubicBezTo>
                  <a:cubicBezTo>
                    <a:pt x="275" y="228"/>
                    <a:pt x="275" y="227"/>
                    <a:pt x="273" y="228"/>
                  </a:cubicBezTo>
                  <a:cubicBezTo>
                    <a:pt x="271" y="228"/>
                    <a:pt x="271" y="231"/>
                    <a:pt x="269" y="231"/>
                  </a:cubicBezTo>
                  <a:cubicBezTo>
                    <a:pt x="264" y="229"/>
                    <a:pt x="265" y="224"/>
                    <a:pt x="266" y="223"/>
                  </a:cubicBezTo>
                  <a:cubicBezTo>
                    <a:pt x="264" y="218"/>
                    <a:pt x="266" y="213"/>
                    <a:pt x="268" y="210"/>
                  </a:cubicBezTo>
                  <a:cubicBezTo>
                    <a:pt x="269" y="208"/>
                    <a:pt x="268" y="207"/>
                    <a:pt x="269" y="205"/>
                  </a:cubicBezTo>
                  <a:cubicBezTo>
                    <a:pt x="266" y="204"/>
                    <a:pt x="263" y="201"/>
                    <a:pt x="261" y="198"/>
                  </a:cubicBezTo>
                  <a:cubicBezTo>
                    <a:pt x="260" y="196"/>
                    <a:pt x="263" y="195"/>
                    <a:pt x="262" y="192"/>
                  </a:cubicBezTo>
                  <a:cubicBezTo>
                    <a:pt x="262" y="190"/>
                    <a:pt x="258" y="190"/>
                    <a:pt x="259" y="183"/>
                  </a:cubicBezTo>
                  <a:cubicBezTo>
                    <a:pt x="260" y="181"/>
                    <a:pt x="256" y="175"/>
                    <a:pt x="255" y="175"/>
                  </a:cubicBezTo>
                  <a:cubicBezTo>
                    <a:pt x="254" y="175"/>
                    <a:pt x="251" y="177"/>
                    <a:pt x="251" y="175"/>
                  </a:cubicBezTo>
                  <a:cubicBezTo>
                    <a:pt x="250" y="175"/>
                    <a:pt x="250" y="172"/>
                    <a:pt x="251" y="172"/>
                  </a:cubicBezTo>
                  <a:cubicBezTo>
                    <a:pt x="252" y="172"/>
                    <a:pt x="254" y="172"/>
                    <a:pt x="253" y="170"/>
                  </a:cubicBezTo>
                  <a:lnTo>
                    <a:pt x="251" y="166"/>
                  </a:lnTo>
                  <a:lnTo>
                    <a:pt x="249" y="167"/>
                  </a:lnTo>
                  <a:cubicBezTo>
                    <a:pt x="248" y="167"/>
                    <a:pt x="247" y="167"/>
                    <a:pt x="246" y="166"/>
                  </a:cubicBezTo>
                  <a:cubicBezTo>
                    <a:pt x="245" y="166"/>
                    <a:pt x="244" y="167"/>
                    <a:pt x="243" y="167"/>
                  </a:cubicBezTo>
                  <a:cubicBezTo>
                    <a:pt x="242" y="166"/>
                    <a:pt x="242" y="165"/>
                    <a:pt x="241" y="165"/>
                  </a:cubicBezTo>
                  <a:cubicBezTo>
                    <a:pt x="240" y="165"/>
                    <a:pt x="239" y="167"/>
                    <a:pt x="237" y="165"/>
                  </a:cubicBezTo>
                  <a:cubicBezTo>
                    <a:pt x="235" y="163"/>
                    <a:pt x="238" y="161"/>
                    <a:pt x="239" y="161"/>
                  </a:cubicBezTo>
                  <a:cubicBezTo>
                    <a:pt x="239" y="160"/>
                    <a:pt x="237" y="160"/>
                    <a:pt x="237" y="159"/>
                  </a:cubicBezTo>
                  <a:cubicBezTo>
                    <a:pt x="239" y="157"/>
                    <a:pt x="241" y="155"/>
                    <a:pt x="242" y="152"/>
                  </a:cubicBezTo>
                  <a:cubicBezTo>
                    <a:pt x="240" y="151"/>
                    <a:pt x="240" y="149"/>
                    <a:pt x="239" y="148"/>
                  </a:cubicBezTo>
                  <a:cubicBezTo>
                    <a:pt x="238" y="146"/>
                    <a:pt x="237" y="146"/>
                    <a:pt x="235" y="143"/>
                  </a:cubicBezTo>
                  <a:cubicBezTo>
                    <a:pt x="235" y="142"/>
                    <a:pt x="237" y="139"/>
                    <a:pt x="237" y="138"/>
                  </a:cubicBezTo>
                  <a:cubicBezTo>
                    <a:pt x="237" y="135"/>
                    <a:pt x="233" y="136"/>
                    <a:pt x="233" y="134"/>
                  </a:cubicBezTo>
                  <a:cubicBezTo>
                    <a:pt x="235" y="131"/>
                    <a:pt x="237" y="133"/>
                    <a:pt x="239" y="131"/>
                  </a:cubicBezTo>
                  <a:cubicBezTo>
                    <a:pt x="239" y="129"/>
                    <a:pt x="238" y="125"/>
                    <a:pt x="238" y="121"/>
                  </a:cubicBezTo>
                  <a:cubicBezTo>
                    <a:pt x="237" y="115"/>
                    <a:pt x="237" y="111"/>
                    <a:pt x="236" y="108"/>
                  </a:cubicBezTo>
                  <a:cubicBezTo>
                    <a:pt x="235" y="106"/>
                    <a:pt x="231" y="105"/>
                    <a:pt x="232" y="102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33" y="101"/>
                    <a:pt x="235" y="102"/>
                    <a:pt x="236" y="102"/>
                  </a:cubicBezTo>
                  <a:cubicBezTo>
                    <a:pt x="238" y="101"/>
                    <a:pt x="240" y="98"/>
                    <a:pt x="241" y="97"/>
                  </a:cubicBezTo>
                  <a:cubicBezTo>
                    <a:pt x="243" y="97"/>
                    <a:pt x="244" y="99"/>
                    <a:pt x="246" y="98"/>
                  </a:cubicBezTo>
                  <a:cubicBezTo>
                    <a:pt x="248" y="96"/>
                    <a:pt x="245" y="94"/>
                    <a:pt x="246" y="92"/>
                  </a:cubicBezTo>
                  <a:cubicBezTo>
                    <a:pt x="247" y="90"/>
                    <a:pt x="248" y="90"/>
                    <a:pt x="250" y="89"/>
                  </a:cubicBezTo>
                  <a:cubicBezTo>
                    <a:pt x="251" y="88"/>
                    <a:pt x="251" y="87"/>
                    <a:pt x="251" y="86"/>
                  </a:cubicBezTo>
                  <a:cubicBezTo>
                    <a:pt x="253" y="83"/>
                    <a:pt x="257" y="81"/>
                    <a:pt x="258" y="79"/>
                  </a:cubicBezTo>
                  <a:cubicBezTo>
                    <a:pt x="258" y="77"/>
                    <a:pt x="255" y="76"/>
                    <a:pt x="255" y="75"/>
                  </a:cubicBezTo>
                  <a:cubicBezTo>
                    <a:pt x="254" y="73"/>
                    <a:pt x="255" y="71"/>
                    <a:pt x="254" y="70"/>
                  </a:cubicBezTo>
                  <a:cubicBezTo>
                    <a:pt x="253" y="66"/>
                    <a:pt x="250" y="66"/>
                    <a:pt x="248" y="64"/>
                  </a:cubicBezTo>
                  <a:cubicBezTo>
                    <a:pt x="247" y="63"/>
                    <a:pt x="248" y="61"/>
                    <a:pt x="247" y="60"/>
                  </a:cubicBezTo>
                  <a:cubicBezTo>
                    <a:pt x="245" y="58"/>
                    <a:pt x="247" y="55"/>
                    <a:pt x="247" y="54"/>
                  </a:cubicBezTo>
                  <a:cubicBezTo>
                    <a:pt x="244" y="52"/>
                    <a:pt x="245" y="50"/>
                    <a:pt x="247" y="47"/>
                  </a:cubicBezTo>
                  <a:cubicBezTo>
                    <a:pt x="247" y="47"/>
                    <a:pt x="247" y="47"/>
                    <a:pt x="247" y="47"/>
                  </a:cubicBezTo>
                  <a:cubicBezTo>
                    <a:pt x="247" y="46"/>
                    <a:pt x="247" y="45"/>
                    <a:pt x="246" y="44"/>
                  </a:cubicBezTo>
                  <a:cubicBezTo>
                    <a:pt x="245" y="44"/>
                    <a:pt x="245" y="46"/>
                    <a:pt x="244" y="46"/>
                  </a:cubicBezTo>
                  <a:cubicBezTo>
                    <a:pt x="243" y="46"/>
                    <a:pt x="243" y="45"/>
                    <a:pt x="243" y="45"/>
                  </a:cubicBezTo>
                  <a:cubicBezTo>
                    <a:pt x="242" y="46"/>
                    <a:pt x="240" y="48"/>
                    <a:pt x="240" y="49"/>
                  </a:cubicBezTo>
                  <a:cubicBezTo>
                    <a:pt x="241" y="50"/>
                    <a:pt x="243" y="49"/>
                    <a:pt x="244" y="47"/>
                  </a:cubicBezTo>
                  <a:cubicBezTo>
                    <a:pt x="247" y="48"/>
                    <a:pt x="246" y="48"/>
                    <a:pt x="244" y="51"/>
                  </a:cubicBezTo>
                  <a:cubicBezTo>
                    <a:pt x="244" y="51"/>
                    <a:pt x="243" y="52"/>
                    <a:pt x="243" y="53"/>
                  </a:cubicBezTo>
                  <a:cubicBezTo>
                    <a:pt x="241" y="53"/>
                    <a:pt x="240" y="51"/>
                    <a:pt x="239" y="51"/>
                  </a:cubicBezTo>
                  <a:cubicBezTo>
                    <a:pt x="238" y="52"/>
                    <a:pt x="239" y="53"/>
                    <a:pt x="239" y="55"/>
                  </a:cubicBezTo>
                  <a:cubicBezTo>
                    <a:pt x="239" y="55"/>
                    <a:pt x="237" y="55"/>
                    <a:pt x="237" y="55"/>
                  </a:cubicBezTo>
                  <a:cubicBezTo>
                    <a:pt x="236" y="56"/>
                    <a:pt x="237" y="57"/>
                    <a:pt x="236" y="58"/>
                  </a:cubicBezTo>
                  <a:cubicBezTo>
                    <a:pt x="234" y="58"/>
                    <a:pt x="232" y="57"/>
                    <a:pt x="231" y="57"/>
                  </a:cubicBezTo>
                  <a:cubicBezTo>
                    <a:pt x="229" y="59"/>
                    <a:pt x="229" y="63"/>
                    <a:pt x="226" y="63"/>
                  </a:cubicBezTo>
                  <a:cubicBezTo>
                    <a:pt x="224" y="63"/>
                    <a:pt x="228" y="60"/>
                    <a:pt x="228" y="59"/>
                  </a:cubicBezTo>
                  <a:cubicBezTo>
                    <a:pt x="228" y="59"/>
                    <a:pt x="228" y="58"/>
                    <a:pt x="228" y="57"/>
                  </a:cubicBezTo>
                  <a:cubicBezTo>
                    <a:pt x="229" y="56"/>
                    <a:pt x="231" y="55"/>
                    <a:pt x="232" y="54"/>
                  </a:cubicBezTo>
                  <a:cubicBezTo>
                    <a:pt x="232" y="53"/>
                    <a:pt x="232" y="53"/>
                    <a:pt x="232" y="52"/>
                  </a:cubicBezTo>
                  <a:cubicBezTo>
                    <a:pt x="233" y="51"/>
                    <a:pt x="235" y="51"/>
                    <a:pt x="236" y="51"/>
                  </a:cubicBezTo>
                  <a:cubicBezTo>
                    <a:pt x="237" y="50"/>
                    <a:pt x="237" y="48"/>
                    <a:pt x="237" y="47"/>
                  </a:cubicBezTo>
                  <a:cubicBezTo>
                    <a:pt x="238" y="47"/>
                    <a:pt x="240" y="46"/>
                    <a:pt x="241" y="45"/>
                  </a:cubicBezTo>
                  <a:cubicBezTo>
                    <a:pt x="241" y="44"/>
                    <a:pt x="240" y="43"/>
                    <a:pt x="240" y="42"/>
                  </a:cubicBezTo>
                  <a:cubicBezTo>
                    <a:pt x="240" y="41"/>
                    <a:pt x="242" y="42"/>
                    <a:pt x="243" y="39"/>
                  </a:cubicBezTo>
                  <a:cubicBezTo>
                    <a:pt x="244" y="38"/>
                    <a:pt x="245" y="40"/>
                    <a:pt x="246" y="36"/>
                  </a:cubicBezTo>
                  <a:cubicBezTo>
                    <a:pt x="246" y="35"/>
                    <a:pt x="249" y="37"/>
                    <a:pt x="248" y="33"/>
                  </a:cubicBezTo>
                  <a:cubicBezTo>
                    <a:pt x="249" y="31"/>
                    <a:pt x="251" y="34"/>
                    <a:pt x="252" y="28"/>
                  </a:cubicBezTo>
                  <a:cubicBezTo>
                    <a:pt x="252" y="27"/>
                    <a:pt x="252" y="25"/>
                    <a:pt x="249" y="25"/>
                  </a:cubicBezTo>
                  <a:cubicBezTo>
                    <a:pt x="247" y="24"/>
                    <a:pt x="246" y="23"/>
                    <a:pt x="247" y="21"/>
                  </a:cubicBezTo>
                  <a:cubicBezTo>
                    <a:pt x="247" y="21"/>
                    <a:pt x="248" y="23"/>
                    <a:pt x="249" y="22"/>
                  </a:cubicBezTo>
                  <a:cubicBezTo>
                    <a:pt x="249" y="23"/>
                    <a:pt x="250" y="24"/>
                    <a:pt x="250" y="23"/>
                  </a:cubicBezTo>
                  <a:cubicBezTo>
                    <a:pt x="251" y="21"/>
                    <a:pt x="250" y="21"/>
                    <a:pt x="249" y="20"/>
                  </a:cubicBezTo>
                  <a:cubicBezTo>
                    <a:pt x="249" y="18"/>
                    <a:pt x="249" y="16"/>
                    <a:pt x="248" y="16"/>
                  </a:cubicBezTo>
                  <a:cubicBezTo>
                    <a:pt x="247" y="16"/>
                    <a:pt x="247" y="18"/>
                    <a:pt x="247" y="18"/>
                  </a:cubicBezTo>
                  <a:cubicBezTo>
                    <a:pt x="246" y="18"/>
                    <a:pt x="245" y="17"/>
                    <a:pt x="246" y="16"/>
                  </a:cubicBezTo>
                  <a:cubicBezTo>
                    <a:pt x="247" y="13"/>
                    <a:pt x="244" y="16"/>
                    <a:pt x="243" y="15"/>
                  </a:cubicBezTo>
                  <a:cubicBezTo>
                    <a:pt x="242" y="15"/>
                    <a:pt x="243" y="14"/>
                    <a:pt x="243" y="13"/>
                  </a:cubicBezTo>
                  <a:cubicBezTo>
                    <a:pt x="242" y="13"/>
                    <a:pt x="242" y="13"/>
                    <a:pt x="241" y="12"/>
                  </a:cubicBezTo>
                  <a:cubicBezTo>
                    <a:pt x="241" y="11"/>
                    <a:pt x="241" y="10"/>
                    <a:pt x="239" y="11"/>
                  </a:cubicBezTo>
                  <a:cubicBezTo>
                    <a:pt x="238" y="12"/>
                    <a:pt x="237" y="12"/>
                    <a:pt x="235" y="12"/>
                  </a:cubicBezTo>
                  <a:cubicBezTo>
                    <a:pt x="233" y="13"/>
                    <a:pt x="231" y="11"/>
                    <a:pt x="230" y="12"/>
                  </a:cubicBezTo>
                  <a:cubicBezTo>
                    <a:pt x="229" y="12"/>
                    <a:pt x="230" y="13"/>
                    <a:pt x="231" y="14"/>
                  </a:cubicBezTo>
                  <a:cubicBezTo>
                    <a:pt x="231" y="16"/>
                    <a:pt x="226" y="16"/>
                    <a:pt x="226" y="14"/>
                  </a:cubicBezTo>
                  <a:cubicBezTo>
                    <a:pt x="226" y="13"/>
                    <a:pt x="229" y="11"/>
                    <a:pt x="228" y="10"/>
                  </a:cubicBezTo>
                  <a:cubicBezTo>
                    <a:pt x="227" y="8"/>
                    <a:pt x="225" y="10"/>
                    <a:pt x="223" y="10"/>
                  </a:cubicBezTo>
                  <a:cubicBezTo>
                    <a:pt x="222" y="10"/>
                    <a:pt x="223" y="9"/>
                    <a:pt x="222" y="9"/>
                  </a:cubicBezTo>
                  <a:cubicBezTo>
                    <a:pt x="222" y="9"/>
                    <a:pt x="220" y="10"/>
                    <a:pt x="220" y="8"/>
                  </a:cubicBezTo>
                  <a:cubicBezTo>
                    <a:pt x="220" y="7"/>
                    <a:pt x="223" y="6"/>
                    <a:pt x="224" y="5"/>
                  </a:cubicBezTo>
                  <a:cubicBezTo>
                    <a:pt x="224" y="4"/>
                    <a:pt x="222" y="3"/>
                    <a:pt x="222" y="3"/>
                  </a:cubicBezTo>
                  <a:cubicBezTo>
                    <a:pt x="222" y="3"/>
                    <a:pt x="221" y="4"/>
                    <a:pt x="220" y="3"/>
                  </a:cubicBezTo>
                  <a:cubicBezTo>
                    <a:pt x="220" y="1"/>
                    <a:pt x="219" y="1"/>
                    <a:pt x="218" y="1"/>
                  </a:cubicBezTo>
                  <a:cubicBezTo>
                    <a:pt x="216" y="0"/>
                    <a:pt x="216" y="2"/>
                    <a:pt x="216" y="3"/>
                  </a:cubicBezTo>
                  <a:cubicBezTo>
                    <a:pt x="214" y="3"/>
                    <a:pt x="214" y="4"/>
                    <a:pt x="214" y="6"/>
                  </a:cubicBezTo>
                  <a:cubicBezTo>
                    <a:pt x="213" y="6"/>
                    <a:pt x="211" y="5"/>
                    <a:pt x="210" y="8"/>
                  </a:cubicBezTo>
                  <a:cubicBezTo>
                    <a:pt x="209" y="10"/>
                    <a:pt x="210" y="11"/>
                    <a:pt x="209" y="12"/>
                  </a:cubicBezTo>
                  <a:cubicBezTo>
                    <a:pt x="209" y="12"/>
                    <a:pt x="208" y="12"/>
                    <a:pt x="208" y="13"/>
                  </a:cubicBezTo>
                  <a:cubicBezTo>
                    <a:pt x="210" y="14"/>
                    <a:pt x="209" y="15"/>
                    <a:pt x="209" y="16"/>
                  </a:cubicBezTo>
                  <a:cubicBezTo>
                    <a:pt x="211" y="17"/>
                    <a:pt x="213" y="18"/>
                    <a:pt x="212" y="19"/>
                  </a:cubicBezTo>
                  <a:cubicBezTo>
                    <a:pt x="211" y="19"/>
                    <a:pt x="209" y="16"/>
                    <a:pt x="202" y="17"/>
                  </a:cubicBezTo>
                  <a:cubicBezTo>
                    <a:pt x="202" y="18"/>
                    <a:pt x="206" y="20"/>
                    <a:pt x="205" y="22"/>
                  </a:cubicBezTo>
                  <a:cubicBezTo>
                    <a:pt x="202" y="20"/>
                    <a:pt x="199" y="19"/>
                    <a:pt x="198" y="23"/>
                  </a:cubicBezTo>
                  <a:cubicBezTo>
                    <a:pt x="197" y="23"/>
                    <a:pt x="196" y="23"/>
                    <a:pt x="195" y="24"/>
                  </a:cubicBezTo>
                  <a:cubicBezTo>
                    <a:pt x="193" y="23"/>
                    <a:pt x="192" y="24"/>
                    <a:pt x="191" y="23"/>
                  </a:cubicBezTo>
                  <a:cubicBezTo>
                    <a:pt x="191" y="23"/>
                    <a:pt x="192" y="22"/>
                    <a:pt x="192" y="22"/>
                  </a:cubicBezTo>
                  <a:cubicBezTo>
                    <a:pt x="190" y="21"/>
                    <a:pt x="188" y="21"/>
                    <a:pt x="186" y="21"/>
                  </a:cubicBezTo>
                  <a:cubicBezTo>
                    <a:pt x="185" y="21"/>
                    <a:pt x="185" y="22"/>
                    <a:pt x="185" y="22"/>
                  </a:cubicBezTo>
                  <a:cubicBezTo>
                    <a:pt x="184" y="22"/>
                    <a:pt x="183" y="21"/>
                    <a:pt x="183" y="22"/>
                  </a:cubicBezTo>
                  <a:cubicBezTo>
                    <a:pt x="182" y="23"/>
                    <a:pt x="185" y="23"/>
                    <a:pt x="185" y="23"/>
                  </a:cubicBezTo>
                  <a:cubicBezTo>
                    <a:pt x="185" y="24"/>
                    <a:pt x="182" y="24"/>
                    <a:pt x="180" y="26"/>
                  </a:cubicBezTo>
                  <a:cubicBezTo>
                    <a:pt x="179" y="25"/>
                    <a:pt x="179" y="25"/>
                    <a:pt x="177" y="26"/>
                  </a:cubicBezTo>
                  <a:cubicBezTo>
                    <a:pt x="176" y="26"/>
                    <a:pt x="175" y="24"/>
                    <a:pt x="172" y="27"/>
                  </a:cubicBezTo>
                  <a:cubicBezTo>
                    <a:pt x="170" y="28"/>
                    <a:pt x="170" y="24"/>
                    <a:pt x="166" y="30"/>
                  </a:cubicBezTo>
                  <a:cubicBezTo>
                    <a:pt x="165" y="30"/>
                    <a:pt x="164" y="30"/>
                    <a:pt x="163" y="30"/>
                  </a:cubicBezTo>
                  <a:cubicBezTo>
                    <a:pt x="163" y="32"/>
                    <a:pt x="165" y="32"/>
                    <a:pt x="164" y="33"/>
                  </a:cubicBezTo>
                  <a:cubicBezTo>
                    <a:pt x="164" y="34"/>
                    <a:pt x="163" y="35"/>
                    <a:pt x="162" y="35"/>
                  </a:cubicBezTo>
                  <a:cubicBezTo>
                    <a:pt x="161" y="34"/>
                    <a:pt x="161" y="33"/>
                    <a:pt x="160" y="33"/>
                  </a:cubicBezTo>
                  <a:cubicBezTo>
                    <a:pt x="159" y="34"/>
                    <a:pt x="162" y="36"/>
                    <a:pt x="162" y="39"/>
                  </a:cubicBezTo>
                  <a:cubicBezTo>
                    <a:pt x="162" y="40"/>
                    <a:pt x="161" y="40"/>
                    <a:pt x="161" y="41"/>
                  </a:cubicBezTo>
                  <a:cubicBezTo>
                    <a:pt x="161" y="42"/>
                    <a:pt x="162" y="42"/>
                    <a:pt x="161" y="44"/>
                  </a:cubicBezTo>
                  <a:cubicBezTo>
                    <a:pt x="161" y="45"/>
                    <a:pt x="162" y="45"/>
                    <a:pt x="162" y="46"/>
                  </a:cubicBezTo>
                  <a:cubicBezTo>
                    <a:pt x="160" y="49"/>
                    <a:pt x="156" y="49"/>
                    <a:pt x="157" y="48"/>
                  </a:cubicBezTo>
                  <a:cubicBezTo>
                    <a:pt x="158" y="46"/>
                    <a:pt x="158" y="46"/>
                    <a:pt x="157" y="45"/>
                  </a:cubicBezTo>
                  <a:cubicBezTo>
                    <a:pt x="156" y="45"/>
                    <a:pt x="155" y="46"/>
                    <a:pt x="154" y="46"/>
                  </a:cubicBezTo>
                  <a:cubicBezTo>
                    <a:pt x="150" y="45"/>
                    <a:pt x="148" y="45"/>
                    <a:pt x="144" y="45"/>
                  </a:cubicBezTo>
                  <a:cubicBezTo>
                    <a:pt x="143" y="45"/>
                    <a:pt x="139" y="43"/>
                    <a:pt x="137" y="44"/>
                  </a:cubicBezTo>
                  <a:cubicBezTo>
                    <a:pt x="133" y="46"/>
                    <a:pt x="134" y="49"/>
                    <a:pt x="134" y="52"/>
                  </a:cubicBezTo>
                  <a:cubicBezTo>
                    <a:pt x="134" y="54"/>
                    <a:pt x="133" y="57"/>
                    <a:pt x="134" y="58"/>
                  </a:cubicBezTo>
                  <a:cubicBezTo>
                    <a:pt x="135" y="59"/>
                    <a:pt x="137" y="59"/>
                    <a:pt x="138" y="61"/>
                  </a:cubicBezTo>
                  <a:cubicBezTo>
                    <a:pt x="139" y="62"/>
                    <a:pt x="137" y="63"/>
                    <a:pt x="138" y="65"/>
                  </a:cubicBezTo>
                  <a:cubicBezTo>
                    <a:pt x="139" y="66"/>
                    <a:pt x="141" y="66"/>
                    <a:pt x="140" y="70"/>
                  </a:cubicBezTo>
                  <a:cubicBezTo>
                    <a:pt x="140" y="71"/>
                    <a:pt x="139" y="72"/>
                    <a:pt x="138" y="74"/>
                  </a:cubicBezTo>
                  <a:cubicBezTo>
                    <a:pt x="138" y="77"/>
                    <a:pt x="139" y="80"/>
                    <a:pt x="139" y="82"/>
                  </a:cubicBezTo>
                  <a:cubicBezTo>
                    <a:pt x="138" y="84"/>
                    <a:pt x="137" y="85"/>
                    <a:pt x="136" y="86"/>
                  </a:cubicBezTo>
                  <a:cubicBezTo>
                    <a:pt x="137" y="88"/>
                    <a:pt x="136" y="90"/>
                    <a:pt x="136" y="91"/>
                  </a:cubicBezTo>
                  <a:cubicBezTo>
                    <a:pt x="136" y="92"/>
                    <a:pt x="141" y="95"/>
                    <a:pt x="138" y="96"/>
                  </a:cubicBezTo>
                  <a:cubicBezTo>
                    <a:pt x="136" y="96"/>
                    <a:pt x="136" y="96"/>
                    <a:pt x="134" y="92"/>
                  </a:cubicBezTo>
                  <a:cubicBezTo>
                    <a:pt x="134" y="88"/>
                    <a:pt x="135" y="89"/>
                    <a:pt x="132" y="86"/>
                  </a:cubicBezTo>
                  <a:cubicBezTo>
                    <a:pt x="131" y="85"/>
                    <a:pt x="132" y="85"/>
                    <a:pt x="134" y="84"/>
                  </a:cubicBezTo>
                  <a:cubicBezTo>
                    <a:pt x="134" y="83"/>
                    <a:pt x="134" y="82"/>
                    <a:pt x="135" y="81"/>
                  </a:cubicBezTo>
                  <a:cubicBezTo>
                    <a:pt x="137" y="79"/>
                    <a:pt x="137" y="78"/>
                    <a:pt x="136" y="77"/>
                  </a:cubicBezTo>
                  <a:cubicBezTo>
                    <a:pt x="135" y="77"/>
                    <a:pt x="135" y="80"/>
                    <a:pt x="132" y="80"/>
                  </a:cubicBezTo>
                  <a:cubicBezTo>
                    <a:pt x="132" y="78"/>
                    <a:pt x="132" y="76"/>
                    <a:pt x="134" y="75"/>
                  </a:cubicBezTo>
                  <a:cubicBezTo>
                    <a:pt x="134" y="74"/>
                    <a:pt x="133" y="73"/>
                    <a:pt x="134" y="72"/>
                  </a:cubicBezTo>
                  <a:cubicBezTo>
                    <a:pt x="135" y="71"/>
                    <a:pt x="137" y="73"/>
                    <a:pt x="138" y="71"/>
                  </a:cubicBezTo>
                  <a:cubicBezTo>
                    <a:pt x="138" y="70"/>
                    <a:pt x="139" y="70"/>
                    <a:pt x="139" y="69"/>
                  </a:cubicBezTo>
                  <a:cubicBezTo>
                    <a:pt x="139" y="67"/>
                    <a:pt x="134" y="68"/>
                    <a:pt x="133" y="67"/>
                  </a:cubicBezTo>
                  <a:cubicBezTo>
                    <a:pt x="131" y="61"/>
                    <a:pt x="130" y="59"/>
                    <a:pt x="126" y="55"/>
                  </a:cubicBezTo>
                  <a:cubicBezTo>
                    <a:pt x="125" y="55"/>
                    <a:pt x="125" y="55"/>
                    <a:pt x="124" y="55"/>
                  </a:cubicBezTo>
                  <a:cubicBezTo>
                    <a:pt x="123" y="57"/>
                    <a:pt x="125" y="58"/>
                    <a:pt x="128" y="59"/>
                  </a:cubicBezTo>
                  <a:cubicBezTo>
                    <a:pt x="128" y="66"/>
                    <a:pt x="123" y="63"/>
                    <a:pt x="122" y="66"/>
                  </a:cubicBezTo>
                  <a:cubicBezTo>
                    <a:pt x="123" y="69"/>
                    <a:pt x="127" y="70"/>
                    <a:pt x="126" y="76"/>
                  </a:cubicBezTo>
                  <a:cubicBezTo>
                    <a:pt x="126" y="77"/>
                    <a:pt x="126" y="79"/>
                    <a:pt x="125" y="80"/>
                  </a:cubicBezTo>
                  <a:cubicBezTo>
                    <a:pt x="124" y="81"/>
                    <a:pt x="124" y="80"/>
                    <a:pt x="122" y="80"/>
                  </a:cubicBezTo>
                  <a:cubicBezTo>
                    <a:pt x="119" y="86"/>
                    <a:pt x="116" y="83"/>
                    <a:pt x="115" y="86"/>
                  </a:cubicBezTo>
                  <a:cubicBezTo>
                    <a:pt x="114" y="89"/>
                    <a:pt x="117" y="89"/>
                    <a:pt x="118" y="95"/>
                  </a:cubicBezTo>
                  <a:cubicBezTo>
                    <a:pt x="120" y="97"/>
                    <a:pt x="125" y="94"/>
                    <a:pt x="127" y="95"/>
                  </a:cubicBezTo>
                  <a:cubicBezTo>
                    <a:pt x="128" y="98"/>
                    <a:pt x="127" y="100"/>
                    <a:pt x="127" y="102"/>
                  </a:cubicBezTo>
                  <a:cubicBezTo>
                    <a:pt x="128" y="104"/>
                    <a:pt x="128" y="106"/>
                    <a:pt x="127" y="107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26" y="109"/>
                    <a:pt x="125" y="109"/>
                    <a:pt x="124" y="110"/>
                  </a:cubicBezTo>
                  <a:cubicBezTo>
                    <a:pt x="124" y="110"/>
                    <a:pt x="125" y="112"/>
                    <a:pt x="124" y="112"/>
                  </a:cubicBezTo>
                  <a:cubicBezTo>
                    <a:pt x="122" y="113"/>
                    <a:pt x="121" y="111"/>
                    <a:pt x="120" y="111"/>
                  </a:cubicBezTo>
                  <a:cubicBezTo>
                    <a:pt x="120" y="113"/>
                    <a:pt x="121" y="115"/>
                    <a:pt x="122" y="117"/>
                  </a:cubicBezTo>
                  <a:cubicBezTo>
                    <a:pt x="122" y="118"/>
                    <a:pt x="120" y="119"/>
                    <a:pt x="120" y="121"/>
                  </a:cubicBezTo>
                  <a:cubicBezTo>
                    <a:pt x="120" y="123"/>
                    <a:pt x="123" y="124"/>
                    <a:pt x="123" y="126"/>
                  </a:cubicBezTo>
                  <a:cubicBezTo>
                    <a:pt x="124" y="129"/>
                    <a:pt x="121" y="129"/>
                    <a:pt x="121" y="130"/>
                  </a:cubicBezTo>
                  <a:cubicBezTo>
                    <a:pt x="121" y="132"/>
                    <a:pt x="123" y="132"/>
                    <a:pt x="122" y="134"/>
                  </a:cubicBezTo>
                  <a:cubicBezTo>
                    <a:pt x="122" y="136"/>
                    <a:pt x="120" y="135"/>
                    <a:pt x="121" y="138"/>
                  </a:cubicBezTo>
                  <a:cubicBezTo>
                    <a:pt x="122" y="141"/>
                    <a:pt x="125" y="140"/>
                    <a:pt x="125" y="143"/>
                  </a:cubicBezTo>
                  <a:cubicBezTo>
                    <a:pt x="126" y="148"/>
                    <a:pt x="123" y="149"/>
                    <a:pt x="124" y="153"/>
                  </a:cubicBezTo>
                  <a:cubicBezTo>
                    <a:pt x="126" y="156"/>
                    <a:pt x="131" y="153"/>
                    <a:pt x="132" y="156"/>
                  </a:cubicBezTo>
                  <a:cubicBezTo>
                    <a:pt x="132" y="158"/>
                    <a:pt x="130" y="159"/>
                    <a:pt x="130" y="161"/>
                  </a:cubicBezTo>
                  <a:cubicBezTo>
                    <a:pt x="130" y="162"/>
                    <a:pt x="131" y="164"/>
                    <a:pt x="130" y="165"/>
                  </a:cubicBezTo>
                  <a:cubicBezTo>
                    <a:pt x="129" y="166"/>
                    <a:pt x="126" y="165"/>
                    <a:pt x="125" y="166"/>
                  </a:cubicBezTo>
                  <a:cubicBezTo>
                    <a:pt x="124" y="171"/>
                    <a:pt x="124" y="168"/>
                    <a:pt x="123" y="169"/>
                  </a:cubicBezTo>
                  <a:cubicBezTo>
                    <a:pt x="122" y="171"/>
                    <a:pt x="126" y="171"/>
                    <a:pt x="126" y="173"/>
                  </a:cubicBezTo>
                  <a:cubicBezTo>
                    <a:pt x="126" y="174"/>
                    <a:pt x="124" y="176"/>
                    <a:pt x="123" y="177"/>
                  </a:cubicBezTo>
                  <a:cubicBezTo>
                    <a:pt x="123" y="178"/>
                    <a:pt x="122" y="180"/>
                    <a:pt x="121" y="181"/>
                  </a:cubicBezTo>
                  <a:cubicBezTo>
                    <a:pt x="120" y="184"/>
                    <a:pt x="118" y="184"/>
                    <a:pt x="117" y="185"/>
                  </a:cubicBezTo>
                  <a:cubicBezTo>
                    <a:pt x="116" y="187"/>
                    <a:pt x="115" y="189"/>
                    <a:pt x="116" y="191"/>
                  </a:cubicBezTo>
                  <a:cubicBezTo>
                    <a:pt x="117" y="193"/>
                    <a:pt x="123" y="192"/>
                    <a:pt x="121" y="197"/>
                  </a:cubicBezTo>
                  <a:cubicBezTo>
                    <a:pt x="120" y="200"/>
                    <a:pt x="114" y="199"/>
                    <a:pt x="111" y="201"/>
                  </a:cubicBezTo>
                  <a:close/>
                </a:path>
              </a:pathLst>
            </a:custGeom>
            <a:noFill/>
            <a:ln w="0">
              <a:solidFill>
                <a:srgbClr val="8D94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13" name="Freeform 94"/>
            <p:cNvSpPr>
              <a:spLocks noEditPoints="1"/>
            </p:cNvSpPr>
            <p:nvPr/>
          </p:nvSpPr>
          <p:spPr bwMode="auto">
            <a:xfrm>
              <a:off x="5207001" y="2076449"/>
              <a:ext cx="3479800" cy="4622797"/>
            </a:xfrm>
            <a:custGeom>
              <a:avLst/>
              <a:gdLst>
                <a:gd name="T0" fmla="*/ 2147483647 w 375"/>
                <a:gd name="T1" fmla="*/ 2147483647 h 496"/>
                <a:gd name="T2" fmla="*/ 2147483647 w 375"/>
                <a:gd name="T3" fmla="*/ 2147483647 h 496"/>
                <a:gd name="T4" fmla="*/ 2147483647 w 375"/>
                <a:gd name="T5" fmla="*/ 2147483647 h 496"/>
                <a:gd name="T6" fmla="*/ 2147483647 w 375"/>
                <a:gd name="T7" fmla="*/ 2147483647 h 496"/>
                <a:gd name="T8" fmla="*/ 2147483647 w 375"/>
                <a:gd name="T9" fmla="*/ 2147483647 h 496"/>
                <a:gd name="T10" fmla="*/ 2147483647 w 375"/>
                <a:gd name="T11" fmla="*/ 2147483647 h 496"/>
                <a:gd name="T12" fmla="*/ 2147483647 w 375"/>
                <a:gd name="T13" fmla="*/ 2147483647 h 496"/>
                <a:gd name="T14" fmla="*/ 2147483647 w 375"/>
                <a:gd name="T15" fmla="*/ 2147483647 h 496"/>
                <a:gd name="T16" fmla="*/ 2147483647 w 375"/>
                <a:gd name="T17" fmla="*/ 2147483647 h 496"/>
                <a:gd name="T18" fmla="*/ 2147483647 w 375"/>
                <a:gd name="T19" fmla="*/ 2147483647 h 496"/>
                <a:gd name="T20" fmla="*/ 2147483647 w 375"/>
                <a:gd name="T21" fmla="*/ 2147483647 h 496"/>
                <a:gd name="T22" fmla="*/ 2147483647 w 375"/>
                <a:gd name="T23" fmla="*/ 2147483647 h 496"/>
                <a:gd name="T24" fmla="*/ 2147483647 w 375"/>
                <a:gd name="T25" fmla="*/ 2147483647 h 496"/>
                <a:gd name="T26" fmla="*/ 2147483647 w 375"/>
                <a:gd name="T27" fmla="*/ 2147483647 h 496"/>
                <a:gd name="T28" fmla="*/ 2147483647 w 375"/>
                <a:gd name="T29" fmla="*/ 2147483647 h 496"/>
                <a:gd name="T30" fmla="*/ 2147483647 w 375"/>
                <a:gd name="T31" fmla="*/ 2147483647 h 496"/>
                <a:gd name="T32" fmla="*/ 2147483647 w 375"/>
                <a:gd name="T33" fmla="*/ 2147483647 h 496"/>
                <a:gd name="T34" fmla="*/ 2147483647 w 375"/>
                <a:gd name="T35" fmla="*/ 2147483647 h 496"/>
                <a:gd name="T36" fmla="*/ 2147483647 w 375"/>
                <a:gd name="T37" fmla="*/ 2147483647 h 496"/>
                <a:gd name="T38" fmla="*/ 2147483647 w 375"/>
                <a:gd name="T39" fmla="*/ 2147483647 h 496"/>
                <a:gd name="T40" fmla="*/ 2147483647 w 375"/>
                <a:gd name="T41" fmla="*/ 2147483647 h 496"/>
                <a:gd name="T42" fmla="*/ 2147483647 w 375"/>
                <a:gd name="T43" fmla="*/ 2147483647 h 496"/>
                <a:gd name="T44" fmla="*/ 2147483647 w 375"/>
                <a:gd name="T45" fmla="*/ 2147483647 h 496"/>
                <a:gd name="T46" fmla="*/ 2147483647 w 375"/>
                <a:gd name="T47" fmla="*/ 2147483647 h 496"/>
                <a:gd name="T48" fmla="*/ 2147483647 w 375"/>
                <a:gd name="T49" fmla="*/ 2147483647 h 496"/>
                <a:gd name="T50" fmla="*/ 2147483647 w 375"/>
                <a:gd name="T51" fmla="*/ 2147483647 h 496"/>
                <a:gd name="T52" fmla="*/ 2147483647 w 375"/>
                <a:gd name="T53" fmla="*/ 2147483647 h 496"/>
                <a:gd name="T54" fmla="*/ 2147483647 w 375"/>
                <a:gd name="T55" fmla="*/ 2147483647 h 496"/>
                <a:gd name="T56" fmla="*/ 2147483647 w 375"/>
                <a:gd name="T57" fmla="*/ 2147483647 h 496"/>
                <a:gd name="T58" fmla="*/ 2147483647 w 375"/>
                <a:gd name="T59" fmla="*/ 2147483647 h 496"/>
                <a:gd name="T60" fmla="*/ 2147483647 w 375"/>
                <a:gd name="T61" fmla="*/ 2147483647 h 496"/>
                <a:gd name="T62" fmla="*/ 2147483647 w 375"/>
                <a:gd name="T63" fmla="*/ 2147483647 h 496"/>
                <a:gd name="T64" fmla="*/ 2147483647 w 375"/>
                <a:gd name="T65" fmla="*/ 2147483647 h 496"/>
                <a:gd name="T66" fmla="*/ 2147483647 w 375"/>
                <a:gd name="T67" fmla="*/ 2147483647 h 496"/>
                <a:gd name="T68" fmla="*/ 2147483647 w 375"/>
                <a:gd name="T69" fmla="*/ 2147483647 h 496"/>
                <a:gd name="T70" fmla="*/ 2147483647 w 375"/>
                <a:gd name="T71" fmla="*/ 2147483647 h 496"/>
                <a:gd name="T72" fmla="*/ 2147483647 w 375"/>
                <a:gd name="T73" fmla="*/ 2147483647 h 496"/>
                <a:gd name="T74" fmla="*/ 2147483647 w 375"/>
                <a:gd name="T75" fmla="*/ 2147483647 h 496"/>
                <a:gd name="T76" fmla="*/ 2147483647 w 375"/>
                <a:gd name="T77" fmla="*/ 2147483647 h 496"/>
                <a:gd name="T78" fmla="*/ 2147483647 w 375"/>
                <a:gd name="T79" fmla="*/ 2147483647 h 496"/>
                <a:gd name="T80" fmla="*/ 2147483647 w 375"/>
                <a:gd name="T81" fmla="*/ 2147483647 h 496"/>
                <a:gd name="T82" fmla="*/ 2147483647 w 375"/>
                <a:gd name="T83" fmla="*/ 2147483647 h 496"/>
                <a:gd name="T84" fmla="*/ 2147483647 w 375"/>
                <a:gd name="T85" fmla="*/ 2147483647 h 496"/>
                <a:gd name="T86" fmla="*/ 2147483647 w 375"/>
                <a:gd name="T87" fmla="*/ 2147483647 h 496"/>
                <a:gd name="T88" fmla="*/ 2147483647 w 375"/>
                <a:gd name="T89" fmla="*/ 2147483647 h 496"/>
                <a:gd name="T90" fmla="*/ 2147483647 w 375"/>
                <a:gd name="T91" fmla="*/ 2147483647 h 496"/>
                <a:gd name="T92" fmla="*/ 2147483647 w 375"/>
                <a:gd name="T93" fmla="*/ 2147483647 h 496"/>
                <a:gd name="T94" fmla="*/ 2147483647 w 375"/>
                <a:gd name="T95" fmla="*/ 2147483647 h 496"/>
                <a:gd name="T96" fmla="*/ 2147483647 w 375"/>
                <a:gd name="T97" fmla="*/ 2147483647 h 496"/>
                <a:gd name="T98" fmla="*/ 2147483647 w 375"/>
                <a:gd name="T99" fmla="*/ 2147483647 h 496"/>
                <a:gd name="T100" fmla="*/ 2147483647 w 375"/>
                <a:gd name="T101" fmla="*/ 2147483647 h 496"/>
                <a:gd name="T102" fmla="*/ 2147483647 w 375"/>
                <a:gd name="T103" fmla="*/ 2147483647 h 496"/>
                <a:gd name="T104" fmla="*/ 2147483647 w 375"/>
                <a:gd name="T105" fmla="*/ 2147483647 h 496"/>
                <a:gd name="T106" fmla="*/ 2147483647 w 375"/>
                <a:gd name="T107" fmla="*/ 2147483647 h 496"/>
                <a:gd name="T108" fmla="*/ 2147483647 w 375"/>
                <a:gd name="T109" fmla="*/ 2147483647 h 496"/>
                <a:gd name="T110" fmla="*/ 2147483647 w 375"/>
                <a:gd name="T111" fmla="*/ 2147483647 h 496"/>
                <a:gd name="T112" fmla="*/ 2147483647 w 375"/>
                <a:gd name="T113" fmla="*/ 2147483647 h 496"/>
                <a:gd name="T114" fmla="*/ 2147483647 w 375"/>
                <a:gd name="T115" fmla="*/ 2147483647 h 496"/>
                <a:gd name="T116" fmla="*/ 2147483647 w 375"/>
                <a:gd name="T117" fmla="*/ 2147483647 h 496"/>
                <a:gd name="T118" fmla="*/ 2147483647 w 375"/>
                <a:gd name="T119" fmla="*/ 2147483647 h 496"/>
                <a:gd name="T120" fmla="*/ 2147483647 w 375"/>
                <a:gd name="T121" fmla="*/ 2147483647 h 49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75"/>
                <a:gd name="T184" fmla="*/ 0 h 496"/>
                <a:gd name="T185" fmla="*/ 375 w 375"/>
                <a:gd name="T186" fmla="*/ 496 h 49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75" h="496">
                  <a:moveTo>
                    <a:pt x="258" y="437"/>
                  </a:moveTo>
                  <a:cubicBezTo>
                    <a:pt x="258" y="435"/>
                    <a:pt x="258" y="434"/>
                    <a:pt x="258" y="433"/>
                  </a:cubicBezTo>
                  <a:cubicBezTo>
                    <a:pt x="258" y="431"/>
                    <a:pt x="255" y="431"/>
                    <a:pt x="255" y="429"/>
                  </a:cubicBezTo>
                  <a:cubicBezTo>
                    <a:pt x="255" y="426"/>
                    <a:pt x="258" y="425"/>
                    <a:pt x="258" y="424"/>
                  </a:cubicBezTo>
                  <a:cubicBezTo>
                    <a:pt x="258" y="422"/>
                    <a:pt x="255" y="422"/>
                    <a:pt x="254" y="419"/>
                  </a:cubicBezTo>
                  <a:cubicBezTo>
                    <a:pt x="254" y="417"/>
                    <a:pt x="254" y="414"/>
                    <a:pt x="255" y="412"/>
                  </a:cubicBezTo>
                  <a:cubicBezTo>
                    <a:pt x="254" y="413"/>
                    <a:pt x="254" y="412"/>
                    <a:pt x="253" y="413"/>
                  </a:cubicBezTo>
                  <a:cubicBezTo>
                    <a:pt x="251" y="417"/>
                    <a:pt x="247" y="418"/>
                    <a:pt x="245" y="424"/>
                  </a:cubicBezTo>
                  <a:cubicBezTo>
                    <a:pt x="244" y="425"/>
                    <a:pt x="243" y="424"/>
                    <a:pt x="242" y="426"/>
                  </a:cubicBezTo>
                  <a:cubicBezTo>
                    <a:pt x="241" y="427"/>
                    <a:pt x="240" y="431"/>
                    <a:pt x="240" y="432"/>
                  </a:cubicBezTo>
                  <a:cubicBezTo>
                    <a:pt x="237" y="433"/>
                    <a:pt x="235" y="434"/>
                    <a:pt x="234" y="435"/>
                  </a:cubicBezTo>
                  <a:cubicBezTo>
                    <a:pt x="233" y="435"/>
                    <a:pt x="234" y="437"/>
                    <a:pt x="232" y="437"/>
                  </a:cubicBezTo>
                  <a:cubicBezTo>
                    <a:pt x="229" y="437"/>
                    <a:pt x="230" y="436"/>
                    <a:pt x="229" y="436"/>
                  </a:cubicBezTo>
                  <a:cubicBezTo>
                    <a:pt x="228" y="436"/>
                    <a:pt x="227" y="436"/>
                    <a:pt x="227" y="436"/>
                  </a:cubicBezTo>
                  <a:cubicBezTo>
                    <a:pt x="225" y="434"/>
                    <a:pt x="225" y="433"/>
                    <a:pt x="225" y="432"/>
                  </a:cubicBezTo>
                  <a:cubicBezTo>
                    <a:pt x="222" y="429"/>
                    <a:pt x="222" y="429"/>
                    <a:pt x="220" y="426"/>
                  </a:cubicBezTo>
                  <a:cubicBezTo>
                    <a:pt x="220" y="426"/>
                    <a:pt x="220" y="426"/>
                    <a:pt x="220" y="426"/>
                  </a:cubicBezTo>
                  <a:cubicBezTo>
                    <a:pt x="219" y="425"/>
                    <a:pt x="216" y="426"/>
                    <a:pt x="213" y="426"/>
                  </a:cubicBezTo>
                  <a:cubicBezTo>
                    <a:pt x="212" y="425"/>
                    <a:pt x="211" y="424"/>
                    <a:pt x="210" y="424"/>
                  </a:cubicBezTo>
                  <a:cubicBezTo>
                    <a:pt x="209" y="424"/>
                    <a:pt x="207" y="424"/>
                    <a:pt x="206" y="425"/>
                  </a:cubicBezTo>
                  <a:cubicBezTo>
                    <a:pt x="205" y="425"/>
                    <a:pt x="204" y="424"/>
                    <a:pt x="202" y="424"/>
                  </a:cubicBezTo>
                  <a:cubicBezTo>
                    <a:pt x="201" y="425"/>
                    <a:pt x="200" y="426"/>
                    <a:pt x="199" y="426"/>
                  </a:cubicBezTo>
                  <a:cubicBezTo>
                    <a:pt x="197" y="426"/>
                    <a:pt x="194" y="426"/>
                    <a:pt x="191" y="423"/>
                  </a:cubicBezTo>
                  <a:cubicBezTo>
                    <a:pt x="189" y="422"/>
                    <a:pt x="187" y="421"/>
                    <a:pt x="186" y="419"/>
                  </a:cubicBezTo>
                  <a:cubicBezTo>
                    <a:pt x="186" y="416"/>
                    <a:pt x="187" y="417"/>
                    <a:pt x="183" y="414"/>
                  </a:cubicBezTo>
                  <a:cubicBezTo>
                    <a:pt x="181" y="410"/>
                    <a:pt x="182" y="411"/>
                    <a:pt x="179" y="410"/>
                  </a:cubicBezTo>
                  <a:cubicBezTo>
                    <a:pt x="179" y="408"/>
                    <a:pt x="177" y="407"/>
                    <a:pt x="176" y="406"/>
                  </a:cubicBezTo>
                  <a:cubicBezTo>
                    <a:pt x="175" y="404"/>
                    <a:pt x="175" y="404"/>
                    <a:pt x="174" y="402"/>
                  </a:cubicBezTo>
                  <a:cubicBezTo>
                    <a:pt x="174" y="402"/>
                    <a:pt x="172" y="402"/>
                    <a:pt x="172" y="402"/>
                  </a:cubicBezTo>
                  <a:cubicBezTo>
                    <a:pt x="171" y="401"/>
                    <a:pt x="171" y="399"/>
                    <a:pt x="170" y="399"/>
                  </a:cubicBezTo>
                  <a:cubicBezTo>
                    <a:pt x="167" y="397"/>
                    <a:pt x="166" y="396"/>
                    <a:pt x="164" y="394"/>
                  </a:cubicBezTo>
                  <a:cubicBezTo>
                    <a:pt x="162" y="395"/>
                    <a:pt x="160" y="394"/>
                    <a:pt x="157" y="394"/>
                  </a:cubicBezTo>
                  <a:cubicBezTo>
                    <a:pt x="157" y="396"/>
                    <a:pt x="155" y="395"/>
                    <a:pt x="153" y="395"/>
                  </a:cubicBezTo>
                  <a:cubicBezTo>
                    <a:pt x="151" y="395"/>
                    <a:pt x="148" y="393"/>
                    <a:pt x="146" y="394"/>
                  </a:cubicBezTo>
                  <a:cubicBezTo>
                    <a:pt x="145" y="394"/>
                    <a:pt x="144" y="396"/>
                    <a:pt x="142" y="397"/>
                  </a:cubicBezTo>
                  <a:cubicBezTo>
                    <a:pt x="140" y="398"/>
                    <a:pt x="138" y="397"/>
                    <a:pt x="137" y="398"/>
                  </a:cubicBezTo>
                  <a:cubicBezTo>
                    <a:pt x="137" y="398"/>
                    <a:pt x="136" y="398"/>
                    <a:pt x="136" y="398"/>
                  </a:cubicBezTo>
                  <a:lnTo>
                    <a:pt x="134" y="393"/>
                  </a:lnTo>
                  <a:cubicBezTo>
                    <a:pt x="133" y="392"/>
                    <a:pt x="130" y="393"/>
                    <a:pt x="130" y="391"/>
                  </a:cubicBezTo>
                  <a:cubicBezTo>
                    <a:pt x="128" y="388"/>
                    <a:pt x="132" y="387"/>
                    <a:pt x="132" y="384"/>
                  </a:cubicBezTo>
                  <a:cubicBezTo>
                    <a:pt x="130" y="380"/>
                    <a:pt x="127" y="383"/>
                    <a:pt x="126" y="382"/>
                  </a:cubicBezTo>
                  <a:cubicBezTo>
                    <a:pt x="126" y="381"/>
                    <a:pt x="127" y="379"/>
                    <a:pt x="128" y="377"/>
                  </a:cubicBezTo>
                  <a:cubicBezTo>
                    <a:pt x="128" y="375"/>
                    <a:pt x="127" y="372"/>
                    <a:pt x="125" y="371"/>
                  </a:cubicBezTo>
                  <a:cubicBezTo>
                    <a:pt x="124" y="371"/>
                    <a:pt x="124" y="374"/>
                    <a:pt x="123" y="374"/>
                  </a:cubicBezTo>
                  <a:cubicBezTo>
                    <a:pt x="120" y="374"/>
                    <a:pt x="122" y="369"/>
                    <a:pt x="120" y="368"/>
                  </a:cubicBezTo>
                  <a:cubicBezTo>
                    <a:pt x="117" y="366"/>
                    <a:pt x="115" y="372"/>
                    <a:pt x="113" y="370"/>
                  </a:cubicBezTo>
                  <a:cubicBezTo>
                    <a:pt x="111" y="368"/>
                    <a:pt x="114" y="367"/>
                    <a:pt x="113" y="366"/>
                  </a:cubicBezTo>
                  <a:cubicBezTo>
                    <a:pt x="112" y="363"/>
                    <a:pt x="108" y="365"/>
                    <a:pt x="107" y="363"/>
                  </a:cubicBezTo>
                  <a:cubicBezTo>
                    <a:pt x="107" y="362"/>
                    <a:pt x="108" y="361"/>
                    <a:pt x="109" y="359"/>
                  </a:cubicBezTo>
                  <a:lnTo>
                    <a:pt x="108" y="359"/>
                  </a:lnTo>
                  <a:cubicBezTo>
                    <a:pt x="102" y="359"/>
                    <a:pt x="105" y="354"/>
                    <a:pt x="103" y="353"/>
                  </a:cubicBezTo>
                  <a:cubicBezTo>
                    <a:pt x="102" y="352"/>
                    <a:pt x="101" y="354"/>
                    <a:pt x="99" y="352"/>
                  </a:cubicBezTo>
                  <a:cubicBezTo>
                    <a:pt x="98" y="351"/>
                    <a:pt x="100" y="349"/>
                    <a:pt x="99" y="348"/>
                  </a:cubicBezTo>
                  <a:cubicBezTo>
                    <a:pt x="98" y="346"/>
                    <a:pt x="97" y="346"/>
                    <a:pt x="96" y="346"/>
                  </a:cubicBezTo>
                  <a:cubicBezTo>
                    <a:pt x="98" y="342"/>
                    <a:pt x="94" y="343"/>
                    <a:pt x="94" y="341"/>
                  </a:cubicBezTo>
                  <a:cubicBezTo>
                    <a:pt x="94" y="335"/>
                    <a:pt x="92" y="338"/>
                    <a:pt x="91" y="336"/>
                  </a:cubicBezTo>
                  <a:cubicBezTo>
                    <a:pt x="92" y="332"/>
                    <a:pt x="90" y="331"/>
                    <a:pt x="88" y="331"/>
                  </a:cubicBezTo>
                  <a:cubicBezTo>
                    <a:pt x="87" y="332"/>
                    <a:pt x="87" y="334"/>
                    <a:pt x="85" y="333"/>
                  </a:cubicBezTo>
                  <a:cubicBezTo>
                    <a:pt x="84" y="334"/>
                    <a:pt x="82" y="334"/>
                    <a:pt x="80" y="334"/>
                  </a:cubicBezTo>
                  <a:cubicBezTo>
                    <a:pt x="81" y="326"/>
                    <a:pt x="73" y="323"/>
                    <a:pt x="66" y="324"/>
                  </a:cubicBezTo>
                  <a:cubicBezTo>
                    <a:pt x="61" y="334"/>
                    <a:pt x="66" y="332"/>
                    <a:pt x="64" y="335"/>
                  </a:cubicBezTo>
                  <a:cubicBezTo>
                    <a:pt x="63" y="336"/>
                    <a:pt x="60" y="337"/>
                    <a:pt x="59" y="338"/>
                  </a:cubicBezTo>
                  <a:cubicBezTo>
                    <a:pt x="59" y="341"/>
                    <a:pt x="58" y="346"/>
                    <a:pt x="56" y="346"/>
                  </a:cubicBezTo>
                  <a:cubicBezTo>
                    <a:pt x="56" y="347"/>
                    <a:pt x="56" y="348"/>
                    <a:pt x="55" y="348"/>
                  </a:cubicBezTo>
                  <a:cubicBezTo>
                    <a:pt x="54" y="348"/>
                    <a:pt x="54" y="345"/>
                    <a:pt x="54" y="344"/>
                  </a:cubicBezTo>
                  <a:cubicBezTo>
                    <a:pt x="52" y="344"/>
                    <a:pt x="52" y="341"/>
                    <a:pt x="51" y="342"/>
                  </a:cubicBezTo>
                  <a:cubicBezTo>
                    <a:pt x="49" y="344"/>
                    <a:pt x="49" y="344"/>
                    <a:pt x="47" y="344"/>
                  </a:cubicBezTo>
                  <a:cubicBezTo>
                    <a:pt x="44" y="346"/>
                    <a:pt x="44" y="345"/>
                    <a:pt x="42" y="346"/>
                  </a:cubicBezTo>
                  <a:cubicBezTo>
                    <a:pt x="40" y="346"/>
                    <a:pt x="40" y="349"/>
                    <a:pt x="38" y="349"/>
                  </a:cubicBezTo>
                  <a:cubicBezTo>
                    <a:pt x="33" y="347"/>
                    <a:pt x="34" y="342"/>
                    <a:pt x="35" y="341"/>
                  </a:cubicBezTo>
                  <a:cubicBezTo>
                    <a:pt x="33" y="336"/>
                    <a:pt x="35" y="331"/>
                    <a:pt x="37" y="328"/>
                  </a:cubicBezTo>
                  <a:cubicBezTo>
                    <a:pt x="38" y="326"/>
                    <a:pt x="37" y="325"/>
                    <a:pt x="38" y="323"/>
                  </a:cubicBezTo>
                  <a:cubicBezTo>
                    <a:pt x="35" y="322"/>
                    <a:pt x="32" y="319"/>
                    <a:pt x="30" y="316"/>
                  </a:cubicBezTo>
                  <a:cubicBezTo>
                    <a:pt x="29" y="314"/>
                    <a:pt x="32" y="313"/>
                    <a:pt x="31" y="310"/>
                  </a:cubicBezTo>
                  <a:cubicBezTo>
                    <a:pt x="31" y="308"/>
                    <a:pt x="27" y="308"/>
                    <a:pt x="28" y="301"/>
                  </a:cubicBezTo>
                  <a:cubicBezTo>
                    <a:pt x="29" y="299"/>
                    <a:pt x="25" y="293"/>
                    <a:pt x="24" y="293"/>
                  </a:cubicBezTo>
                  <a:cubicBezTo>
                    <a:pt x="23" y="293"/>
                    <a:pt x="20" y="295"/>
                    <a:pt x="20" y="293"/>
                  </a:cubicBezTo>
                  <a:cubicBezTo>
                    <a:pt x="19" y="293"/>
                    <a:pt x="19" y="290"/>
                    <a:pt x="20" y="290"/>
                  </a:cubicBezTo>
                  <a:cubicBezTo>
                    <a:pt x="21" y="290"/>
                    <a:pt x="23" y="290"/>
                    <a:pt x="22" y="288"/>
                  </a:cubicBezTo>
                  <a:lnTo>
                    <a:pt x="20" y="284"/>
                  </a:lnTo>
                  <a:lnTo>
                    <a:pt x="18" y="285"/>
                  </a:lnTo>
                  <a:cubicBezTo>
                    <a:pt x="17" y="285"/>
                    <a:pt x="16" y="285"/>
                    <a:pt x="15" y="284"/>
                  </a:cubicBezTo>
                  <a:cubicBezTo>
                    <a:pt x="14" y="284"/>
                    <a:pt x="13" y="285"/>
                    <a:pt x="12" y="285"/>
                  </a:cubicBezTo>
                  <a:cubicBezTo>
                    <a:pt x="11" y="284"/>
                    <a:pt x="11" y="283"/>
                    <a:pt x="10" y="283"/>
                  </a:cubicBezTo>
                  <a:cubicBezTo>
                    <a:pt x="9" y="283"/>
                    <a:pt x="8" y="285"/>
                    <a:pt x="6" y="283"/>
                  </a:cubicBezTo>
                  <a:cubicBezTo>
                    <a:pt x="4" y="281"/>
                    <a:pt x="7" y="279"/>
                    <a:pt x="8" y="279"/>
                  </a:cubicBezTo>
                  <a:cubicBezTo>
                    <a:pt x="8" y="278"/>
                    <a:pt x="6" y="278"/>
                    <a:pt x="6" y="277"/>
                  </a:cubicBezTo>
                  <a:cubicBezTo>
                    <a:pt x="8" y="275"/>
                    <a:pt x="10" y="273"/>
                    <a:pt x="11" y="270"/>
                  </a:cubicBezTo>
                  <a:cubicBezTo>
                    <a:pt x="9" y="269"/>
                    <a:pt x="9" y="267"/>
                    <a:pt x="8" y="266"/>
                  </a:cubicBezTo>
                  <a:cubicBezTo>
                    <a:pt x="7" y="264"/>
                    <a:pt x="6" y="264"/>
                    <a:pt x="4" y="261"/>
                  </a:cubicBezTo>
                  <a:cubicBezTo>
                    <a:pt x="4" y="260"/>
                    <a:pt x="6" y="257"/>
                    <a:pt x="6" y="256"/>
                  </a:cubicBezTo>
                  <a:cubicBezTo>
                    <a:pt x="6" y="253"/>
                    <a:pt x="2" y="254"/>
                    <a:pt x="2" y="252"/>
                  </a:cubicBezTo>
                  <a:cubicBezTo>
                    <a:pt x="4" y="249"/>
                    <a:pt x="6" y="251"/>
                    <a:pt x="8" y="249"/>
                  </a:cubicBezTo>
                  <a:cubicBezTo>
                    <a:pt x="8" y="247"/>
                    <a:pt x="7" y="243"/>
                    <a:pt x="7" y="239"/>
                  </a:cubicBezTo>
                  <a:cubicBezTo>
                    <a:pt x="6" y="233"/>
                    <a:pt x="6" y="229"/>
                    <a:pt x="5" y="226"/>
                  </a:cubicBezTo>
                  <a:cubicBezTo>
                    <a:pt x="4" y="224"/>
                    <a:pt x="0" y="223"/>
                    <a:pt x="1" y="220"/>
                  </a:cubicBezTo>
                  <a:cubicBezTo>
                    <a:pt x="2" y="219"/>
                    <a:pt x="4" y="220"/>
                    <a:pt x="5" y="220"/>
                  </a:cubicBezTo>
                  <a:cubicBezTo>
                    <a:pt x="7" y="219"/>
                    <a:pt x="9" y="216"/>
                    <a:pt x="10" y="215"/>
                  </a:cubicBezTo>
                  <a:cubicBezTo>
                    <a:pt x="12" y="215"/>
                    <a:pt x="13" y="217"/>
                    <a:pt x="15" y="216"/>
                  </a:cubicBezTo>
                  <a:cubicBezTo>
                    <a:pt x="17" y="214"/>
                    <a:pt x="14" y="212"/>
                    <a:pt x="15" y="210"/>
                  </a:cubicBezTo>
                  <a:cubicBezTo>
                    <a:pt x="16" y="208"/>
                    <a:pt x="17" y="208"/>
                    <a:pt x="19" y="207"/>
                  </a:cubicBezTo>
                  <a:cubicBezTo>
                    <a:pt x="20" y="206"/>
                    <a:pt x="20" y="205"/>
                    <a:pt x="20" y="204"/>
                  </a:cubicBezTo>
                  <a:cubicBezTo>
                    <a:pt x="22" y="201"/>
                    <a:pt x="26" y="199"/>
                    <a:pt x="27" y="197"/>
                  </a:cubicBezTo>
                  <a:cubicBezTo>
                    <a:pt x="27" y="195"/>
                    <a:pt x="24" y="194"/>
                    <a:pt x="24" y="193"/>
                  </a:cubicBezTo>
                  <a:cubicBezTo>
                    <a:pt x="23" y="191"/>
                    <a:pt x="24" y="189"/>
                    <a:pt x="23" y="188"/>
                  </a:cubicBezTo>
                  <a:cubicBezTo>
                    <a:pt x="22" y="184"/>
                    <a:pt x="19" y="184"/>
                    <a:pt x="17" y="182"/>
                  </a:cubicBezTo>
                  <a:cubicBezTo>
                    <a:pt x="16" y="181"/>
                    <a:pt x="17" y="179"/>
                    <a:pt x="16" y="178"/>
                  </a:cubicBezTo>
                  <a:cubicBezTo>
                    <a:pt x="14" y="176"/>
                    <a:pt x="16" y="173"/>
                    <a:pt x="16" y="172"/>
                  </a:cubicBezTo>
                  <a:cubicBezTo>
                    <a:pt x="13" y="170"/>
                    <a:pt x="14" y="168"/>
                    <a:pt x="16" y="165"/>
                  </a:cubicBezTo>
                  <a:cubicBezTo>
                    <a:pt x="17" y="165"/>
                    <a:pt x="18" y="166"/>
                    <a:pt x="20" y="166"/>
                  </a:cubicBezTo>
                  <a:cubicBezTo>
                    <a:pt x="21" y="167"/>
                    <a:pt x="21" y="166"/>
                    <a:pt x="22" y="165"/>
                  </a:cubicBezTo>
                  <a:cubicBezTo>
                    <a:pt x="22" y="164"/>
                    <a:pt x="20" y="163"/>
                    <a:pt x="21" y="162"/>
                  </a:cubicBezTo>
                  <a:cubicBezTo>
                    <a:pt x="22" y="161"/>
                    <a:pt x="22" y="163"/>
                    <a:pt x="22" y="164"/>
                  </a:cubicBezTo>
                  <a:cubicBezTo>
                    <a:pt x="25" y="167"/>
                    <a:pt x="23" y="166"/>
                    <a:pt x="23" y="168"/>
                  </a:cubicBezTo>
                  <a:cubicBezTo>
                    <a:pt x="24" y="170"/>
                    <a:pt x="26" y="171"/>
                    <a:pt x="27" y="170"/>
                  </a:cubicBezTo>
                  <a:cubicBezTo>
                    <a:pt x="26" y="169"/>
                    <a:pt x="25" y="169"/>
                    <a:pt x="25" y="167"/>
                  </a:cubicBezTo>
                  <a:cubicBezTo>
                    <a:pt x="25" y="166"/>
                    <a:pt x="26" y="167"/>
                    <a:pt x="28" y="167"/>
                  </a:cubicBezTo>
                  <a:cubicBezTo>
                    <a:pt x="31" y="166"/>
                    <a:pt x="30" y="162"/>
                    <a:pt x="37" y="163"/>
                  </a:cubicBezTo>
                  <a:cubicBezTo>
                    <a:pt x="39" y="162"/>
                    <a:pt x="44" y="161"/>
                    <a:pt x="44" y="164"/>
                  </a:cubicBezTo>
                  <a:cubicBezTo>
                    <a:pt x="42" y="165"/>
                    <a:pt x="42" y="166"/>
                    <a:pt x="46" y="167"/>
                  </a:cubicBezTo>
                  <a:cubicBezTo>
                    <a:pt x="49" y="167"/>
                    <a:pt x="52" y="168"/>
                    <a:pt x="53" y="168"/>
                  </a:cubicBezTo>
                  <a:cubicBezTo>
                    <a:pt x="54" y="168"/>
                    <a:pt x="56" y="167"/>
                    <a:pt x="57" y="166"/>
                  </a:cubicBezTo>
                  <a:cubicBezTo>
                    <a:pt x="60" y="165"/>
                    <a:pt x="62" y="164"/>
                    <a:pt x="62" y="164"/>
                  </a:cubicBezTo>
                  <a:cubicBezTo>
                    <a:pt x="63" y="161"/>
                    <a:pt x="62" y="161"/>
                    <a:pt x="61" y="160"/>
                  </a:cubicBezTo>
                  <a:cubicBezTo>
                    <a:pt x="60" y="159"/>
                    <a:pt x="61" y="159"/>
                    <a:pt x="61" y="158"/>
                  </a:cubicBezTo>
                  <a:cubicBezTo>
                    <a:pt x="59" y="157"/>
                    <a:pt x="58" y="156"/>
                    <a:pt x="61" y="155"/>
                  </a:cubicBezTo>
                  <a:cubicBezTo>
                    <a:pt x="63" y="152"/>
                    <a:pt x="65" y="153"/>
                    <a:pt x="66" y="155"/>
                  </a:cubicBezTo>
                  <a:cubicBezTo>
                    <a:pt x="67" y="155"/>
                    <a:pt x="68" y="154"/>
                    <a:pt x="69" y="155"/>
                  </a:cubicBezTo>
                  <a:cubicBezTo>
                    <a:pt x="70" y="154"/>
                    <a:pt x="71" y="154"/>
                    <a:pt x="72" y="154"/>
                  </a:cubicBezTo>
                  <a:cubicBezTo>
                    <a:pt x="73" y="153"/>
                    <a:pt x="73" y="152"/>
                    <a:pt x="73" y="151"/>
                  </a:cubicBezTo>
                  <a:cubicBezTo>
                    <a:pt x="75" y="150"/>
                    <a:pt x="77" y="152"/>
                    <a:pt x="79" y="153"/>
                  </a:cubicBezTo>
                  <a:cubicBezTo>
                    <a:pt x="82" y="154"/>
                    <a:pt x="83" y="156"/>
                    <a:pt x="84" y="159"/>
                  </a:cubicBezTo>
                  <a:cubicBezTo>
                    <a:pt x="84" y="160"/>
                    <a:pt x="82" y="160"/>
                    <a:pt x="83" y="162"/>
                  </a:cubicBezTo>
                  <a:cubicBezTo>
                    <a:pt x="85" y="161"/>
                    <a:pt x="86" y="161"/>
                    <a:pt x="87" y="163"/>
                  </a:cubicBezTo>
                  <a:cubicBezTo>
                    <a:pt x="88" y="166"/>
                    <a:pt x="86" y="166"/>
                    <a:pt x="84" y="166"/>
                  </a:cubicBezTo>
                  <a:cubicBezTo>
                    <a:pt x="84" y="167"/>
                    <a:pt x="84" y="169"/>
                    <a:pt x="87" y="170"/>
                  </a:cubicBezTo>
                  <a:cubicBezTo>
                    <a:pt x="88" y="168"/>
                    <a:pt x="86" y="168"/>
                    <a:pt x="86" y="167"/>
                  </a:cubicBezTo>
                  <a:cubicBezTo>
                    <a:pt x="87" y="167"/>
                    <a:pt x="89" y="167"/>
                    <a:pt x="90" y="168"/>
                  </a:cubicBezTo>
                  <a:cubicBezTo>
                    <a:pt x="90" y="170"/>
                    <a:pt x="90" y="171"/>
                    <a:pt x="90" y="172"/>
                  </a:cubicBezTo>
                  <a:cubicBezTo>
                    <a:pt x="90" y="174"/>
                    <a:pt x="96" y="176"/>
                    <a:pt x="99" y="177"/>
                  </a:cubicBezTo>
                  <a:cubicBezTo>
                    <a:pt x="100" y="177"/>
                    <a:pt x="99" y="177"/>
                    <a:pt x="100" y="176"/>
                  </a:cubicBezTo>
                  <a:cubicBezTo>
                    <a:pt x="100" y="175"/>
                    <a:pt x="102" y="178"/>
                    <a:pt x="103" y="178"/>
                  </a:cubicBezTo>
                  <a:cubicBezTo>
                    <a:pt x="104" y="176"/>
                    <a:pt x="101" y="172"/>
                    <a:pt x="102" y="170"/>
                  </a:cubicBezTo>
                  <a:cubicBezTo>
                    <a:pt x="103" y="169"/>
                    <a:pt x="99" y="163"/>
                    <a:pt x="101" y="161"/>
                  </a:cubicBezTo>
                  <a:cubicBezTo>
                    <a:pt x="102" y="161"/>
                    <a:pt x="103" y="165"/>
                    <a:pt x="105" y="165"/>
                  </a:cubicBezTo>
                  <a:cubicBezTo>
                    <a:pt x="107" y="165"/>
                    <a:pt x="109" y="164"/>
                    <a:pt x="111" y="164"/>
                  </a:cubicBezTo>
                  <a:cubicBezTo>
                    <a:pt x="111" y="163"/>
                    <a:pt x="111" y="162"/>
                    <a:pt x="112" y="160"/>
                  </a:cubicBezTo>
                  <a:cubicBezTo>
                    <a:pt x="114" y="157"/>
                    <a:pt x="116" y="157"/>
                    <a:pt x="118" y="159"/>
                  </a:cubicBezTo>
                  <a:cubicBezTo>
                    <a:pt x="120" y="158"/>
                    <a:pt x="122" y="160"/>
                    <a:pt x="123" y="160"/>
                  </a:cubicBezTo>
                  <a:cubicBezTo>
                    <a:pt x="125" y="159"/>
                    <a:pt x="126" y="158"/>
                    <a:pt x="126" y="157"/>
                  </a:cubicBezTo>
                  <a:cubicBezTo>
                    <a:pt x="125" y="156"/>
                    <a:pt x="124" y="160"/>
                    <a:pt x="123" y="156"/>
                  </a:cubicBezTo>
                  <a:cubicBezTo>
                    <a:pt x="122" y="152"/>
                    <a:pt x="122" y="154"/>
                    <a:pt x="126" y="152"/>
                  </a:cubicBezTo>
                  <a:cubicBezTo>
                    <a:pt x="127" y="152"/>
                    <a:pt x="126" y="154"/>
                    <a:pt x="128" y="153"/>
                  </a:cubicBezTo>
                  <a:cubicBezTo>
                    <a:pt x="129" y="152"/>
                    <a:pt x="127" y="149"/>
                    <a:pt x="125" y="148"/>
                  </a:cubicBezTo>
                  <a:cubicBezTo>
                    <a:pt x="124" y="146"/>
                    <a:pt x="126" y="145"/>
                    <a:pt x="125" y="143"/>
                  </a:cubicBezTo>
                  <a:cubicBezTo>
                    <a:pt x="123" y="143"/>
                    <a:pt x="123" y="146"/>
                    <a:pt x="121" y="146"/>
                  </a:cubicBezTo>
                  <a:cubicBezTo>
                    <a:pt x="120" y="145"/>
                    <a:pt x="121" y="144"/>
                    <a:pt x="122" y="143"/>
                  </a:cubicBezTo>
                  <a:cubicBezTo>
                    <a:pt x="122" y="142"/>
                    <a:pt x="121" y="141"/>
                    <a:pt x="121" y="141"/>
                  </a:cubicBezTo>
                  <a:cubicBezTo>
                    <a:pt x="122" y="139"/>
                    <a:pt x="124" y="139"/>
                    <a:pt x="125" y="138"/>
                  </a:cubicBezTo>
                  <a:cubicBezTo>
                    <a:pt x="124" y="136"/>
                    <a:pt x="122" y="136"/>
                    <a:pt x="122" y="134"/>
                  </a:cubicBezTo>
                  <a:cubicBezTo>
                    <a:pt x="122" y="133"/>
                    <a:pt x="125" y="134"/>
                    <a:pt x="127" y="133"/>
                  </a:cubicBezTo>
                  <a:cubicBezTo>
                    <a:pt x="130" y="132"/>
                    <a:pt x="133" y="129"/>
                    <a:pt x="135" y="129"/>
                  </a:cubicBezTo>
                  <a:cubicBezTo>
                    <a:pt x="140" y="127"/>
                    <a:pt x="143" y="125"/>
                    <a:pt x="144" y="126"/>
                  </a:cubicBezTo>
                  <a:cubicBezTo>
                    <a:pt x="144" y="128"/>
                    <a:pt x="139" y="129"/>
                    <a:pt x="138" y="130"/>
                  </a:cubicBezTo>
                  <a:cubicBezTo>
                    <a:pt x="139" y="132"/>
                    <a:pt x="138" y="132"/>
                    <a:pt x="138" y="133"/>
                  </a:cubicBezTo>
                  <a:cubicBezTo>
                    <a:pt x="139" y="134"/>
                    <a:pt x="141" y="133"/>
                    <a:pt x="141" y="131"/>
                  </a:cubicBezTo>
                  <a:cubicBezTo>
                    <a:pt x="141" y="130"/>
                    <a:pt x="144" y="127"/>
                    <a:pt x="145" y="128"/>
                  </a:cubicBezTo>
                  <a:cubicBezTo>
                    <a:pt x="145" y="129"/>
                    <a:pt x="145" y="131"/>
                    <a:pt x="145" y="132"/>
                  </a:cubicBezTo>
                  <a:cubicBezTo>
                    <a:pt x="144" y="132"/>
                    <a:pt x="144" y="129"/>
                    <a:pt x="143" y="131"/>
                  </a:cubicBezTo>
                  <a:cubicBezTo>
                    <a:pt x="144" y="133"/>
                    <a:pt x="145" y="132"/>
                    <a:pt x="142" y="135"/>
                  </a:cubicBezTo>
                  <a:cubicBezTo>
                    <a:pt x="143" y="136"/>
                    <a:pt x="144" y="135"/>
                    <a:pt x="144" y="137"/>
                  </a:cubicBezTo>
                  <a:cubicBezTo>
                    <a:pt x="145" y="137"/>
                    <a:pt x="145" y="137"/>
                    <a:pt x="146" y="136"/>
                  </a:cubicBezTo>
                  <a:cubicBezTo>
                    <a:pt x="146" y="134"/>
                    <a:pt x="147" y="135"/>
                    <a:pt x="147" y="131"/>
                  </a:cubicBezTo>
                  <a:cubicBezTo>
                    <a:pt x="147" y="126"/>
                    <a:pt x="144" y="124"/>
                    <a:pt x="148" y="122"/>
                  </a:cubicBezTo>
                  <a:cubicBezTo>
                    <a:pt x="152" y="121"/>
                    <a:pt x="157" y="118"/>
                    <a:pt x="159" y="122"/>
                  </a:cubicBezTo>
                  <a:cubicBezTo>
                    <a:pt x="158" y="124"/>
                    <a:pt x="157" y="123"/>
                    <a:pt x="156" y="124"/>
                  </a:cubicBezTo>
                  <a:cubicBezTo>
                    <a:pt x="155" y="124"/>
                    <a:pt x="155" y="126"/>
                    <a:pt x="156" y="126"/>
                  </a:cubicBezTo>
                  <a:cubicBezTo>
                    <a:pt x="158" y="126"/>
                    <a:pt x="158" y="124"/>
                    <a:pt x="161" y="125"/>
                  </a:cubicBezTo>
                  <a:cubicBezTo>
                    <a:pt x="163" y="124"/>
                    <a:pt x="162" y="124"/>
                    <a:pt x="163" y="125"/>
                  </a:cubicBezTo>
                  <a:cubicBezTo>
                    <a:pt x="165" y="123"/>
                    <a:pt x="166" y="122"/>
                    <a:pt x="168" y="123"/>
                  </a:cubicBezTo>
                  <a:cubicBezTo>
                    <a:pt x="168" y="123"/>
                    <a:pt x="168" y="123"/>
                    <a:pt x="169" y="123"/>
                  </a:cubicBezTo>
                  <a:cubicBezTo>
                    <a:pt x="170" y="123"/>
                    <a:pt x="171" y="124"/>
                    <a:pt x="172" y="124"/>
                  </a:cubicBezTo>
                  <a:cubicBezTo>
                    <a:pt x="172" y="124"/>
                    <a:pt x="172" y="125"/>
                    <a:pt x="172" y="125"/>
                  </a:cubicBezTo>
                  <a:cubicBezTo>
                    <a:pt x="175" y="126"/>
                    <a:pt x="175" y="121"/>
                    <a:pt x="178" y="120"/>
                  </a:cubicBezTo>
                  <a:cubicBezTo>
                    <a:pt x="181" y="109"/>
                    <a:pt x="185" y="110"/>
                    <a:pt x="186" y="108"/>
                  </a:cubicBezTo>
                  <a:cubicBezTo>
                    <a:pt x="186" y="105"/>
                    <a:pt x="191" y="105"/>
                    <a:pt x="194" y="104"/>
                  </a:cubicBezTo>
                  <a:cubicBezTo>
                    <a:pt x="196" y="104"/>
                    <a:pt x="201" y="103"/>
                    <a:pt x="202" y="108"/>
                  </a:cubicBezTo>
                  <a:cubicBezTo>
                    <a:pt x="203" y="110"/>
                    <a:pt x="205" y="110"/>
                    <a:pt x="207" y="110"/>
                  </a:cubicBezTo>
                  <a:cubicBezTo>
                    <a:pt x="209" y="108"/>
                    <a:pt x="209" y="108"/>
                    <a:pt x="212" y="109"/>
                  </a:cubicBezTo>
                  <a:cubicBezTo>
                    <a:pt x="212" y="108"/>
                    <a:pt x="212" y="107"/>
                    <a:pt x="212" y="107"/>
                  </a:cubicBezTo>
                  <a:cubicBezTo>
                    <a:pt x="213" y="107"/>
                    <a:pt x="214" y="107"/>
                    <a:pt x="215" y="108"/>
                  </a:cubicBezTo>
                  <a:cubicBezTo>
                    <a:pt x="214" y="105"/>
                    <a:pt x="213" y="104"/>
                    <a:pt x="213" y="103"/>
                  </a:cubicBezTo>
                  <a:cubicBezTo>
                    <a:pt x="213" y="102"/>
                    <a:pt x="214" y="101"/>
                    <a:pt x="216" y="98"/>
                  </a:cubicBezTo>
                  <a:cubicBezTo>
                    <a:pt x="217" y="97"/>
                    <a:pt x="216" y="95"/>
                    <a:pt x="218" y="94"/>
                  </a:cubicBezTo>
                  <a:cubicBezTo>
                    <a:pt x="219" y="94"/>
                    <a:pt x="220" y="94"/>
                    <a:pt x="222" y="93"/>
                  </a:cubicBezTo>
                  <a:cubicBezTo>
                    <a:pt x="224" y="91"/>
                    <a:pt x="225" y="89"/>
                    <a:pt x="226" y="86"/>
                  </a:cubicBezTo>
                  <a:cubicBezTo>
                    <a:pt x="227" y="85"/>
                    <a:pt x="226" y="83"/>
                    <a:pt x="227" y="82"/>
                  </a:cubicBezTo>
                  <a:cubicBezTo>
                    <a:pt x="227" y="82"/>
                    <a:pt x="228" y="83"/>
                    <a:pt x="228" y="83"/>
                  </a:cubicBezTo>
                  <a:cubicBezTo>
                    <a:pt x="229" y="82"/>
                    <a:pt x="230" y="82"/>
                    <a:pt x="231" y="82"/>
                  </a:cubicBezTo>
                  <a:cubicBezTo>
                    <a:pt x="232" y="82"/>
                    <a:pt x="231" y="84"/>
                    <a:pt x="232" y="84"/>
                  </a:cubicBezTo>
                  <a:cubicBezTo>
                    <a:pt x="234" y="84"/>
                    <a:pt x="233" y="83"/>
                    <a:pt x="234" y="82"/>
                  </a:cubicBezTo>
                  <a:cubicBezTo>
                    <a:pt x="235" y="82"/>
                    <a:pt x="237" y="82"/>
                    <a:pt x="238" y="80"/>
                  </a:cubicBezTo>
                  <a:cubicBezTo>
                    <a:pt x="239" y="80"/>
                    <a:pt x="239" y="82"/>
                    <a:pt x="240" y="82"/>
                  </a:cubicBezTo>
                  <a:cubicBezTo>
                    <a:pt x="241" y="82"/>
                    <a:pt x="241" y="80"/>
                    <a:pt x="242" y="79"/>
                  </a:cubicBezTo>
                  <a:cubicBezTo>
                    <a:pt x="243" y="78"/>
                    <a:pt x="245" y="78"/>
                    <a:pt x="244" y="77"/>
                  </a:cubicBezTo>
                  <a:cubicBezTo>
                    <a:pt x="242" y="77"/>
                    <a:pt x="241" y="74"/>
                    <a:pt x="240" y="74"/>
                  </a:cubicBezTo>
                  <a:cubicBezTo>
                    <a:pt x="238" y="74"/>
                    <a:pt x="238" y="74"/>
                    <a:pt x="237" y="73"/>
                  </a:cubicBezTo>
                  <a:cubicBezTo>
                    <a:pt x="236" y="74"/>
                    <a:pt x="234" y="75"/>
                    <a:pt x="232" y="74"/>
                  </a:cubicBezTo>
                  <a:cubicBezTo>
                    <a:pt x="232" y="74"/>
                    <a:pt x="232" y="72"/>
                    <a:pt x="232" y="71"/>
                  </a:cubicBezTo>
                  <a:cubicBezTo>
                    <a:pt x="230" y="71"/>
                    <a:pt x="228" y="71"/>
                    <a:pt x="228" y="69"/>
                  </a:cubicBezTo>
                  <a:cubicBezTo>
                    <a:pt x="228" y="68"/>
                    <a:pt x="230" y="69"/>
                    <a:pt x="232" y="67"/>
                  </a:cubicBezTo>
                  <a:cubicBezTo>
                    <a:pt x="233" y="66"/>
                    <a:pt x="233" y="64"/>
                    <a:pt x="234" y="64"/>
                  </a:cubicBezTo>
                  <a:cubicBezTo>
                    <a:pt x="235" y="62"/>
                    <a:pt x="238" y="62"/>
                    <a:pt x="239" y="61"/>
                  </a:cubicBezTo>
                  <a:cubicBezTo>
                    <a:pt x="239" y="60"/>
                    <a:pt x="237" y="60"/>
                    <a:pt x="237" y="59"/>
                  </a:cubicBezTo>
                  <a:cubicBezTo>
                    <a:pt x="237" y="58"/>
                    <a:pt x="238" y="58"/>
                    <a:pt x="239" y="58"/>
                  </a:cubicBezTo>
                  <a:cubicBezTo>
                    <a:pt x="240" y="57"/>
                    <a:pt x="237" y="55"/>
                    <a:pt x="241" y="54"/>
                  </a:cubicBezTo>
                  <a:cubicBezTo>
                    <a:pt x="241" y="51"/>
                    <a:pt x="241" y="50"/>
                    <a:pt x="246" y="48"/>
                  </a:cubicBezTo>
                  <a:cubicBezTo>
                    <a:pt x="246" y="47"/>
                    <a:pt x="248" y="45"/>
                    <a:pt x="250" y="45"/>
                  </a:cubicBezTo>
                  <a:cubicBezTo>
                    <a:pt x="251" y="43"/>
                    <a:pt x="251" y="41"/>
                    <a:pt x="254" y="40"/>
                  </a:cubicBezTo>
                  <a:cubicBezTo>
                    <a:pt x="255" y="40"/>
                    <a:pt x="254" y="40"/>
                    <a:pt x="254" y="41"/>
                  </a:cubicBezTo>
                  <a:cubicBezTo>
                    <a:pt x="255" y="41"/>
                    <a:pt x="256" y="40"/>
                    <a:pt x="260" y="38"/>
                  </a:cubicBezTo>
                  <a:cubicBezTo>
                    <a:pt x="265" y="33"/>
                    <a:pt x="267" y="35"/>
                    <a:pt x="268" y="34"/>
                  </a:cubicBezTo>
                  <a:cubicBezTo>
                    <a:pt x="269" y="34"/>
                    <a:pt x="271" y="31"/>
                    <a:pt x="272" y="31"/>
                  </a:cubicBezTo>
                  <a:cubicBezTo>
                    <a:pt x="275" y="30"/>
                    <a:pt x="275" y="28"/>
                    <a:pt x="276" y="28"/>
                  </a:cubicBezTo>
                  <a:cubicBezTo>
                    <a:pt x="277" y="28"/>
                    <a:pt x="276" y="30"/>
                    <a:pt x="277" y="30"/>
                  </a:cubicBezTo>
                  <a:cubicBezTo>
                    <a:pt x="278" y="30"/>
                    <a:pt x="278" y="26"/>
                    <a:pt x="279" y="26"/>
                  </a:cubicBezTo>
                  <a:cubicBezTo>
                    <a:pt x="280" y="26"/>
                    <a:pt x="281" y="27"/>
                    <a:pt x="282" y="27"/>
                  </a:cubicBezTo>
                  <a:cubicBezTo>
                    <a:pt x="283" y="27"/>
                    <a:pt x="283" y="26"/>
                    <a:pt x="283" y="25"/>
                  </a:cubicBezTo>
                  <a:cubicBezTo>
                    <a:pt x="281" y="26"/>
                    <a:pt x="281" y="24"/>
                    <a:pt x="282" y="23"/>
                  </a:cubicBezTo>
                  <a:cubicBezTo>
                    <a:pt x="285" y="23"/>
                    <a:pt x="286" y="24"/>
                    <a:pt x="287" y="24"/>
                  </a:cubicBezTo>
                  <a:cubicBezTo>
                    <a:pt x="287" y="23"/>
                    <a:pt x="286" y="22"/>
                    <a:pt x="287" y="22"/>
                  </a:cubicBezTo>
                  <a:cubicBezTo>
                    <a:pt x="290" y="24"/>
                    <a:pt x="290" y="24"/>
                    <a:pt x="293" y="24"/>
                  </a:cubicBezTo>
                  <a:cubicBezTo>
                    <a:pt x="295" y="23"/>
                    <a:pt x="295" y="25"/>
                    <a:pt x="296" y="25"/>
                  </a:cubicBezTo>
                  <a:cubicBezTo>
                    <a:pt x="296" y="25"/>
                    <a:pt x="297" y="25"/>
                    <a:pt x="297" y="25"/>
                  </a:cubicBezTo>
                  <a:cubicBezTo>
                    <a:pt x="298" y="24"/>
                    <a:pt x="298" y="25"/>
                    <a:pt x="299" y="25"/>
                  </a:cubicBezTo>
                  <a:cubicBezTo>
                    <a:pt x="300" y="24"/>
                    <a:pt x="299" y="22"/>
                    <a:pt x="299" y="22"/>
                  </a:cubicBezTo>
                  <a:cubicBezTo>
                    <a:pt x="301" y="21"/>
                    <a:pt x="301" y="22"/>
                    <a:pt x="301" y="21"/>
                  </a:cubicBezTo>
                  <a:cubicBezTo>
                    <a:pt x="301" y="21"/>
                    <a:pt x="300" y="20"/>
                    <a:pt x="299" y="20"/>
                  </a:cubicBezTo>
                  <a:cubicBezTo>
                    <a:pt x="299" y="21"/>
                    <a:pt x="298" y="21"/>
                    <a:pt x="297" y="22"/>
                  </a:cubicBezTo>
                  <a:cubicBezTo>
                    <a:pt x="296" y="22"/>
                    <a:pt x="296" y="21"/>
                    <a:pt x="295" y="20"/>
                  </a:cubicBezTo>
                  <a:cubicBezTo>
                    <a:pt x="293" y="21"/>
                    <a:pt x="293" y="22"/>
                    <a:pt x="292" y="22"/>
                  </a:cubicBezTo>
                  <a:cubicBezTo>
                    <a:pt x="291" y="21"/>
                    <a:pt x="291" y="21"/>
                    <a:pt x="292" y="19"/>
                  </a:cubicBezTo>
                  <a:cubicBezTo>
                    <a:pt x="292" y="18"/>
                    <a:pt x="292" y="16"/>
                    <a:pt x="293" y="16"/>
                  </a:cubicBezTo>
                  <a:cubicBezTo>
                    <a:pt x="294" y="16"/>
                    <a:pt x="294" y="17"/>
                    <a:pt x="295" y="17"/>
                  </a:cubicBezTo>
                  <a:cubicBezTo>
                    <a:pt x="296" y="16"/>
                    <a:pt x="295" y="15"/>
                    <a:pt x="295" y="14"/>
                  </a:cubicBezTo>
                  <a:cubicBezTo>
                    <a:pt x="295" y="14"/>
                    <a:pt x="297" y="13"/>
                    <a:pt x="296" y="13"/>
                  </a:cubicBezTo>
                  <a:cubicBezTo>
                    <a:pt x="296" y="12"/>
                    <a:pt x="295" y="13"/>
                    <a:pt x="294" y="13"/>
                  </a:cubicBezTo>
                  <a:cubicBezTo>
                    <a:pt x="294" y="13"/>
                    <a:pt x="295" y="12"/>
                    <a:pt x="295" y="12"/>
                  </a:cubicBezTo>
                  <a:cubicBezTo>
                    <a:pt x="296" y="10"/>
                    <a:pt x="296" y="9"/>
                    <a:pt x="297" y="9"/>
                  </a:cubicBezTo>
                  <a:cubicBezTo>
                    <a:pt x="300" y="9"/>
                    <a:pt x="302" y="7"/>
                    <a:pt x="304" y="6"/>
                  </a:cubicBezTo>
                  <a:cubicBezTo>
                    <a:pt x="305" y="5"/>
                    <a:pt x="306" y="5"/>
                    <a:pt x="307" y="5"/>
                  </a:cubicBezTo>
                  <a:cubicBezTo>
                    <a:pt x="309" y="4"/>
                    <a:pt x="310" y="0"/>
                    <a:pt x="310" y="1"/>
                  </a:cubicBezTo>
                  <a:cubicBezTo>
                    <a:pt x="312" y="2"/>
                    <a:pt x="311" y="4"/>
                    <a:pt x="311" y="6"/>
                  </a:cubicBezTo>
                  <a:cubicBezTo>
                    <a:pt x="311" y="7"/>
                    <a:pt x="313" y="7"/>
                    <a:pt x="313" y="8"/>
                  </a:cubicBezTo>
                  <a:cubicBezTo>
                    <a:pt x="314" y="9"/>
                    <a:pt x="311" y="10"/>
                    <a:pt x="311" y="11"/>
                  </a:cubicBezTo>
                  <a:cubicBezTo>
                    <a:pt x="312" y="11"/>
                    <a:pt x="314" y="10"/>
                    <a:pt x="315" y="11"/>
                  </a:cubicBezTo>
                  <a:cubicBezTo>
                    <a:pt x="315" y="12"/>
                    <a:pt x="314" y="12"/>
                    <a:pt x="314" y="13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2" y="15"/>
                    <a:pt x="310" y="16"/>
                    <a:pt x="311" y="17"/>
                  </a:cubicBezTo>
                  <a:cubicBezTo>
                    <a:pt x="313" y="18"/>
                    <a:pt x="314" y="17"/>
                    <a:pt x="316" y="17"/>
                  </a:cubicBezTo>
                  <a:cubicBezTo>
                    <a:pt x="316" y="17"/>
                    <a:pt x="316" y="18"/>
                    <a:pt x="316" y="18"/>
                  </a:cubicBezTo>
                  <a:cubicBezTo>
                    <a:pt x="317" y="18"/>
                    <a:pt x="317" y="17"/>
                    <a:pt x="318" y="17"/>
                  </a:cubicBezTo>
                  <a:cubicBezTo>
                    <a:pt x="319" y="17"/>
                    <a:pt x="319" y="19"/>
                    <a:pt x="320" y="19"/>
                  </a:cubicBezTo>
                  <a:cubicBezTo>
                    <a:pt x="321" y="19"/>
                    <a:pt x="323" y="19"/>
                    <a:pt x="323" y="20"/>
                  </a:cubicBezTo>
                  <a:cubicBezTo>
                    <a:pt x="323" y="21"/>
                    <a:pt x="321" y="21"/>
                    <a:pt x="321" y="21"/>
                  </a:cubicBezTo>
                  <a:cubicBezTo>
                    <a:pt x="321" y="22"/>
                    <a:pt x="321" y="22"/>
                    <a:pt x="323" y="22"/>
                  </a:cubicBezTo>
                  <a:cubicBezTo>
                    <a:pt x="324" y="21"/>
                    <a:pt x="325" y="20"/>
                    <a:pt x="326" y="20"/>
                  </a:cubicBezTo>
                  <a:cubicBezTo>
                    <a:pt x="327" y="21"/>
                    <a:pt x="328" y="21"/>
                    <a:pt x="328" y="22"/>
                  </a:cubicBezTo>
                  <a:cubicBezTo>
                    <a:pt x="328" y="23"/>
                    <a:pt x="327" y="22"/>
                    <a:pt x="326" y="23"/>
                  </a:cubicBezTo>
                  <a:cubicBezTo>
                    <a:pt x="325" y="24"/>
                    <a:pt x="328" y="24"/>
                    <a:pt x="327" y="26"/>
                  </a:cubicBezTo>
                  <a:cubicBezTo>
                    <a:pt x="326" y="27"/>
                    <a:pt x="324" y="25"/>
                    <a:pt x="324" y="26"/>
                  </a:cubicBezTo>
                  <a:cubicBezTo>
                    <a:pt x="323" y="27"/>
                    <a:pt x="326" y="28"/>
                    <a:pt x="325" y="29"/>
                  </a:cubicBezTo>
                  <a:cubicBezTo>
                    <a:pt x="322" y="30"/>
                    <a:pt x="318" y="32"/>
                    <a:pt x="318" y="36"/>
                  </a:cubicBezTo>
                  <a:cubicBezTo>
                    <a:pt x="316" y="35"/>
                    <a:pt x="315" y="37"/>
                    <a:pt x="315" y="38"/>
                  </a:cubicBezTo>
                  <a:cubicBezTo>
                    <a:pt x="313" y="38"/>
                    <a:pt x="313" y="35"/>
                    <a:pt x="312" y="35"/>
                  </a:cubicBezTo>
                  <a:cubicBezTo>
                    <a:pt x="311" y="35"/>
                    <a:pt x="310" y="35"/>
                    <a:pt x="310" y="35"/>
                  </a:cubicBezTo>
                  <a:cubicBezTo>
                    <a:pt x="309" y="35"/>
                    <a:pt x="309" y="34"/>
                    <a:pt x="308" y="35"/>
                  </a:cubicBezTo>
                  <a:cubicBezTo>
                    <a:pt x="308" y="40"/>
                    <a:pt x="306" y="38"/>
                    <a:pt x="305" y="40"/>
                  </a:cubicBezTo>
                  <a:cubicBezTo>
                    <a:pt x="305" y="43"/>
                    <a:pt x="306" y="46"/>
                    <a:pt x="303" y="47"/>
                  </a:cubicBezTo>
                  <a:cubicBezTo>
                    <a:pt x="302" y="47"/>
                    <a:pt x="301" y="46"/>
                    <a:pt x="301" y="46"/>
                  </a:cubicBezTo>
                  <a:cubicBezTo>
                    <a:pt x="300" y="46"/>
                    <a:pt x="299" y="47"/>
                    <a:pt x="298" y="47"/>
                  </a:cubicBezTo>
                  <a:cubicBezTo>
                    <a:pt x="297" y="47"/>
                    <a:pt x="295" y="42"/>
                    <a:pt x="293" y="43"/>
                  </a:cubicBezTo>
                  <a:cubicBezTo>
                    <a:pt x="292" y="44"/>
                    <a:pt x="295" y="47"/>
                    <a:pt x="294" y="47"/>
                  </a:cubicBezTo>
                  <a:cubicBezTo>
                    <a:pt x="293" y="47"/>
                    <a:pt x="292" y="46"/>
                    <a:pt x="292" y="48"/>
                  </a:cubicBezTo>
                  <a:cubicBezTo>
                    <a:pt x="291" y="49"/>
                    <a:pt x="292" y="49"/>
                    <a:pt x="295" y="49"/>
                  </a:cubicBezTo>
                  <a:cubicBezTo>
                    <a:pt x="295" y="50"/>
                    <a:pt x="295" y="52"/>
                    <a:pt x="298" y="52"/>
                  </a:cubicBezTo>
                  <a:cubicBezTo>
                    <a:pt x="299" y="51"/>
                    <a:pt x="299" y="49"/>
                    <a:pt x="301" y="50"/>
                  </a:cubicBezTo>
                  <a:cubicBezTo>
                    <a:pt x="303" y="51"/>
                    <a:pt x="303" y="53"/>
                    <a:pt x="305" y="55"/>
                  </a:cubicBezTo>
                  <a:cubicBezTo>
                    <a:pt x="306" y="57"/>
                    <a:pt x="306" y="60"/>
                    <a:pt x="308" y="62"/>
                  </a:cubicBezTo>
                  <a:cubicBezTo>
                    <a:pt x="308" y="64"/>
                    <a:pt x="307" y="69"/>
                    <a:pt x="304" y="70"/>
                  </a:cubicBezTo>
                  <a:cubicBezTo>
                    <a:pt x="301" y="71"/>
                    <a:pt x="298" y="72"/>
                    <a:pt x="298" y="73"/>
                  </a:cubicBezTo>
                  <a:cubicBezTo>
                    <a:pt x="298" y="75"/>
                    <a:pt x="302" y="71"/>
                    <a:pt x="302" y="73"/>
                  </a:cubicBezTo>
                  <a:cubicBezTo>
                    <a:pt x="302" y="74"/>
                    <a:pt x="299" y="75"/>
                    <a:pt x="299" y="77"/>
                  </a:cubicBezTo>
                  <a:cubicBezTo>
                    <a:pt x="300" y="77"/>
                    <a:pt x="301" y="76"/>
                    <a:pt x="302" y="76"/>
                  </a:cubicBezTo>
                  <a:cubicBezTo>
                    <a:pt x="303" y="74"/>
                    <a:pt x="304" y="72"/>
                    <a:pt x="304" y="72"/>
                  </a:cubicBezTo>
                  <a:cubicBezTo>
                    <a:pt x="304" y="71"/>
                    <a:pt x="306" y="72"/>
                    <a:pt x="306" y="73"/>
                  </a:cubicBezTo>
                  <a:cubicBezTo>
                    <a:pt x="307" y="73"/>
                    <a:pt x="307" y="72"/>
                    <a:pt x="308" y="72"/>
                  </a:cubicBezTo>
                  <a:cubicBezTo>
                    <a:pt x="309" y="72"/>
                    <a:pt x="310" y="72"/>
                    <a:pt x="311" y="71"/>
                  </a:cubicBezTo>
                  <a:cubicBezTo>
                    <a:pt x="310" y="71"/>
                    <a:pt x="309" y="70"/>
                    <a:pt x="310" y="69"/>
                  </a:cubicBezTo>
                  <a:cubicBezTo>
                    <a:pt x="311" y="69"/>
                    <a:pt x="312" y="69"/>
                    <a:pt x="313" y="69"/>
                  </a:cubicBezTo>
                  <a:cubicBezTo>
                    <a:pt x="314" y="68"/>
                    <a:pt x="313" y="69"/>
                    <a:pt x="314" y="70"/>
                  </a:cubicBezTo>
                  <a:cubicBezTo>
                    <a:pt x="315" y="70"/>
                    <a:pt x="316" y="69"/>
                    <a:pt x="317" y="69"/>
                  </a:cubicBezTo>
                  <a:cubicBezTo>
                    <a:pt x="320" y="70"/>
                    <a:pt x="318" y="73"/>
                    <a:pt x="319" y="73"/>
                  </a:cubicBezTo>
                  <a:cubicBezTo>
                    <a:pt x="320" y="73"/>
                    <a:pt x="321" y="71"/>
                    <a:pt x="322" y="70"/>
                  </a:cubicBezTo>
                  <a:cubicBezTo>
                    <a:pt x="323" y="70"/>
                    <a:pt x="323" y="72"/>
                    <a:pt x="324" y="71"/>
                  </a:cubicBezTo>
                  <a:cubicBezTo>
                    <a:pt x="325" y="71"/>
                    <a:pt x="326" y="68"/>
                    <a:pt x="327" y="69"/>
                  </a:cubicBezTo>
                  <a:cubicBezTo>
                    <a:pt x="328" y="70"/>
                    <a:pt x="327" y="71"/>
                    <a:pt x="327" y="72"/>
                  </a:cubicBezTo>
                  <a:cubicBezTo>
                    <a:pt x="329" y="72"/>
                    <a:pt x="331" y="69"/>
                    <a:pt x="333" y="70"/>
                  </a:cubicBezTo>
                  <a:cubicBezTo>
                    <a:pt x="334" y="71"/>
                    <a:pt x="334" y="72"/>
                    <a:pt x="334" y="74"/>
                  </a:cubicBezTo>
                  <a:cubicBezTo>
                    <a:pt x="335" y="74"/>
                    <a:pt x="336" y="74"/>
                    <a:pt x="336" y="74"/>
                  </a:cubicBezTo>
                  <a:cubicBezTo>
                    <a:pt x="337" y="75"/>
                    <a:pt x="335" y="75"/>
                    <a:pt x="334" y="76"/>
                  </a:cubicBezTo>
                  <a:cubicBezTo>
                    <a:pt x="332" y="77"/>
                    <a:pt x="329" y="84"/>
                    <a:pt x="327" y="82"/>
                  </a:cubicBezTo>
                  <a:cubicBezTo>
                    <a:pt x="326" y="80"/>
                    <a:pt x="324" y="83"/>
                    <a:pt x="325" y="83"/>
                  </a:cubicBezTo>
                  <a:cubicBezTo>
                    <a:pt x="326" y="84"/>
                    <a:pt x="327" y="83"/>
                    <a:pt x="328" y="84"/>
                  </a:cubicBezTo>
                  <a:cubicBezTo>
                    <a:pt x="329" y="85"/>
                    <a:pt x="327" y="86"/>
                    <a:pt x="328" y="87"/>
                  </a:cubicBezTo>
                  <a:cubicBezTo>
                    <a:pt x="328" y="88"/>
                    <a:pt x="329" y="88"/>
                    <a:pt x="329" y="89"/>
                  </a:cubicBezTo>
                  <a:cubicBezTo>
                    <a:pt x="329" y="90"/>
                    <a:pt x="328" y="91"/>
                    <a:pt x="329" y="92"/>
                  </a:cubicBezTo>
                  <a:cubicBezTo>
                    <a:pt x="329" y="95"/>
                    <a:pt x="330" y="94"/>
                    <a:pt x="329" y="96"/>
                  </a:cubicBezTo>
                  <a:cubicBezTo>
                    <a:pt x="331" y="99"/>
                    <a:pt x="330" y="99"/>
                    <a:pt x="330" y="101"/>
                  </a:cubicBezTo>
                  <a:cubicBezTo>
                    <a:pt x="331" y="105"/>
                    <a:pt x="329" y="106"/>
                    <a:pt x="329" y="108"/>
                  </a:cubicBezTo>
                  <a:cubicBezTo>
                    <a:pt x="332" y="111"/>
                    <a:pt x="332" y="110"/>
                    <a:pt x="330" y="113"/>
                  </a:cubicBezTo>
                  <a:cubicBezTo>
                    <a:pt x="330" y="114"/>
                    <a:pt x="332" y="113"/>
                    <a:pt x="332" y="113"/>
                  </a:cubicBezTo>
                  <a:cubicBezTo>
                    <a:pt x="332" y="115"/>
                    <a:pt x="331" y="116"/>
                    <a:pt x="331" y="117"/>
                  </a:cubicBezTo>
                  <a:cubicBezTo>
                    <a:pt x="334" y="118"/>
                    <a:pt x="335" y="119"/>
                    <a:pt x="333" y="121"/>
                  </a:cubicBezTo>
                  <a:cubicBezTo>
                    <a:pt x="333" y="122"/>
                    <a:pt x="334" y="123"/>
                    <a:pt x="334" y="124"/>
                  </a:cubicBezTo>
                  <a:cubicBezTo>
                    <a:pt x="335" y="127"/>
                    <a:pt x="335" y="129"/>
                    <a:pt x="336" y="131"/>
                  </a:cubicBezTo>
                  <a:cubicBezTo>
                    <a:pt x="337" y="133"/>
                    <a:pt x="340" y="134"/>
                    <a:pt x="338" y="135"/>
                  </a:cubicBezTo>
                  <a:cubicBezTo>
                    <a:pt x="335" y="135"/>
                    <a:pt x="332" y="135"/>
                    <a:pt x="329" y="136"/>
                  </a:cubicBezTo>
                  <a:cubicBezTo>
                    <a:pt x="328" y="137"/>
                    <a:pt x="328" y="138"/>
                    <a:pt x="327" y="139"/>
                  </a:cubicBezTo>
                  <a:cubicBezTo>
                    <a:pt x="323" y="145"/>
                    <a:pt x="325" y="144"/>
                    <a:pt x="325" y="148"/>
                  </a:cubicBezTo>
                  <a:cubicBezTo>
                    <a:pt x="325" y="149"/>
                    <a:pt x="324" y="150"/>
                    <a:pt x="324" y="151"/>
                  </a:cubicBezTo>
                  <a:cubicBezTo>
                    <a:pt x="324" y="155"/>
                    <a:pt x="327" y="157"/>
                    <a:pt x="327" y="158"/>
                  </a:cubicBezTo>
                  <a:cubicBezTo>
                    <a:pt x="324" y="158"/>
                    <a:pt x="324" y="155"/>
                    <a:pt x="322" y="155"/>
                  </a:cubicBezTo>
                  <a:cubicBezTo>
                    <a:pt x="322" y="154"/>
                    <a:pt x="321" y="153"/>
                    <a:pt x="320" y="154"/>
                  </a:cubicBezTo>
                  <a:cubicBezTo>
                    <a:pt x="320" y="156"/>
                    <a:pt x="321" y="158"/>
                    <a:pt x="320" y="160"/>
                  </a:cubicBezTo>
                  <a:cubicBezTo>
                    <a:pt x="320" y="160"/>
                    <a:pt x="320" y="160"/>
                    <a:pt x="320" y="160"/>
                  </a:cubicBezTo>
                  <a:cubicBezTo>
                    <a:pt x="319" y="161"/>
                    <a:pt x="324" y="162"/>
                    <a:pt x="322" y="164"/>
                  </a:cubicBezTo>
                  <a:cubicBezTo>
                    <a:pt x="321" y="166"/>
                    <a:pt x="320" y="165"/>
                    <a:pt x="318" y="164"/>
                  </a:cubicBezTo>
                  <a:cubicBezTo>
                    <a:pt x="317" y="165"/>
                    <a:pt x="320" y="168"/>
                    <a:pt x="316" y="169"/>
                  </a:cubicBezTo>
                  <a:cubicBezTo>
                    <a:pt x="315" y="171"/>
                    <a:pt x="318" y="174"/>
                    <a:pt x="319" y="176"/>
                  </a:cubicBezTo>
                  <a:cubicBezTo>
                    <a:pt x="322" y="175"/>
                    <a:pt x="320" y="177"/>
                    <a:pt x="321" y="177"/>
                  </a:cubicBezTo>
                  <a:cubicBezTo>
                    <a:pt x="324" y="178"/>
                    <a:pt x="322" y="179"/>
                    <a:pt x="323" y="180"/>
                  </a:cubicBezTo>
                  <a:cubicBezTo>
                    <a:pt x="324" y="181"/>
                    <a:pt x="324" y="181"/>
                    <a:pt x="324" y="183"/>
                  </a:cubicBezTo>
                  <a:cubicBezTo>
                    <a:pt x="326" y="187"/>
                    <a:pt x="328" y="195"/>
                    <a:pt x="333" y="193"/>
                  </a:cubicBezTo>
                  <a:cubicBezTo>
                    <a:pt x="333" y="192"/>
                    <a:pt x="333" y="192"/>
                    <a:pt x="333" y="191"/>
                  </a:cubicBezTo>
                  <a:cubicBezTo>
                    <a:pt x="332" y="190"/>
                    <a:pt x="333" y="190"/>
                    <a:pt x="333" y="190"/>
                  </a:cubicBezTo>
                  <a:cubicBezTo>
                    <a:pt x="334" y="189"/>
                    <a:pt x="336" y="188"/>
                    <a:pt x="337" y="188"/>
                  </a:cubicBezTo>
                  <a:cubicBezTo>
                    <a:pt x="338" y="188"/>
                    <a:pt x="339" y="189"/>
                    <a:pt x="339" y="191"/>
                  </a:cubicBezTo>
                  <a:cubicBezTo>
                    <a:pt x="339" y="192"/>
                    <a:pt x="339" y="193"/>
                    <a:pt x="339" y="193"/>
                  </a:cubicBezTo>
                  <a:cubicBezTo>
                    <a:pt x="339" y="196"/>
                    <a:pt x="342" y="195"/>
                    <a:pt x="343" y="196"/>
                  </a:cubicBezTo>
                  <a:cubicBezTo>
                    <a:pt x="344" y="196"/>
                    <a:pt x="344" y="197"/>
                    <a:pt x="345" y="198"/>
                  </a:cubicBezTo>
                  <a:cubicBezTo>
                    <a:pt x="347" y="197"/>
                    <a:pt x="346" y="194"/>
                    <a:pt x="350" y="197"/>
                  </a:cubicBezTo>
                  <a:cubicBezTo>
                    <a:pt x="352" y="198"/>
                    <a:pt x="354" y="199"/>
                    <a:pt x="354" y="201"/>
                  </a:cubicBezTo>
                  <a:cubicBezTo>
                    <a:pt x="353" y="203"/>
                    <a:pt x="352" y="203"/>
                    <a:pt x="349" y="203"/>
                  </a:cubicBezTo>
                  <a:cubicBezTo>
                    <a:pt x="349" y="205"/>
                    <a:pt x="349" y="208"/>
                    <a:pt x="351" y="211"/>
                  </a:cubicBezTo>
                  <a:cubicBezTo>
                    <a:pt x="355" y="217"/>
                    <a:pt x="359" y="215"/>
                    <a:pt x="362" y="217"/>
                  </a:cubicBezTo>
                  <a:cubicBezTo>
                    <a:pt x="363" y="218"/>
                    <a:pt x="363" y="221"/>
                    <a:pt x="363" y="222"/>
                  </a:cubicBezTo>
                  <a:cubicBezTo>
                    <a:pt x="361" y="225"/>
                    <a:pt x="357" y="223"/>
                    <a:pt x="359" y="230"/>
                  </a:cubicBezTo>
                  <a:cubicBezTo>
                    <a:pt x="360" y="232"/>
                    <a:pt x="359" y="235"/>
                    <a:pt x="361" y="237"/>
                  </a:cubicBezTo>
                  <a:cubicBezTo>
                    <a:pt x="362" y="238"/>
                    <a:pt x="364" y="237"/>
                    <a:pt x="365" y="240"/>
                  </a:cubicBezTo>
                  <a:cubicBezTo>
                    <a:pt x="366" y="241"/>
                    <a:pt x="368" y="241"/>
                    <a:pt x="369" y="242"/>
                  </a:cubicBezTo>
                  <a:cubicBezTo>
                    <a:pt x="368" y="242"/>
                    <a:pt x="367" y="243"/>
                    <a:pt x="366" y="243"/>
                  </a:cubicBezTo>
                  <a:cubicBezTo>
                    <a:pt x="365" y="245"/>
                    <a:pt x="366" y="247"/>
                    <a:pt x="365" y="250"/>
                  </a:cubicBezTo>
                  <a:cubicBezTo>
                    <a:pt x="364" y="250"/>
                    <a:pt x="363" y="251"/>
                    <a:pt x="362" y="251"/>
                  </a:cubicBezTo>
                  <a:cubicBezTo>
                    <a:pt x="362" y="251"/>
                    <a:pt x="362" y="252"/>
                    <a:pt x="362" y="252"/>
                  </a:cubicBezTo>
                  <a:cubicBezTo>
                    <a:pt x="363" y="253"/>
                    <a:pt x="364" y="251"/>
                    <a:pt x="366" y="252"/>
                  </a:cubicBezTo>
                  <a:cubicBezTo>
                    <a:pt x="366" y="252"/>
                    <a:pt x="367" y="253"/>
                    <a:pt x="366" y="254"/>
                  </a:cubicBezTo>
                  <a:cubicBezTo>
                    <a:pt x="366" y="256"/>
                    <a:pt x="370" y="256"/>
                    <a:pt x="370" y="260"/>
                  </a:cubicBezTo>
                  <a:cubicBezTo>
                    <a:pt x="372" y="262"/>
                    <a:pt x="372" y="262"/>
                    <a:pt x="371" y="264"/>
                  </a:cubicBezTo>
                  <a:cubicBezTo>
                    <a:pt x="373" y="268"/>
                    <a:pt x="373" y="267"/>
                    <a:pt x="372" y="270"/>
                  </a:cubicBezTo>
                  <a:cubicBezTo>
                    <a:pt x="374" y="273"/>
                    <a:pt x="373" y="272"/>
                    <a:pt x="373" y="275"/>
                  </a:cubicBezTo>
                  <a:cubicBezTo>
                    <a:pt x="373" y="275"/>
                    <a:pt x="375" y="278"/>
                    <a:pt x="374" y="279"/>
                  </a:cubicBezTo>
                  <a:cubicBezTo>
                    <a:pt x="373" y="279"/>
                    <a:pt x="372" y="278"/>
                    <a:pt x="371" y="278"/>
                  </a:cubicBezTo>
                  <a:cubicBezTo>
                    <a:pt x="364" y="277"/>
                    <a:pt x="365" y="274"/>
                    <a:pt x="362" y="271"/>
                  </a:cubicBezTo>
                  <a:cubicBezTo>
                    <a:pt x="360" y="270"/>
                    <a:pt x="358" y="271"/>
                    <a:pt x="356" y="267"/>
                  </a:cubicBezTo>
                  <a:cubicBezTo>
                    <a:pt x="356" y="267"/>
                    <a:pt x="353" y="267"/>
                    <a:pt x="349" y="263"/>
                  </a:cubicBezTo>
                  <a:cubicBezTo>
                    <a:pt x="345" y="261"/>
                    <a:pt x="343" y="260"/>
                    <a:pt x="338" y="255"/>
                  </a:cubicBezTo>
                  <a:cubicBezTo>
                    <a:pt x="336" y="253"/>
                    <a:pt x="333" y="253"/>
                    <a:pt x="331" y="251"/>
                  </a:cubicBezTo>
                  <a:cubicBezTo>
                    <a:pt x="327" y="246"/>
                    <a:pt x="325" y="245"/>
                    <a:pt x="323" y="244"/>
                  </a:cubicBezTo>
                  <a:cubicBezTo>
                    <a:pt x="323" y="243"/>
                    <a:pt x="322" y="243"/>
                    <a:pt x="322" y="242"/>
                  </a:cubicBezTo>
                  <a:cubicBezTo>
                    <a:pt x="320" y="239"/>
                    <a:pt x="319" y="237"/>
                    <a:pt x="317" y="235"/>
                  </a:cubicBezTo>
                  <a:cubicBezTo>
                    <a:pt x="316" y="234"/>
                    <a:pt x="316" y="232"/>
                    <a:pt x="316" y="231"/>
                  </a:cubicBezTo>
                  <a:cubicBezTo>
                    <a:pt x="315" y="230"/>
                    <a:pt x="315" y="228"/>
                    <a:pt x="315" y="227"/>
                  </a:cubicBezTo>
                  <a:cubicBezTo>
                    <a:pt x="314" y="226"/>
                    <a:pt x="315" y="224"/>
                    <a:pt x="314" y="223"/>
                  </a:cubicBezTo>
                  <a:cubicBezTo>
                    <a:pt x="311" y="222"/>
                    <a:pt x="309" y="221"/>
                    <a:pt x="310" y="219"/>
                  </a:cubicBezTo>
                  <a:cubicBezTo>
                    <a:pt x="311" y="219"/>
                    <a:pt x="312" y="219"/>
                    <a:pt x="312" y="219"/>
                  </a:cubicBezTo>
                  <a:cubicBezTo>
                    <a:pt x="313" y="218"/>
                    <a:pt x="313" y="216"/>
                    <a:pt x="313" y="216"/>
                  </a:cubicBezTo>
                  <a:cubicBezTo>
                    <a:pt x="312" y="214"/>
                    <a:pt x="314" y="213"/>
                    <a:pt x="314" y="212"/>
                  </a:cubicBezTo>
                  <a:cubicBezTo>
                    <a:pt x="314" y="209"/>
                    <a:pt x="313" y="209"/>
                    <a:pt x="312" y="201"/>
                  </a:cubicBezTo>
                  <a:cubicBezTo>
                    <a:pt x="312" y="198"/>
                    <a:pt x="309" y="197"/>
                    <a:pt x="309" y="195"/>
                  </a:cubicBezTo>
                  <a:cubicBezTo>
                    <a:pt x="308" y="190"/>
                    <a:pt x="308" y="185"/>
                    <a:pt x="307" y="181"/>
                  </a:cubicBezTo>
                  <a:cubicBezTo>
                    <a:pt x="307" y="179"/>
                    <a:pt x="306" y="177"/>
                    <a:pt x="305" y="175"/>
                  </a:cubicBezTo>
                  <a:cubicBezTo>
                    <a:pt x="304" y="173"/>
                    <a:pt x="305" y="170"/>
                    <a:pt x="305" y="168"/>
                  </a:cubicBezTo>
                  <a:cubicBezTo>
                    <a:pt x="306" y="166"/>
                    <a:pt x="307" y="165"/>
                    <a:pt x="307" y="163"/>
                  </a:cubicBezTo>
                  <a:cubicBezTo>
                    <a:pt x="306" y="161"/>
                    <a:pt x="305" y="163"/>
                    <a:pt x="304" y="163"/>
                  </a:cubicBezTo>
                  <a:cubicBezTo>
                    <a:pt x="304" y="162"/>
                    <a:pt x="305" y="160"/>
                    <a:pt x="304" y="159"/>
                  </a:cubicBezTo>
                  <a:cubicBezTo>
                    <a:pt x="301" y="159"/>
                    <a:pt x="300" y="157"/>
                    <a:pt x="299" y="155"/>
                  </a:cubicBezTo>
                  <a:cubicBezTo>
                    <a:pt x="297" y="154"/>
                    <a:pt x="296" y="154"/>
                    <a:pt x="295" y="152"/>
                  </a:cubicBezTo>
                  <a:cubicBezTo>
                    <a:pt x="294" y="151"/>
                    <a:pt x="294" y="148"/>
                    <a:pt x="294" y="146"/>
                  </a:cubicBezTo>
                  <a:cubicBezTo>
                    <a:pt x="295" y="146"/>
                    <a:pt x="295" y="145"/>
                    <a:pt x="296" y="144"/>
                  </a:cubicBezTo>
                  <a:cubicBezTo>
                    <a:pt x="295" y="144"/>
                    <a:pt x="294" y="144"/>
                    <a:pt x="293" y="145"/>
                  </a:cubicBezTo>
                  <a:cubicBezTo>
                    <a:pt x="293" y="145"/>
                    <a:pt x="292" y="144"/>
                    <a:pt x="292" y="144"/>
                  </a:cubicBezTo>
                  <a:cubicBezTo>
                    <a:pt x="290" y="150"/>
                    <a:pt x="288" y="150"/>
                    <a:pt x="288" y="151"/>
                  </a:cubicBezTo>
                  <a:cubicBezTo>
                    <a:pt x="289" y="154"/>
                    <a:pt x="290" y="153"/>
                    <a:pt x="291" y="154"/>
                  </a:cubicBezTo>
                  <a:cubicBezTo>
                    <a:pt x="292" y="155"/>
                    <a:pt x="291" y="156"/>
                    <a:pt x="294" y="159"/>
                  </a:cubicBezTo>
                  <a:cubicBezTo>
                    <a:pt x="295" y="159"/>
                    <a:pt x="300" y="159"/>
                    <a:pt x="298" y="161"/>
                  </a:cubicBezTo>
                  <a:cubicBezTo>
                    <a:pt x="297" y="160"/>
                    <a:pt x="296" y="160"/>
                    <a:pt x="296" y="160"/>
                  </a:cubicBezTo>
                  <a:cubicBezTo>
                    <a:pt x="295" y="160"/>
                    <a:pt x="294" y="161"/>
                    <a:pt x="294" y="162"/>
                  </a:cubicBezTo>
                  <a:cubicBezTo>
                    <a:pt x="294" y="163"/>
                    <a:pt x="295" y="163"/>
                    <a:pt x="295" y="163"/>
                  </a:cubicBezTo>
                  <a:cubicBezTo>
                    <a:pt x="294" y="166"/>
                    <a:pt x="294" y="170"/>
                    <a:pt x="295" y="173"/>
                  </a:cubicBezTo>
                  <a:cubicBezTo>
                    <a:pt x="296" y="176"/>
                    <a:pt x="298" y="176"/>
                    <a:pt x="297" y="177"/>
                  </a:cubicBezTo>
                  <a:cubicBezTo>
                    <a:pt x="297" y="179"/>
                    <a:pt x="296" y="178"/>
                    <a:pt x="296" y="181"/>
                  </a:cubicBezTo>
                  <a:cubicBezTo>
                    <a:pt x="296" y="181"/>
                    <a:pt x="295" y="182"/>
                    <a:pt x="295" y="181"/>
                  </a:cubicBezTo>
                  <a:cubicBezTo>
                    <a:pt x="294" y="180"/>
                    <a:pt x="295" y="178"/>
                    <a:pt x="294" y="178"/>
                  </a:cubicBezTo>
                  <a:cubicBezTo>
                    <a:pt x="292" y="177"/>
                    <a:pt x="293" y="181"/>
                    <a:pt x="291" y="180"/>
                  </a:cubicBezTo>
                  <a:cubicBezTo>
                    <a:pt x="291" y="178"/>
                    <a:pt x="291" y="178"/>
                    <a:pt x="289" y="178"/>
                  </a:cubicBezTo>
                  <a:cubicBezTo>
                    <a:pt x="288" y="177"/>
                    <a:pt x="288" y="175"/>
                    <a:pt x="288" y="174"/>
                  </a:cubicBezTo>
                  <a:cubicBezTo>
                    <a:pt x="285" y="173"/>
                    <a:pt x="285" y="171"/>
                    <a:pt x="284" y="171"/>
                  </a:cubicBezTo>
                  <a:cubicBezTo>
                    <a:pt x="283" y="171"/>
                    <a:pt x="284" y="175"/>
                    <a:pt x="284" y="176"/>
                  </a:cubicBezTo>
                  <a:cubicBezTo>
                    <a:pt x="283" y="176"/>
                    <a:pt x="281" y="175"/>
                    <a:pt x="280" y="176"/>
                  </a:cubicBezTo>
                  <a:cubicBezTo>
                    <a:pt x="278" y="177"/>
                    <a:pt x="279" y="179"/>
                    <a:pt x="278" y="181"/>
                  </a:cubicBezTo>
                  <a:cubicBezTo>
                    <a:pt x="276" y="182"/>
                    <a:pt x="275" y="182"/>
                    <a:pt x="275" y="186"/>
                  </a:cubicBezTo>
                  <a:cubicBezTo>
                    <a:pt x="274" y="187"/>
                    <a:pt x="273" y="188"/>
                    <a:pt x="273" y="189"/>
                  </a:cubicBezTo>
                  <a:cubicBezTo>
                    <a:pt x="273" y="191"/>
                    <a:pt x="275" y="192"/>
                    <a:pt x="276" y="193"/>
                  </a:cubicBezTo>
                  <a:cubicBezTo>
                    <a:pt x="276" y="195"/>
                    <a:pt x="276" y="196"/>
                    <a:pt x="276" y="197"/>
                  </a:cubicBezTo>
                  <a:cubicBezTo>
                    <a:pt x="276" y="199"/>
                    <a:pt x="278" y="199"/>
                    <a:pt x="278" y="201"/>
                  </a:cubicBezTo>
                  <a:cubicBezTo>
                    <a:pt x="278" y="205"/>
                    <a:pt x="276" y="208"/>
                    <a:pt x="279" y="213"/>
                  </a:cubicBezTo>
                  <a:cubicBezTo>
                    <a:pt x="281" y="215"/>
                    <a:pt x="280" y="219"/>
                    <a:pt x="281" y="220"/>
                  </a:cubicBezTo>
                  <a:cubicBezTo>
                    <a:pt x="282" y="220"/>
                    <a:pt x="283" y="219"/>
                    <a:pt x="284" y="218"/>
                  </a:cubicBezTo>
                  <a:cubicBezTo>
                    <a:pt x="284" y="217"/>
                    <a:pt x="285" y="216"/>
                    <a:pt x="287" y="217"/>
                  </a:cubicBezTo>
                  <a:cubicBezTo>
                    <a:pt x="288" y="217"/>
                    <a:pt x="290" y="217"/>
                    <a:pt x="290" y="218"/>
                  </a:cubicBezTo>
                  <a:cubicBezTo>
                    <a:pt x="289" y="220"/>
                    <a:pt x="287" y="219"/>
                    <a:pt x="286" y="220"/>
                  </a:cubicBezTo>
                  <a:cubicBezTo>
                    <a:pt x="286" y="221"/>
                    <a:pt x="286" y="222"/>
                    <a:pt x="286" y="223"/>
                  </a:cubicBezTo>
                  <a:cubicBezTo>
                    <a:pt x="285" y="224"/>
                    <a:pt x="284" y="223"/>
                    <a:pt x="283" y="224"/>
                  </a:cubicBezTo>
                  <a:cubicBezTo>
                    <a:pt x="280" y="226"/>
                    <a:pt x="283" y="229"/>
                    <a:pt x="281" y="231"/>
                  </a:cubicBezTo>
                  <a:cubicBezTo>
                    <a:pt x="280" y="231"/>
                    <a:pt x="280" y="230"/>
                    <a:pt x="279" y="230"/>
                  </a:cubicBezTo>
                  <a:cubicBezTo>
                    <a:pt x="278" y="231"/>
                    <a:pt x="279" y="234"/>
                    <a:pt x="278" y="235"/>
                  </a:cubicBezTo>
                  <a:cubicBezTo>
                    <a:pt x="277" y="236"/>
                    <a:pt x="274" y="237"/>
                    <a:pt x="272" y="234"/>
                  </a:cubicBezTo>
                  <a:cubicBezTo>
                    <a:pt x="274" y="234"/>
                    <a:pt x="275" y="232"/>
                    <a:pt x="277" y="230"/>
                  </a:cubicBezTo>
                  <a:cubicBezTo>
                    <a:pt x="277" y="229"/>
                    <a:pt x="275" y="229"/>
                    <a:pt x="275" y="229"/>
                  </a:cubicBezTo>
                  <a:cubicBezTo>
                    <a:pt x="273" y="230"/>
                    <a:pt x="274" y="232"/>
                    <a:pt x="272" y="232"/>
                  </a:cubicBezTo>
                  <a:cubicBezTo>
                    <a:pt x="271" y="232"/>
                    <a:pt x="270" y="229"/>
                    <a:pt x="268" y="231"/>
                  </a:cubicBezTo>
                  <a:cubicBezTo>
                    <a:pt x="266" y="233"/>
                    <a:pt x="267" y="233"/>
                    <a:pt x="267" y="234"/>
                  </a:cubicBezTo>
                  <a:cubicBezTo>
                    <a:pt x="266" y="235"/>
                    <a:pt x="265" y="233"/>
                    <a:pt x="264" y="233"/>
                  </a:cubicBezTo>
                  <a:cubicBezTo>
                    <a:pt x="263" y="234"/>
                    <a:pt x="263" y="235"/>
                    <a:pt x="262" y="236"/>
                  </a:cubicBezTo>
                  <a:cubicBezTo>
                    <a:pt x="260" y="235"/>
                    <a:pt x="259" y="236"/>
                    <a:pt x="259" y="237"/>
                  </a:cubicBezTo>
                  <a:cubicBezTo>
                    <a:pt x="259" y="238"/>
                    <a:pt x="257" y="239"/>
                    <a:pt x="258" y="240"/>
                  </a:cubicBezTo>
                  <a:cubicBezTo>
                    <a:pt x="260" y="240"/>
                    <a:pt x="260" y="241"/>
                    <a:pt x="258" y="242"/>
                  </a:cubicBezTo>
                  <a:cubicBezTo>
                    <a:pt x="257" y="243"/>
                    <a:pt x="260" y="243"/>
                    <a:pt x="261" y="244"/>
                  </a:cubicBezTo>
                  <a:cubicBezTo>
                    <a:pt x="260" y="245"/>
                    <a:pt x="259" y="246"/>
                    <a:pt x="258" y="246"/>
                  </a:cubicBezTo>
                  <a:cubicBezTo>
                    <a:pt x="257" y="246"/>
                    <a:pt x="257" y="245"/>
                    <a:pt x="256" y="245"/>
                  </a:cubicBezTo>
                  <a:cubicBezTo>
                    <a:pt x="255" y="245"/>
                    <a:pt x="255" y="246"/>
                    <a:pt x="255" y="247"/>
                  </a:cubicBezTo>
                  <a:cubicBezTo>
                    <a:pt x="254" y="247"/>
                    <a:pt x="253" y="248"/>
                    <a:pt x="253" y="248"/>
                  </a:cubicBezTo>
                  <a:cubicBezTo>
                    <a:pt x="253" y="251"/>
                    <a:pt x="252" y="249"/>
                    <a:pt x="251" y="249"/>
                  </a:cubicBezTo>
                  <a:cubicBezTo>
                    <a:pt x="249" y="250"/>
                    <a:pt x="247" y="251"/>
                    <a:pt x="247" y="253"/>
                  </a:cubicBezTo>
                  <a:cubicBezTo>
                    <a:pt x="247" y="254"/>
                    <a:pt x="249" y="256"/>
                    <a:pt x="247" y="257"/>
                  </a:cubicBezTo>
                  <a:cubicBezTo>
                    <a:pt x="245" y="258"/>
                    <a:pt x="245" y="254"/>
                    <a:pt x="244" y="254"/>
                  </a:cubicBezTo>
                  <a:cubicBezTo>
                    <a:pt x="242" y="254"/>
                    <a:pt x="241" y="257"/>
                    <a:pt x="236" y="261"/>
                  </a:cubicBezTo>
                  <a:cubicBezTo>
                    <a:pt x="235" y="261"/>
                    <a:pt x="234" y="262"/>
                    <a:pt x="233" y="263"/>
                  </a:cubicBezTo>
                  <a:cubicBezTo>
                    <a:pt x="233" y="265"/>
                    <a:pt x="232" y="266"/>
                    <a:pt x="231" y="267"/>
                  </a:cubicBezTo>
                  <a:cubicBezTo>
                    <a:pt x="229" y="269"/>
                    <a:pt x="228" y="271"/>
                    <a:pt x="228" y="273"/>
                  </a:cubicBezTo>
                  <a:cubicBezTo>
                    <a:pt x="228" y="276"/>
                    <a:pt x="230" y="279"/>
                    <a:pt x="229" y="281"/>
                  </a:cubicBezTo>
                  <a:cubicBezTo>
                    <a:pt x="229" y="283"/>
                    <a:pt x="226" y="284"/>
                    <a:pt x="227" y="285"/>
                  </a:cubicBezTo>
                  <a:cubicBezTo>
                    <a:pt x="227" y="288"/>
                    <a:pt x="228" y="291"/>
                    <a:pt x="227" y="293"/>
                  </a:cubicBezTo>
                  <a:cubicBezTo>
                    <a:pt x="226" y="294"/>
                    <a:pt x="227" y="297"/>
                    <a:pt x="227" y="298"/>
                  </a:cubicBezTo>
                  <a:cubicBezTo>
                    <a:pt x="225" y="300"/>
                    <a:pt x="226" y="300"/>
                    <a:pt x="225" y="301"/>
                  </a:cubicBezTo>
                  <a:cubicBezTo>
                    <a:pt x="224" y="303"/>
                    <a:pt x="225" y="305"/>
                    <a:pt x="225" y="305"/>
                  </a:cubicBezTo>
                  <a:cubicBezTo>
                    <a:pt x="223" y="308"/>
                    <a:pt x="225" y="308"/>
                    <a:pt x="225" y="309"/>
                  </a:cubicBezTo>
                  <a:cubicBezTo>
                    <a:pt x="223" y="311"/>
                    <a:pt x="223" y="314"/>
                    <a:pt x="224" y="314"/>
                  </a:cubicBezTo>
                  <a:cubicBezTo>
                    <a:pt x="226" y="315"/>
                    <a:pt x="226" y="316"/>
                    <a:pt x="224" y="317"/>
                  </a:cubicBezTo>
                  <a:cubicBezTo>
                    <a:pt x="224" y="319"/>
                    <a:pt x="224" y="321"/>
                    <a:pt x="223" y="322"/>
                  </a:cubicBezTo>
                  <a:cubicBezTo>
                    <a:pt x="222" y="324"/>
                    <a:pt x="222" y="326"/>
                    <a:pt x="221" y="328"/>
                  </a:cubicBezTo>
                  <a:cubicBezTo>
                    <a:pt x="221" y="329"/>
                    <a:pt x="220" y="329"/>
                    <a:pt x="220" y="330"/>
                  </a:cubicBezTo>
                  <a:cubicBezTo>
                    <a:pt x="220" y="331"/>
                    <a:pt x="221" y="333"/>
                    <a:pt x="221" y="335"/>
                  </a:cubicBezTo>
                  <a:cubicBezTo>
                    <a:pt x="218" y="338"/>
                    <a:pt x="216" y="338"/>
                    <a:pt x="217" y="344"/>
                  </a:cubicBezTo>
                  <a:cubicBezTo>
                    <a:pt x="219" y="345"/>
                    <a:pt x="219" y="343"/>
                    <a:pt x="221" y="343"/>
                  </a:cubicBezTo>
                  <a:cubicBezTo>
                    <a:pt x="224" y="345"/>
                    <a:pt x="224" y="342"/>
                    <a:pt x="227" y="342"/>
                  </a:cubicBezTo>
                  <a:cubicBezTo>
                    <a:pt x="227" y="341"/>
                    <a:pt x="228" y="339"/>
                    <a:pt x="229" y="340"/>
                  </a:cubicBezTo>
                  <a:cubicBezTo>
                    <a:pt x="229" y="344"/>
                    <a:pt x="232" y="344"/>
                    <a:pt x="232" y="345"/>
                  </a:cubicBezTo>
                  <a:cubicBezTo>
                    <a:pt x="233" y="346"/>
                    <a:pt x="232" y="347"/>
                    <a:pt x="232" y="348"/>
                  </a:cubicBezTo>
                  <a:cubicBezTo>
                    <a:pt x="233" y="348"/>
                    <a:pt x="236" y="348"/>
                    <a:pt x="235" y="347"/>
                  </a:cubicBezTo>
                  <a:cubicBezTo>
                    <a:pt x="235" y="344"/>
                    <a:pt x="234" y="344"/>
                    <a:pt x="233" y="343"/>
                  </a:cubicBezTo>
                  <a:cubicBezTo>
                    <a:pt x="233" y="341"/>
                    <a:pt x="236" y="339"/>
                    <a:pt x="237" y="340"/>
                  </a:cubicBezTo>
                  <a:cubicBezTo>
                    <a:pt x="236" y="342"/>
                    <a:pt x="235" y="343"/>
                    <a:pt x="235" y="344"/>
                  </a:cubicBezTo>
                  <a:cubicBezTo>
                    <a:pt x="236" y="344"/>
                    <a:pt x="239" y="342"/>
                    <a:pt x="239" y="343"/>
                  </a:cubicBezTo>
                  <a:cubicBezTo>
                    <a:pt x="239" y="345"/>
                    <a:pt x="238" y="345"/>
                    <a:pt x="239" y="346"/>
                  </a:cubicBezTo>
                  <a:cubicBezTo>
                    <a:pt x="239" y="347"/>
                    <a:pt x="238" y="348"/>
                    <a:pt x="238" y="349"/>
                  </a:cubicBezTo>
                  <a:cubicBezTo>
                    <a:pt x="239" y="349"/>
                    <a:pt x="241" y="348"/>
                    <a:pt x="243" y="347"/>
                  </a:cubicBezTo>
                  <a:cubicBezTo>
                    <a:pt x="242" y="345"/>
                    <a:pt x="242" y="344"/>
                    <a:pt x="243" y="343"/>
                  </a:cubicBezTo>
                  <a:cubicBezTo>
                    <a:pt x="243" y="341"/>
                    <a:pt x="243" y="339"/>
                    <a:pt x="244" y="339"/>
                  </a:cubicBezTo>
                  <a:cubicBezTo>
                    <a:pt x="245" y="341"/>
                    <a:pt x="244" y="345"/>
                    <a:pt x="246" y="344"/>
                  </a:cubicBezTo>
                  <a:cubicBezTo>
                    <a:pt x="246" y="343"/>
                    <a:pt x="247" y="343"/>
                    <a:pt x="247" y="341"/>
                  </a:cubicBezTo>
                  <a:cubicBezTo>
                    <a:pt x="247" y="338"/>
                    <a:pt x="242" y="337"/>
                    <a:pt x="243" y="336"/>
                  </a:cubicBezTo>
                  <a:cubicBezTo>
                    <a:pt x="243" y="335"/>
                    <a:pt x="245" y="336"/>
                    <a:pt x="246" y="335"/>
                  </a:cubicBezTo>
                  <a:cubicBezTo>
                    <a:pt x="248" y="333"/>
                    <a:pt x="248" y="331"/>
                    <a:pt x="251" y="333"/>
                  </a:cubicBezTo>
                  <a:cubicBezTo>
                    <a:pt x="253" y="332"/>
                    <a:pt x="253" y="332"/>
                    <a:pt x="255" y="334"/>
                  </a:cubicBezTo>
                  <a:cubicBezTo>
                    <a:pt x="258" y="333"/>
                    <a:pt x="257" y="335"/>
                    <a:pt x="259" y="335"/>
                  </a:cubicBezTo>
                  <a:cubicBezTo>
                    <a:pt x="260" y="335"/>
                    <a:pt x="261" y="335"/>
                    <a:pt x="263" y="336"/>
                  </a:cubicBezTo>
                  <a:cubicBezTo>
                    <a:pt x="266" y="335"/>
                    <a:pt x="268" y="338"/>
                    <a:pt x="266" y="340"/>
                  </a:cubicBezTo>
                  <a:cubicBezTo>
                    <a:pt x="266" y="341"/>
                    <a:pt x="268" y="339"/>
                    <a:pt x="269" y="341"/>
                  </a:cubicBezTo>
                  <a:cubicBezTo>
                    <a:pt x="271" y="346"/>
                    <a:pt x="270" y="345"/>
                    <a:pt x="273" y="345"/>
                  </a:cubicBezTo>
                  <a:cubicBezTo>
                    <a:pt x="274" y="347"/>
                    <a:pt x="275" y="348"/>
                    <a:pt x="276" y="349"/>
                  </a:cubicBezTo>
                  <a:cubicBezTo>
                    <a:pt x="275" y="351"/>
                    <a:pt x="276" y="351"/>
                    <a:pt x="276" y="353"/>
                  </a:cubicBezTo>
                  <a:cubicBezTo>
                    <a:pt x="276" y="354"/>
                    <a:pt x="275" y="354"/>
                    <a:pt x="275" y="355"/>
                  </a:cubicBezTo>
                  <a:cubicBezTo>
                    <a:pt x="275" y="356"/>
                    <a:pt x="276" y="357"/>
                    <a:pt x="277" y="357"/>
                  </a:cubicBezTo>
                  <a:cubicBezTo>
                    <a:pt x="277" y="358"/>
                    <a:pt x="276" y="358"/>
                    <a:pt x="276" y="359"/>
                  </a:cubicBezTo>
                  <a:cubicBezTo>
                    <a:pt x="275" y="361"/>
                    <a:pt x="277" y="362"/>
                    <a:pt x="279" y="367"/>
                  </a:cubicBezTo>
                  <a:cubicBezTo>
                    <a:pt x="281" y="371"/>
                    <a:pt x="284" y="371"/>
                    <a:pt x="284" y="372"/>
                  </a:cubicBezTo>
                  <a:cubicBezTo>
                    <a:pt x="284" y="373"/>
                    <a:pt x="283" y="375"/>
                    <a:pt x="285" y="376"/>
                  </a:cubicBezTo>
                  <a:cubicBezTo>
                    <a:pt x="287" y="377"/>
                    <a:pt x="288" y="378"/>
                    <a:pt x="287" y="380"/>
                  </a:cubicBezTo>
                  <a:cubicBezTo>
                    <a:pt x="291" y="384"/>
                    <a:pt x="291" y="387"/>
                    <a:pt x="291" y="388"/>
                  </a:cubicBezTo>
                  <a:cubicBezTo>
                    <a:pt x="292" y="391"/>
                    <a:pt x="291" y="396"/>
                    <a:pt x="291" y="401"/>
                  </a:cubicBezTo>
                  <a:cubicBezTo>
                    <a:pt x="291" y="403"/>
                    <a:pt x="291" y="404"/>
                    <a:pt x="292" y="405"/>
                  </a:cubicBezTo>
                  <a:cubicBezTo>
                    <a:pt x="292" y="407"/>
                    <a:pt x="292" y="409"/>
                    <a:pt x="291" y="413"/>
                  </a:cubicBezTo>
                  <a:cubicBezTo>
                    <a:pt x="292" y="418"/>
                    <a:pt x="293" y="425"/>
                    <a:pt x="292" y="431"/>
                  </a:cubicBezTo>
                  <a:cubicBezTo>
                    <a:pt x="291" y="438"/>
                    <a:pt x="290" y="443"/>
                    <a:pt x="289" y="447"/>
                  </a:cubicBezTo>
                  <a:cubicBezTo>
                    <a:pt x="288" y="448"/>
                    <a:pt x="290" y="450"/>
                    <a:pt x="290" y="451"/>
                  </a:cubicBezTo>
                  <a:cubicBezTo>
                    <a:pt x="289" y="452"/>
                    <a:pt x="287" y="453"/>
                    <a:pt x="287" y="455"/>
                  </a:cubicBezTo>
                  <a:cubicBezTo>
                    <a:pt x="287" y="457"/>
                    <a:pt x="288" y="460"/>
                    <a:pt x="288" y="463"/>
                  </a:cubicBezTo>
                  <a:cubicBezTo>
                    <a:pt x="288" y="464"/>
                    <a:pt x="287" y="466"/>
                    <a:pt x="286" y="468"/>
                  </a:cubicBezTo>
                  <a:cubicBezTo>
                    <a:pt x="285" y="471"/>
                    <a:pt x="284" y="474"/>
                    <a:pt x="283" y="476"/>
                  </a:cubicBezTo>
                  <a:cubicBezTo>
                    <a:pt x="281" y="479"/>
                    <a:pt x="279" y="479"/>
                    <a:pt x="276" y="481"/>
                  </a:cubicBezTo>
                  <a:cubicBezTo>
                    <a:pt x="275" y="482"/>
                    <a:pt x="276" y="483"/>
                    <a:pt x="275" y="484"/>
                  </a:cubicBezTo>
                  <a:cubicBezTo>
                    <a:pt x="274" y="484"/>
                    <a:pt x="273" y="484"/>
                    <a:pt x="271" y="484"/>
                  </a:cubicBezTo>
                  <a:cubicBezTo>
                    <a:pt x="270" y="484"/>
                    <a:pt x="269" y="485"/>
                    <a:pt x="268" y="485"/>
                  </a:cubicBezTo>
                  <a:cubicBezTo>
                    <a:pt x="266" y="485"/>
                    <a:pt x="266" y="483"/>
                    <a:pt x="266" y="482"/>
                  </a:cubicBezTo>
                  <a:cubicBezTo>
                    <a:pt x="266" y="482"/>
                    <a:pt x="266" y="482"/>
                    <a:pt x="265" y="481"/>
                  </a:cubicBezTo>
                  <a:cubicBezTo>
                    <a:pt x="264" y="483"/>
                    <a:pt x="263" y="483"/>
                    <a:pt x="261" y="483"/>
                  </a:cubicBezTo>
                  <a:cubicBezTo>
                    <a:pt x="262" y="487"/>
                    <a:pt x="260" y="488"/>
                    <a:pt x="260" y="489"/>
                  </a:cubicBezTo>
                  <a:cubicBezTo>
                    <a:pt x="260" y="491"/>
                    <a:pt x="260" y="492"/>
                    <a:pt x="260" y="494"/>
                  </a:cubicBezTo>
                  <a:cubicBezTo>
                    <a:pt x="260" y="496"/>
                    <a:pt x="257" y="494"/>
                    <a:pt x="255" y="496"/>
                  </a:cubicBezTo>
                  <a:cubicBezTo>
                    <a:pt x="255" y="495"/>
                    <a:pt x="251" y="493"/>
                    <a:pt x="252" y="492"/>
                  </a:cubicBezTo>
                  <a:cubicBezTo>
                    <a:pt x="253" y="491"/>
                    <a:pt x="256" y="492"/>
                    <a:pt x="257" y="491"/>
                  </a:cubicBezTo>
                  <a:cubicBezTo>
                    <a:pt x="258" y="490"/>
                    <a:pt x="253" y="477"/>
                    <a:pt x="250" y="471"/>
                  </a:cubicBezTo>
                  <a:cubicBezTo>
                    <a:pt x="249" y="470"/>
                    <a:pt x="246" y="469"/>
                    <a:pt x="246" y="468"/>
                  </a:cubicBezTo>
                  <a:cubicBezTo>
                    <a:pt x="247" y="466"/>
                    <a:pt x="249" y="467"/>
                    <a:pt x="250" y="464"/>
                  </a:cubicBezTo>
                  <a:cubicBezTo>
                    <a:pt x="250" y="463"/>
                    <a:pt x="250" y="461"/>
                    <a:pt x="251" y="460"/>
                  </a:cubicBezTo>
                  <a:cubicBezTo>
                    <a:pt x="252" y="459"/>
                    <a:pt x="254" y="460"/>
                    <a:pt x="255" y="460"/>
                  </a:cubicBezTo>
                  <a:cubicBezTo>
                    <a:pt x="256" y="459"/>
                    <a:pt x="259" y="459"/>
                    <a:pt x="260" y="459"/>
                  </a:cubicBezTo>
                  <a:cubicBezTo>
                    <a:pt x="261" y="457"/>
                    <a:pt x="260" y="454"/>
                    <a:pt x="261" y="453"/>
                  </a:cubicBezTo>
                  <a:cubicBezTo>
                    <a:pt x="260" y="451"/>
                    <a:pt x="259" y="449"/>
                    <a:pt x="259" y="447"/>
                  </a:cubicBezTo>
                  <a:cubicBezTo>
                    <a:pt x="260" y="445"/>
                    <a:pt x="260" y="444"/>
                    <a:pt x="261" y="443"/>
                  </a:cubicBezTo>
                  <a:cubicBezTo>
                    <a:pt x="262" y="441"/>
                    <a:pt x="259" y="439"/>
                    <a:pt x="258" y="437"/>
                  </a:cubicBezTo>
                  <a:moveTo>
                    <a:pt x="113" y="358"/>
                  </a:moveTo>
                  <a:cubicBezTo>
                    <a:pt x="113" y="358"/>
                    <a:pt x="113" y="358"/>
                    <a:pt x="112" y="358"/>
                  </a:cubicBezTo>
                  <a:cubicBezTo>
                    <a:pt x="113" y="358"/>
                    <a:pt x="113" y="358"/>
                    <a:pt x="113" y="358"/>
                  </a:cubicBezTo>
                  <a:close/>
                  <a:moveTo>
                    <a:pt x="111" y="358"/>
                  </a:moveTo>
                  <a:cubicBezTo>
                    <a:pt x="111" y="358"/>
                    <a:pt x="110" y="358"/>
                    <a:pt x="110" y="359"/>
                  </a:cubicBezTo>
                  <a:cubicBezTo>
                    <a:pt x="110" y="358"/>
                    <a:pt x="111" y="358"/>
                    <a:pt x="111" y="358"/>
                  </a:cubicBezTo>
                  <a:close/>
                  <a:moveTo>
                    <a:pt x="110" y="359"/>
                  </a:moveTo>
                  <a:lnTo>
                    <a:pt x="110" y="359"/>
                  </a:lnTo>
                  <a:close/>
                  <a:moveTo>
                    <a:pt x="110" y="359"/>
                  </a:moveTo>
                  <a:lnTo>
                    <a:pt x="110" y="359"/>
                  </a:lnTo>
                  <a:close/>
                  <a:moveTo>
                    <a:pt x="110" y="359"/>
                  </a:moveTo>
                  <a:cubicBezTo>
                    <a:pt x="110" y="359"/>
                    <a:pt x="110" y="359"/>
                    <a:pt x="110" y="359"/>
                  </a:cubicBezTo>
                  <a:cubicBezTo>
                    <a:pt x="110" y="359"/>
                    <a:pt x="110" y="359"/>
                    <a:pt x="110" y="359"/>
                  </a:cubicBezTo>
                  <a:close/>
                  <a:moveTo>
                    <a:pt x="330" y="172"/>
                  </a:moveTo>
                  <a:cubicBezTo>
                    <a:pt x="330" y="176"/>
                    <a:pt x="329" y="179"/>
                    <a:pt x="330" y="182"/>
                  </a:cubicBezTo>
                  <a:cubicBezTo>
                    <a:pt x="329" y="183"/>
                    <a:pt x="329" y="182"/>
                    <a:pt x="328" y="179"/>
                  </a:cubicBezTo>
                  <a:cubicBezTo>
                    <a:pt x="326" y="177"/>
                    <a:pt x="327" y="176"/>
                    <a:pt x="328" y="175"/>
                  </a:cubicBezTo>
                  <a:cubicBezTo>
                    <a:pt x="327" y="173"/>
                    <a:pt x="327" y="172"/>
                    <a:pt x="327" y="171"/>
                  </a:cubicBezTo>
                  <a:cubicBezTo>
                    <a:pt x="328" y="171"/>
                    <a:pt x="329" y="172"/>
                    <a:pt x="330" y="172"/>
                  </a:cubicBezTo>
                  <a:close/>
                  <a:moveTo>
                    <a:pt x="229" y="76"/>
                  </a:moveTo>
                  <a:cubicBezTo>
                    <a:pt x="230" y="77"/>
                    <a:pt x="231" y="78"/>
                    <a:pt x="231" y="79"/>
                  </a:cubicBezTo>
                  <a:cubicBezTo>
                    <a:pt x="228" y="80"/>
                    <a:pt x="226" y="81"/>
                    <a:pt x="224" y="80"/>
                  </a:cubicBezTo>
                  <a:cubicBezTo>
                    <a:pt x="223" y="79"/>
                    <a:pt x="225" y="78"/>
                    <a:pt x="226" y="78"/>
                  </a:cubicBezTo>
                  <a:cubicBezTo>
                    <a:pt x="226" y="77"/>
                    <a:pt x="229" y="75"/>
                    <a:pt x="229" y="76"/>
                  </a:cubicBezTo>
                  <a:close/>
                  <a:moveTo>
                    <a:pt x="333" y="410"/>
                  </a:moveTo>
                  <a:cubicBezTo>
                    <a:pt x="331" y="411"/>
                    <a:pt x="334" y="416"/>
                    <a:pt x="336" y="423"/>
                  </a:cubicBezTo>
                  <a:cubicBezTo>
                    <a:pt x="333" y="423"/>
                    <a:pt x="330" y="419"/>
                    <a:pt x="327" y="417"/>
                  </a:cubicBezTo>
                  <a:cubicBezTo>
                    <a:pt x="325" y="406"/>
                    <a:pt x="325" y="408"/>
                    <a:pt x="319" y="401"/>
                  </a:cubicBezTo>
                  <a:cubicBezTo>
                    <a:pt x="318" y="399"/>
                    <a:pt x="318" y="397"/>
                    <a:pt x="316" y="394"/>
                  </a:cubicBezTo>
                  <a:cubicBezTo>
                    <a:pt x="314" y="392"/>
                    <a:pt x="310" y="391"/>
                    <a:pt x="308" y="387"/>
                  </a:cubicBezTo>
                  <a:cubicBezTo>
                    <a:pt x="304" y="382"/>
                    <a:pt x="305" y="379"/>
                    <a:pt x="298" y="372"/>
                  </a:cubicBezTo>
                  <a:cubicBezTo>
                    <a:pt x="292" y="365"/>
                    <a:pt x="293" y="361"/>
                    <a:pt x="289" y="356"/>
                  </a:cubicBezTo>
                  <a:cubicBezTo>
                    <a:pt x="287" y="354"/>
                    <a:pt x="283" y="356"/>
                    <a:pt x="281" y="354"/>
                  </a:cubicBezTo>
                  <a:cubicBezTo>
                    <a:pt x="281" y="353"/>
                    <a:pt x="282" y="352"/>
                    <a:pt x="281" y="352"/>
                  </a:cubicBezTo>
                  <a:cubicBezTo>
                    <a:pt x="280" y="351"/>
                    <a:pt x="279" y="352"/>
                    <a:pt x="278" y="351"/>
                  </a:cubicBezTo>
                  <a:cubicBezTo>
                    <a:pt x="277" y="350"/>
                    <a:pt x="277" y="348"/>
                    <a:pt x="276" y="346"/>
                  </a:cubicBezTo>
                  <a:cubicBezTo>
                    <a:pt x="272" y="342"/>
                    <a:pt x="273" y="339"/>
                    <a:pt x="272" y="337"/>
                  </a:cubicBezTo>
                  <a:cubicBezTo>
                    <a:pt x="269" y="334"/>
                    <a:pt x="265" y="331"/>
                    <a:pt x="268" y="329"/>
                  </a:cubicBezTo>
                  <a:cubicBezTo>
                    <a:pt x="269" y="329"/>
                    <a:pt x="269" y="330"/>
                    <a:pt x="270" y="330"/>
                  </a:cubicBezTo>
                  <a:cubicBezTo>
                    <a:pt x="270" y="329"/>
                    <a:pt x="271" y="328"/>
                    <a:pt x="271" y="327"/>
                  </a:cubicBezTo>
                  <a:cubicBezTo>
                    <a:pt x="271" y="327"/>
                    <a:pt x="270" y="326"/>
                    <a:pt x="270" y="326"/>
                  </a:cubicBezTo>
                  <a:cubicBezTo>
                    <a:pt x="270" y="324"/>
                    <a:pt x="269" y="323"/>
                    <a:pt x="269" y="322"/>
                  </a:cubicBezTo>
                  <a:cubicBezTo>
                    <a:pt x="268" y="321"/>
                    <a:pt x="267" y="321"/>
                    <a:pt x="265" y="320"/>
                  </a:cubicBezTo>
                  <a:cubicBezTo>
                    <a:pt x="265" y="320"/>
                    <a:pt x="263" y="319"/>
                    <a:pt x="263" y="319"/>
                  </a:cubicBezTo>
                  <a:cubicBezTo>
                    <a:pt x="262" y="317"/>
                    <a:pt x="263" y="317"/>
                    <a:pt x="264" y="317"/>
                  </a:cubicBezTo>
                  <a:cubicBezTo>
                    <a:pt x="266" y="317"/>
                    <a:pt x="265" y="316"/>
                    <a:pt x="265" y="315"/>
                  </a:cubicBezTo>
                  <a:cubicBezTo>
                    <a:pt x="267" y="315"/>
                    <a:pt x="268" y="315"/>
                    <a:pt x="270" y="317"/>
                  </a:cubicBezTo>
                  <a:cubicBezTo>
                    <a:pt x="270" y="318"/>
                    <a:pt x="270" y="319"/>
                    <a:pt x="270" y="320"/>
                  </a:cubicBezTo>
                  <a:cubicBezTo>
                    <a:pt x="273" y="323"/>
                    <a:pt x="279" y="325"/>
                    <a:pt x="280" y="326"/>
                  </a:cubicBezTo>
                  <a:cubicBezTo>
                    <a:pt x="279" y="327"/>
                    <a:pt x="278" y="327"/>
                    <a:pt x="277" y="327"/>
                  </a:cubicBezTo>
                  <a:cubicBezTo>
                    <a:pt x="277" y="329"/>
                    <a:pt x="282" y="330"/>
                    <a:pt x="285" y="330"/>
                  </a:cubicBezTo>
                  <a:cubicBezTo>
                    <a:pt x="286" y="332"/>
                    <a:pt x="286" y="334"/>
                    <a:pt x="287" y="336"/>
                  </a:cubicBezTo>
                  <a:cubicBezTo>
                    <a:pt x="286" y="336"/>
                    <a:pt x="285" y="335"/>
                    <a:pt x="285" y="336"/>
                  </a:cubicBezTo>
                  <a:cubicBezTo>
                    <a:pt x="284" y="338"/>
                    <a:pt x="287" y="339"/>
                    <a:pt x="288" y="339"/>
                  </a:cubicBezTo>
                  <a:cubicBezTo>
                    <a:pt x="289" y="340"/>
                    <a:pt x="287" y="341"/>
                    <a:pt x="288" y="343"/>
                  </a:cubicBezTo>
                  <a:cubicBezTo>
                    <a:pt x="293" y="344"/>
                    <a:pt x="298" y="346"/>
                    <a:pt x="298" y="349"/>
                  </a:cubicBezTo>
                  <a:cubicBezTo>
                    <a:pt x="298" y="350"/>
                    <a:pt x="299" y="349"/>
                    <a:pt x="300" y="348"/>
                  </a:cubicBezTo>
                  <a:cubicBezTo>
                    <a:pt x="305" y="354"/>
                    <a:pt x="312" y="359"/>
                    <a:pt x="316" y="363"/>
                  </a:cubicBezTo>
                  <a:cubicBezTo>
                    <a:pt x="317" y="364"/>
                    <a:pt x="318" y="365"/>
                    <a:pt x="318" y="365"/>
                  </a:cubicBezTo>
                  <a:cubicBezTo>
                    <a:pt x="320" y="366"/>
                    <a:pt x="322" y="368"/>
                    <a:pt x="325" y="369"/>
                  </a:cubicBezTo>
                  <a:cubicBezTo>
                    <a:pt x="329" y="369"/>
                    <a:pt x="331" y="371"/>
                    <a:pt x="330" y="373"/>
                  </a:cubicBezTo>
                  <a:cubicBezTo>
                    <a:pt x="324" y="372"/>
                    <a:pt x="319" y="370"/>
                    <a:pt x="315" y="374"/>
                  </a:cubicBezTo>
                  <a:cubicBezTo>
                    <a:pt x="314" y="375"/>
                    <a:pt x="314" y="377"/>
                    <a:pt x="317" y="381"/>
                  </a:cubicBezTo>
                  <a:cubicBezTo>
                    <a:pt x="317" y="384"/>
                    <a:pt x="317" y="385"/>
                    <a:pt x="318" y="388"/>
                  </a:cubicBezTo>
                  <a:cubicBezTo>
                    <a:pt x="321" y="391"/>
                    <a:pt x="322" y="396"/>
                    <a:pt x="323" y="398"/>
                  </a:cubicBezTo>
                  <a:cubicBezTo>
                    <a:pt x="326" y="400"/>
                    <a:pt x="330" y="400"/>
                    <a:pt x="332" y="401"/>
                  </a:cubicBezTo>
                  <a:cubicBezTo>
                    <a:pt x="335" y="403"/>
                    <a:pt x="336" y="405"/>
                    <a:pt x="337" y="406"/>
                  </a:cubicBezTo>
                  <a:cubicBezTo>
                    <a:pt x="338" y="405"/>
                    <a:pt x="337" y="402"/>
                    <a:pt x="338" y="402"/>
                  </a:cubicBezTo>
                  <a:cubicBezTo>
                    <a:pt x="342" y="404"/>
                    <a:pt x="344" y="407"/>
                    <a:pt x="344" y="412"/>
                  </a:cubicBezTo>
                  <a:cubicBezTo>
                    <a:pt x="343" y="413"/>
                    <a:pt x="342" y="408"/>
                    <a:pt x="339" y="408"/>
                  </a:cubicBezTo>
                  <a:cubicBezTo>
                    <a:pt x="335" y="410"/>
                    <a:pt x="337" y="410"/>
                    <a:pt x="333" y="410"/>
                  </a:cubicBezTo>
                  <a:close/>
                  <a:moveTo>
                    <a:pt x="226" y="338"/>
                  </a:moveTo>
                  <a:cubicBezTo>
                    <a:pt x="226" y="337"/>
                    <a:pt x="227" y="337"/>
                    <a:pt x="227" y="336"/>
                  </a:cubicBezTo>
                  <a:cubicBezTo>
                    <a:pt x="227" y="336"/>
                    <a:pt x="228" y="336"/>
                    <a:pt x="228" y="336"/>
                  </a:cubicBezTo>
                  <a:cubicBezTo>
                    <a:pt x="228" y="335"/>
                    <a:pt x="228" y="334"/>
                    <a:pt x="228" y="334"/>
                  </a:cubicBezTo>
                  <a:cubicBezTo>
                    <a:pt x="227" y="333"/>
                    <a:pt x="226" y="334"/>
                    <a:pt x="226" y="336"/>
                  </a:cubicBezTo>
                  <a:cubicBezTo>
                    <a:pt x="226" y="337"/>
                    <a:pt x="225" y="337"/>
                    <a:pt x="225" y="337"/>
                  </a:cubicBezTo>
                  <a:cubicBezTo>
                    <a:pt x="225" y="337"/>
                    <a:pt x="225" y="337"/>
                    <a:pt x="226" y="338"/>
                  </a:cubicBezTo>
                  <a:close/>
                  <a:moveTo>
                    <a:pt x="230" y="331"/>
                  </a:moveTo>
                  <a:cubicBezTo>
                    <a:pt x="231" y="331"/>
                    <a:pt x="232" y="332"/>
                    <a:pt x="232" y="331"/>
                  </a:cubicBezTo>
                  <a:cubicBezTo>
                    <a:pt x="233" y="331"/>
                    <a:pt x="233" y="330"/>
                    <a:pt x="234" y="330"/>
                  </a:cubicBezTo>
                  <a:cubicBezTo>
                    <a:pt x="235" y="331"/>
                    <a:pt x="234" y="332"/>
                    <a:pt x="234" y="333"/>
                  </a:cubicBezTo>
                  <a:cubicBezTo>
                    <a:pt x="234" y="334"/>
                    <a:pt x="235" y="336"/>
                    <a:pt x="234" y="336"/>
                  </a:cubicBezTo>
                  <a:cubicBezTo>
                    <a:pt x="232" y="337"/>
                    <a:pt x="232" y="335"/>
                    <a:pt x="232" y="335"/>
                  </a:cubicBezTo>
                  <a:cubicBezTo>
                    <a:pt x="231" y="335"/>
                    <a:pt x="231" y="335"/>
                    <a:pt x="230" y="335"/>
                  </a:cubicBezTo>
                  <a:cubicBezTo>
                    <a:pt x="230" y="335"/>
                    <a:pt x="230" y="335"/>
                    <a:pt x="230" y="334"/>
                  </a:cubicBezTo>
                  <a:cubicBezTo>
                    <a:pt x="230" y="334"/>
                    <a:pt x="230" y="331"/>
                    <a:pt x="230" y="331"/>
                  </a:cubicBezTo>
                  <a:close/>
                  <a:moveTo>
                    <a:pt x="234" y="338"/>
                  </a:moveTo>
                  <a:cubicBezTo>
                    <a:pt x="234" y="338"/>
                    <a:pt x="234" y="338"/>
                    <a:pt x="234" y="339"/>
                  </a:cubicBezTo>
                  <a:cubicBezTo>
                    <a:pt x="234" y="339"/>
                    <a:pt x="234" y="339"/>
                    <a:pt x="234" y="339"/>
                  </a:cubicBezTo>
                  <a:cubicBezTo>
                    <a:pt x="234" y="339"/>
                    <a:pt x="234" y="339"/>
                    <a:pt x="234" y="339"/>
                  </a:cubicBezTo>
                  <a:cubicBezTo>
                    <a:pt x="234" y="338"/>
                    <a:pt x="234" y="338"/>
                    <a:pt x="234" y="338"/>
                  </a:cubicBezTo>
                  <a:close/>
                  <a:moveTo>
                    <a:pt x="236" y="338"/>
                  </a:moveTo>
                  <a:cubicBezTo>
                    <a:pt x="236" y="338"/>
                    <a:pt x="237" y="338"/>
                    <a:pt x="237" y="338"/>
                  </a:cubicBezTo>
                  <a:cubicBezTo>
                    <a:pt x="237" y="338"/>
                    <a:pt x="236" y="338"/>
                    <a:pt x="236" y="338"/>
                  </a:cubicBezTo>
                  <a:cubicBezTo>
                    <a:pt x="236" y="338"/>
                    <a:pt x="236" y="338"/>
                    <a:pt x="236" y="338"/>
                  </a:cubicBezTo>
                  <a:cubicBezTo>
                    <a:pt x="236" y="338"/>
                    <a:pt x="236" y="338"/>
                    <a:pt x="236" y="338"/>
                  </a:cubicBezTo>
                  <a:close/>
                  <a:moveTo>
                    <a:pt x="235" y="329"/>
                  </a:moveTo>
                  <a:cubicBezTo>
                    <a:pt x="235" y="329"/>
                    <a:pt x="235" y="329"/>
                    <a:pt x="235" y="329"/>
                  </a:cubicBezTo>
                  <a:cubicBezTo>
                    <a:pt x="235" y="329"/>
                    <a:pt x="235" y="329"/>
                    <a:pt x="235" y="329"/>
                  </a:cubicBezTo>
                  <a:cubicBezTo>
                    <a:pt x="235" y="329"/>
                    <a:pt x="235" y="329"/>
                    <a:pt x="235" y="329"/>
                  </a:cubicBezTo>
                  <a:cubicBezTo>
                    <a:pt x="235" y="329"/>
                    <a:pt x="235" y="329"/>
                    <a:pt x="235" y="329"/>
                  </a:cubicBezTo>
                  <a:close/>
                </a:path>
              </a:pathLst>
            </a:custGeom>
            <a:noFill/>
            <a:ln w="0">
              <a:solidFill>
                <a:srgbClr val="8D949A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14" name="Text Box 176"/>
            <p:cNvSpPr txBox="1">
              <a:spLocks noChangeArrowheads="1"/>
            </p:cNvSpPr>
            <p:nvPr/>
          </p:nvSpPr>
          <p:spPr bwMode="auto">
            <a:xfrm>
              <a:off x="650876" y="4735511"/>
              <a:ext cx="990600" cy="156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0" tIns="0" rIns="0" bIns="0"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ru-RU" sz="1000" b="1" dirty="0">
                  <a:solidFill>
                    <a:srgbClr val="5F5F5F"/>
                  </a:solidFill>
                  <a:latin typeface="Arial" pitchFamily="34" charset="0"/>
                </a:rPr>
                <a:t>Краснодар</a:t>
              </a:r>
            </a:p>
          </p:txBody>
        </p:sp>
        <p:sp>
          <p:nvSpPr>
            <p:cNvPr id="215" name="Text Box 177"/>
            <p:cNvSpPr txBox="1">
              <a:spLocks noChangeArrowheads="1"/>
            </p:cNvSpPr>
            <p:nvPr/>
          </p:nvSpPr>
          <p:spPr bwMode="auto">
            <a:xfrm>
              <a:off x="7729539" y="6453184"/>
              <a:ext cx="1009650" cy="156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0" tIns="0" rIns="0" bIns="0"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ru-RU" sz="1000" b="1" dirty="0">
                  <a:solidFill>
                    <a:srgbClr val="5F5F5F"/>
                  </a:solidFill>
                  <a:latin typeface="Arial" pitchFamily="34" charset="0"/>
                </a:rPr>
                <a:t>Владивосток</a:t>
              </a:r>
            </a:p>
          </p:txBody>
        </p:sp>
        <p:sp>
          <p:nvSpPr>
            <p:cNvPr id="216" name="Text Box 178"/>
            <p:cNvSpPr txBox="1">
              <a:spLocks noChangeArrowheads="1"/>
            </p:cNvSpPr>
            <p:nvPr/>
          </p:nvSpPr>
          <p:spPr bwMode="auto">
            <a:xfrm>
              <a:off x="7934326" y="5957885"/>
              <a:ext cx="947738" cy="313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0" tIns="0" rIns="0" bIns="0">
              <a:spAutoFit/>
            </a:bodyPr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000" b="1" dirty="0">
                  <a:solidFill>
                    <a:srgbClr val="5F5F5F"/>
                  </a:solidFill>
                  <a:latin typeface="Arial" pitchFamily="34" charset="0"/>
                </a:rPr>
                <a:t>Южно-Сахалинск</a:t>
              </a:r>
            </a:p>
          </p:txBody>
        </p:sp>
        <p:sp>
          <p:nvSpPr>
            <p:cNvPr id="217" name="Text Box 179"/>
            <p:cNvSpPr txBox="1">
              <a:spLocks noChangeArrowheads="1"/>
            </p:cNvSpPr>
            <p:nvPr/>
          </p:nvSpPr>
          <p:spPr bwMode="auto">
            <a:xfrm>
              <a:off x="3495676" y="4570410"/>
              <a:ext cx="893763" cy="156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0" tIns="0" rIns="0" bIns="0"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ru-RU" sz="1000" b="1" dirty="0">
                  <a:solidFill>
                    <a:srgbClr val="5F5F5F"/>
                  </a:solidFill>
                  <a:latin typeface="Arial" pitchFamily="34" charset="0"/>
                </a:rPr>
                <a:t>Сургут</a:t>
              </a:r>
            </a:p>
          </p:txBody>
        </p:sp>
        <p:sp>
          <p:nvSpPr>
            <p:cNvPr id="218" name="Text Box 180"/>
            <p:cNvSpPr txBox="1">
              <a:spLocks noChangeArrowheads="1"/>
            </p:cNvSpPr>
            <p:nvPr/>
          </p:nvSpPr>
          <p:spPr bwMode="auto">
            <a:xfrm>
              <a:off x="2476501" y="4103685"/>
              <a:ext cx="979488" cy="156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0" tIns="0" rIns="0" bIns="0">
              <a:spAutoFit/>
            </a:bodyPr>
            <a:lstStyle/>
            <a:p>
              <a:pPr algn="r"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ru-RU" sz="1000" b="1" dirty="0">
                  <a:solidFill>
                    <a:srgbClr val="5F5F5F"/>
                  </a:solidFill>
                  <a:latin typeface="Arial" pitchFamily="34" charset="0"/>
                </a:rPr>
                <a:t>Салехард</a:t>
              </a:r>
            </a:p>
          </p:txBody>
        </p:sp>
        <p:sp>
          <p:nvSpPr>
            <p:cNvPr id="219" name="Oval 105"/>
            <p:cNvSpPr>
              <a:spLocks noChangeArrowheads="1"/>
            </p:cNvSpPr>
            <p:nvPr/>
          </p:nvSpPr>
          <p:spPr bwMode="auto">
            <a:xfrm>
              <a:off x="757239" y="5503860"/>
              <a:ext cx="73025" cy="80962"/>
            </a:xfrm>
            <a:prstGeom prst="ellipse">
              <a:avLst/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2A4E9E"/>
                </a:buClr>
                <a:buFont typeface="Wingdings" pitchFamily="2" charset="2"/>
                <a:buNone/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20" name="Oval 107"/>
            <p:cNvSpPr>
              <a:spLocks noChangeArrowheads="1"/>
            </p:cNvSpPr>
            <p:nvPr/>
          </p:nvSpPr>
          <p:spPr bwMode="auto">
            <a:xfrm>
              <a:off x="538164" y="4803772"/>
              <a:ext cx="73025" cy="82550"/>
            </a:xfrm>
            <a:prstGeom prst="ellipse">
              <a:avLst/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2A4E9E"/>
                </a:buClr>
                <a:buFont typeface="Wingdings" pitchFamily="2" charset="2"/>
                <a:buNone/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21" name="Oval 108"/>
            <p:cNvSpPr>
              <a:spLocks noChangeArrowheads="1"/>
            </p:cNvSpPr>
            <p:nvPr/>
          </p:nvSpPr>
          <p:spPr bwMode="auto">
            <a:xfrm>
              <a:off x="3400426" y="4633910"/>
              <a:ext cx="74613" cy="82550"/>
            </a:xfrm>
            <a:prstGeom prst="ellipse">
              <a:avLst/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2A4E9E"/>
                </a:buClr>
                <a:buFont typeface="Wingdings" pitchFamily="2" charset="2"/>
                <a:buNone/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22" name="Oval 109"/>
            <p:cNvSpPr>
              <a:spLocks noChangeArrowheads="1"/>
            </p:cNvSpPr>
            <p:nvPr/>
          </p:nvSpPr>
          <p:spPr bwMode="auto">
            <a:xfrm>
              <a:off x="3482976" y="4090985"/>
              <a:ext cx="71438" cy="80962"/>
            </a:xfrm>
            <a:prstGeom prst="ellipse">
              <a:avLst/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2A4E9E"/>
                </a:buClr>
                <a:buFont typeface="Wingdings" pitchFamily="2" charset="2"/>
                <a:buNone/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23" name="Oval 110"/>
            <p:cNvSpPr>
              <a:spLocks noChangeArrowheads="1"/>
            </p:cNvSpPr>
            <p:nvPr/>
          </p:nvSpPr>
          <p:spPr bwMode="auto">
            <a:xfrm>
              <a:off x="8267701" y="5821360"/>
              <a:ext cx="73025" cy="80962"/>
            </a:xfrm>
            <a:prstGeom prst="ellipse">
              <a:avLst/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2A4E9E"/>
                </a:buClr>
                <a:buFont typeface="Wingdings" pitchFamily="2" charset="2"/>
                <a:buNone/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24" name="Oval 111"/>
            <p:cNvSpPr>
              <a:spLocks noChangeArrowheads="1"/>
            </p:cNvSpPr>
            <p:nvPr/>
          </p:nvSpPr>
          <p:spPr bwMode="auto">
            <a:xfrm>
              <a:off x="7621589" y="6476996"/>
              <a:ext cx="73025" cy="80963"/>
            </a:xfrm>
            <a:prstGeom prst="ellipse">
              <a:avLst/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2A4E9E"/>
                </a:buClr>
                <a:buFont typeface="Wingdings" pitchFamily="2" charset="2"/>
                <a:buNone/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25" name="Text Box 176"/>
            <p:cNvSpPr txBox="1">
              <a:spLocks noChangeArrowheads="1"/>
            </p:cNvSpPr>
            <p:nvPr/>
          </p:nvSpPr>
          <p:spPr bwMode="auto">
            <a:xfrm>
              <a:off x="1816101" y="4303711"/>
              <a:ext cx="1355725" cy="156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0" tIns="0" rIns="0" bIns="0"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ru-RU" sz="1000" b="1" dirty="0">
                  <a:solidFill>
                    <a:srgbClr val="5F5F5F"/>
                  </a:solidFill>
                  <a:latin typeface="Arial" pitchFamily="34" charset="0"/>
                </a:rPr>
                <a:t>Нижний Новгород</a:t>
              </a:r>
            </a:p>
          </p:txBody>
        </p:sp>
        <p:sp>
          <p:nvSpPr>
            <p:cNvPr id="226" name="Oval 119"/>
            <p:cNvSpPr>
              <a:spLocks noChangeArrowheads="1"/>
            </p:cNvSpPr>
            <p:nvPr/>
          </p:nvSpPr>
          <p:spPr bwMode="auto">
            <a:xfrm>
              <a:off x="1731964" y="4225922"/>
              <a:ext cx="73025" cy="82550"/>
            </a:xfrm>
            <a:prstGeom prst="ellipse">
              <a:avLst/>
            </a:prstGeom>
            <a:solidFill>
              <a:srgbClr val="5F5F5F"/>
            </a:solidFill>
            <a:ln w="9525" algn="ctr">
              <a:noFill/>
              <a:round/>
              <a:headEnd/>
              <a:tailEnd/>
            </a:ln>
          </p:spPr>
          <p:txBody>
            <a:bodyPr wrap="none" lIns="0" tIns="0" rIns="0" b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buClr>
                  <a:srgbClr val="2A4E9E"/>
                </a:buClr>
                <a:buFont typeface="Wingdings" pitchFamily="2" charset="2"/>
                <a:buNone/>
              </a:pPr>
              <a:endParaRPr lang="ru-RU" sz="2000" b="1" dirty="0">
                <a:solidFill>
                  <a:srgbClr val="3333CC"/>
                </a:solidFill>
                <a:latin typeface="Arial" pitchFamily="34" charset="0"/>
              </a:endParaRPr>
            </a:p>
          </p:txBody>
        </p:sp>
        <p:sp>
          <p:nvSpPr>
            <p:cNvPr id="227" name="AutoShape 184"/>
            <p:cNvSpPr>
              <a:spLocks noChangeArrowheads="1"/>
            </p:cNvSpPr>
            <p:nvPr/>
          </p:nvSpPr>
          <p:spPr bwMode="auto">
            <a:xfrm>
              <a:off x="73026" y="2989262"/>
              <a:ext cx="1838325" cy="1119845"/>
            </a:xfrm>
            <a:prstGeom prst="wedgeRectCallout">
              <a:avLst>
                <a:gd name="adj1" fmla="val -25117"/>
                <a:gd name="adj2" fmla="val 117974"/>
              </a:avLst>
            </a:prstGeom>
            <a:solidFill>
              <a:srgbClr val="FFFFFF">
                <a:alpha val="50195"/>
              </a:srgbClr>
            </a:solidFill>
            <a:ln w="9525">
              <a:solidFill>
                <a:srgbClr val="A60010"/>
              </a:solidFill>
              <a:miter lim="800000"/>
              <a:headEnd/>
              <a:tailEnd/>
            </a:ln>
          </p:spPr>
          <p:txBody>
            <a:bodyPr lIns="36000" tIns="18000" rIns="0" bIns="0">
              <a:spAutoFit/>
            </a:bodyPr>
            <a:lstStyle/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303030"/>
                </a:buClr>
                <a:buFont typeface="Wingdings" pitchFamily="2" charset="2"/>
                <a:buNone/>
                <a:defRPr/>
              </a:pPr>
              <a:r>
                <a:rPr lang="ru-RU" sz="1100" b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Кубанская энергосистема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303030"/>
                </a:buClr>
                <a:buFont typeface="Wingdings" pitchFamily="2" charset="2"/>
                <a:buNone/>
                <a:defRPr/>
              </a:pPr>
              <a:r>
                <a:rPr lang="ru-RU" sz="1100" b="1" i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(Новороссийский и Сочинский </a:t>
              </a:r>
              <a:r>
                <a:rPr lang="ru-RU" sz="1100" b="1" i="1" dirty="0" err="1">
                  <a:solidFill>
                    <a:srgbClr val="A60010"/>
                  </a:solidFill>
                  <a:latin typeface="Arial" charset="0"/>
                  <a:cs typeface="Arial" charset="0"/>
                </a:rPr>
                <a:t>энергорайоны</a:t>
              </a:r>
              <a:r>
                <a:rPr lang="ru-RU" sz="1100" b="1" i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)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303030"/>
                </a:buClr>
                <a:defRPr/>
              </a:pPr>
              <a:r>
                <a:rPr lang="ru-RU" sz="100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Необходим ввод ГВО* при отключении ВЛ 220 кВ Центральная – </a:t>
              </a:r>
              <a:r>
                <a:rPr lang="ru-RU" sz="100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Шепси</a:t>
              </a:r>
              <a:r>
                <a:rPr lang="ru-RU" sz="100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.</a:t>
              </a:r>
            </a:p>
          </p:txBody>
        </p:sp>
        <p:sp>
          <p:nvSpPr>
            <p:cNvPr id="228" name="AutoShape 185"/>
            <p:cNvSpPr>
              <a:spLocks noChangeArrowheads="1"/>
            </p:cNvSpPr>
            <p:nvPr/>
          </p:nvSpPr>
          <p:spPr bwMode="auto">
            <a:xfrm>
              <a:off x="2029618" y="2124893"/>
              <a:ext cx="5322095" cy="1923527"/>
            </a:xfrm>
            <a:prstGeom prst="wedgeRectCallout">
              <a:avLst>
                <a:gd name="adj1" fmla="val -19095"/>
                <a:gd name="adj2" fmla="val 73396"/>
              </a:avLst>
            </a:prstGeom>
            <a:solidFill>
              <a:srgbClr val="FFFFFF">
                <a:alpha val="50195"/>
              </a:srgbClr>
            </a:solidFill>
            <a:ln w="9525">
              <a:solidFill>
                <a:srgbClr val="A60010"/>
              </a:solidFill>
              <a:miter lim="800000"/>
              <a:headEnd/>
              <a:tailEnd/>
            </a:ln>
          </p:spPr>
          <p:txBody>
            <a:bodyPr wrap="square" lIns="36000" tIns="18000" rIns="0" bIns="0">
              <a:spAutoFit/>
            </a:bodyPr>
            <a:lstStyle/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  <a:defRPr/>
              </a:pPr>
              <a:r>
                <a:rPr lang="ru-RU" sz="1100" b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Тюменская энергосистема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  <a:defRPr/>
              </a:pPr>
              <a:r>
                <a:rPr lang="ru-RU" sz="1100" b="1" i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(Северный, Ноябрьский, </a:t>
              </a:r>
              <a:r>
                <a:rPr lang="ru-RU" sz="1100" b="1" i="1" dirty="0" err="1">
                  <a:solidFill>
                    <a:srgbClr val="A60010"/>
                  </a:solidFill>
                  <a:latin typeface="Arial" charset="0"/>
                  <a:cs typeface="Arial" charset="0"/>
                </a:rPr>
                <a:t>Когалымский</a:t>
              </a:r>
              <a:r>
                <a:rPr lang="ru-RU" sz="1100" b="1" i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, </a:t>
              </a:r>
              <a:r>
                <a:rPr lang="ru-RU" sz="1100" b="1" i="1" dirty="0" err="1">
                  <a:solidFill>
                    <a:srgbClr val="A60010"/>
                  </a:solidFill>
                  <a:latin typeface="Arial" charset="0"/>
                  <a:cs typeface="Arial" charset="0"/>
                </a:rPr>
                <a:t>Нефтеюганский</a:t>
              </a:r>
              <a:r>
                <a:rPr lang="ru-RU" sz="1100" b="1" i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, </a:t>
              </a:r>
              <a:r>
                <a:rPr lang="ru-RU" sz="1100" b="1" i="1" dirty="0" err="1">
                  <a:solidFill>
                    <a:srgbClr val="A60010"/>
                  </a:solidFill>
                  <a:latin typeface="Arial" charset="0"/>
                  <a:cs typeface="Arial" charset="0"/>
                </a:rPr>
                <a:t>Нижневартовский</a:t>
              </a:r>
              <a:r>
                <a:rPr lang="ru-RU" sz="1100" b="1" i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 </a:t>
              </a:r>
              <a:r>
                <a:rPr lang="ru-RU" sz="1100" b="1" i="1" dirty="0" err="1">
                  <a:solidFill>
                    <a:srgbClr val="A60010"/>
                  </a:solidFill>
                  <a:latin typeface="Arial" charset="0"/>
                  <a:cs typeface="Arial" charset="0"/>
                </a:rPr>
                <a:t>энергорайоны</a:t>
              </a:r>
              <a:r>
                <a:rPr lang="ru-RU" sz="1100" b="1" i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)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Необходим ввод ГВО* при отключении: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ВЛ 220 кВ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Тарко-Сале-Уренгой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ВЛ 220 кВ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Муравленковская-Надым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 в Северном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энергорайоне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АТ 220/110 кВ на ПС 500 кВ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Тарко-Сале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, ПС 220 кВ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Вынгапур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ВЛ 500 кВ ГЭС-1 - Холмогорская, ВЛ 500 кВ Сургутская ГРЭС-2 – Холмогорская в Ноябрьском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энергорайоне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ВЛ 500 кВ ГЭС-1 – Холмогорская ВЛ 500 кВ Сургутская ГРЭС-2 – Холмогорская в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Когалымском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энергорайоне</a:t>
              </a: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;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95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АТ 500/220 кВ на ПС 500 кВ Магистральная АТ 220/110 кВ ПС 220 кВ Ленинская в Нефтеюганском </a:t>
              </a:r>
              <a:r>
                <a:rPr lang="ru-RU" sz="95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энергорайоне</a:t>
              </a:r>
              <a:r>
                <a:rPr lang="ru-RU" sz="950" b="1" dirty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.</a:t>
              </a:r>
              <a:endParaRPr lang="ru-RU" sz="950" b="1" dirty="0" smtClean="0">
                <a:solidFill>
                  <a:srgbClr val="3333CC">
                    <a:lumMod val="50000"/>
                  </a:srgb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29" name="AutoShape 186"/>
            <p:cNvSpPr>
              <a:spLocks noChangeArrowheads="1"/>
            </p:cNvSpPr>
            <p:nvPr/>
          </p:nvSpPr>
          <p:spPr bwMode="auto">
            <a:xfrm>
              <a:off x="4770439" y="4346322"/>
              <a:ext cx="2413000" cy="420344"/>
            </a:xfrm>
            <a:prstGeom prst="wedgeRectCallout">
              <a:avLst>
                <a:gd name="adj1" fmla="val 76255"/>
                <a:gd name="adj2" fmla="val 352780"/>
              </a:avLst>
            </a:prstGeom>
            <a:solidFill>
              <a:srgbClr val="FFFFFF">
                <a:alpha val="50195"/>
              </a:srgbClr>
            </a:solidFill>
            <a:ln w="9525">
              <a:solidFill>
                <a:srgbClr val="A60010"/>
              </a:solidFill>
              <a:miter lim="800000"/>
              <a:headEnd/>
              <a:tailEnd/>
            </a:ln>
          </p:spPr>
          <p:txBody>
            <a:bodyPr wrap="square" lIns="36000" tIns="18000" rIns="0" bIns="0">
              <a:spAutoFit/>
            </a:bodyPr>
            <a:lstStyle/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  <a:defRPr/>
              </a:pPr>
              <a:r>
                <a:rPr lang="ru-RU" sz="900" b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Приморская энергосистема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  <a:defRPr/>
              </a:pPr>
              <a:r>
                <a:rPr lang="ru-RU" sz="90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Необходим ввод ГВО* при отключении ВЛ 500 кВ </a:t>
              </a:r>
              <a:r>
                <a:rPr lang="ru-RU" sz="900" b="1" dirty="0" err="1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ЛуТЭК</a:t>
              </a:r>
              <a:r>
                <a:rPr lang="ru-RU" sz="90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 – Дальневосточная.</a:t>
              </a:r>
            </a:p>
          </p:txBody>
        </p:sp>
        <p:sp>
          <p:nvSpPr>
            <p:cNvPr id="230" name="AutoShape 187"/>
            <p:cNvSpPr>
              <a:spLocks noChangeArrowheads="1"/>
            </p:cNvSpPr>
            <p:nvPr/>
          </p:nvSpPr>
          <p:spPr bwMode="auto">
            <a:xfrm>
              <a:off x="7467601" y="3494220"/>
              <a:ext cx="1563688" cy="1536569"/>
            </a:xfrm>
            <a:prstGeom prst="wedgeRectCallout">
              <a:avLst>
                <a:gd name="adj1" fmla="val -14222"/>
                <a:gd name="adj2" fmla="val 76895"/>
              </a:avLst>
            </a:prstGeom>
            <a:solidFill>
              <a:srgbClr val="FFFFFF">
                <a:alpha val="70195"/>
              </a:srgbClr>
            </a:solidFill>
            <a:ln w="9525">
              <a:solidFill>
                <a:srgbClr val="A60010"/>
              </a:solidFill>
              <a:miter lim="800000"/>
              <a:headEnd/>
              <a:tailEnd/>
            </a:ln>
          </p:spPr>
          <p:txBody>
            <a:bodyPr lIns="36000" tIns="18000" rIns="0" bIns="0">
              <a:spAutoFit/>
            </a:bodyPr>
            <a:lstStyle/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  <a:defRPr/>
              </a:pPr>
              <a:r>
                <a:rPr lang="ru-RU" sz="1100" b="1" dirty="0" smtClean="0">
                  <a:solidFill>
                    <a:srgbClr val="A60010"/>
                  </a:solidFill>
                  <a:latin typeface="Arial" charset="0"/>
                  <a:cs typeface="Arial" charset="0"/>
                </a:rPr>
                <a:t>Сахалинская энергосистема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000" b="1" dirty="0" smtClean="0">
                  <a:solidFill>
                    <a:srgbClr val="3333CC">
                      <a:lumMod val="50000"/>
                    </a:srgbClr>
                  </a:solidFill>
                  <a:latin typeface="Arial" charset="0"/>
                  <a:cs typeface="Arial" charset="0"/>
                </a:rPr>
                <a:t>Необходим ввод ГВО* при отключении генерирующего оборудования на ТЭС (например ТГ № 3 Южно-Сахалинской ТЭЦ-1).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 typeface="Wingdings" pitchFamily="2" charset="2"/>
                <a:buNone/>
                <a:defRPr/>
              </a:pPr>
              <a:endParaRPr lang="ru-RU" sz="1000" b="1" dirty="0">
                <a:solidFill>
                  <a:srgbClr val="3333CC">
                    <a:lumMod val="50000"/>
                  </a:srgb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231" name="AutoShape 188"/>
            <p:cNvSpPr>
              <a:spLocks noChangeArrowheads="1"/>
            </p:cNvSpPr>
            <p:nvPr/>
          </p:nvSpPr>
          <p:spPr bwMode="auto">
            <a:xfrm>
              <a:off x="571500" y="5664200"/>
              <a:ext cx="2911475" cy="1270494"/>
            </a:xfrm>
            <a:prstGeom prst="wedgeRectCallout">
              <a:avLst>
                <a:gd name="adj1" fmla="val -39931"/>
                <a:gd name="adj2" fmla="val -63694"/>
              </a:avLst>
            </a:prstGeom>
            <a:solidFill>
              <a:srgbClr val="FFFFFF">
                <a:alpha val="50195"/>
              </a:srgbClr>
            </a:solidFill>
            <a:ln w="9525">
              <a:solidFill>
                <a:srgbClr val="A60010"/>
              </a:solidFill>
              <a:miter lim="800000"/>
              <a:headEnd/>
              <a:tailEnd/>
            </a:ln>
          </p:spPr>
          <p:txBody>
            <a:bodyPr lIns="36000" tIns="18000" rIns="0" bIns="0"/>
            <a:lstStyle/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b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Дагестанская энергосистема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ru-RU" sz="900" b="1" dirty="0" smtClean="0">
                  <a:solidFill>
                    <a:srgbClr val="19194D"/>
                  </a:solidFill>
                  <a:latin typeface="Arial" pitchFamily="34" charset="0"/>
                </a:rPr>
                <a:t>Необходим ввод ГВО* при снижении запасов гидроресурсов в водохранилищах Дагестанской энергосистемы будет.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lang="ru-RU" sz="900" b="1" dirty="0" smtClean="0">
                  <a:solidFill>
                    <a:srgbClr val="19194D"/>
                  </a:solidFill>
                  <a:latin typeface="Arial" pitchFamily="34" charset="0"/>
                </a:rPr>
                <a:t>Низкий уровень эксплуатации устройств РЗА ОАО «</a:t>
              </a:r>
              <a:r>
                <a:rPr lang="ru-RU" sz="900" b="1" dirty="0" err="1" smtClean="0">
                  <a:solidFill>
                    <a:srgbClr val="19194D"/>
                  </a:solidFill>
                  <a:latin typeface="Arial" pitchFamily="34" charset="0"/>
                </a:rPr>
                <a:t>Дагэнергосеть</a:t>
              </a:r>
              <a:r>
                <a:rPr lang="ru-RU" sz="900" b="1" dirty="0" smtClean="0">
                  <a:solidFill>
                    <a:srgbClr val="19194D"/>
                  </a:solidFill>
                  <a:latin typeface="Arial" pitchFamily="34" charset="0"/>
                </a:rPr>
                <a:t>» приводит к ложной работе устройств РЗА, в результате чего единичное отключение оборудования и ЛЭП приводит к массовому отключению потребителей</a:t>
              </a:r>
            </a:p>
          </p:txBody>
        </p:sp>
        <p:sp>
          <p:nvSpPr>
            <p:cNvPr id="233" name="Text Box 176"/>
            <p:cNvSpPr txBox="1">
              <a:spLocks noChangeArrowheads="1"/>
            </p:cNvSpPr>
            <p:nvPr/>
          </p:nvSpPr>
          <p:spPr bwMode="auto">
            <a:xfrm>
              <a:off x="871538" y="5443536"/>
              <a:ext cx="989012" cy="156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chemeClr val="accent1">
                  <a:gamma/>
                  <a:shade val="60000"/>
                  <a:invGamma/>
                </a:schemeClr>
              </a:prstShdw>
            </a:effectLst>
          </p:spPr>
          <p:txBody>
            <a:bodyPr lIns="0" tIns="0" rIns="0" bIns="0">
              <a:spAutoFit/>
            </a:bodyPr>
            <a:lstStyle/>
            <a:p>
              <a:pPr algn="ctr" defTabSz="914400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ru-RU" sz="1000" b="1" dirty="0">
                  <a:solidFill>
                    <a:srgbClr val="5F5F5F"/>
                  </a:solidFill>
                  <a:latin typeface="Arial" pitchFamily="34" charset="0"/>
                </a:rPr>
                <a:t>Махачкала</a:t>
              </a:r>
            </a:p>
          </p:txBody>
        </p:sp>
        <p:sp>
          <p:nvSpPr>
            <p:cNvPr id="121" name="AutoShape 188"/>
            <p:cNvSpPr>
              <a:spLocks noChangeArrowheads="1"/>
            </p:cNvSpPr>
            <p:nvPr/>
          </p:nvSpPr>
          <p:spPr bwMode="auto">
            <a:xfrm>
              <a:off x="4880388" y="6189475"/>
              <a:ext cx="2759075" cy="846139"/>
            </a:xfrm>
            <a:prstGeom prst="wedgeRectCallout">
              <a:avLst>
                <a:gd name="adj1" fmla="val -12619"/>
                <a:gd name="adj2" fmla="val -130162"/>
              </a:avLst>
            </a:prstGeom>
            <a:solidFill>
              <a:srgbClr val="FFFFFF">
                <a:alpha val="50195"/>
              </a:srgbClr>
            </a:solidFill>
            <a:ln w="9525">
              <a:solidFill>
                <a:srgbClr val="A60010"/>
              </a:solidFill>
              <a:miter lim="800000"/>
              <a:headEnd/>
              <a:tailEnd/>
            </a:ln>
          </p:spPr>
          <p:txBody>
            <a:bodyPr lIns="36000" tIns="18000" rIns="0" bIns="0"/>
            <a:lstStyle/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1100" b="1" dirty="0" smtClean="0">
                  <a:solidFill>
                    <a:srgbClr val="A60010"/>
                  </a:solidFill>
                  <a:latin typeface="Arial" charset="0"/>
                  <a:cs typeface="Arial" charset="0"/>
                </a:rPr>
                <a:t>Иркутская </a:t>
              </a:r>
              <a:r>
                <a:rPr lang="ru-RU" sz="1100" b="1" dirty="0">
                  <a:solidFill>
                    <a:srgbClr val="A60010"/>
                  </a:solidFill>
                  <a:latin typeface="Arial" charset="0"/>
                  <a:cs typeface="Arial" charset="0"/>
                </a:rPr>
                <a:t>энергосистема</a:t>
              </a:r>
            </a:p>
            <a:p>
              <a:pPr algn="ctr" defTabSz="914400" fontAlgn="base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000" b="1" dirty="0" smtClean="0">
                  <a:solidFill>
                    <a:srgbClr val="19194D"/>
                  </a:solidFill>
                  <a:latin typeface="Arial" pitchFamily="34" charset="0"/>
                </a:rPr>
                <a:t>Необходим ввод ГВО* при отключении одной из ВЛ 220 кВ на участке от </a:t>
              </a:r>
              <a:r>
                <a:rPr lang="ru-RU" sz="1000" b="1" dirty="0" err="1" smtClean="0">
                  <a:solidFill>
                    <a:srgbClr val="19194D"/>
                  </a:solidFill>
                  <a:latin typeface="Arial" pitchFamily="34" charset="0"/>
                </a:rPr>
                <a:t>Усть</a:t>
              </a:r>
              <a:r>
                <a:rPr lang="ru-RU" sz="1000" b="1" dirty="0" smtClean="0">
                  <a:solidFill>
                    <a:srgbClr val="19194D"/>
                  </a:solidFill>
                  <a:latin typeface="Arial" pitchFamily="34" charset="0"/>
                </a:rPr>
                <a:t> - </a:t>
              </a:r>
              <a:r>
                <a:rPr lang="ru-RU" sz="1000" b="1" dirty="0" err="1" smtClean="0">
                  <a:solidFill>
                    <a:srgbClr val="19194D"/>
                  </a:solidFill>
                  <a:latin typeface="Arial" pitchFamily="34" charset="0"/>
                </a:rPr>
                <a:t>Илимской</a:t>
              </a:r>
              <a:r>
                <a:rPr lang="ru-RU" sz="1000" b="1" dirty="0" smtClean="0">
                  <a:solidFill>
                    <a:srgbClr val="19194D"/>
                  </a:solidFill>
                  <a:latin typeface="Arial" pitchFamily="34" charset="0"/>
                </a:rPr>
                <a:t> ГЭС до ПС 220 кВ </a:t>
              </a:r>
              <a:r>
                <a:rPr lang="ru-RU" sz="1000" b="1" dirty="0" err="1" smtClean="0">
                  <a:solidFill>
                    <a:srgbClr val="19194D"/>
                  </a:solidFill>
                  <a:latin typeface="Arial" pitchFamily="34" charset="0"/>
                </a:rPr>
                <a:t>Таксимо</a:t>
              </a:r>
              <a:r>
                <a:rPr lang="ru-RU" sz="1000" b="1" dirty="0" smtClean="0">
                  <a:solidFill>
                    <a:srgbClr val="19194D"/>
                  </a:solidFill>
                  <a:latin typeface="Arial" pitchFamily="34" charset="0"/>
                </a:rPr>
                <a:t>.</a:t>
              </a:r>
            </a:p>
          </p:txBody>
        </p:sp>
      </p:grp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1702121" y="361930"/>
            <a:ext cx="724739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chemeClr val="bg1"/>
                </a:solidFill>
              </a:rPr>
              <a:t>Регионы высоких рисков нарушения электроснабжения 2011/12 года</a:t>
            </a:r>
            <a:endParaRPr lang="ru-RU" sz="2200" dirty="0">
              <a:solidFill>
                <a:schemeClr val="bg1"/>
              </a:solidFill>
            </a:endParaRPr>
          </a:p>
        </p:txBody>
      </p:sp>
      <p:sp>
        <p:nvSpPr>
          <p:cNvPr id="5" name="Номер слайда 8"/>
          <p:cNvSpPr txBox="1">
            <a:spLocks/>
          </p:cNvSpPr>
          <p:nvPr/>
        </p:nvSpPr>
        <p:spPr bwMode="auto">
          <a:xfrm>
            <a:off x="8329823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EF0424D-DA98-4096-86EE-80AD922DDA8C}" type="slidenum">
              <a:rPr lang="ru-RU" sz="1600" smtClean="0">
                <a:solidFill>
                  <a:srgbClr val="FFFFFF"/>
                </a:solidFill>
                <a:latin typeface="Franklin Gothic Demi" pitchFamily="34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  <p:sp>
        <p:nvSpPr>
          <p:cNvPr id="119" name="Freeform 12"/>
          <p:cNvSpPr>
            <a:spLocks/>
          </p:cNvSpPr>
          <p:nvPr/>
        </p:nvSpPr>
        <p:spPr bwMode="auto">
          <a:xfrm>
            <a:off x="4680505" y="3955094"/>
            <a:ext cx="1465262" cy="1558925"/>
          </a:xfrm>
          <a:custGeom>
            <a:avLst/>
            <a:gdLst>
              <a:gd name="T0" fmla="*/ 2147483647 w 158"/>
              <a:gd name="T1" fmla="*/ 2147483647 h 167"/>
              <a:gd name="T2" fmla="*/ 2147483647 w 158"/>
              <a:gd name="T3" fmla="*/ 2147483647 h 167"/>
              <a:gd name="T4" fmla="*/ 2147483647 w 158"/>
              <a:gd name="T5" fmla="*/ 2147483647 h 167"/>
              <a:gd name="T6" fmla="*/ 2147483647 w 158"/>
              <a:gd name="T7" fmla="*/ 2147483647 h 167"/>
              <a:gd name="T8" fmla="*/ 2147483647 w 158"/>
              <a:gd name="T9" fmla="*/ 2147483647 h 167"/>
              <a:gd name="T10" fmla="*/ 2147483647 w 158"/>
              <a:gd name="T11" fmla="*/ 2147483647 h 167"/>
              <a:gd name="T12" fmla="*/ 2147483647 w 158"/>
              <a:gd name="T13" fmla="*/ 2147483647 h 167"/>
              <a:gd name="T14" fmla="*/ 2147483647 w 158"/>
              <a:gd name="T15" fmla="*/ 2147483647 h 167"/>
              <a:gd name="T16" fmla="*/ 2147483647 w 158"/>
              <a:gd name="T17" fmla="*/ 2147483647 h 167"/>
              <a:gd name="T18" fmla="*/ 2147483647 w 158"/>
              <a:gd name="T19" fmla="*/ 2147483647 h 167"/>
              <a:gd name="T20" fmla="*/ 2147483647 w 158"/>
              <a:gd name="T21" fmla="*/ 2147483647 h 167"/>
              <a:gd name="T22" fmla="*/ 2147483647 w 158"/>
              <a:gd name="T23" fmla="*/ 2147483647 h 167"/>
              <a:gd name="T24" fmla="*/ 2147483647 w 158"/>
              <a:gd name="T25" fmla="*/ 2147483647 h 167"/>
              <a:gd name="T26" fmla="*/ 2147483647 w 158"/>
              <a:gd name="T27" fmla="*/ 2147483647 h 167"/>
              <a:gd name="T28" fmla="*/ 2147483647 w 158"/>
              <a:gd name="T29" fmla="*/ 2147483647 h 167"/>
              <a:gd name="T30" fmla="*/ 2147483647 w 158"/>
              <a:gd name="T31" fmla="*/ 2147483647 h 167"/>
              <a:gd name="T32" fmla="*/ 2147483647 w 158"/>
              <a:gd name="T33" fmla="*/ 2147483647 h 167"/>
              <a:gd name="T34" fmla="*/ 2147483647 w 158"/>
              <a:gd name="T35" fmla="*/ 2147483647 h 167"/>
              <a:gd name="T36" fmla="*/ 2147483647 w 158"/>
              <a:gd name="T37" fmla="*/ 2147483647 h 167"/>
              <a:gd name="T38" fmla="*/ 2147483647 w 158"/>
              <a:gd name="T39" fmla="*/ 2147483647 h 167"/>
              <a:gd name="T40" fmla="*/ 2147483647 w 158"/>
              <a:gd name="T41" fmla="*/ 2147483647 h 167"/>
              <a:gd name="T42" fmla="*/ 2147483647 w 158"/>
              <a:gd name="T43" fmla="*/ 2147483647 h 167"/>
              <a:gd name="T44" fmla="*/ 2147483647 w 158"/>
              <a:gd name="T45" fmla="*/ 2147483647 h 167"/>
              <a:gd name="T46" fmla="*/ 2147483647 w 158"/>
              <a:gd name="T47" fmla="*/ 2147483647 h 167"/>
              <a:gd name="T48" fmla="*/ 2147483647 w 158"/>
              <a:gd name="T49" fmla="*/ 2147483647 h 167"/>
              <a:gd name="T50" fmla="*/ 2147483647 w 158"/>
              <a:gd name="T51" fmla="*/ 2147483647 h 167"/>
              <a:gd name="T52" fmla="*/ 2147483647 w 158"/>
              <a:gd name="T53" fmla="*/ 2147483647 h 167"/>
              <a:gd name="T54" fmla="*/ 2147483647 w 158"/>
              <a:gd name="T55" fmla="*/ 2147483647 h 167"/>
              <a:gd name="T56" fmla="*/ 2147483647 w 158"/>
              <a:gd name="T57" fmla="*/ 2147483647 h 167"/>
              <a:gd name="T58" fmla="*/ 2147483647 w 158"/>
              <a:gd name="T59" fmla="*/ 2147483647 h 167"/>
              <a:gd name="T60" fmla="*/ 2147483647 w 158"/>
              <a:gd name="T61" fmla="*/ 2147483647 h 167"/>
              <a:gd name="T62" fmla="*/ 2147483647 w 158"/>
              <a:gd name="T63" fmla="*/ 2147483647 h 167"/>
              <a:gd name="T64" fmla="*/ 2147483647 w 158"/>
              <a:gd name="T65" fmla="*/ 2147483647 h 167"/>
              <a:gd name="T66" fmla="*/ 2147483647 w 158"/>
              <a:gd name="T67" fmla="*/ 2147483647 h 167"/>
              <a:gd name="T68" fmla="*/ 2147483647 w 158"/>
              <a:gd name="T69" fmla="*/ 2147483647 h 167"/>
              <a:gd name="T70" fmla="*/ 2147483647 w 158"/>
              <a:gd name="T71" fmla="*/ 2147483647 h 167"/>
              <a:gd name="T72" fmla="*/ 2147483647 w 158"/>
              <a:gd name="T73" fmla="*/ 2147483647 h 167"/>
              <a:gd name="T74" fmla="*/ 2147483647 w 158"/>
              <a:gd name="T75" fmla="*/ 2147483647 h 167"/>
              <a:gd name="T76" fmla="*/ 2147483647 w 158"/>
              <a:gd name="T77" fmla="*/ 2147483647 h 167"/>
              <a:gd name="T78" fmla="*/ 2147483647 w 158"/>
              <a:gd name="T79" fmla="*/ 2147483647 h 167"/>
              <a:gd name="T80" fmla="*/ 2147483647 w 158"/>
              <a:gd name="T81" fmla="*/ 2147483647 h 167"/>
              <a:gd name="T82" fmla="*/ 2147483647 w 158"/>
              <a:gd name="T83" fmla="*/ 2147483647 h 167"/>
              <a:gd name="T84" fmla="*/ 2147483647 w 158"/>
              <a:gd name="T85" fmla="*/ 2147483647 h 167"/>
              <a:gd name="T86" fmla="*/ 2147483647 w 158"/>
              <a:gd name="T87" fmla="*/ 2147483647 h 167"/>
              <a:gd name="T88" fmla="*/ 2147483647 w 158"/>
              <a:gd name="T89" fmla="*/ 2147483647 h 167"/>
              <a:gd name="T90" fmla="*/ 2147483647 w 158"/>
              <a:gd name="T91" fmla="*/ 2147483647 h 167"/>
              <a:gd name="T92" fmla="*/ 2147483647 w 158"/>
              <a:gd name="T93" fmla="*/ 2147483647 h 167"/>
              <a:gd name="T94" fmla="*/ 2147483647 w 158"/>
              <a:gd name="T95" fmla="*/ 2147483647 h 167"/>
              <a:gd name="T96" fmla="*/ 2147483647 w 158"/>
              <a:gd name="T97" fmla="*/ 2147483647 h 167"/>
              <a:gd name="T98" fmla="*/ 2147483647 w 158"/>
              <a:gd name="T99" fmla="*/ 2147483647 h 167"/>
              <a:gd name="T100" fmla="*/ 2147483647 w 158"/>
              <a:gd name="T101" fmla="*/ 2147483647 h 167"/>
              <a:gd name="T102" fmla="*/ 2147483647 w 158"/>
              <a:gd name="T103" fmla="*/ 2147483647 h 167"/>
              <a:gd name="T104" fmla="*/ 2147483647 w 158"/>
              <a:gd name="T105" fmla="*/ 2147483647 h 167"/>
              <a:gd name="T106" fmla="*/ 2147483647 w 158"/>
              <a:gd name="T107" fmla="*/ 2147483647 h 167"/>
              <a:gd name="T108" fmla="*/ 2147483647 w 158"/>
              <a:gd name="T109" fmla="*/ 2147483647 h 167"/>
              <a:gd name="T110" fmla="*/ 2147483647 w 158"/>
              <a:gd name="T111" fmla="*/ 2147483647 h 167"/>
              <a:gd name="T112" fmla="*/ 2147483647 w 158"/>
              <a:gd name="T113" fmla="*/ 2147483647 h 167"/>
              <a:gd name="T114" fmla="*/ 2147483647 w 158"/>
              <a:gd name="T115" fmla="*/ 2147483647 h 167"/>
              <a:gd name="T116" fmla="*/ 2147483647 w 158"/>
              <a:gd name="T117" fmla="*/ 2147483647 h 167"/>
              <a:gd name="T118" fmla="*/ 2147483647 w 158"/>
              <a:gd name="T119" fmla="*/ 2147483647 h 167"/>
              <a:gd name="T120" fmla="*/ 2147483647 w 158"/>
              <a:gd name="T121" fmla="*/ 2147483647 h 167"/>
              <a:gd name="T122" fmla="*/ 2147483647 w 158"/>
              <a:gd name="T123" fmla="*/ 2147483647 h 16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58"/>
              <a:gd name="T187" fmla="*/ 0 h 167"/>
              <a:gd name="T188" fmla="*/ 158 w 158"/>
              <a:gd name="T189" fmla="*/ 167 h 16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58" h="167">
                <a:moveTo>
                  <a:pt x="78" y="1"/>
                </a:moveTo>
                <a:cubicBezTo>
                  <a:pt x="79" y="2"/>
                  <a:pt x="80" y="3"/>
                  <a:pt x="77" y="5"/>
                </a:cubicBezTo>
                <a:cubicBezTo>
                  <a:pt x="74" y="6"/>
                  <a:pt x="71" y="3"/>
                  <a:pt x="71" y="5"/>
                </a:cubicBezTo>
                <a:cubicBezTo>
                  <a:pt x="72" y="10"/>
                  <a:pt x="69" y="10"/>
                  <a:pt x="70" y="12"/>
                </a:cubicBezTo>
                <a:cubicBezTo>
                  <a:pt x="70" y="13"/>
                  <a:pt x="72" y="11"/>
                  <a:pt x="72" y="14"/>
                </a:cubicBezTo>
                <a:cubicBezTo>
                  <a:pt x="71" y="16"/>
                  <a:pt x="70" y="14"/>
                  <a:pt x="69" y="15"/>
                </a:cubicBezTo>
                <a:cubicBezTo>
                  <a:pt x="69" y="17"/>
                  <a:pt x="71" y="19"/>
                  <a:pt x="72" y="22"/>
                </a:cubicBezTo>
                <a:cubicBezTo>
                  <a:pt x="72" y="24"/>
                  <a:pt x="70" y="25"/>
                  <a:pt x="71" y="27"/>
                </a:cubicBezTo>
                <a:cubicBezTo>
                  <a:pt x="71" y="28"/>
                  <a:pt x="71" y="29"/>
                  <a:pt x="71" y="30"/>
                </a:cubicBezTo>
                <a:cubicBezTo>
                  <a:pt x="71" y="32"/>
                  <a:pt x="68" y="31"/>
                  <a:pt x="68" y="33"/>
                </a:cubicBezTo>
                <a:cubicBezTo>
                  <a:pt x="68" y="34"/>
                  <a:pt x="69" y="35"/>
                  <a:pt x="69" y="36"/>
                </a:cubicBezTo>
                <a:cubicBezTo>
                  <a:pt x="68" y="38"/>
                  <a:pt x="64" y="38"/>
                  <a:pt x="62" y="40"/>
                </a:cubicBezTo>
                <a:cubicBezTo>
                  <a:pt x="61" y="41"/>
                  <a:pt x="63" y="43"/>
                  <a:pt x="62" y="45"/>
                </a:cubicBezTo>
                <a:cubicBezTo>
                  <a:pt x="62" y="53"/>
                  <a:pt x="67" y="53"/>
                  <a:pt x="68" y="53"/>
                </a:cubicBezTo>
                <a:cubicBezTo>
                  <a:pt x="69" y="58"/>
                  <a:pt x="64" y="58"/>
                  <a:pt x="64" y="60"/>
                </a:cubicBezTo>
                <a:cubicBezTo>
                  <a:pt x="64" y="63"/>
                  <a:pt x="69" y="62"/>
                  <a:pt x="69" y="66"/>
                </a:cubicBezTo>
                <a:cubicBezTo>
                  <a:pt x="68" y="67"/>
                  <a:pt x="67" y="68"/>
                  <a:pt x="65" y="69"/>
                </a:cubicBezTo>
                <a:cubicBezTo>
                  <a:pt x="64" y="70"/>
                  <a:pt x="66" y="73"/>
                  <a:pt x="65" y="73"/>
                </a:cubicBezTo>
                <a:cubicBezTo>
                  <a:pt x="64" y="74"/>
                  <a:pt x="60" y="73"/>
                  <a:pt x="60" y="71"/>
                </a:cubicBezTo>
                <a:cubicBezTo>
                  <a:pt x="59" y="70"/>
                  <a:pt x="57" y="70"/>
                  <a:pt x="56" y="70"/>
                </a:cubicBezTo>
                <a:cubicBezTo>
                  <a:pt x="55" y="70"/>
                  <a:pt x="55" y="62"/>
                  <a:pt x="52" y="67"/>
                </a:cubicBezTo>
                <a:cubicBezTo>
                  <a:pt x="48" y="68"/>
                  <a:pt x="51" y="72"/>
                  <a:pt x="50" y="73"/>
                </a:cubicBezTo>
                <a:cubicBezTo>
                  <a:pt x="48" y="75"/>
                  <a:pt x="46" y="74"/>
                  <a:pt x="44" y="76"/>
                </a:cubicBezTo>
                <a:cubicBezTo>
                  <a:pt x="43" y="76"/>
                  <a:pt x="45" y="79"/>
                  <a:pt x="44" y="80"/>
                </a:cubicBezTo>
                <a:cubicBezTo>
                  <a:pt x="36" y="78"/>
                  <a:pt x="42" y="88"/>
                  <a:pt x="40" y="89"/>
                </a:cubicBezTo>
                <a:cubicBezTo>
                  <a:pt x="37" y="89"/>
                  <a:pt x="36" y="80"/>
                  <a:pt x="33" y="81"/>
                </a:cubicBezTo>
                <a:cubicBezTo>
                  <a:pt x="30" y="81"/>
                  <a:pt x="31" y="86"/>
                  <a:pt x="27" y="87"/>
                </a:cubicBezTo>
                <a:cubicBezTo>
                  <a:pt x="25" y="87"/>
                  <a:pt x="25" y="85"/>
                  <a:pt x="25" y="85"/>
                </a:cubicBezTo>
                <a:cubicBezTo>
                  <a:pt x="24" y="84"/>
                  <a:pt x="21" y="84"/>
                  <a:pt x="20" y="85"/>
                </a:cubicBezTo>
                <a:cubicBezTo>
                  <a:pt x="18" y="90"/>
                  <a:pt x="15" y="93"/>
                  <a:pt x="15" y="94"/>
                </a:cubicBezTo>
                <a:cubicBezTo>
                  <a:pt x="15" y="94"/>
                  <a:pt x="16" y="95"/>
                  <a:pt x="17" y="95"/>
                </a:cubicBezTo>
                <a:cubicBezTo>
                  <a:pt x="18" y="96"/>
                  <a:pt x="16" y="96"/>
                  <a:pt x="16" y="96"/>
                </a:cubicBezTo>
                <a:cubicBezTo>
                  <a:pt x="16" y="97"/>
                  <a:pt x="18" y="97"/>
                  <a:pt x="19" y="98"/>
                </a:cubicBezTo>
                <a:cubicBezTo>
                  <a:pt x="19" y="103"/>
                  <a:pt x="19" y="103"/>
                  <a:pt x="15" y="106"/>
                </a:cubicBezTo>
                <a:cubicBezTo>
                  <a:pt x="11" y="109"/>
                  <a:pt x="11" y="111"/>
                  <a:pt x="11" y="115"/>
                </a:cubicBezTo>
                <a:cubicBezTo>
                  <a:pt x="8" y="115"/>
                  <a:pt x="10" y="121"/>
                  <a:pt x="8" y="124"/>
                </a:cubicBezTo>
                <a:cubicBezTo>
                  <a:pt x="7" y="125"/>
                  <a:pt x="4" y="123"/>
                  <a:pt x="2" y="126"/>
                </a:cubicBezTo>
                <a:cubicBezTo>
                  <a:pt x="0" y="128"/>
                  <a:pt x="5" y="133"/>
                  <a:pt x="8" y="137"/>
                </a:cubicBezTo>
                <a:cubicBezTo>
                  <a:pt x="8" y="137"/>
                  <a:pt x="8" y="137"/>
                  <a:pt x="8" y="137"/>
                </a:cubicBezTo>
                <a:cubicBezTo>
                  <a:pt x="8" y="136"/>
                  <a:pt x="9" y="136"/>
                  <a:pt x="10" y="136"/>
                </a:cubicBezTo>
                <a:cubicBezTo>
                  <a:pt x="12" y="135"/>
                  <a:pt x="12" y="137"/>
                  <a:pt x="15" y="139"/>
                </a:cubicBezTo>
                <a:cubicBezTo>
                  <a:pt x="17" y="140"/>
                  <a:pt x="18" y="139"/>
                  <a:pt x="20" y="143"/>
                </a:cubicBezTo>
                <a:cubicBezTo>
                  <a:pt x="23" y="145"/>
                  <a:pt x="23" y="142"/>
                  <a:pt x="26" y="142"/>
                </a:cubicBezTo>
                <a:cubicBezTo>
                  <a:pt x="27" y="143"/>
                  <a:pt x="25" y="144"/>
                  <a:pt x="27" y="146"/>
                </a:cubicBezTo>
                <a:cubicBezTo>
                  <a:pt x="28" y="146"/>
                  <a:pt x="28" y="146"/>
                  <a:pt x="28" y="146"/>
                </a:cubicBezTo>
                <a:cubicBezTo>
                  <a:pt x="30" y="145"/>
                  <a:pt x="34" y="139"/>
                  <a:pt x="35" y="140"/>
                </a:cubicBezTo>
                <a:cubicBezTo>
                  <a:pt x="36" y="140"/>
                  <a:pt x="37" y="144"/>
                  <a:pt x="39" y="146"/>
                </a:cubicBezTo>
                <a:cubicBezTo>
                  <a:pt x="44" y="148"/>
                  <a:pt x="46" y="154"/>
                  <a:pt x="48" y="155"/>
                </a:cubicBezTo>
                <a:cubicBezTo>
                  <a:pt x="49" y="155"/>
                  <a:pt x="51" y="154"/>
                  <a:pt x="52" y="154"/>
                </a:cubicBezTo>
                <a:cubicBezTo>
                  <a:pt x="54" y="155"/>
                  <a:pt x="53" y="156"/>
                  <a:pt x="54" y="158"/>
                </a:cubicBezTo>
                <a:cubicBezTo>
                  <a:pt x="56" y="159"/>
                  <a:pt x="57" y="158"/>
                  <a:pt x="58" y="160"/>
                </a:cubicBezTo>
                <a:cubicBezTo>
                  <a:pt x="58" y="161"/>
                  <a:pt x="57" y="163"/>
                  <a:pt x="58" y="163"/>
                </a:cubicBezTo>
                <a:cubicBezTo>
                  <a:pt x="59" y="164"/>
                  <a:pt x="61" y="163"/>
                  <a:pt x="62" y="163"/>
                </a:cubicBezTo>
                <a:cubicBezTo>
                  <a:pt x="63" y="164"/>
                  <a:pt x="62" y="167"/>
                  <a:pt x="64" y="167"/>
                </a:cubicBezTo>
                <a:cubicBezTo>
                  <a:pt x="65" y="167"/>
                  <a:pt x="66" y="166"/>
                  <a:pt x="66" y="166"/>
                </a:cubicBezTo>
                <a:cubicBezTo>
                  <a:pt x="67" y="165"/>
                  <a:pt x="67" y="166"/>
                  <a:pt x="68" y="166"/>
                </a:cubicBezTo>
                <a:cubicBezTo>
                  <a:pt x="69" y="165"/>
                  <a:pt x="69" y="164"/>
                  <a:pt x="70" y="163"/>
                </a:cubicBezTo>
                <a:cubicBezTo>
                  <a:pt x="67" y="163"/>
                  <a:pt x="63" y="163"/>
                  <a:pt x="63" y="162"/>
                </a:cubicBezTo>
                <a:cubicBezTo>
                  <a:pt x="62" y="159"/>
                  <a:pt x="70" y="161"/>
                  <a:pt x="70" y="158"/>
                </a:cubicBezTo>
                <a:cubicBezTo>
                  <a:pt x="68" y="157"/>
                  <a:pt x="68" y="156"/>
                  <a:pt x="68" y="155"/>
                </a:cubicBezTo>
                <a:cubicBezTo>
                  <a:pt x="69" y="155"/>
                  <a:pt x="71" y="158"/>
                  <a:pt x="73" y="157"/>
                </a:cubicBezTo>
                <a:cubicBezTo>
                  <a:pt x="75" y="156"/>
                  <a:pt x="76" y="153"/>
                  <a:pt x="77" y="151"/>
                </a:cubicBezTo>
                <a:cubicBezTo>
                  <a:pt x="80" y="150"/>
                  <a:pt x="82" y="149"/>
                  <a:pt x="83" y="147"/>
                </a:cubicBezTo>
                <a:cubicBezTo>
                  <a:pt x="85" y="145"/>
                  <a:pt x="84" y="143"/>
                  <a:pt x="86" y="140"/>
                </a:cubicBezTo>
                <a:cubicBezTo>
                  <a:pt x="88" y="137"/>
                  <a:pt x="90" y="135"/>
                  <a:pt x="92" y="132"/>
                </a:cubicBezTo>
                <a:cubicBezTo>
                  <a:pt x="94" y="129"/>
                  <a:pt x="96" y="126"/>
                  <a:pt x="97" y="122"/>
                </a:cubicBezTo>
                <a:cubicBezTo>
                  <a:pt x="97" y="121"/>
                  <a:pt x="97" y="120"/>
                  <a:pt x="97" y="119"/>
                </a:cubicBezTo>
                <a:cubicBezTo>
                  <a:pt x="97" y="119"/>
                  <a:pt x="97" y="119"/>
                  <a:pt x="97" y="119"/>
                </a:cubicBezTo>
                <a:cubicBezTo>
                  <a:pt x="97" y="117"/>
                  <a:pt x="96" y="114"/>
                  <a:pt x="96" y="112"/>
                </a:cubicBezTo>
                <a:cubicBezTo>
                  <a:pt x="95" y="110"/>
                  <a:pt x="95" y="108"/>
                  <a:pt x="96" y="106"/>
                </a:cubicBezTo>
                <a:cubicBezTo>
                  <a:pt x="96" y="105"/>
                  <a:pt x="98" y="104"/>
                  <a:pt x="98" y="103"/>
                </a:cubicBezTo>
                <a:cubicBezTo>
                  <a:pt x="98" y="102"/>
                  <a:pt x="93" y="101"/>
                  <a:pt x="93" y="98"/>
                </a:cubicBezTo>
                <a:cubicBezTo>
                  <a:pt x="94" y="95"/>
                  <a:pt x="98" y="95"/>
                  <a:pt x="99" y="94"/>
                </a:cubicBezTo>
                <a:cubicBezTo>
                  <a:pt x="101" y="94"/>
                  <a:pt x="101" y="92"/>
                  <a:pt x="104" y="91"/>
                </a:cubicBezTo>
                <a:cubicBezTo>
                  <a:pt x="106" y="91"/>
                  <a:pt x="107" y="93"/>
                  <a:pt x="109" y="92"/>
                </a:cubicBezTo>
                <a:cubicBezTo>
                  <a:pt x="111" y="91"/>
                  <a:pt x="110" y="88"/>
                  <a:pt x="112" y="88"/>
                </a:cubicBezTo>
                <a:cubicBezTo>
                  <a:pt x="114" y="88"/>
                  <a:pt x="115" y="90"/>
                  <a:pt x="116" y="90"/>
                </a:cubicBezTo>
                <a:cubicBezTo>
                  <a:pt x="117" y="90"/>
                  <a:pt x="117" y="88"/>
                  <a:pt x="118" y="88"/>
                </a:cubicBezTo>
                <a:cubicBezTo>
                  <a:pt x="119" y="88"/>
                  <a:pt x="119" y="91"/>
                  <a:pt x="121" y="91"/>
                </a:cubicBezTo>
                <a:cubicBezTo>
                  <a:pt x="122" y="91"/>
                  <a:pt x="123" y="90"/>
                  <a:pt x="124" y="90"/>
                </a:cubicBezTo>
                <a:cubicBezTo>
                  <a:pt x="125" y="90"/>
                  <a:pt x="127" y="92"/>
                  <a:pt x="128" y="92"/>
                </a:cubicBezTo>
                <a:cubicBezTo>
                  <a:pt x="129" y="91"/>
                  <a:pt x="130" y="90"/>
                  <a:pt x="131" y="89"/>
                </a:cubicBezTo>
                <a:cubicBezTo>
                  <a:pt x="132" y="88"/>
                  <a:pt x="133" y="89"/>
                  <a:pt x="134" y="87"/>
                </a:cubicBezTo>
                <a:cubicBezTo>
                  <a:pt x="134" y="85"/>
                  <a:pt x="134" y="84"/>
                  <a:pt x="134" y="82"/>
                </a:cubicBezTo>
                <a:cubicBezTo>
                  <a:pt x="135" y="82"/>
                  <a:pt x="137" y="82"/>
                  <a:pt x="138" y="82"/>
                </a:cubicBezTo>
                <a:cubicBezTo>
                  <a:pt x="139" y="81"/>
                  <a:pt x="137" y="79"/>
                  <a:pt x="140" y="78"/>
                </a:cubicBezTo>
                <a:cubicBezTo>
                  <a:pt x="141" y="78"/>
                  <a:pt x="142" y="79"/>
                  <a:pt x="144" y="80"/>
                </a:cubicBezTo>
                <a:cubicBezTo>
                  <a:pt x="144" y="80"/>
                  <a:pt x="141" y="82"/>
                  <a:pt x="140" y="84"/>
                </a:cubicBezTo>
                <a:cubicBezTo>
                  <a:pt x="143" y="84"/>
                  <a:pt x="151" y="81"/>
                  <a:pt x="151" y="80"/>
                </a:cubicBezTo>
                <a:cubicBezTo>
                  <a:pt x="151" y="74"/>
                  <a:pt x="149" y="78"/>
                  <a:pt x="148" y="76"/>
                </a:cubicBezTo>
                <a:cubicBezTo>
                  <a:pt x="148" y="75"/>
                  <a:pt x="148" y="74"/>
                  <a:pt x="148" y="73"/>
                </a:cubicBezTo>
                <a:cubicBezTo>
                  <a:pt x="147" y="72"/>
                  <a:pt x="147" y="72"/>
                  <a:pt x="147" y="71"/>
                </a:cubicBezTo>
                <a:cubicBezTo>
                  <a:pt x="146" y="69"/>
                  <a:pt x="149" y="69"/>
                  <a:pt x="148" y="67"/>
                </a:cubicBezTo>
                <a:cubicBezTo>
                  <a:pt x="147" y="65"/>
                  <a:pt x="147" y="63"/>
                  <a:pt x="148" y="62"/>
                </a:cubicBezTo>
                <a:cubicBezTo>
                  <a:pt x="152" y="60"/>
                  <a:pt x="153" y="64"/>
                  <a:pt x="155" y="64"/>
                </a:cubicBezTo>
                <a:cubicBezTo>
                  <a:pt x="155" y="63"/>
                  <a:pt x="156" y="62"/>
                  <a:pt x="156" y="62"/>
                </a:cubicBezTo>
                <a:cubicBezTo>
                  <a:pt x="158" y="58"/>
                  <a:pt x="154" y="59"/>
                  <a:pt x="154" y="57"/>
                </a:cubicBezTo>
                <a:cubicBezTo>
                  <a:pt x="154" y="51"/>
                  <a:pt x="152" y="54"/>
                  <a:pt x="151" y="52"/>
                </a:cubicBezTo>
                <a:cubicBezTo>
                  <a:pt x="152" y="48"/>
                  <a:pt x="150" y="47"/>
                  <a:pt x="148" y="47"/>
                </a:cubicBezTo>
                <a:cubicBezTo>
                  <a:pt x="147" y="48"/>
                  <a:pt x="147" y="50"/>
                  <a:pt x="145" y="49"/>
                </a:cubicBezTo>
                <a:cubicBezTo>
                  <a:pt x="144" y="50"/>
                  <a:pt x="142" y="50"/>
                  <a:pt x="140" y="50"/>
                </a:cubicBezTo>
                <a:cubicBezTo>
                  <a:pt x="141" y="42"/>
                  <a:pt x="133" y="39"/>
                  <a:pt x="126" y="40"/>
                </a:cubicBezTo>
                <a:cubicBezTo>
                  <a:pt x="121" y="50"/>
                  <a:pt x="126" y="48"/>
                  <a:pt x="124" y="51"/>
                </a:cubicBezTo>
                <a:cubicBezTo>
                  <a:pt x="123" y="52"/>
                  <a:pt x="120" y="53"/>
                  <a:pt x="119" y="54"/>
                </a:cubicBezTo>
                <a:cubicBezTo>
                  <a:pt x="119" y="57"/>
                  <a:pt x="118" y="62"/>
                  <a:pt x="116" y="62"/>
                </a:cubicBezTo>
                <a:cubicBezTo>
                  <a:pt x="116" y="63"/>
                  <a:pt x="116" y="64"/>
                  <a:pt x="115" y="64"/>
                </a:cubicBezTo>
                <a:cubicBezTo>
                  <a:pt x="114" y="64"/>
                  <a:pt x="114" y="61"/>
                  <a:pt x="114" y="60"/>
                </a:cubicBezTo>
                <a:cubicBezTo>
                  <a:pt x="112" y="60"/>
                  <a:pt x="112" y="57"/>
                  <a:pt x="111" y="58"/>
                </a:cubicBezTo>
                <a:cubicBezTo>
                  <a:pt x="109" y="60"/>
                  <a:pt x="109" y="60"/>
                  <a:pt x="107" y="60"/>
                </a:cubicBezTo>
                <a:cubicBezTo>
                  <a:pt x="104" y="62"/>
                  <a:pt x="104" y="61"/>
                  <a:pt x="102" y="62"/>
                </a:cubicBezTo>
                <a:cubicBezTo>
                  <a:pt x="100" y="62"/>
                  <a:pt x="100" y="65"/>
                  <a:pt x="98" y="65"/>
                </a:cubicBezTo>
                <a:cubicBezTo>
                  <a:pt x="93" y="63"/>
                  <a:pt x="94" y="58"/>
                  <a:pt x="95" y="57"/>
                </a:cubicBezTo>
                <a:cubicBezTo>
                  <a:pt x="93" y="52"/>
                  <a:pt x="95" y="47"/>
                  <a:pt x="97" y="44"/>
                </a:cubicBezTo>
                <a:cubicBezTo>
                  <a:pt x="98" y="42"/>
                  <a:pt x="97" y="41"/>
                  <a:pt x="98" y="39"/>
                </a:cubicBezTo>
                <a:cubicBezTo>
                  <a:pt x="95" y="38"/>
                  <a:pt x="92" y="35"/>
                  <a:pt x="90" y="32"/>
                </a:cubicBezTo>
                <a:cubicBezTo>
                  <a:pt x="89" y="30"/>
                  <a:pt x="92" y="29"/>
                  <a:pt x="91" y="26"/>
                </a:cubicBezTo>
                <a:cubicBezTo>
                  <a:pt x="91" y="24"/>
                  <a:pt x="87" y="24"/>
                  <a:pt x="88" y="17"/>
                </a:cubicBezTo>
                <a:cubicBezTo>
                  <a:pt x="89" y="15"/>
                  <a:pt x="85" y="9"/>
                  <a:pt x="84" y="9"/>
                </a:cubicBezTo>
                <a:cubicBezTo>
                  <a:pt x="83" y="9"/>
                  <a:pt x="80" y="11"/>
                  <a:pt x="80" y="9"/>
                </a:cubicBezTo>
                <a:cubicBezTo>
                  <a:pt x="79" y="9"/>
                  <a:pt x="79" y="6"/>
                  <a:pt x="80" y="6"/>
                </a:cubicBezTo>
                <a:cubicBezTo>
                  <a:pt x="81" y="6"/>
                  <a:pt x="83" y="6"/>
                  <a:pt x="82" y="4"/>
                </a:cubicBezTo>
                <a:lnTo>
                  <a:pt x="80" y="0"/>
                </a:lnTo>
                <a:lnTo>
                  <a:pt x="78" y="1"/>
                </a:lnTo>
                <a:close/>
              </a:path>
            </a:pathLst>
          </a:custGeom>
          <a:solidFill>
            <a:srgbClr val="FF9999"/>
          </a:solidFill>
          <a:ln w="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ru-RU" sz="1200" b="1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259080" y="6499860"/>
            <a:ext cx="4869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rgbClr val="2A2664"/>
                </a:solidFill>
              </a:rPr>
              <a:t>* - ГВО – графики временного отключения потребителей</a:t>
            </a:r>
            <a:endParaRPr lang="ru-RU" sz="1400" b="1" dirty="0">
              <a:solidFill>
                <a:srgbClr val="2A2664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72750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55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281608588"/>
              </p:ext>
            </p:extLst>
          </p:nvPr>
        </p:nvGraphicFramePr>
        <p:xfrm>
          <a:off x="1051248" y="1383159"/>
          <a:ext cx="7258457" cy="5408043"/>
        </p:xfrm>
        <a:graphic>
          <a:graphicData uri="http://schemas.openxmlformats.org/drawingml/2006/table">
            <a:tbl>
              <a:tblPr/>
              <a:tblGrid>
                <a:gridCol w="1412711"/>
                <a:gridCol w="2671865"/>
                <a:gridCol w="1438409"/>
                <a:gridCol w="1735472"/>
              </a:tblGrid>
              <a:tr h="76404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499A"/>
                          </a:solidFill>
                          <a:effectLst/>
                          <a:latin typeface="Arial" charset="0"/>
                        </a:rPr>
                        <a:t>              Оборудование</a:t>
                      </a:r>
                      <a:endParaRPr kumimoji="0" lang="ru-RU" sz="10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499A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25200" marB="25200" anchor="b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4E9C"/>
                          </a:solidFill>
                          <a:effectLst/>
                          <a:latin typeface="Arial" charset="0"/>
                        </a:rPr>
                        <a:t>Факт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4E9C"/>
                          </a:solidFill>
                          <a:effectLst/>
                          <a:latin typeface="Arial" charset="0"/>
                        </a:rPr>
                        <a:t>2011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4E9C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4E9C"/>
                          </a:solidFill>
                          <a:effectLst/>
                          <a:latin typeface="Arial" charset="0"/>
                        </a:rPr>
                        <a:t>г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4E9C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</a:txBody>
                  <a:tcPr marL="54000" marR="54000" marT="25200" marB="25200" anchor="ctr" horzOverflow="overflow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rgbClr val="C5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4E9C"/>
                          </a:solidFill>
                          <a:effectLst/>
                          <a:latin typeface="Arial" charset="0"/>
                        </a:rPr>
                        <a:t>План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4E9C"/>
                          </a:solidFill>
                          <a:effectLst/>
                          <a:latin typeface="Arial" charset="0"/>
                        </a:rPr>
                        <a:t>2012 г.</a:t>
                      </a:r>
                    </a:p>
                  </a:txBody>
                  <a:tcPr marL="54000" marR="54000" marT="25200" marB="25200" anchor="ctr" horzOverflow="overflow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solidFill>
                      <a:srgbClr val="C5E2FF"/>
                    </a:solidFill>
                  </a:tcPr>
                </a:tc>
              </a:tr>
              <a:tr h="7476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25200" marB="25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Narrow"/>
                          <a:ea typeface="Times New Roman"/>
                          <a:cs typeface="Arial Narrow"/>
                        </a:rPr>
                        <a:t>Турбоагрегаты (гидроагрегаты), </a:t>
                      </a: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МВт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62 753,5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</a:rPr>
                        <a:t>63 944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</a:tr>
              <a:tr h="7790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25200" marB="25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Narrow"/>
                          <a:ea typeface="Times New Roman"/>
                          <a:cs typeface="Arial Narrow"/>
                        </a:rPr>
                        <a:t>Энергетические котлы, </a:t>
                      </a: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т/ч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175 081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</a:rPr>
                        <a:t>175 519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</a:tr>
              <a:tr h="75382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25200" marB="25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Narrow"/>
                          <a:ea typeface="Times New Roman"/>
                          <a:cs typeface="Arial Narrow"/>
                        </a:rPr>
                        <a:t>ЛЭП 110-750 </a:t>
                      </a: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кВ, км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114 785,1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Arial Narrow"/>
                        </a:rPr>
                        <a:t>95 946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Arial Narro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</a:tr>
              <a:tr h="82991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25200" marB="25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Narrow"/>
                          <a:ea typeface="Times New Roman"/>
                          <a:cs typeface="Arial Narrow"/>
                        </a:rPr>
                        <a:t>Трансформаторы (автотрансформаторы</a:t>
                      </a: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) </a:t>
                      </a:r>
                      <a:r>
                        <a:rPr lang="ru-RU" sz="1400" b="1" dirty="0">
                          <a:latin typeface="Arial Narrow"/>
                          <a:ea typeface="Times New Roman"/>
                          <a:cs typeface="Arial Narrow"/>
                        </a:rPr>
                        <a:t>напряжением 110 кВ и </a:t>
                      </a: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выше,</a:t>
                      </a:r>
                      <a:r>
                        <a:rPr lang="ru-RU" sz="1400" b="1" baseline="0" dirty="0" smtClean="0">
                          <a:latin typeface="Arial Narrow"/>
                          <a:ea typeface="Times New Roman"/>
                          <a:cs typeface="Arial Narrow"/>
                        </a:rPr>
                        <a:t> </a:t>
                      </a: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МВА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64 989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Arial Narrow"/>
                        </a:rPr>
                        <a:t>66 948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Arial Narro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</a:tr>
              <a:tr h="7667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25200" marB="25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Arial Narrow"/>
                          <a:ea typeface="Times New Roman"/>
                          <a:cs typeface="Arial Narrow"/>
                        </a:rPr>
                        <a:t>Компенсаторы реактивной мощности, мощностью 50 МВар и выше, МВар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Narrow"/>
                          <a:ea typeface="Times New Roman"/>
                          <a:cs typeface="Arial Narrow"/>
                        </a:rPr>
                        <a:t>5 820,8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</a:rPr>
                        <a:t>5 840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</a:tr>
              <a:tr h="7667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54000" marR="54000" marT="25200" marB="2520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 Narrow"/>
                          <a:ea typeface="Times New Roman"/>
                          <a:cs typeface="Arial Narrow"/>
                        </a:rPr>
                        <a:t>Тепловые сети, км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 Narrow"/>
                        <a:ea typeface="Times New Roman"/>
                        <a:cs typeface="Arial Narro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Arial Narrow"/>
                          <a:ea typeface="Times New Roman"/>
                        </a:rPr>
                        <a:t>437,3</a:t>
                      </a:r>
                      <a:endParaRPr lang="ru-RU" sz="14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ea typeface="Times New Roman"/>
                          <a:cs typeface="Arial Narrow"/>
                        </a:rPr>
                        <a:t>424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Arial Narrow" pitchFamily="34" charset="0"/>
                        <a:ea typeface="Times New Roman"/>
                        <a:cs typeface="Arial Narrow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9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cell3D prstMaterial="dkEdge">
                      <a:bevel prst="artDeco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  <p:pic>
        <p:nvPicPr>
          <p:cNvPr id="16" name="Picture 5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4172" y="2973763"/>
            <a:ext cx="1329690" cy="676275"/>
          </a:xfrm>
          <a:prstGeom prst="rect">
            <a:avLst/>
          </a:prstGeom>
          <a:noFill/>
          <a:ln w="9525">
            <a:solidFill>
              <a:srgbClr val="00499A"/>
            </a:solidFill>
            <a:miter lim="800000"/>
            <a:headEnd/>
            <a:tailEnd/>
          </a:ln>
        </p:spPr>
      </p:pic>
      <p:pic>
        <p:nvPicPr>
          <p:cNvPr id="17" name="Picture 5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4172" y="2192713"/>
            <a:ext cx="1329690" cy="674687"/>
          </a:xfrm>
          <a:prstGeom prst="rect">
            <a:avLst/>
          </a:prstGeom>
          <a:noFill/>
          <a:ln w="9525">
            <a:solidFill>
              <a:srgbClr val="00499A"/>
            </a:solidFill>
            <a:miter lim="800000"/>
            <a:headEnd/>
            <a:tailEnd/>
          </a:ln>
        </p:spPr>
      </p:pic>
      <p:pic>
        <p:nvPicPr>
          <p:cNvPr id="18" name="Picture 5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95760" y="3756400"/>
            <a:ext cx="1328102" cy="671513"/>
          </a:xfrm>
          <a:prstGeom prst="rect">
            <a:avLst/>
          </a:prstGeom>
          <a:noFill/>
          <a:ln w="9525">
            <a:solidFill>
              <a:srgbClr val="00499A"/>
            </a:solidFill>
            <a:miter lim="800000"/>
            <a:headEnd/>
            <a:tailEnd/>
          </a:ln>
        </p:spPr>
      </p:pic>
      <p:pic>
        <p:nvPicPr>
          <p:cNvPr id="19" name="Picture 50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94172" y="4534275"/>
            <a:ext cx="1329690" cy="674688"/>
          </a:xfrm>
          <a:prstGeom prst="rect">
            <a:avLst/>
          </a:prstGeom>
          <a:noFill/>
          <a:ln w="9525">
            <a:solidFill>
              <a:srgbClr val="00499A"/>
            </a:solidFill>
            <a:miter lim="800000"/>
            <a:headEnd/>
            <a:tailEnd/>
          </a:ln>
        </p:spPr>
      </p:pic>
      <p:pic>
        <p:nvPicPr>
          <p:cNvPr id="20" name="Picture 5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94172" y="5315325"/>
            <a:ext cx="1329690" cy="676275"/>
          </a:xfrm>
          <a:prstGeom prst="rect">
            <a:avLst/>
          </a:prstGeom>
          <a:noFill/>
          <a:ln w="9525">
            <a:solidFill>
              <a:srgbClr val="00499A"/>
            </a:solidFill>
            <a:miter lim="800000"/>
            <a:headEnd/>
            <a:tailEnd/>
          </a:ln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92584" y="6097963"/>
            <a:ext cx="1331277" cy="676275"/>
          </a:xfrm>
          <a:prstGeom prst="rect">
            <a:avLst/>
          </a:prstGeom>
          <a:noFill/>
          <a:ln w="9525" algn="ctr">
            <a:solidFill>
              <a:srgbClr val="00499A"/>
            </a:solidFill>
            <a:miter lim="800000"/>
            <a:headEnd/>
            <a:tailEnd/>
          </a:ln>
        </p:spPr>
      </p:pic>
      <p:sp>
        <p:nvSpPr>
          <p:cNvPr id="30" name="Заголовок 1"/>
          <p:cNvSpPr>
            <a:spLocks noGrp="1"/>
          </p:cNvSpPr>
          <p:nvPr>
            <p:ph type="title"/>
          </p:nvPr>
        </p:nvSpPr>
        <p:spPr>
          <a:xfrm>
            <a:off x="1780802" y="357188"/>
            <a:ext cx="6528903" cy="566737"/>
          </a:xfrm>
        </p:spPr>
        <p:txBody>
          <a:bodyPr/>
          <a:lstStyle/>
          <a:p>
            <a:pPr algn="l" eaLnBrk="1" hangingPunct="1"/>
            <a:r>
              <a:rPr lang="ru-RU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Программы ремонтов 2011 года и 2012 года </a:t>
            </a:r>
            <a:endParaRPr lang="ru-RU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Номер слайда 8"/>
          <p:cNvSpPr txBox="1">
            <a:spLocks/>
          </p:cNvSpPr>
          <p:nvPr/>
        </p:nvSpPr>
        <p:spPr bwMode="auto">
          <a:xfrm>
            <a:off x="8202128" y="923925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EF0424D-DA98-4096-86EE-80AD922DDA8C}" type="slidenum">
              <a:rPr lang="ru-RU" sz="1600" smtClean="0">
                <a:solidFill>
                  <a:srgbClr val="FFFFFF"/>
                </a:solidFill>
                <a:latin typeface="Franklin Gothic Demi" pitchFamily="34" charset="0"/>
              </a:rPr>
              <a:pPr algn="r">
                <a:defRPr/>
              </a:pPr>
              <a:t>7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132034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713" y="298407"/>
            <a:ext cx="6400800" cy="630264"/>
          </a:xfrm>
        </p:spPr>
        <p:txBody>
          <a:bodyPr anchor="ctr"/>
          <a:lstStyle/>
          <a:p>
            <a:r>
              <a:rPr lang="ru-RU" sz="2200" dirty="0" smtClean="0"/>
              <a:t>Неплатежи</a:t>
            </a:r>
            <a:r>
              <a:rPr lang="en-US" sz="2200" dirty="0" smtClean="0"/>
              <a:t> </a:t>
            </a:r>
            <a:r>
              <a:rPr lang="ru-RU" sz="2200" dirty="0" smtClean="0"/>
              <a:t>за электрическую и тепловую энергию</a:t>
            </a:r>
            <a:endParaRPr lang="ru-RU" sz="2200" dirty="0" smtClean="0">
              <a:latin typeface="Arial" charset="0"/>
            </a:endParaRPr>
          </a:p>
        </p:txBody>
      </p:sp>
      <p:sp>
        <p:nvSpPr>
          <p:cNvPr id="5" name="Номер слайда 8"/>
          <p:cNvSpPr txBox="1">
            <a:spLocks/>
          </p:cNvSpPr>
          <p:nvPr/>
        </p:nvSpPr>
        <p:spPr bwMode="auto">
          <a:xfrm>
            <a:off x="844061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defTabSz="914400">
              <a:defRPr/>
            </a:pPr>
            <a:fld id="{0EF0424D-DA98-4096-86EE-80AD922DDA8C}" type="slidenum">
              <a:rPr lang="ru-RU" sz="1600" smtClean="0">
                <a:solidFill>
                  <a:srgbClr val="FFFFFF"/>
                </a:solidFill>
                <a:latin typeface="Franklin Gothic Demi" pitchFamily="34" charset="0"/>
              </a:rPr>
              <a:pPr algn="r" defTabSz="914400">
                <a:defRPr/>
              </a:pPr>
              <a:t>8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  <p:graphicFrame>
        <p:nvGraphicFramePr>
          <p:cNvPr id="37" name="Диаграмма 36"/>
          <p:cNvGraphicFramePr/>
          <p:nvPr/>
        </p:nvGraphicFramePr>
        <p:xfrm>
          <a:off x="41969" y="3645024"/>
          <a:ext cx="5039619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" name="TextBox 3"/>
          <p:cNvSpPr txBox="1">
            <a:spLocks noChangeArrowheads="1"/>
          </p:cNvSpPr>
          <p:nvPr/>
        </p:nvSpPr>
        <p:spPr bwMode="auto">
          <a:xfrm>
            <a:off x="145604" y="3720083"/>
            <a:ext cx="5005834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Динамика задолженности на розничном рынке электроэнергии перед Гарантирующими </a:t>
            </a:r>
            <a:r>
              <a:rPr lang="ru-RU" sz="13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поставщиками</a:t>
            </a:r>
            <a:endParaRPr lang="ru-RU" sz="1300" b="1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-9525" y="5809268"/>
            <a:ext cx="4945063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anchor="ctr">
            <a:spAutoFit/>
          </a:bodyPr>
          <a:lstStyle/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300" b="1" dirty="0">
                <a:solidFill>
                  <a:srgbClr val="CC0000"/>
                </a:solidFill>
                <a:cs typeface="Arial" pitchFamily="34" charset="0"/>
              </a:rPr>
              <a:t>Высокая задолженность потребителей на розничном рынке может оказать негативное влияние на финансовую устойчивость Гарантирующих поставщиков и, как следствие, их контрагентов на оптовом рынке электроэнергии и мощности.</a:t>
            </a:r>
          </a:p>
        </p:txBody>
      </p:sp>
      <p:graphicFrame>
        <p:nvGraphicFramePr>
          <p:cNvPr id="43" name="Object 16"/>
          <p:cNvGraphicFramePr>
            <a:graphicFrameLocks noChangeAspect="1"/>
          </p:cNvGraphicFramePr>
          <p:nvPr/>
        </p:nvGraphicFramePr>
        <p:xfrm>
          <a:off x="-5655" y="1555651"/>
          <a:ext cx="4968552" cy="2263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4" name="TextBox 6"/>
          <p:cNvSpPr txBox="1">
            <a:spLocks noChangeArrowheads="1"/>
          </p:cNvSpPr>
          <p:nvPr/>
        </p:nvSpPr>
        <p:spPr bwMode="auto">
          <a:xfrm>
            <a:off x="671761" y="1290861"/>
            <a:ext cx="43434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Динамика задолженности на оптовом рынке электроэнергии и </a:t>
            </a:r>
            <a:r>
              <a:rPr lang="ru-RU" sz="13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мощности</a:t>
            </a:r>
            <a:r>
              <a:rPr lang="en-US" sz="13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3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по покупке)  </a:t>
            </a:r>
            <a:endParaRPr lang="ru-RU" sz="1300" b="1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3"/>
          <p:cNvSpPr txBox="1">
            <a:spLocks noChangeArrowheads="1"/>
          </p:cNvSpPr>
          <p:nvPr/>
        </p:nvSpPr>
        <p:spPr bwMode="auto">
          <a:xfrm>
            <a:off x="5210144" y="1290622"/>
            <a:ext cx="384717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/>
            <a:r>
              <a:rPr lang="ru-RU" sz="1400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Динамика задолженности </a:t>
            </a:r>
            <a:r>
              <a:rPr lang="ru-RU" sz="14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 тепловую энергию перед основными поставщиками</a:t>
            </a:r>
            <a:endParaRPr lang="ru-RU" sz="1400" b="1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Стрелка вверх 45"/>
          <p:cNvSpPr>
            <a:spLocks noChangeArrowheads="1"/>
          </p:cNvSpPr>
          <p:nvPr/>
        </p:nvSpPr>
        <p:spPr bwMode="auto">
          <a:xfrm>
            <a:off x="7853351" y="5153033"/>
            <a:ext cx="357187" cy="500062"/>
          </a:xfrm>
          <a:prstGeom prst="upArrow">
            <a:avLst>
              <a:gd name="adj1" fmla="val 50000"/>
              <a:gd name="adj2" fmla="val 49998"/>
            </a:avLst>
          </a:prstGeom>
          <a:solidFill>
            <a:srgbClr val="FF0000"/>
          </a:solidFill>
          <a:ln w="9525" algn="ctr">
            <a:noFill/>
            <a:miter lim="800000"/>
            <a:headEnd/>
            <a:tailEnd/>
          </a:ln>
          <a:effectLst>
            <a:outerShdw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defTabSz="914400"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9"/>
          <p:cNvSpPr txBox="1">
            <a:spLocks noChangeArrowheads="1"/>
          </p:cNvSpPr>
          <p:nvPr/>
        </p:nvSpPr>
        <p:spPr bwMode="auto">
          <a:xfrm>
            <a:off x="5514947" y="5310197"/>
            <a:ext cx="2786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15,8 млрд</a:t>
            </a:r>
            <a:r>
              <a:rPr lang="ru-RU" b="1" dirty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. (19%)</a:t>
            </a:r>
            <a:endParaRPr lang="ru-RU" b="1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5081588" y="5794017"/>
            <a:ext cx="3929059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anchor="ctr">
            <a:spAutoFit/>
          </a:bodyPr>
          <a:lstStyle/>
          <a:p>
            <a:pPr algn="just" defTabSz="914400" eaLnBrk="0" hangingPunct="0">
              <a:defRPr/>
            </a:pPr>
            <a:r>
              <a:rPr lang="ru-RU" sz="1300" b="1" dirty="0">
                <a:solidFill>
                  <a:srgbClr val="CC0000"/>
                </a:solidFill>
                <a:cs typeface="Arial" pitchFamily="34" charset="0"/>
              </a:rPr>
              <a:t>Увеличение задолженности потребителей </a:t>
            </a:r>
            <a:r>
              <a:rPr lang="ru-RU" sz="1300" b="1" dirty="0" smtClean="0">
                <a:solidFill>
                  <a:srgbClr val="CC0000"/>
                </a:solidFill>
                <a:cs typeface="Arial" pitchFamily="34" charset="0"/>
              </a:rPr>
              <a:t>за тепловую энергию может </a:t>
            </a:r>
            <a:r>
              <a:rPr lang="ru-RU" sz="1300" b="1" dirty="0">
                <a:solidFill>
                  <a:srgbClr val="CC0000"/>
                </a:solidFill>
                <a:cs typeface="Arial" pitchFamily="34" charset="0"/>
              </a:rPr>
              <a:t>оказать негативное влияние на финансовую устойчивость </a:t>
            </a:r>
            <a:r>
              <a:rPr lang="ru-RU" sz="1300" b="1" dirty="0" smtClean="0">
                <a:solidFill>
                  <a:srgbClr val="CC0000"/>
                </a:solidFill>
                <a:cs typeface="Arial" pitchFamily="34" charset="0"/>
              </a:rPr>
              <a:t>генерирующих компаний.</a:t>
            </a:r>
            <a:endParaRPr lang="ru-RU" sz="1300" b="1" dirty="0">
              <a:solidFill>
                <a:srgbClr val="CC0000"/>
              </a:solidFill>
              <a:cs typeface="Arial" pitchFamily="34" charset="0"/>
            </a:endParaRPr>
          </a:p>
        </p:txBody>
      </p:sp>
      <p:sp>
        <p:nvSpPr>
          <p:cNvPr id="49" name="TextBox 8"/>
          <p:cNvSpPr txBox="1">
            <a:spLocks noChangeArrowheads="1"/>
          </p:cNvSpPr>
          <p:nvPr/>
        </p:nvSpPr>
        <p:spPr bwMode="auto">
          <a:xfrm>
            <a:off x="6005488" y="5000632"/>
            <a:ext cx="1965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/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Рост с</a:t>
            </a:r>
            <a:r>
              <a:rPr lang="en-US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начала года</a:t>
            </a:r>
          </a:p>
        </p:txBody>
      </p:sp>
      <p:graphicFrame>
        <p:nvGraphicFramePr>
          <p:cNvPr id="50" name="Диаграмма 49"/>
          <p:cNvGraphicFramePr/>
          <p:nvPr/>
        </p:nvGraphicFramePr>
        <p:xfrm>
          <a:off x="4924425" y="1783304"/>
          <a:ext cx="4143404" cy="324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1" name="TextBox 8"/>
          <p:cNvSpPr txBox="1">
            <a:spLocks noChangeArrowheads="1"/>
          </p:cNvSpPr>
          <p:nvPr/>
        </p:nvSpPr>
        <p:spPr bwMode="auto">
          <a:xfrm>
            <a:off x="5943576" y="4749950"/>
            <a:ext cx="7858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2010 г.</a:t>
            </a:r>
            <a:endParaRPr lang="ru-RU" sz="1200" b="1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8"/>
          <p:cNvSpPr txBox="1">
            <a:spLocks noChangeArrowheads="1"/>
          </p:cNvSpPr>
          <p:nvPr/>
        </p:nvSpPr>
        <p:spPr bwMode="auto">
          <a:xfrm>
            <a:off x="7453299" y="4757743"/>
            <a:ext cx="78581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/>
            <a:r>
              <a:rPr lang="ru-RU" sz="1200" b="1" dirty="0" smtClean="0">
                <a:solidFill>
                  <a:srgbClr val="1F497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2011 г.</a:t>
            </a:r>
            <a:endParaRPr lang="ru-RU" sz="1200" b="1" dirty="0">
              <a:solidFill>
                <a:srgbClr val="1F497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129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689529" y="188259"/>
            <a:ext cx="6674541" cy="89168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dirty="0" smtClean="0"/>
              <a:t>Вводы генерирующего и электросетевого оборудования в 2012 году</a:t>
            </a:r>
            <a:endParaRPr lang="ru-RU" sz="2200" dirty="0"/>
          </a:p>
        </p:txBody>
      </p:sp>
      <p:sp>
        <p:nvSpPr>
          <p:cNvPr id="15" name="Прямоугольник 63"/>
          <p:cNvSpPr>
            <a:spLocks noChangeArrowheads="1"/>
          </p:cNvSpPr>
          <p:nvPr/>
        </p:nvSpPr>
        <p:spPr bwMode="auto">
          <a:xfrm>
            <a:off x="1881186" y="3465956"/>
            <a:ext cx="62946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2A2664"/>
                </a:solidFill>
                <a:latin typeface="Franklin Gothic Medium" pitchFamily="34" charset="0"/>
                <a:ea typeface="Times New Roman" pitchFamily="18" charset="0"/>
                <a:cs typeface="Arial" pitchFamily="34" charset="0"/>
              </a:rPr>
              <a:t>В 2012 году запланирован ввод генерирующих мощностей в объеме 6 ГВт</a:t>
            </a:r>
            <a:endParaRPr lang="ru-RU" sz="1200" b="1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2" name="Прямоугольник 73"/>
          <p:cNvSpPr>
            <a:spLocks noChangeArrowheads="1"/>
          </p:cNvSpPr>
          <p:nvPr/>
        </p:nvSpPr>
        <p:spPr bwMode="auto">
          <a:xfrm>
            <a:off x="109538" y="5913120"/>
            <a:ext cx="894657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ru-RU" sz="1200" b="1" dirty="0" smtClean="0">
                <a:solidFill>
                  <a:srgbClr val="2A266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2012 году энергокомпаниями запланирован прирост ввода:</a:t>
            </a:r>
            <a:endParaRPr lang="en-US" sz="1200" b="1" dirty="0" smtClean="0">
              <a:solidFill>
                <a:srgbClr val="2A266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 eaLnBrk="0" hangingPunct="0"/>
            <a:endParaRPr lang="ru-RU" sz="1200" b="1" dirty="0" smtClean="0">
              <a:solidFill>
                <a:srgbClr val="2A2664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just" eaLnBrk="0" hangingPunct="0"/>
            <a:r>
              <a:rPr lang="ru-RU" sz="1200" b="1" dirty="0" smtClean="0">
                <a:solidFill>
                  <a:srgbClr val="2A2664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линий электропередачи на 3%                                                   трансформаторной мощности на 9%. </a:t>
            </a:r>
          </a:p>
        </p:txBody>
      </p:sp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109538" y="3916111"/>
          <a:ext cx="4515802" cy="2458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/>
        </p:nvGraphicFramePr>
        <p:xfrm>
          <a:off x="4625340" y="3916112"/>
          <a:ext cx="4430768" cy="1997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Номер слайда 8"/>
          <p:cNvSpPr txBox="1">
            <a:spLocks/>
          </p:cNvSpPr>
          <p:nvPr/>
        </p:nvSpPr>
        <p:spPr bwMode="auto">
          <a:xfrm>
            <a:off x="8175812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EF0424D-DA98-4096-86EE-80AD922DDA8C}" type="slidenum">
              <a:rPr lang="ru-RU" sz="1600" smtClean="0">
                <a:solidFill>
                  <a:srgbClr val="FFFFFF"/>
                </a:solidFill>
                <a:latin typeface="Franklin Gothic Demi" pitchFamily="34" charset="0"/>
              </a:rPr>
              <a:pPr algn="r">
                <a:defRPr/>
              </a:pPr>
              <a:t>9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44012174"/>
              </p:ext>
            </p:extLst>
          </p:nvPr>
        </p:nvGraphicFramePr>
        <p:xfrm>
          <a:off x="109538" y="1470260"/>
          <a:ext cx="8946570" cy="2354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9974" y="88490"/>
            <a:ext cx="7384026" cy="122278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FFFF">
                    <a:lumMod val="95000"/>
                  </a:srgbClr>
                </a:solidFill>
              </a:rPr>
              <a:t>Исполнение инвестиционных программ </a:t>
            </a:r>
            <a:br>
              <a:rPr lang="ru-RU" dirty="0" smtClean="0">
                <a:solidFill>
                  <a:srgbClr val="FFFFFF">
                    <a:lumMod val="95000"/>
                  </a:srgbClr>
                </a:solidFill>
              </a:rPr>
            </a:br>
            <a:r>
              <a:rPr lang="ru-RU" dirty="0" smtClean="0">
                <a:solidFill>
                  <a:srgbClr val="FFFFFF">
                    <a:lumMod val="95000"/>
                  </a:srgbClr>
                </a:solidFill>
              </a:rPr>
              <a:t>в 2011 году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939" y="5012268"/>
            <a:ext cx="9136063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rgbClr val="2A2664"/>
                </a:solidFill>
              </a:rPr>
              <a:t>В 2011 году </a:t>
            </a:r>
            <a:r>
              <a:rPr lang="ru-RU" sz="1600" dirty="0" smtClean="0">
                <a:solidFill>
                  <a:srgbClr val="2A2664"/>
                </a:solidFill>
              </a:rPr>
              <a:t>финансирование </a:t>
            </a:r>
            <a:r>
              <a:rPr lang="ru-RU" sz="1600" dirty="0">
                <a:solidFill>
                  <a:srgbClr val="2A2664"/>
                </a:solidFill>
              </a:rPr>
              <a:t>инвестиционных программ государственными энергокомпаниями </a:t>
            </a:r>
            <a:endParaRPr lang="ru-RU" sz="1600" dirty="0" smtClean="0">
              <a:solidFill>
                <a:srgbClr val="2A2664"/>
              </a:solidFill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2A2664"/>
                </a:solidFill>
              </a:rPr>
              <a:t>и </a:t>
            </a:r>
            <a:r>
              <a:rPr lang="ru-RU" sz="1600" dirty="0">
                <a:solidFill>
                  <a:srgbClr val="2A2664"/>
                </a:solidFill>
              </a:rPr>
              <a:t>частными ОГК/ТГК </a:t>
            </a:r>
            <a:r>
              <a:rPr lang="ru-RU" sz="1600" dirty="0" smtClean="0">
                <a:solidFill>
                  <a:srgbClr val="2A2664"/>
                </a:solidFill>
              </a:rPr>
              <a:t>составило </a:t>
            </a:r>
            <a:r>
              <a:rPr lang="ru-RU" sz="1600" dirty="0">
                <a:solidFill>
                  <a:srgbClr val="2A2664"/>
                </a:solidFill>
              </a:rPr>
              <a:t>89</a:t>
            </a:r>
            <a:r>
              <a:rPr lang="en-US" sz="1600" dirty="0">
                <a:solidFill>
                  <a:srgbClr val="2A2664"/>
                </a:solidFill>
              </a:rPr>
              <a:t>6</a:t>
            </a:r>
            <a:r>
              <a:rPr lang="ru-RU" sz="1600" dirty="0">
                <a:solidFill>
                  <a:srgbClr val="2A2664"/>
                </a:solidFill>
              </a:rPr>
              <a:t> млрд. </a:t>
            </a:r>
            <a:r>
              <a:rPr lang="ru-RU" sz="1600" dirty="0" smtClean="0">
                <a:solidFill>
                  <a:srgbClr val="2A2664"/>
                </a:solidFill>
              </a:rPr>
              <a:t>рублей</a:t>
            </a:r>
            <a:endParaRPr lang="ru-RU" sz="1600" dirty="0">
              <a:solidFill>
                <a:srgbClr val="2A2664"/>
              </a:solidFill>
            </a:endParaRPr>
          </a:p>
        </p:txBody>
      </p:sp>
      <p:sp>
        <p:nvSpPr>
          <p:cNvPr id="9221" name="Rectangle 1"/>
          <p:cNvSpPr>
            <a:spLocks noChangeArrowheads="1"/>
          </p:cNvSpPr>
          <p:nvPr/>
        </p:nvSpPr>
        <p:spPr bwMode="auto">
          <a:xfrm>
            <a:off x="0" y="5831241"/>
            <a:ext cx="9144001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rgbClr val="2A2664"/>
                </a:solidFill>
              </a:rPr>
              <a:t>В 2012 </a:t>
            </a:r>
            <a:r>
              <a:rPr lang="ru-RU" sz="1600" b="1" dirty="0">
                <a:solidFill>
                  <a:srgbClr val="2A2664"/>
                </a:solidFill>
              </a:rPr>
              <a:t>году </a:t>
            </a:r>
            <a:r>
              <a:rPr lang="ru-RU" sz="1600" dirty="0">
                <a:solidFill>
                  <a:srgbClr val="2A2664"/>
                </a:solidFill>
              </a:rPr>
              <a:t>плановый объем финансирования инвестиционных программ государственных энергетических компаний и частных ОГК/ТГК составит </a:t>
            </a:r>
            <a:r>
              <a:rPr lang="ru-RU" sz="1600" b="1" dirty="0">
                <a:solidFill>
                  <a:srgbClr val="2A2664"/>
                </a:solidFill>
              </a:rPr>
              <a:t>1,03 трлн. рублей</a:t>
            </a:r>
            <a:r>
              <a:rPr lang="ru-RU" sz="1600" dirty="0">
                <a:solidFill>
                  <a:srgbClr val="2A2664"/>
                </a:solidFill>
              </a:rPr>
              <a:t>, что на </a:t>
            </a:r>
            <a:r>
              <a:rPr lang="ru-RU" sz="1600" b="1" dirty="0">
                <a:solidFill>
                  <a:srgbClr val="2A2664"/>
                </a:solidFill>
              </a:rPr>
              <a:t>16 %</a:t>
            </a:r>
            <a:r>
              <a:rPr lang="ru-RU" sz="1600" dirty="0">
                <a:solidFill>
                  <a:srgbClr val="2A2664"/>
                </a:solidFill>
              </a:rPr>
              <a:t> больше </a:t>
            </a:r>
            <a:r>
              <a:rPr lang="ru-RU" sz="1600" dirty="0" smtClean="0">
                <a:solidFill>
                  <a:srgbClr val="2A2664"/>
                </a:solidFill>
              </a:rPr>
              <a:t>факта 2011 </a:t>
            </a:r>
            <a:r>
              <a:rPr lang="ru-RU" sz="1600" dirty="0">
                <a:solidFill>
                  <a:srgbClr val="2A2664"/>
                </a:solidFill>
              </a:rPr>
              <a:t>г.</a:t>
            </a:r>
          </a:p>
        </p:txBody>
      </p:sp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83370355"/>
              </p:ext>
            </p:extLst>
          </p:nvPr>
        </p:nvGraphicFramePr>
        <p:xfrm>
          <a:off x="273048" y="1411288"/>
          <a:ext cx="8532285" cy="4142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Номер слайда 8"/>
          <p:cNvSpPr txBox="1">
            <a:spLocks/>
          </p:cNvSpPr>
          <p:nvPr/>
        </p:nvSpPr>
        <p:spPr bwMode="auto">
          <a:xfrm>
            <a:off x="844061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EF0424D-DA98-4096-86EE-80AD922DDA8C}" type="slidenum">
              <a:rPr lang="ru-RU" sz="1600">
                <a:solidFill>
                  <a:srgbClr val="FFFFFF"/>
                </a:solidFill>
                <a:latin typeface="Franklin Gothic Demi" pitchFamily="34" charset="0"/>
                <a:cs typeface="Arial" charset="0"/>
              </a:rPr>
              <a:pPr algn="r">
                <a:defRPr/>
              </a:pPr>
              <a:t>10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802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1991900" y="112890"/>
            <a:ext cx="706178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200" dirty="0" smtClean="0">
                <a:solidFill>
                  <a:srgbClr val="FFFFFF"/>
                </a:solidFill>
              </a:rPr>
              <a:t>Оценка готовности</a:t>
            </a:r>
            <a:br>
              <a:rPr lang="ru-RU" sz="2200" dirty="0" smtClean="0">
                <a:solidFill>
                  <a:srgbClr val="FFFFFF"/>
                </a:solidFill>
              </a:rPr>
            </a:br>
            <a:r>
              <a:rPr lang="ru-RU" sz="2200" dirty="0" smtClean="0">
                <a:solidFill>
                  <a:srgbClr val="FFFFFF"/>
                </a:solidFill>
              </a:rPr>
              <a:t> субъектов электроэнергетики</a:t>
            </a:r>
            <a:br>
              <a:rPr lang="ru-RU" sz="2200" dirty="0" smtClean="0">
                <a:solidFill>
                  <a:srgbClr val="FFFFFF"/>
                </a:solidFill>
              </a:rPr>
            </a:br>
            <a:r>
              <a:rPr lang="ru-RU" sz="2200" dirty="0" smtClean="0">
                <a:solidFill>
                  <a:srgbClr val="FFFFFF"/>
                </a:solidFill>
              </a:rPr>
              <a:t> к осенне-зимнему периоду 2012/13 года</a:t>
            </a:r>
            <a:endParaRPr lang="ru-RU" sz="2200" dirty="0">
              <a:solidFill>
                <a:srgbClr val="FFFFFF"/>
              </a:solidFill>
            </a:endParaRPr>
          </a:p>
        </p:txBody>
      </p:sp>
      <p:pic>
        <p:nvPicPr>
          <p:cNvPr id="32" name="Picture 3" descr="C:\Users\markinayv\Downloads\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7121" b="1769"/>
          <a:stretch/>
        </p:blipFill>
        <p:spPr bwMode="auto">
          <a:xfrm>
            <a:off x="0" y="1349499"/>
            <a:ext cx="9144002" cy="54895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3" name="Схема 32"/>
          <p:cNvGraphicFramePr/>
          <p:nvPr>
            <p:extLst>
              <p:ext uri="{D42A27DB-BD31-4B8C-83A1-F6EECF244321}">
                <p14:modId xmlns="" xmlns:p14="http://schemas.microsoft.com/office/powerpoint/2010/main" val="3454657732"/>
              </p:ext>
            </p:extLst>
          </p:nvPr>
        </p:nvGraphicFramePr>
        <p:xfrm>
          <a:off x="745297" y="1349499"/>
          <a:ext cx="7940634" cy="50513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Номер слайда 8"/>
          <p:cNvSpPr txBox="1">
            <a:spLocks/>
          </p:cNvSpPr>
          <p:nvPr/>
        </p:nvSpPr>
        <p:spPr bwMode="auto">
          <a:xfrm>
            <a:off x="844061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EF0424D-DA98-4096-86EE-80AD922DDA8C}" type="slidenum">
              <a:rPr lang="ru-RU" sz="1600">
                <a:solidFill>
                  <a:srgbClr val="FFFFFF"/>
                </a:solidFill>
                <a:latin typeface="Franklin Gothic Demi" pitchFamily="34" charset="0"/>
                <a:cs typeface="Arial" charset="0"/>
              </a:rPr>
              <a:pPr algn="r">
                <a:defRPr/>
              </a:pPr>
              <a:t>11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592414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азвание 1"/>
          <p:cNvSpPr>
            <a:spLocks noGrp="1"/>
          </p:cNvSpPr>
          <p:nvPr>
            <p:ph type="title" idx="4294967295"/>
          </p:nvPr>
        </p:nvSpPr>
        <p:spPr>
          <a:xfrm>
            <a:off x="1242483" y="17938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Проведение обязательных энергетических </a:t>
            </a:r>
            <a:br>
              <a:rPr lang="ru-RU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обследований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33375" y="1407627"/>
            <a:ext cx="84296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rgbClr val="1F4A7F"/>
                </a:solidFill>
                <a:latin typeface="Franklin Gothic Book" pitchFamily="34" charset="0"/>
              </a:rPr>
              <a:t>Федеральным законом </a:t>
            </a:r>
            <a:r>
              <a:rPr lang="ru-RU" sz="1600" b="1" dirty="0" smtClean="0">
                <a:solidFill>
                  <a:srgbClr val="1F4A7F"/>
                </a:solidFill>
                <a:latin typeface="Franklin Gothic Book" pitchFamily="34" charset="0"/>
              </a:rPr>
              <a:t>№</a:t>
            </a:r>
            <a:r>
              <a:rPr lang="ru-RU" sz="1600" b="1" dirty="0">
                <a:solidFill>
                  <a:srgbClr val="1F4A7F"/>
                </a:solidFill>
                <a:latin typeface="Franklin Gothic Book" pitchFamily="34" charset="0"/>
              </a:rPr>
              <a:t>261-ФЗ «Об </a:t>
            </a:r>
            <a:r>
              <a:rPr lang="ru-RU" sz="1600" b="1" dirty="0" smtClean="0">
                <a:solidFill>
                  <a:srgbClr val="1F4A7F"/>
                </a:solidFill>
                <a:latin typeface="Franklin Gothic Book" pitchFamily="34" charset="0"/>
              </a:rPr>
              <a:t>энергосбережении…» предусмотрено проведение обязательных энергетических обследований в срок  до </a:t>
            </a:r>
            <a:r>
              <a:rPr lang="ru-RU" sz="1600" b="1" dirty="0">
                <a:solidFill>
                  <a:srgbClr val="1F4A7F"/>
                </a:solidFill>
                <a:latin typeface="Franklin Gothic Book" pitchFamily="34" charset="0"/>
              </a:rPr>
              <a:t>31 декабря 2012 </a:t>
            </a:r>
            <a:r>
              <a:rPr lang="ru-RU" sz="1600" b="1" dirty="0" smtClean="0">
                <a:solidFill>
                  <a:srgbClr val="1F4A7F"/>
                </a:solidFill>
                <a:latin typeface="Franklin Gothic Book" pitchFamily="34" charset="0"/>
              </a:rPr>
              <a:t>г.</a:t>
            </a:r>
            <a:endParaRPr lang="ru-RU" sz="1600" b="1" dirty="0">
              <a:solidFill>
                <a:srgbClr val="1F4A7F"/>
              </a:solidFill>
              <a:latin typeface="Franklin Gothic Boo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3375" y="4951419"/>
            <a:ext cx="8429625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defTabSz="449263" fontAlgn="base">
              <a:spcBef>
                <a:spcPct val="0"/>
              </a:spcBef>
              <a:spcAft>
                <a:spcPts val="600"/>
              </a:spcAft>
            </a:pPr>
            <a:r>
              <a:rPr lang="ru-RU" sz="1200" b="1" i="1" dirty="0" smtClean="0">
                <a:solidFill>
                  <a:srgbClr val="192B55"/>
                </a:solidFill>
                <a:latin typeface="Franklin Gothic Book" pitchFamily="34" charset="0"/>
              </a:rPr>
              <a:t>Предлагаемые меры</a:t>
            </a:r>
            <a:r>
              <a:rPr lang="ru-RU" sz="1200" b="1" dirty="0" smtClean="0">
                <a:solidFill>
                  <a:srgbClr val="192B55"/>
                </a:solidFill>
                <a:latin typeface="Franklin Gothic Book" pitchFamily="34" charset="0"/>
              </a:rPr>
              <a:t>  </a:t>
            </a:r>
            <a:endParaRPr lang="ru-RU" sz="1200" b="1" dirty="0">
              <a:solidFill>
                <a:srgbClr val="192B55"/>
              </a:solidFill>
              <a:latin typeface="Franklin Gothic Book" pitchFamily="34" charset="0"/>
            </a:endParaRPr>
          </a:p>
          <a:p>
            <a:pPr marL="180975" indent="-180975" algn="just" defTabSz="449263" fontAlgn="base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sz="1200" dirty="0" smtClean="0">
                <a:solidFill>
                  <a:srgbClr val="192B55"/>
                </a:solidFill>
                <a:latin typeface="Franklin Gothic Book" pitchFamily="34" charset="0"/>
              </a:rPr>
              <a:t>Указать ответственным за проведение энергетических обследований на недостаточную активность в организации работ и обязательность проведения </a:t>
            </a:r>
            <a:r>
              <a:rPr lang="ru-RU" sz="1200" dirty="0" err="1" smtClean="0">
                <a:solidFill>
                  <a:srgbClr val="192B55"/>
                </a:solidFill>
                <a:latin typeface="Franklin Gothic Book" pitchFamily="34" charset="0"/>
              </a:rPr>
              <a:t>энергоаудитов</a:t>
            </a:r>
            <a:r>
              <a:rPr lang="ru-RU" sz="1200" dirty="0" smtClean="0">
                <a:solidFill>
                  <a:srgbClr val="192B55"/>
                </a:solidFill>
                <a:latin typeface="Franklin Gothic Book" pitchFamily="34" charset="0"/>
              </a:rPr>
              <a:t> в срок до 31 декабря 2012 года;</a:t>
            </a:r>
          </a:p>
          <a:p>
            <a:pPr marL="180975" indent="-180975" algn="just" defTabSz="449263" fontAlgn="base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sz="1200" dirty="0" smtClean="0">
                <a:solidFill>
                  <a:srgbClr val="192B55"/>
                </a:solidFill>
                <a:latin typeface="Franklin Gothic Book" pitchFamily="34" charset="0"/>
              </a:rPr>
              <a:t>Внести изменения в законодательство в части усиления ответственности саморегулируемых организаций и энергоаудиторов за качество проведенных работ, усиления требований к </a:t>
            </a:r>
            <a:r>
              <a:rPr kumimoji="1" lang="ru-RU" sz="1200" dirty="0" smtClean="0">
                <a:solidFill>
                  <a:srgbClr val="192B55"/>
                </a:solidFill>
                <a:latin typeface="Franklin Gothic Book" pitchFamily="34" charset="0"/>
              </a:rPr>
              <a:t>профессиональному уровню энергетических аудиторов, введения энергетических деклараций для объектов с малым энергопотреблением;</a:t>
            </a:r>
            <a:endParaRPr lang="ru-RU" sz="1200" dirty="0">
              <a:solidFill>
                <a:srgbClr val="FF0000"/>
              </a:solidFill>
              <a:latin typeface="Franklin Gothic Book" pitchFamily="34" charset="0"/>
            </a:endParaRPr>
          </a:p>
          <a:p>
            <a:pPr marL="180975" indent="-180975" algn="just" defTabSz="449263" fontAlgn="base">
              <a:spcBef>
                <a:spcPct val="0"/>
              </a:spcBef>
              <a:spcAft>
                <a:spcPts val="600"/>
              </a:spcAft>
              <a:buFontTx/>
              <a:buChar char="-"/>
            </a:pPr>
            <a:r>
              <a:rPr lang="ru-RU" sz="1200" dirty="0" smtClean="0">
                <a:solidFill>
                  <a:srgbClr val="192B55"/>
                </a:solidFill>
                <a:latin typeface="Franklin Gothic Book" pitchFamily="34" charset="0"/>
              </a:rPr>
              <a:t>Наделение Минэнерго России полномочиями в части установления единых стандартов проведения энергообследований и подготовки энергопаспортов.</a:t>
            </a:r>
            <a:endParaRPr lang="ru-RU" sz="1200" dirty="0">
              <a:solidFill>
                <a:srgbClr val="192B55"/>
              </a:solidFill>
              <a:latin typeface="Franklin Gothic Book" pitchFamily="34" charset="0"/>
            </a:endParaRPr>
          </a:p>
        </p:txBody>
      </p:sp>
      <p:sp>
        <p:nvSpPr>
          <p:cNvPr id="9" name="Прямоугольник 45"/>
          <p:cNvSpPr/>
          <p:nvPr/>
        </p:nvSpPr>
        <p:spPr>
          <a:xfrm>
            <a:off x="38100" y="4278313"/>
            <a:ext cx="895985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base">
              <a:spcBef>
                <a:spcPts val="600"/>
              </a:spcBef>
              <a:spcAft>
                <a:spcPct val="0"/>
              </a:spcAft>
            </a:pPr>
            <a:r>
              <a:rPr lang="ru-RU" b="1" dirty="0">
                <a:solidFill>
                  <a:srgbClr val="192B55"/>
                </a:solidFill>
                <a:latin typeface="Franklin Gothic Book" pitchFamily="34" charset="0"/>
              </a:rPr>
              <a:t>Существующее положение</a:t>
            </a:r>
            <a:r>
              <a:rPr lang="ru-RU" sz="1400" i="1" dirty="0">
                <a:solidFill>
                  <a:srgbClr val="192B55"/>
                </a:solidFill>
                <a:latin typeface="Franklin Gothic Book" pitchFamily="34" charset="0"/>
              </a:rPr>
              <a:t>: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04888121"/>
              </p:ext>
            </p:extLst>
          </p:nvPr>
        </p:nvGraphicFramePr>
        <p:xfrm>
          <a:off x="378531" y="2047875"/>
          <a:ext cx="8467725" cy="2903544"/>
        </p:xfrm>
        <a:graphic>
          <a:graphicData uri="http://schemas.openxmlformats.org/drawingml/2006/table">
            <a:tbl>
              <a:tblPr>
                <a:tableStyleId>{125E5076-3810-47DD-B79F-674D7AD40C01}</a:tableStyleId>
              </a:tblPr>
              <a:tblGrid>
                <a:gridCol w="4199254"/>
                <a:gridCol w="1125222"/>
                <a:gridCol w="1482006"/>
                <a:gridCol w="1661243"/>
              </a:tblGrid>
              <a:tr h="6572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/>
                        <a:t>Категория  лиц, обязанных провести </a:t>
                      </a:r>
                      <a:endParaRPr lang="en-US" sz="1200" u="none" strike="noStrike" dirty="0" smtClean="0"/>
                    </a:p>
                    <a:p>
                      <a:pPr algn="ctr" rtl="0" fontAlgn="ctr"/>
                      <a:r>
                        <a:rPr lang="ru-RU" sz="1200" u="none" strike="noStrike" dirty="0" smtClean="0"/>
                        <a:t>энергетическое </a:t>
                      </a:r>
                      <a:r>
                        <a:rPr lang="ru-RU" sz="1200" u="none" strike="noStrike" dirty="0"/>
                        <a:t>обследование </a:t>
                      </a:r>
                      <a:endParaRPr lang="ru-RU" sz="1200" b="1" i="1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 smtClean="0"/>
                        <a:t>ВСЕГО</a:t>
                      </a:r>
                    </a:p>
                    <a:p>
                      <a:pPr algn="ctr" rtl="0" fontAlgn="ctr"/>
                      <a:r>
                        <a:rPr lang="ru-RU" sz="1200" u="none" strike="noStrike" dirty="0" smtClean="0"/>
                        <a:t>план</a:t>
                      </a:r>
                    </a:p>
                    <a:p>
                      <a:pPr algn="ctr" rtl="0" fontAlgn="ctr"/>
                      <a:r>
                        <a:rPr lang="ru-RU" sz="1000" u="none" strike="noStrike" dirty="0" smtClean="0"/>
                        <a:t>(Штук)</a:t>
                      </a:r>
                      <a:endParaRPr lang="ru-RU" sz="1000" b="1" i="1" u="none" strike="noStrike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Поступило  в Минэнерго </a:t>
                      </a:r>
                      <a:r>
                        <a:rPr lang="ru-RU" sz="1200" u="none" strike="noStrike" dirty="0" smtClean="0"/>
                        <a:t>России</a:t>
                      </a:r>
                    </a:p>
                    <a:p>
                      <a:pPr algn="ctr" fontAlgn="ctr"/>
                      <a:r>
                        <a:rPr lang="ru-RU" sz="1000" u="none" strike="noStrike" dirty="0" smtClean="0"/>
                        <a:t>(Штук)</a:t>
                      </a:r>
                      <a:endParaRPr lang="ru-RU" sz="1000" b="1" i="1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Доля от запланированного</a:t>
                      </a:r>
                    </a:p>
                    <a:p>
                      <a:pPr algn="ctr" fontAlgn="ctr"/>
                      <a:r>
                        <a:rPr lang="ru-RU" sz="1000" u="none" strike="noStrike" dirty="0" smtClean="0"/>
                        <a:t>(%)</a:t>
                      </a:r>
                      <a:endParaRPr lang="ru-RU" sz="1000" b="1" i="1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49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/>
                        <a:t>Органы государственной  власти и местного </a:t>
                      </a:r>
                      <a:r>
                        <a:rPr lang="en-US" sz="1200" u="none" strike="noStrike" dirty="0" smtClean="0"/>
                        <a:t>   </a:t>
                      </a:r>
                      <a:r>
                        <a:rPr lang="ru-RU" sz="1200" u="none" strike="noStrike" dirty="0" smtClean="0"/>
                        <a:t>самоуправления. Организации </a:t>
                      </a:r>
                      <a:r>
                        <a:rPr lang="ru-RU" sz="1200" u="none" strike="noStrike" dirty="0"/>
                        <a:t>и предприятия с государственным и муниципальным участием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/>
                        <a:t>382 </a:t>
                      </a:r>
                      <a:r>
                        <a:rPr lang="ru-RU" sz="1200" u="none" strike="noStrike" dirty="0" smtClean="0"/>
                        <a:t>800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7 </a:t>
                      </a:r>
                      <a:r>
                        <a:rPr lang="ru-RU" sz="1200" u="none" strike="noStrike" dirty="0" smtClean="0"/>
                        <a:t>898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2.06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49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 smtClean="0"/>
                        <a:t>Организации, </a:t>
                      </a:r>
                      <a:r>
                        <a:rPr lang="ru-RU" sz="1200" u="none" strike="noStrike" dirty="0"/>
                        <a:t>осуществляющие производство и (или) транспортировку ТЭР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/>
                        <a:t>25 400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234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0.9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41496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Организации, осуществляющие регулируемые виды деятельности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/>
                        <a:t>19 300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679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3.5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7924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Потребление ТЭР &gt;10 млн. руб. в год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/>
                        <a:t>9 083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1 789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20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37100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u="none" strike="noStrike" dirty="0"/>
                        <a:t>Организации, осуществляющие мероприятия за счет бюджета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/>
                        <a:t>9 467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0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0.00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20369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 smtClean="0"/>
                        <a:t>  </a:t>
                      </a:r>
                      <a:r>
                        <a:rPr lang="ru-RU" sz="1200" u="none" strike="noStrike" dirty="0" smtClean="0"/>
                        <a:t>Всего</a:t>
                      </a:r>
                      <a:r>
                        <a:rPr lang="ru-RU" sz="1200" u="none" strike="noStrike" dirty="0"/>
                        <a:t>:</a:t>
                      </a:r>
                      <a:endParaRPr lang="ru-RU" sz="12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u="none" strike="noStrike" dirty="0"/>
                        <a:t>446 050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/>
                        <a:t>10 600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/>
                        <a:t>2.38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Номер слайда 8"/>
          <p:cNvSpPr txBox="1">
            <a:spLocks/>
          </p:cNvSpPr>
          <p:nvPr/>
        </p:nvSpPr>
        <p:spPr bwMode="auto">
          <a:xfrm>
            <a:off x="844061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>
              <a:defRPr/>
            </a:pPr>
            <a:fld id="{0EF0424D-DA98-4096-86EE-80AD922DDA8C}" type="slidenum">
              <a:rPr lang="ru-RU" sz="1600">
                <a:solidFill>
                  <a:srgbClr val="FFFFFF"/>
                </a:solidFill>
                <a:latin typeface="Franklin Gothic Demi" pitchFamily="34" charset="0"/>
                <a:cs typeface="Arial" charset="0"/>
              </a:rPr>
              <a:pPr algn="r">
                <a:defRPr/>
              </a:pPr>
              <a:t>12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789145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988" name="Picture 4" descr="C:\Users\markinayv\Desktop\11111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4908"/>
            <a:ext cx="1639338" cy="55230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1779346" y="234925"/>
            <a:ext cx="72571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1pPr>
            <a:lvl2pPr marL="742950" indent="-28575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2pPr>
            <a:lvl3pPr marL="11430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3pPr>
            <a:lvl4pPr marL="16002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4pPr>
            <a:lvl5pPr marL="2057400" indent="-228600" eaLnBrk="0" hangingPunct="0">
              <a:defRPr sz="2000" b="1">
                <a:solidFill>
                  <a:schemeClr val="accent2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FFFFFF"/>
                </a:solidFill>
              </a:rPr>
              <a:t>Задачи по подготовке </a:t>
            </a:r>
            <a:br>
              <a:rPr lang="ru-RU" sz="2400" dirty="0" smtClean="0">
                <a:solidFill>
                  <a:srgbClr val="FFFFFF"/>
                </a:solidFill>
              </a:rPr>
            </a:br>
            <a:r>
              <a:rPr lang="ru-RU" sz="2400" dirty="0" smtClean="0">
                <a:solidFill>
                  <a:srgbClr val="FFFFFF"/>
                </a:solidFill>
              </a:rPr>
              <a:t>к осенне-зимнему периоду 2012</a:t>
            </a:r>
            <a:r>
              <a:rPr lang="en-US" sz="2400" dirty="0" smtClean="0">
                <a:solidFill>
                  <a:srgbClr val="FFFFFF"/>
                </a:solidFill>
              </a:rPr>
              <a:t>/</a:t>
            </a:r>
            <a:r>
              <a:rPr lang="ru-RU" sz="2400" dirty="0" smtClean="0">
                <a:solidFill>
                  <a:srgbClr val="FFFFFF"/>
                </a:solidFill>
              </a:rPr>
              <a:t>13 года</a:t>
            </a:r>
            <a:endParaRPr lang="ru-RU" sz="2400" dirty="0">
              <a:solidFill>
                <a:srgbClr val="FFFFFF"/>
              </a:solidFill>
            </a:endParaRPr>
          </a:p>
        </p:txBody>
      </p:sp>
      <p:sp>
        <p:nvSpPr>
          <p:cNvPr id="5" name="Номер слайда 8"/>
          <p:cNvSpPr txBox="1">
            <a:spLocks/>
          </p:cNvSpPr>
          <p:nvPr/>
        </p:nvSpPr>
        <p:spPr bwMode="auto">
          <a:xfrm>
            <a:off x="8440618" y="928671"/>
            <a:ext cx="703384" cy="357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0EF0424D-DA98-4096-86EE-80AD922DDA8C}" type="slidenum">
              <a:rPr lang="ru-RU" sz="1600">
                <a:solidFill>
                  <a:srgbClr val="FFFFFF"/>
                </a:solidFill>
                <a:latin typeface="Franklin Gothic Demi" pitchFamily="34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ru-RU" sz="1600" dirty="0">
              <a:solidFill>
                <a:srgbClr val="FFFFFF"/>
              </a:solidFill>
              <a:latin typeface="Franklin Gothic Demi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722901" y="1591733"/>
            <a:ext cx="3617551" cy="17429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180975" algn="ctr"/>
            <a:r>
              <a:rPr lang="ru-RU" sz="1250" b="1" u="sng" dirty="0">
                <a:solidFill>
                  <a:srgbClr val="1F4A7F"/>
                </a:solidFill>
              </a:rPr>
              <a:t>Обеспечить</a:t>
            </a:r>
            <a:r>
              <a:rPr lang="ru-RU" sz="1250" u="sng" dirty="0">
                <a:solidFill>
                  <a:srgbClr val="1F4A7F"/>
                </a:solidFill>
              </a:rPr>
              <a:t> </a:t>
            </a:r>
            <a:r>
              <a:rPr lang="ru-RU" sz="1250" b="1" u="sng" dirty="0">
                <a:solidFill>
                  <a:srgbClr val="1F4A7F"/>
                </a:solidFill>
              </a:rPr>
              <a:t>контроль</a:t>
            </a:r>
            <a:r>
              <a:rPr lang="ru-RU" sz="1250" u="sng" dirty="0">
                <a:solidFill>
                  <a:srgbClr val="1F4A7F"/>
                </a:solidFill>
              </a:rPr>
              <a:t> </a:t>
            </a:r>
            <a:r>
              <a:rPr lang="ru-RU" sz="1250" dirty="0">
                <a:solidFill>
                  <a:srgbClr val="1F4A7F"/>
                </a:solidFill>
              </a:rPr>
              <a:t>подготовки и прохождения субъектами электроэнергетики </a:t>
            </a:r>
            <a:r>
              <a:rPr lang="ru-RU" sz="1250" b="1" u="sng" dirty="0">
                <a:solidFill>
                  <a:srgbClr val="1F4A7F"/>
                </a:solidFill>
              </a:rPr>
              <a:t>опасных периодов </a:t>
            </a:r>
            <a:r>
              <a:rPr lang="ru-RU" sz="1250" dirty="0">
                <a:solidFill>
                  <a:srgbClr val="1F4A7F"/>
                </a:solidFill>
              </a:rPr>
              <a:t>(паводок, пожароопасный период, аномальные погодные явления и др.) и координацию действий заинтересованных органов власти и организаций при ликвидации их последствий</a:t>
            </a:r>
            <a:r>
              <a:rPr lang="ru-RU" sz="1250" dirty="0" smtClean="0">
                <a:solidFill>
                  <a:srgbClr val="1F4A7F"/>
                </a:solidFill>
              </a:rPr>
              <a:t>.</a:t>
            </a:r>
            <a:endParaRPr lang="ru-RU" sz="1250" dirty="0">
              <a:solidFill>
                <a:srgbClr val="1F4A7F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600922" y="3296356"/>
            <a:ext cx="3416350" cy="15465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250" b="1" u="sng" dirty="0">
                <a:solidFill>
                  <a:srgbClr val="1F4A7F"/>
                </a:solidFill>
              </a:rPr>
              <a:t>Обеспечить контроль подготовки субъектов электроэнергетики к ОЗП 2012/13 год</a:t>
            </a:r>
            <a:r>
              <a:rPr lang="ru-RU" sz="1250" b="1" i="1" dirty="0">
                <a:solidFill>
                  <a:srgbClr val="1F4A7F"/>
                </a:solidFill>
              </a:rPr>
              <a:t>а</a:t>
            </a:r>
            <a:r>
              <a:rPr lang="ru-RU" sz="1250" dirty="0">
                <a:solidFill>
                  <a:srgbClr val="1F4A7F"/>
                </a:solidFill>
              </a:rPr>
              <a:t> в соответствии с утвержденными планами, включая выполнение в полном объеме ремонтных и инвестиционных программ, накопление установленных нормативных запасов топлива.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00922" y="1591733"/>
            <a:ext cx="3416350" cy="14788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indent="180975" algn="ctr"/>
            <a:r>
              <a:rPr lang="ru-RU" sz="1250" b="1" u="sng" dirty="0">
                <a:solidFill>
                  <a:srgbClr val="1F4A7F"/>
                </a:solidFill>
              </a:rPr>
              <a:t>Определить</a:t>
            </a:r>
            <a:r>
              <a:rPr lang="ru-RU" sz="1250" u="sng" dirty="0">
                <a:solidFill>
                  <a:srgbClr val="1F4A7F"/>
                </a:solidFill>
              </a:rPr>
              <a:t> </a:t>
            </a:r>
            <a:r>
              <a:rPr lang="ru-RU" sz="1250" b="1" u="sng" dirty="0">
                <a:solidFill>
                  <a:srgbClr val="1F4A7F"/>
                </a:solidFill>
              </a:rPr>
              <a:t>перечень регионов с высоким риском нарушения </a:t>
            </a:r>
            <a:r>
              <a:rPr lang="ru-RU" sz="1250" dirty="0">
                <a:solidFill>
                  <a:srgbClr val="1F4A7F"/>
                </a:solidFill>
              </a:rPr>
              <a:t>энергоснабжения в период ОЗП 2012/13 года, организовать разработку и утверждение перечня мероприятий </a:t>
            </a:r>
            <a:r>
              <a:rPr lang="ru-RU" sz="1250" dirty="0" smtClean="0">
                <a:solidFill>
                  <a:srgbClr val="1F4A7F"/>
                </a:solidFill>
              </a:rPr>
              <a:t/>
            </a:r>
            <a:br>
              <a:rPr lang="ru-RU" sz="1250" dirty="0" smtClean="0">
                <a:solidFill>
                  <a:srgbClr val="1F4A7F"/>
                </a:solidFill>
              </a:rPr>
            </a:br>
            <a:r>
              <a:rPr lang="ru-RU" sz="1250" dirty="0" smtClean="0">
                <a:solidFill>
                  <a:srgbClr val="1F4A7F"/>
                </a:solidFill>
              </a:rPr>
              <a:t>по </a:t>
            </a:r>
            <a:r>
              <a:rPr lang="ru-RU" sz="1250" dirty="0">
                <a:solidFill>
                  <a:srgbClr val="1F4A7F"/>
                </a:solidFill>
              </a:rPr>
              <a:t>снижению этих рисков</a:t>
            </a:r>
            <a:r>
              <a:rPr lang="ru-RU" sz="1250" dirty="0" smtClean="0">
                <a:solidFill>
                  <a:srgbClr val="1F4A7F"/>
                </a:solidFill>
              </a:rPr>
              <a:t>.</a:t>
            </a:r>
            <a:endParaRPr lang="ru-RU" sz="1250" dirty="0">
              <a:solidFill>
                <a:srgbClr val="1F4A7F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22901" y="5068711"/>
            <a:ext cx="3673995" cy="15014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rgbClr val="1F4A7F"/>
                </a:solidFill>
              </a:rPr>
              <a:t>Обеспечить контроль выполнения энергокомпаниями утверждённых нормативов запасов топлива</a:t>
            </a:r>
            <a:r>
              <a:rPr lang="ru-RU" sz="1400" dirty="0" smtClean="0">
                <a:solidFill>
                  <a:srgbClr val="1F4A7F"/>
                </a:solidFill>
              </a:rPr>
              <a:t>.</a:t>
            </a:r>
            <a:endParaRPr lang="ru-RU" sz="1400" dirty="0">
              <a:solidFill>
                <a:srgbClr val="1F4A7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600922" y="5068711"/>
            <a:ext cx="3416350" cy="1501422"/>
          </a:xfrm>
          <a:prstGeom prst="roundRect">
            <a:avLst>
              <a:gd name="adj" fmla="val 14706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50" b="1" u="sng" dirty="0">
                <a:solidFill>
                  <a:srgbClr val="1F4A7F"/>
                </a:solidFill>
              </a:rPr>
              <a:t>Провести</a:t>
            </a:r>
            <a:r>
              <a:rPr lang="ru-RU" sz="1250" u="sng" dirty="0">
                <a:solidFill>
                  <a:srgbClr val="1F4A7F"/>
                </a:solidFill>
              </a:rPr>
              <a:t> </a:t>
            </a:r>
            <a:r>
              <a:rPr lang="ru-RU" sz="1250" b="1" u="sng" dirty="0">
                <a:solidFill>
                  <a:srgbClr val="1F4A7F"/>
                </a:solidFill>
              </a:rPr>
              <a:t>до 15 ноября 2012 </a:t>
            </a:r>
            <a:r>
              <a:rPr lang="ru-RU" sz="1250" b="1" u="sng" dirty="0" smtClean="0">
                <a:solidFill>
                  <a:srgbClr val="1F4A7F"/>
                </a:solidFill>
              </a:rPr>
              <a:t>года  проверку </a:t>
            </a:r>
            <a:r>
              <a:rPr lang="ru-RU" sz="1250" b="1" u="sng" dirty="0">
                <a:solidFill>
                  <a:srgbClr val="1F4A7F"/>
                </a:solidFill>
              </a:rPr>
              <a:t>готовности предприятий </a:t>
            </a:r>
            <a:r>
              <a:rPr lang="ru-RU" sz="1250" dirty="0">
                <a:solidFill>
                  <a:srgbClr val="1F4A7F"/>
                </a:solidFill>
              </a:rPr>
              <a:t>электроэнергетики к </a:t>
            </a:r>
            <a:r>
              <a:rPr lang="ru-RU" sz="1250" dirty="0" smtClean="0">
                <a:solidFill>
                  <a:srgbClr val="1F4A7F"/>
                </a:solidFill>
              </a:rPr>
              <a:t>работе</a:t>
            </a:r>
            <a:br>
              <a:rPr lang="ru-RU" sz="1250" dirty="0" smtClean="0">
                <a:solidFill>
                  <a:srgbClr val="1F4A7F"/>
                </a:solidFill>
              </a:rPr>
            </a:br>
            <a:r>
              <a:rPr lang="ru-RU" sz="1250" dirty="0" smtClean="0">
                <a:solidFill>
                  <a:srgbClr val="1F4A7F"/>
                </a:solidFill>
              </a:rPr>
              <a:t> в </a:t>
            </a:r>
            <a:r>
              <a:rPr lang="ru-RU" sz="1250" dirty="0">
                <a:solidFill>
                  <a:srgbClr val="1F4A7F"/>
                </a:solidFill>
              </a:rPr>
              <a:t>осенне-зимний период 2012/13 года</a:t>
            </a:r>
            <a:r>
              <a:rPr lang="ru-RU" sz="1250" dirty="0" smtClean="0">
                <a:solidFill>
                  <a:srgbClr val="1F4A7F"/>
                </a:solidFill>
              </a:rPr>
              <a:t>.</a:t>
            </a:r>
            <a:endParaRPr lang="ru-RU" sz="1250" dirty="0">
              <a:solidFill>
                <a:srgbClr val="1F4A7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22901" y="3522133"/>
            <a:ext cx="3673996" cy="13772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50" dirty="0">
                <a:solidFill>
                  <a:srgbClr val="1F4A7F"/>
                </a:solidFill>
              </a:rPr>
              <a:t>Правительственной комиссии по обеспечению безопасности электроснабжения (федеральный штаб) </a:t>
            </a:r>
            <a:r>
              <a:rPr lang="ru-RU" sz="1250" b="1" u="sng" dirty="0">
                <a:solidFill>
                  <a:srgbClr val="1F4A7F"/>
                </a:solidFill>
              </a:rPr>
              <a:t>утвердить во II квартале 2012 </a:t>
            </a:r>
            <a:r>
              <a:rPr lang="ru-RU" sz="1250" b="1" u="sng" dirty="0" smtClean="0">
                <a:solidFill>
                  <a:srgbClr val="1F4A7F"/>
                </a:solidFill>
              </a:rPr>
              <a:t>года </a:t>
            </a:r>
            <a:r>
              <a:rPr lang="ru-RU" sz="1250" b="1" u="sng" dirty="0">
                <a:solidFill>
                  <a:srgbClr val="1F4A7F"/>
                </a:solidFill>
              </a:rPr>
              <a:t>новое </a:t>
            </a:r>
            <a:r>
              <a:rPr lang="ru-RU" sz="1250" b="1" u="sng" dirty="0" smtClean="0">
                <a:solidFill>
                  <a:srgbClr val="1F4A7F"/>
                </a:solidFill>
              </a:rPr>
              <a:t>Положение </a:t>
            </a:r>
            <a:r>
              <a:rPr lang="ru-RU" sz="1250" b="1" u="sng" dirty="0">
                <a:solidFill>
                  <a:srgbClr val="1F4A7F"/>
                </a:solidFill>
              </a:rPr>
              <a:t>по проверке готовности субъектов электроэнергетики</a:t>
            </a:r>
            <a:r>
              <a:rPr lang="ru-RU" sz="1250" dirty="0">
                <a:solidFill>
                  <a:srgbClr val="1F4A7F"/>
                </a:solidFill>
              </a:rPr>
              <a:t> к работе в осенне-зимний период</a:t>
            </a:r>
            <a:r>
              <a:rPr lang="ru-RU" sz="1250" dirty="0" smtClean="0">
                <a:solidFill>
                  <a:srgbClr val="1F4A7F"/>
                </a:solidFill>
              </a:rPr>
              <a:t>.</a:t>
            </a:r>
            <a:endParaRPr lang="ru-RU" sz="1250" dirty="0">
              <a:solidFill>
                <a:srgbClr val="1F4A7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13075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9333" y="4741333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endParaRPr lang="en-US" sz="1200" b="1" i="1" dirty="0" smtClean="0">
              <a:solidFill>
                <a:srgbClr val="FFFFFF"/>
              </a:solidFill>
              <a:latin typeface="Franklin Gothic Book"/>
              <a:cs typeface="Franklin Gothic Book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356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to2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етка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rmAutofit/>
      </a:bodyPr>
      <a:lstStyle>
        <a:defPPr>
          <a:defRPr sz="1200" b="1" i="1" dirty="0" smtClean="0">
            <a:solidFill>
              <a:srgbClr val="FFFFFF"/>
            </a:solidFill>
            <a:latin typeface="Franklin Gothic Book"/>
            <a:cs typeface="Franklin Gothic Book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инэнерго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7_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Оформление по умолчанию">
  <a:themeElements>
    <a:clrScheme name="1_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Оформление по умолчанию">
  <a:themeElements>
    <a:clrScheme name="1_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Оформление по умолчанию">
  <a:themeElements>
    <a:clrScheme name="1_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Специальное оформление">
  <a:themeElements>
    <a:clrScheme name="Специальное оформление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пециальное оформление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ru-RU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Специальное оформле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пециальное оформление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пециальное оформление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Оформление по умолчанию">
  <a:themeElements>
    <a:clrScheme name="1_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9933"/>
        </a:solidFill>
        <a:ln w="6350" cap="flat" cmpd="sng" algn="ctr">
          <a:solidFill>
            <a:srgbClr val="C0C0C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63500" dir="2212194" algn="ctr" rotWithShape="0">
                  <a:srgbClr val="C8C8FC">
                    <a:alpha val="50000"/>
                  </a:srgbClr>
                </a:outerShdw>
              </a:effectLst>
            </a14:hiddenEffects>
          </a:ext>
        </a:extLst>
      </a:spPr>
      <a:bodyPr vert="horz" wrap="none" lIns="72000" tIns="10800" rIns="72000" bIns="1080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0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2_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2_Оформление по умолчанию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2_Оформление по умолчанию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mto2-1.potx</Template>
  <TotalTime>4900</TotalTime>
  <Words>1400</Words>
  <Application>Microsoft Office PowerPoint</Application>
  <PresentationFormat>Экран (4:3)</PresentationFormat>
  <Paragraphs>346</Paragraphs>
  <Slides>14</Slides>
  <Notes>11</Notes>
  <HiddenSlides>0</HiddenSlides>
  <MMClips>0</MMClips>
  <ScaleCrop>false</ScaleCrop>
  <HeadingPairs>
    <vt:vector size="6" baseType="variant">
      <vt:variant>
        <vt:lpstr>Тема</vt:lpstr>
      </vt:variant>
      <vt:variant>
        <vt:i4>10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mto2-1</vt:lpstr>
      <vt:lpstr>Custom Design</vt:lpstr>
      <vt:lpstr>27_Специальное оформление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1_Специальное оформление</vt:lpstr>
      <vt:lpstr>5_Оформление по умолчанию</vt:lpstr>
      <vt:lpstr>1_Тема Office</vt:lpstr>
      <vt:lpstr>Worksheet</vt:lpstr>
      <vt:lpstr>«Об итогах прохождения предприятиями электроэнергетики и жилищно-коммунального хозяйства осенне-зимнего периода 2011/12 года и задачах  по подготовке к предстоящему осенне-зимнему периоду 2012/13 года»</vt:lpstr>
      <vt:lpstr>Потребление электроэнергии в осенне-зимний период 2011/12 года</vt:lpstr>
      <vt:lpstr>Слайд 3</vt:lpstr>
      <vt:lpstr>Опыт прохождения осенне-зимнего периода 2011/12 года  </vt:lpstr>
      <vt:lpstr>Слайд 5</vt:lpstr>
      <vt:lpstr>Слайд 6</vt:lpstr>
      <vt:lpstr>Программы ремонтов 2011 года и 2012 года </vt:lpstr>
      <vt:lpstr>Неплатежи за электрическую и тепловую энергию</vt:lpstr>
      <vt:lpstr>Вводы генерирующего и электросетевого оборудования в 2012 году</vt:lpstr>
      <vt:lpstr>Исполнение инвестиционных программ  в 2011 году</vt:lpstr>
      <vt:lpstr>Слайд 11</vt:lpstr>
      <vt:lpstr>Проведение обязательных энергетических  обследований</vt:lpstr>
      <vt:lpstr>Слайд 13</vt:lpstr>
      <vt:lpstr>Слайд 14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МИНЭНЕРГО РОССИИ</dc:title>
  <dc:creator>Попов Г.Э.</dc:creator>
  <cp:lastModifiedBy>KuznetsovOI</cp:lastModifiedBy>
  <cp:revision>621</cp:revision>
  <cp:lastPrinted>2012-05-30T10:00:15Z</cp:lastPrinted>
  <dcterms:created xsi:type="dcterms:W3CDTF">2012-01-18T14:46:46Z</dcterms:created>
  <dcterms:modified xsi:type="dcterms:W3CDTF">2012-05-30T11:27:04Z</dcterms:modified>
</cp:coreProperties>
</file>